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9" r:id="rId3"/>
    <p:sldId id="258" r:id="rId4"/>
    <p:sldId id="256" r:id="rId5"/>
    <p:sldId id="274" r:id="rId6"/>
    <p:sldId id="285" r:id="rId7"/>
    <p:sldId id="286" r:id="rId8"/>
    <p:sldId id="277" r:id="rId9"/>
    <p:sldId id="261" r:id="rId10"/>
    <p:sldId id="275" r:id="rId11"/>
    <p:sldId id="278" r:id="rId12"/>
    <p:sldId id="281" r:id="rId13"/>
    <p:sldId id="282" r:id="rId14"/>
    <p:sldId id="279" r:id="rId15"/>
    <p:sldId id="283" r:id="rId16"/>
    <p:sldId id="280" r:id="rId17"/>
    <p:sldId id="272" r:id="rId18"/>
    <p:sldId id="273"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1"/>
  </p:normalViewPr>
  <p:slideViewPr>
    <p:cSldViewPr snapToGrid="0" snapToObjects="1">
      <p:cViewPr varScale="1">
        <p:scale>
          <a:sx n="84" d="100"/>
          <a:sy n="84" d="100"/>
        </p:scale>
        <p:origin x="66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6" name="Footer Placeholder 5">
            <a:extLst>
              <a:ext uri="{FF2B5EF4-FFF2-40B4-BE49-F238E27FC236}">
                <a16:creationId xmlns=""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8" name="Footer Placeholder 7">
            <a:extLst>
              <a:ext uri="{FF2B5EF4-FFF2-40B4-BE49-F238E27FC236}">
                <a16:creationId xmlns=""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4" name="Footer Placeholder 3">
            <a:extLst>
              <a:ext uri="{FF2B5EF4-FFF2-40B4-BE49-F238E27FC236}">
                <a16:creationId xmlns=""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3" name="Footer Placeholder 2">
            <a:extLst>
              <a:ext uri="{FF2B5EF4-FFF2-40B4-BE49-F238E27FC236}">
                <a16:creationId xmlns=""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6" name="Footer Placeholder 5">
            <a:extLst>
              <a:ext uri="{FF2B5EF4-FFF2-40B4-BE49-F238E27FC236}">
                <a16:creationId xmlns=""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t>7/23/2022</a:t>
            </a:fld>
            <a:endParaRPr lang="x-none"/>
          </a:p>
        </p:txBody>
      </p:sp>
      <p:sp>
        <p:nvSpPr>
          <p:cNvPr id="6" name="Footer Placeholder 5">
            <a:extLst>
              <a:ext uri="{FF2B5EF4-FFF2-40B4-BE49-F238E27FC236}">
                <a16:creationId xmlns=""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7/23/2022</a:t>
            </a:fld>
            <a:endParaRPr lang="x-none"/>
          </a:p>
        </p:txBody>
      </p:sp>
      <p:sp>
        <p:nvSpPr>
          <p:cNvPr id="5" name="Footer Placeholder 4">
            <a:extLst>
              <a:ext uri="{FF2B5EF4-FFF2-40B4-BE49-F238E27FC236}">
                <a16:creationId xmlns=""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1" y="102760"/>
            <a:ext cx="12192000" cy="6032421"/>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r>
              <a:rPr lang="en-US" sz="2800" b="1" dirty="0" err="1">
                <a:solidFill>
                  <a:srgbClr val="FF0000"/>
                </a:solidFill>
                <a:effectLst>
                  <a:outerShdw blurRad="38100" dist="38100" dir="2700000" algn="tl">
                    <a:srgbClr val="C0C0C0"/>
                  </a:outerShdw>
                </a:effectLst>
              </a:rPr>
              <a:t>Giáo</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viên</a:t>
            </a:r>
            <a:r>
              <a:rPr lang="en-US" sz="2800" b="1" dirty="0" smtClean="0">
                <a:solidFill>
                  <a:srgbClr val="FF0000"/>
                </a:solidFill>
                <a:effectLst>
                  <a:outerShdw blurRad="38100" dist="38100" dir="2700000" algn="tl">
                    <a:srgbClr val="C0C0C0"/>
                  </a:outerShdw>
                </a:effectLst>
              </a:rPr>
              <a:t>:</a:t>
            </a:r>
            <a:endParaRPr lang="en-US" b="1" dirty="0">
              <a:solidFill>
                <a:srgbClr val="0000CC"/>
              </a:solidFill>
              <a:effectLst>
                <a:outerShdw blurRad="38100" dist="38100" dir="2700000" algn="tl">
                  <a:srgbClr val="C0C0C0"/>
                </a:outerShdw>
              </a:effectLst>
            </a:endParaRPr>
          </a:p>
        </p:txBody>
      </p:sp>
      <p:pic>
        <p:nvPicPr>
          <p:cNvPr id="53" name="Picture 52">
            <a:extLst>
              <a:ext uri="{FF2B5EF4-FFF2-40B4-BE49-F238E27FC236}">
                <a16:creationId xmlns:a16="http://schemas.microsoft.com/office/drawing/2014/main" xmlns="" id="{EC3571B8-F7E1-804F-BE4C-6D2ABF58A74F}"/>
              </a:ext>
            </a:extLst>
          </p:cNvPr>
          <p:cNvPicPr>
            <a:picLocks noChangeAspect="1"/>
          </p:cNvPicPr>
          <p:nvPr/>
        </p:nvPicPr>
        <p:blipFill rotWithShape="1">
          <a:blip r:embed="rId3"/>
          <a:srcRect r="963"/>
          <a:stretch/>
        </p:blipFill>
        <p:spPr>
          <a:xfrm rot="12870486" flipV="1">
            <a:off x="11393646" y="271581"/>
            <a:ext cx="772474" cy="568229"/>
          </a:xfrm>
          <a:prstGeom prst="rect">
            <a:avLst/>
          </a:prstGeom>
        </p:spPr>
      </p:pic>
    </p:spTree>
    <p:extLst>
      <p:ext uri="{BB962C8B-B14F-4D97-AF65-F5344CB8AC3E}">
        <p14:creationId xmlns:p14="http://schemas.microsoft.com/office/powerpoint/2010/main" val="338503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59556" y="773317"/>
            <a:ext cx="5181600"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Cuộc kháng chiến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2, </a:t>
            </a:r>
            <a:r>
              <a:rPr lang="vi-VN" sz="2400" b="1" dirty="0" smtClean="0">
                <a:solidFill>
                  <a:srgbClr val="FF0000"/>
                </a:solidFill>
                <a:latin typeface="Times New Roman" panose="02020603050405020304" pitchFamily="18" charset="0"/>
                <a:cs typeface="Times New Roman" panose="02020603050405020304" pitchFamily="18" charset="0"/>
              </a:rPr>
              <a:t>chống </a:t>
            </a:r>
            <a:r>
              <a:rPr lang="vi-VN" sz="2400" b="1" dirty="0">
                <a:solidFill>
                  <a:srgbClr val="FF0000"/>
                </a:solidFill>
                <a:latin typeface="Times New Roman" panose="02020603050405020304" pitchFamily="18" charset="0"/>
                <a:cs typeface="Times New Roman" panose="02020603050405020304" pitchFamily="18" charset="0"/>
              </a:rPr>
              <a:t>quân xâm lược Nguyên </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1285</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98224" y="1583382"/>
            <a:ext cx="4873517" cy="3416320"/>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1/1285, </a:t>
            </a:r>
            <a:r>
              <a:rPr lang="en-US" sz="2400" dirty="0" err="1">
                <a:latin typeface="Times New Roman" panose="02020603050405020304" pitchFamily="18" charset="0"/>
                <a:ea typeface="Times New Roman" panose="02020603050405020304" pitchFamily="18" charset="0"/>
              </a:rPr>
              <a:t>Thoát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50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10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giặc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trống</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5/1285,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Tây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5" name="TextBox 14"/>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342384" y="810648"/>
            <a:ext cx="5578067" cy="2677656"/>
          </a:xfrm>
          <a:prstGeom prst="rect">
            <a:avLst/>
          </a:prstGeom>
        </p:spPr>
        <p:txBody>
          <a:bodyPr wrap="square">
            <a:spAutoFit/>
          </a:bodyPr>
          <a:lstStyle/>
          <a:p>
            <a:pPr algn="just">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17.2, </a:t>
            </a:r>
            <a:r>
              <a:rPr lang="en-US" sz="2400" b="1" dirty="0" err="1">
                <a:solidFill>
                  <a:srgbClr val="00B0F0"/>
                </a:solidFill>
                <a:latin typeface="Times New Roman" panose="02020603050405020304" pitchFamily="18" charset="0"/>
                <a:ea typeface="Times New Roman" panose="02020603050405020304" pitchFamily="18" charset="0"/>
              </a:rPr>
              <a:t>bảng</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smtClean="0">
                <a:solidFill>
                  <a:srgbClr val="00B0F0"/>
                </a:solidFill>
                <a:latin typeface="Times New Roman" panose="02020603050405020304" pitchFamily="18" charset="0"/>
                <a:ea typeface="Times New Roman" panose="02020603050405020304" pitchFamily="18" charset="0"/>
              </a:rPr>
              <a:t>:</a:t>
            </a:r>
          </a:p>
          <a:p>
            <a:pPr algn="just">
              <a:spcAft>
                <a:spcPts val="0"/>
              </a:spcAft>
            </a:pPr>
            <a:r>
              <a:rPr lang="en-US" sz="2400" dirty="0" smtClean="0">
                <a:latin typeface="Times New Roman" panose="02020603050405020304" pitchFamily="18" charset="0"/>
                <a:ea typeface="Times New Roman" panose="02020603050405020304" pitchFamily="18" charset="0"/>
              </a:rPr>
              <a:t>1.Tóm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(1285)</a:t>
            </a: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249190" y="3780439"/>
            <a:ext cx="5671261" cy="2246769"/>
          </a:xfrm>
          <a:prstGeom prst="rect">
            <a:avLst/>
          </a:prstGeom>
        </p:spPr>
        <p:txBody>
          <a:bodyPr wrap="square">
            <a:spAutoFit/>
          </a:bodyPr>
          <a:lstStyle/>
          <a:p>
            <a:pPr algn="just">
              <a:spcAft>
                <a:spcPts val="0"/>
              </a:spcAft>
            </a:pPr>
            <a:r>
              <a:rPr lang="vi-VN" sz="2000" dirty="0">
                <a:solidFill>
                  <a:srgbClr val="000000"/>
                </a:solidFill>
                <a:latin typeface="Times New Roman" panose="02020603050405020304" pitchFamily="18" charset="0"/>
                <a:cs typeface="Times New Roman" panose="02020603050405020304" pitchFamily="18" charset="0"/>
              </a:rPr>
              <a:t>Vua Trần Nhân Tông là người lãnh đạo tối cao còn Hưng Đạo Đại vương Trần Quốc Tuấn giữ vai trò là tổng chỉ huy </a:t>
            </a:r>
            <a:r>
              <a:rPr lang="en-US" sz="2000" dirty="0" err="1" smtClean="0">
                <a:solidFill>
                  <a:srgbClr val="000000"/>
                </a:solidFill>
                <a:latin typeface="Times New Roman" panose="02020603050405020304" pitchFamily="18" charset="0"/>
                <a:cs typeface="Times New Roman" panose="02020603050405020304" pitchFamily="18" charset="0"/>
              </a:rPr>
              <a:t>quân</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đội</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trong</a:t>
            </a:r>
            <a:r>
              <a:rPr lang="vi-VN"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cuộc kháng </a:t>
            </a:r>
            <a:r>
              <a:rPr lang="vi-VN" sz="2000" dirty="0" smtClean="0">
                <a:solidFill>
                  <a:srgbClr val="000000"/>
                </a:solidFill>
                <a:latin typeface="Times New Roman" panose="02020603050405020304" pitchFamily="18" charset="0"/>
                <a:cs typeface="Times New Roman" panose="02020603050405020304" pitchFamily="18" charset="0"/>
              </a:rPr>
              <a:t>chiến.</a:t>
            </a:r>
            <a:r>
              <a:rPr lang="en-US" sz="2000" dirty="0" smtClean="0">
                <a:solidFill>
                  <a:srgbClr val="000000"/>
                </a:solidFill>
                <a:latin typeface="Times New Roman" panose="02020603050405020304" pitchFamily="18" charset="0"/>
                <a:cs typeface="Times New Roman" panose="02020603050405020304" pitchFamily="18" charset="0"/>
              </a:rPr>
              <a:t> Đ</a:t>
            </a:r>
            <a:r>
              <a:rPr lang="vi-VN" sz="2000" dirty="0" smtClean="0">
                <a:solidFill>
                  <a:srgbClr val="000000"/>
                </a:solidFill>
                <a:latin typeface="Times New Roman" panose="02020603050405020304" pitchFamily="18" charset="0"/>
                <a:cs typeface="Times New Roman" panose="02020603050405020304" pitchFamily="18" charset="0"/>
              </a:rPr>
              <a:t>ề </a:t>
            </a:r>
            <a:r>
              <a:rPr lang="vi-VN" sz="2000" dirty="0">
                <a:solidFill>
                  <a:srgbClr val="000000"/>
                </a:solidFill>
                <a:latin typeface="Times New Roman" panose="02020603050405020304" pitchFamily="18" charset="0"/>
                <a:cs typeface="Times New Roman" panose="02020603050405020304" pitchFamily="18" charset="0"/>
              </a:rPr>
              <a:t>ra đường lối quân sự độc đáo, sáng tạo, </a:t>
            </a:r>
            <a:r>
              <a:rPr lang="en-US" sz="2000" dirty="0" err="1" smtClean="0">
                <a:solidFill>
                  <a:srgbClr val="000000"/>
                </a:solidFill>
                <a:latin typeface="Times New Roman" panose="02020603050405020304" pitchFamily="18" charset="0"/>
                <a:cs typeface="Times New Roman" panose="02020603050405020304" pitchFamily="18" charset="0"/>
              </a:rPr>
              <a:t>đồng</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thời</a:t>
            </a:r>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xóa </a:t>
            </a:r>
            <a:r>
              <a:rPr lang="vi-VN" sz="2000" dirty="0">
                <a:solidFill>
                  <a:srgbClr val="000000"/>
                </a:solidFill>
                <a:latin typeface="Times New Roman" panose="02020603050405020304" pitchFamily="18" charset="0"/>
                <a:cs typeface="Times New Roman" panose="02020603050405020304" pitchFamily="18" charset="0"/>
              </a:rPr>
              <a:t>bỏ mâu thuẫn trong nội bộ gia tộc để củng cố khối đoàn kết trong triều đình, nhân dân chung sức đồng lòng chiến đấu chống ngoại xâm.</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4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6">
                                            <p:txEl>
                                              <p:pRg st="2" end="2"/>
                                            </p:txEl>
                                          </p:spTgt>
                                        </p:tgtEl>
                                        <p:attrNameLst>
                                          <p:attrName>style.color</p:attrName>
                                        </p:attrNameLst>
                                      </p:cBhvr>
                                      <p:to>
                                        <p:clrVal>
                                          <a:schemeClr val="accent2"/>
                                        </p:clrVal>
                                      </p:to>
                                    </p:set>
                                    <p:set>
                                      <p:cBhvr>
                                        <p:cTn id="12" dur="500" fill="hold"/>
                                        <p:tgtEl>
                                          <p:spTgt spid="16">
                                            <p:txEl>
                                              <p:pRg st="2" end="2"/>
                                            </p:txEl>
                                          </p:spTgt>
                                        </p:tgtEl>
                                        <p:attrNameLst>
                                          <p:attrName>fillcolor</p:attrName>
                                        </p:attrNameLst>
                                      </p:cBhvr>
                                      <p:to>
                                        <p:clrVal>
                                          <a:schemeClr val="accent2"/>
                                        </p:clrVal>
                                      </p:to>
                                    </p:set>
                                    <p:set>
                                      <p:cBhvr>
                                        <p:cTn id="13" dur="500" fill="hold"/>
                                        <p:tgtEl>
                                          <p:spTgt spid="16">
                                            <p:txEl>
                                              <p:pRg st="2" end="2"/>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11432" y="733502"/>
            <a:ext cx="5229724"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0" name="TextBox 9"/>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265332" y="733502"/>
            <a:ext cx="5599289" cy="2677656"/>
          </a:xfrm>
          <a:prstGeom prst="rect">
            <a:avLst/>
          </a:prstGeom>
        </p:spPr>
        <p:txBody>
          <a:bodyPr wrap="square">
            <a:spAutoFit/>
          </a:bodyPr>
          <a:lstStyle/>
          <a:p>
            <a:pPr>
              <a:spcAft>
                <a:spcPts val="0"/>
              </a:spcAft>
            </a:pP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thông</a:t>
            </a:r>
            <a:r>
              <a:rPr lang="en-US" sz="2400" b="1" dirty="0">
                <a:solidFill>
                  <a:srgbClr val="0070C0"/>
                </a:solidFill>
                <a:latin typeface="Times New Roman" panose="02020603050405020304" pitchFamily="18" charset="0"/>
                <a:ea typeface="Times New Roman" panose="02020603050405020304" pitchFamily="18" charset="0"/>
              </a:rPr>
              <a:t> tin, </a:t>
            </a:r>
            <a:r>
              <a:rPr lang="en-US" sz="2400" b="1" dirty="0" err="1">
                <a:solidFill>
                  <a:srgbClr val="0070C0"/>
                </a:solidFill>
                <a:latin typeface="Times New Roman" panose="02020603050405020304" pitchFamily="18" charset="0"/>
                <a:ea typeface="Times New Roman" panose="02020603050405020304" pitchFamily="18" charset="0"/>
              </a:rPr>
              <a:t>tư</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liệu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quan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sát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đồ</a:t>
            </a:r>
            <a:r>
              <a:rPr lang="en-US" sz="2400" b="1" dirty="0">
                <a:solidFill>
                  <a:srgbClr val="0070C0"/>
                </a:solidFill>
                <a:latin typeface="Times New Roman" panose="02020603050405020304" pitchFamily="18" charset="0"/>
                <a:ea typeface="Times New Roman" panose="02020603050405020304" pitchFamily="18" charset="0"/>
              </a:rPr>
              <a:t> 17.3 </a:t>
            </a:r>
            <a:r>
              <a:rPr lang="en-US" sz="2400" b="1" dirty="0" err="1">
                <a:solidFill>
                  <a:srgbClr val="0070C0"/>
                </a:solidFill>
                <a:latin typeface="Times New Roman" panose="02020603050405020304" pitchFamily="18" charset="0"/>
                <a:ea typeface="Times New Roman" panose="02020603050405020304" pitchFamily="18" charset="0"/>
              </a:rPr>
              <a:t>hãy</a:t>
            </a:r>
            <a:r>
              <a:rPr lang="en-US" sz="2400" b="1" dirty="0">
                <a:solidFill>
                  <a:srgbClr val="0070C0"/>
                </a:solidFill>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(1287-1288)</a:t>
            </a:r>
          </a:p>
          <a:p>
            <a:pPr>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endParaRPr lang="en-US" sz="2400" dirty="0">
              <a:effectLst/>
              <a:latin typeface="Times New Roman" panose="02020603050405020304" pitchFamily="18" charset="0"/>
              <a:ea typeface="Times New Roman" panose="02020603050405020304" pitchFamily="18" charset="0"/>
            </a:endParaRPr>
          </a:p>
        </p:txBody>
      </p:sp>
      <p:pic>
        <p:nvPicPr>
          <p:cNvPr id="12" name="Picture 11" descr="https://img.loigiaihay.com/picture/2022/0418/1_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090" y="2645832"/>
            <a:ext cx="5813779" cy="4037189"/>
          </a:xfrm>
          <a:prstGeom prst="rect">
            <a:avLst/>
          </a:prstGeom>
          <a:noFill/>
          <a:ln>
            <a:noFill/>
          </a:ln>
        </p:spPr>
      </p:pic>
    </p:spTree>
    <p:extLst>
      <p:ext uri="{BB962C8B-B14F-4D97-AF65-F5344CB8AC3E}">
        <p14:creationId xmlns:p14="http://schemas.microsoft.com/office/powerpoint/2010/main" val="325711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101505" y="683950"/>
            <a:ext cx="10368006" cy="49212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285057" y="1262544"/>
            <a:ext cx="2137833" cy="762107"/>
            <a:chOff x="2116" y="638307"/>
            <a:chExt cx="2137833" cy="1068916"/>
          </a:xfrm>
        </p:grpSpPr>
        <p:sp>
          <p:nvSpPr>
            <p:cNvPr id="12" name="Rounded Rectangle 11"/>
            <p:cNvSpPr/>
            <p:nvPr/>
          </p:nvSpPr>
          <p:spPr>
            <a:xfrm>
              <a:off x="2116" y="63830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33423" y="669614"/>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12/1287, </a:t>
              </a: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Nguyên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tấn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Đại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Việt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lần</a:t>
              </a:r>
              <a:r>
                <a:rPr lang="en-US" b="1" kern="1200" dirty="0" smtClean="0">
                  <a:solidFill>
                    <a:srgbClr val="FF0000"/>
                  </a:solidFill>
                  <a:latin typeface="Times New Roman" panose="02020603050405020304" pitchFamily="18" charset="0"/>
                  <a:cs typeface="Times New Roman" panose="02020603050405020304" pitchFamily="18" charset="0"/>
                </a:rPr>
                <a:t> 3</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14" name="Straight Connector 13"/>
          <p:cNvCxnSpPr/>
          <p:nvPr/>
        </p:nvCxnSpPr>
        <p:spPr>
          <a:xfrm>
            <a:off x="982869" y="1637059"/>
            <a:ext cx="49118" cy="394998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027073" y="1262543"/>
            <a:ext cx="3393635" cy="574311"/>
            <a:chOff x="2963776" y="54987"/>
            <a:chExt cx="2137833" cy="1068916"/>
          </a:xfrm>
        </p:grpSpPr>
        <p:sp>
          <p:nvSpPr>
            <p:cNvPr id="16" name="Rounded Rectangle 15"/>
            <p:cNvSpPr/>
            <p:nvPr/>
          </p:nvSpPr>
          <p:spPr>
            <a:xfrm>
              <a:off x="2963776" y="5498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3026390" y="54987"/>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Đường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bộ</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Thoát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Hoan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19" name="Straight Arrow Connector 18"/>
          <p:cNvCxnSpPr>
            <a:stCxn id="12" idx="3"/>
            <a:endCxn id="16" idx="1"/>
          </p:cNvCxnSpPr>
          <p:nvPr/>
        </p:nvCxnSpPr>
        <p:spPr>
          <a:xfrm flipV="1">
            <a:off x="3422890" y="1549699"/>
            <a:ext cx="604183" cy="93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27071" y="2125867"/>
            <a:ext cx="3393637" cy="692720"/>
            <a:chOff x="2995083" y="1252934"/>
            <a:chExt cx="2137833" cy="1068916"/>
          </a:xfrm>
        </p:grpSpPr>
        <p:sp>
          <p:nvSpPr>
            <p:cNvPr id="21" name="Rounded Rectangle 20"/>
            <p:cNvSpPr/>
            <p:nvPr/>
          </p:nvSpPr>
          <p:spPr>
            <a:xfrm>
              <a:off x="2995083" y="1252934"/>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3026390" y="1284241"/>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Đường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thủy</a:t>
              </a:r>
              <a:r>
                <a:rPr lang="en-US" b="1" kern="1200" dirty="0" smtClean="0">
                  <a:solidFill>
                    <a:srgbClr val="FF0000"/>
                  </a:solidFill>
                  <a:latin typeface="Times New Roman" panose="02020603050405020304" pitchFamily="18" charset="0"/>
                  <a:cs typeface="Times New Roman" panose="02020603050405020304" pitchFamily="18" charset="0"/>
                </a:rPr>
                <a:t>: Ô </a:t>
              </a:r>
              <a:r>
                <a:rPr lang="en-US" b="1" kern="1200" dirty="0" err="1" smtClean="0">
                  <a:solidFill>
                    <a:srgbClr val="FF0000"/>
                  </a:solidFill>
                  <a:latin typeface="Times New Roman" panose="02020603050405020304" pitchFamily="18" charset="0"/>
                  <a:cs typeface="Times New Roman" panose="02020603050405020304" pitchFamily="18" charset="0"/>
                </a:rPr>
                <a:t>Mã</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23" name="Straight Arrow Connector 22"/>
          <p:cNvCxnSpPr>
            <a:stCxn id="12" idx="3"/>
            <a:endCxn id="21" idx="1"/>
          </p:cNvCxnSpPr>
          <p:nvPr/>
        </p:nvCxnSpPr>
        <p:spPr>
          <a:xfrm>
            <a:off x="3422890" y="1643598"/>
            <a:ext cx="604181" cy="828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316364" y="3042442"/>
            <a:ext cx="2137833" cy="1068916"/>
            <a:chOff x="2116" y="3096815"/>
            <a:chExt cx="2137833" cy="1068916"/>
          </a:xfrm>
        </p:grpSpPr>
        <p:sp>
          <p:nvSpPr>
            <p:cNvPr id="27" name="Rounded Rectangle 26"/>
            <p:cNvSpPr/>
            <p:nvPr/>
          </p:nvSpPr>
          <p:spPr>
            <a:xfrm>
              <a:off x="2116" y="3096815"/>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33423" y="3128122"/>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1/1288, </a:t>
              </a:r>
              <a:r>
                <a:rPr lang="en-US" b="1" kern="1200" dirty="0" err="1" smtClean="0">
                  <a:solidFill>
                    <a:srgbClr val="FF0000"/>
                  </a:solidFill>
                  <a:latin typeface="Times New Roman" panose="02020603050405020304" pitchFamily="18" charset="0"/>
                  <a:cs typeface="Times New Roman" panose="02020603050405020304" pitchFamily="18" charset="0"/>
                </a:rPr>
                <a:t>Thoát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Hoan</a:t>
              </a:r>
              <a:r>
                <a:rPr lang="en-US" b="1" kern="1200" dirty="0" smtClean="0">
                  <a:solidFill>
                    <a:srgbClr val="FF0000"/>
                  </a:solidFill>
                  <a:latin typeface="Times New Roman" panose="02020603050405020304" pitchFamily="18" charset="0"/>
                  <a:cs typeface="Times New Roman" panose="02020603050405020304" pitchFamily="18" charset="0"/>
                </a:rPr>
                <a:t> chia 3 </a:t>
              </a:r>
              <a:r>
                <a:rPr lang="en-US" b="1" kern="1200" dirty="0" err="1" smtClean="0">
                  <a:solidFill>
                    <a:srgbClr val="FF0000"/>
                  </a:solidFill>
                  <a:latin typeface="Times New Roman" panose="02020603050405020304" pitchFamily="18" charset="0"/>
                  <a:cs typeface="Times New Roman" panose="02020603050405020304" pitchFamily="18" charset="0"/>
                </a:rPr>
                <a:t>đạo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đánh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Thăng</a:t>
              </a:r>
              <a:r>
                <a:rPr lang="en-US" b="1" kern="1200" dirty="0" smtClean="0">
                  <a:solidFill>
                    <a:srgbClr val="FF0000"/>
                  </a:solidFill>
                  <a:latin typeface="Times New Roman" panose="02020603050405020304" pitchFamily="18" charset="0"/>
                  <a:cs typeface="Times New Roman" panose="02020603050405020304" pitchFamily="18" charset="0"/>
                </a:rPr>
                <a:t> Long</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4058379" y="3020082"/>
            <a:ext cx="3362329" cy="842150"/>
            <a:chOff x="2995083" y="2482188"/>
            <a:chExt cx="2137833" cy="1068916"/>
          </a:xfrm>
        </p:grpSpPr>
        <p:sp>
          <p:nvSpPr>
            <p:cNvPr id="30" name="Rounded Rectangle 29"/>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Nhà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trần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thực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hiện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kế</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sách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Vườn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trống</a:t>
              </a:r>
              <a:r>
                <a:rPr lang="en-US" b="1" kern="1200" dirty="0" smtClean="0">
                  <a:solidFill>
                    <a:srgbClr val="FF0000"/>
                  </a:solidFill>
                  <a:latin typeface="Times New Roman" panose="02020603050405020304" pitchFamily="18" charset="0"/>
                  <a:cs typeface="Times New Roman" panose="02020603050405020304" pitchFamily="18" charset="0"/>
                </a:rPr>
                <a:t>”</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32" name="Straight Arrow Connector 31"/>
          <p:cNvCxnSpPr>
            <a:endCxn id="30" idx="1"/>
          </p:cNvCxnSpPr>
          <p:nvPr/>
        </p:nvCxnSpPr>
        <p:spPr>
          <a:xfrm flipV="1">
            <a:off x="3454196" y="3441157"/>
            <a:ext cx="604183" cy="135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58378" y="4063727"/>
            <a:ext cx="3331021" cy="714443"/>
            <a:chOff x="2995083" y="3711442"/>
            <a:chExt cx="2137833" cy="1068916"/>
          </a:xfrm>
        </p:grpSpPr>
        <p:sp>
          <p:nvSpPr>
            <p:cNvPr id="34" name="Rounded Rectangle 33"/>
            <p:cNvSpPr/>
            <p:nvPr/>
          </p:nvSpPr>
          <p:spPr>
            <a:xfrm>
              <a:off x="2995083" y="3711442"/>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4"/>
            <p:cNvSpPr/>
            <p:nvPr/>
          </p:nvSpPr>
          <p:spPr>
            <a:xfrm>
              <a:off x="3026390" y="3742749"/>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giặc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gặp</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khó</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khăn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quyết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định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rút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về</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nước</a:t>
              </a:r>
              <a:r>
                <a:rPr lang="en-US" b="1" kern="1200" dirty="0" smtClean="0">
                  <a:solidFill>
                    <a:srgbClr val="FF0000"/>
                  </a:solidFill>
                  <a:latin typeface="Times New Roman" panose="02020603050405020304" pitchFamily="18" charset="0"/>
                  <a:cs typeface="Times New Roman" panose="02020603050405020304" pitchFamily="18" charset="0"/>
                </a:rPr>
                <a:t>.</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36" name="Straight Arrow Connector 35"/>
          <p:cNvCxnSpPr>
            <a:stCxn id="27" idx="3"/>
            <a:endCxn id="34" idx="1"/>
          </p:cNvCxnSpPr>
          <p:nvPr/>
        </p:nvCxnSpPr>
        <p:spPr>
          <a:xfrm>
            <a:off x="3454197" y="3576900"/>
            <a:ext cx="604181" cy="844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285057" y="4823773"/>
            <a:ext cx="2137833" cy="1526536"/>
            <a:chOff x="2116" y="4326070"/>
            <a:chExt cx="2137833" cy="1068916"/>
          </a:xfrm>
        </p:grpSpPr>
        <p:sp>
          <p:nvSpPr>
            <p:cNvPr id="41" name="Rounded Rectangle 40"/>
            <p:cNvSpPr/>
            <p:nvPr/>
          </p:nvSpPr>
          <p:spPr>
            <a:xfrm>
              <a:off x="2116" y="4326070"/>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4"/>
            <p:cNvSpPr/>
            <p:nvPr/>
          </p:nvSpPr>
          <p:spPr>
            <a:xfrm>
              <a:off x="33423" y="4357377"/>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4/1288, </a:t>
              </a:r>
              <a:r>
                <a:rPr lang="en-US" b="1" kern="1200" dirty="0" err="1" smtClean="0">
                  <a:solidFill>
                    <a:srgbClr val="FF0000"/>
                  </a:solidFill>
                  <a:latin typeface="Times New Roman" panose="02020603050405020304" pitchFamily="18" charset="0"/>
                  <a:cs typeface="Times New Roman" panose="02020603050405020304" pitchFamily="18" charset="0"/>
                </a:rPr>
                <a:t>Trần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Hưng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bố</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trí</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trận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địa</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quyết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lược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trên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sông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Bạch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Đằng</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8147538" y="1284865"/>
            <a:ext cx="3880339" cy="652904"/>
            <a:chOff x="5988050" y="638307"/>
            <a:chExt cx="2137833" cy="1068916"/>
          </a:xfrm>
        </p:grpSpPr>
        <p:sp>
          <p:nvSpPr>
            <p:cNvPr id="44" name="Rounded Rectangle 43"/>
            <p:cNvSpPr/>
            <p:nvPr/>
          </p:nvSpPr>
          <p:spPr>
            <a:xfrm>
              <a:off x="5988050" y="63830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Rounded Rectangle 4"/>
            <p:cNvSpPr/>
            <p:nvPr/>
          </p:nvSpPr>
          <p:spPr>
            <a:xfrm>
              <a:off x="6019357" y="669614"/>
              <a:ext cx="2075219" cy="1006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Ô </a:t>
              </a:r>
              <a:r>
                <a:rPr lang="en-US" b="1" kern="1200" dirty="0" err="1" smtClean="0">
                  <a:solidFill>
                    <a:srgbClr val="FF0000"/>
                  </a:solidFill>
                  <a:latin typeface="Times New Roman" panose="02020603050405020304" pitchFamily="18" charset="0"/>
                  <a:cs typeface="Times New Roman" panose="02020603050405020304" pitchFamily="18" charset="0"/>
                </a:rPr>
                <a:t>Mã</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r>
                <a:rPr lang="en-US" b="1" kern="1200" dirty="0" smtClean="0">
                  <a:solidFill>
                    <a:srgbClr val="FF0000"/>
                  </a:solidFill>
                  <a:latin typeface="Times New Roman" panose="02020603050405020304" pitchFamily="18" charset="0"/>
                  <a:cs typeface="Times New Roman" panose="02020603050405020304" pitchFamily="18" charset="0"/>
                </a:rPr>
                <a:t> 600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thuyền</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8204363" y="2507418"/>
            <a:ext cx="3823513" cy="716428"/>
            <a:chOff x="5988050" y="1867561"/>
            <a:chExt cx="2137833" cy="1068916"/>
          </a:xfrm>
        </p:grpSpPr>
        <p:sp>
          <p:nvSpPr>
            <p:cNvPr id="47" name="Rounded Rectangle 46"/>
            <p:cNvSpPr/>
            <p:nvPr/>
          </p:nvSpPr>
          <p:spPr>
            <a:xfrm>
              <a:off x="5988050" y="1867561"/>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8" name="Rounded Rectangle 4"/>
            <p:cNvSpPr/>
            <p:nvPr/>
          </p:nvSpPr>
          <p:spPr>
            <a:xfrm>
              <a:off x="6019357" y="1898868"/>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Trương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Văn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Hổ</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đoàn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thuyền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lương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bị</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phục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kích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tiêu</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diệt</a:t>
              </a:r>
              <a:r>
                <a:rPr lang="en-US" b="1" kern="1200" dirty="0" smtClean="0">
                  <a:solidFill>
                    <a:srgbClr val="FF0000"/>
                  </a:solidFill>
                  <a:latin typeface="Times New Roman" panose="02020603050405020304" pitchFamily="18" charset="0"/>
                  <a:cs typeface="Times New Roman" panose="02020603050405020304" pitchFamily="18" charset="0"/>
                </a:rPr>
                <a:t> </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51" name="Straight Arrow Connector 50"/>
          <p:cNvCxnSpPr>
            <a:stCxn id="21" idx="3"/>
            <a:endCxn id="44" idx="1"/>
          </p:cNvCxnSpPr>
          <p:nvPr/>
        </p:nvCxnSpPr>
        <p:spPr>
          <a:xfrm flipV="1">
            <a:off x="7420708" y="1611317"/>
            <a:ext cx="726830" cy="860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1" idx="3"/>
            <a:endCxn id="47" idx="1"/>
          </p:cNvCxnSpPr>
          <p:nvPr/>
        </p:nvCxnSpPr>
        <p:spPr>
          <a:xfrm>
            <a:off x="7420708" y="2472227"/>
            <a:ext cx="783655" cy="393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12" idx="1"/>
          </p:cNvCxnSpPr>
          <p:nvPr/>
        </p:nvCxnSpPr>
        <p:spPr>
          <a:xfrm>
            <a:off x="995136" y="1643597"/>
            <a:ext cx="2899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996462" y="3608208"/>
            <a:ext cx="344313" cy="14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995136" y="5572818"/>
            <a:ext cx="344313" cy="14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655169" y="5662016"/>
            <a:ext cx="4372708" cy="1015663"/>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rPr>
              <a:t>S</a:t>
            </a:r>
            <a:r>
              <a:rPr lang="en-US" sz="2000" dirty="0" err="1" smtClean="0">
                <a:latin typeface="Times New Roman" panose="02020603050405020304" pitchFamily="18" charset="0"/>
                <a:ea typeface="Times New Roman" panose="02020603050405020304" pitchFamily="18" charset="0"/>
              </a:rPr>
              <a:t>ơ</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1287-1288</a:t>
            </a:r>
          </a:p>
        </p:txBody>
      </p:sp>
      <p:cxnSp>
        <p:nvCxnSpPr>
          <p:cNvPr id="70" name="Straight Arrow Connector 69"/>
          <p:cNvCxnSpPr>
            <a:stCxn id="41" idx="3"/>
            <a:endCxn id="72" idx="1"/>
          </p:cNvCxnSpPr>
          <p:nvPr/>
        </p:nvCxnSpPr>
        <p:spPr>
          <a:xfrm flipV="1">
            <a:off x="3422890" y="5365179"/>
            <a:ext cx="599324" cy="221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4022214" y="5044666"/>
            <a:ext cx="3362329" cy="641026"/>
            <a:chOff x="2995083" y="2482188"/>
            <a:chExt cx="2137833" cy="1068916"/>
          </a:xfrm>
        </p:grpSpPr>
        <p:sp>
          <p:nvSpPr>
            <p:cNvPr id="72" name="Rounded Rectangle 71"/>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3"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giặc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chạy</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về</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nước</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76" name="Straight Arrow Connector 75"/>
          <p:cNvCxnSpPr>
            <a:endCxn id="79" idx="1"/>
          </p:cNvCxnSpPr>
          <p:nvPr/>
        </p:nvCxnSpPr>
        <p:spPr>
          <a:xfrm>
            <a:off x="3422890" y="5599981"/>
            <a:ext cx="619833" cy="539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4042723" y="5819318"/>
            <a:ext cx="3362329" cy="641026"/>
            <a:chOff x="2995083" y="2482188"/>
            <a:chExt cx="2137833" cy="1068916"/>
          </a:xfrm>
        </p:grpSpPr>
        <p:sp>
          <p:nvSpPr>
            <p:cNvPr id="79" name="Rounded Rectangle 78"/>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0"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Cuộc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thắng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lợi</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pic>
        <p:nvPicPr>
          <p:cNvPr id="52" name="Picture 51">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53" name="TextBox 52"/>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4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par>
                                <p:cTn id="27" presetID="21"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1)">
                                      <p:cBhvr>
                                        <p:cTn id="34" dur="2000"/>
                                        <p:tgtEl>
                                          <p:spTgt spid="51"/>
                                        </p:tgtEl>
                                      </p:cBhvr>
                                    </p:animEffect>
                                  </p:childTnLst>
                                </p:cTn>
                              </p:par>
                              <p:par>
                                <p:cTn id="35" presetID="21" presetClass="entr" presetSubtype="1"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heel(1)">
                                      <p:cBhvr>
                                        <p:cTn id="37" dur="2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heel(1)">
                                      <p:cBhvr>
                                        <p:cTn id="42" dur="2000"/>
                                        <p:tgtEl>
                                          <p:spTgt spid="54"/>
                                        </p:tgtEl>
                                      </p:cBhvr>
                                    </p:animEffect>
                                  </p:childTnLst>
                                </p:cTn>
                              </p:par>
                              <p:par>
                                <p:cTn id="43" presetID="21" presetClass="entr" presetSubtype="1"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heel(1)">
                                      <p:cBhvr>
                                        <p:cTn id="45" dur="20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circle(in)">
                                      <p:cBhvr>
                                        <p:cTn id="50" dur="2000"/>
                                        <p:tgtEl>
                                          <p:spTgt spid="63"/>
                                        </p:tgtEl>
                                      </p:cBhvr>
                                    </p:animEffect>
                                  </p:childTnLst>
                                </p:cTn>
                              </p:par>
                              <p:par>
                                <p:cTn id="51" presetID="6" presetClass="entr" presetSubtype="16"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circle(in)">
                                      <p:cBhvr>
                                        <p:cTn id="53" dur="2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2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par>
                                <p:cTn id="67" presetID="6" presetClass="entr" presetSubtype="16"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circle(in)">
                                      <p:cBhvr>
                                        <p:cTn id="69" dur="2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circle(in)">
                                      <p:cBhvr>
                                        <p:cTn id="74" dur="2000"/>
                                        <p:tgtEl>
                                          <p:spTgt spid="67"/>
                                        </p:tgtEl>
                                      </p:cBhvr>
                                    </p:animEffect>
                                  </p:childTnLst>
                                </p:cTn>
                              </p:par>
                              <p:par>
                                <p:cTn id="75" presetID="6" presetClass="entr" presetSubtype="16"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circle(in)">
                                      <p:cBhvr>
                                        <p:cTn id="77" dur="20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circle(in)">
                                      <p:cBhvr>
                                        <p:cTn id="82" dur="2000"/>
                                        <p:tgtEl>
                                          <p:spTgt spid="70"/>
                                        </p:tgtEl>
                                      </p:cBhvr>
                                    </p:animEffect>
                                  </p:childTnLst>
                                </p:cTn>
                              </p:par>
                              <p:par>
                                <p:cTn id="83" presetID="6" presetClass="entr" presetSubtype="16"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circle(in)">
                                      <p:cBhvr>
                                        <p:cTn id="85" dur="20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circle(in)">
                                      <p:cBhvr>
                                        <p:cTn id="90" dur="2000"/>
                                        <p:tgtEl>
                                          <p:spTgt spid="76"/>
                                        </p:tgtEl>
                                      </p:cBhvr>
                                    </p:animEffect>
                                  </p:childTnLst>
                                </p:cTn>
                              </p:par>
                              <p:par>
                                <p:cTn id="91" presetID="6" presetClass="entr" presetSubtype="16"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circle(in)">
                                      <p:cBhvr>
                                        <p:cTn id="93"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81664" y="707886"/>
            <a:ext cx="5159491"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42485" y="1475237"/>
            <a:ext cx="5086080" cy="2831544"/>
          </a:xfrm>
          <a:prstGeom prst="rect">
            <a:avLst/>
          </a:prstGeom>
        </p:spPr>
        <p:txBody>
          <a:bodyPr wrap="square">
            <a:spAutoFit/>
          </a:bodyPr>
          <a:lstStyle/>
          <a:p>
            <a:pPr algn="just">
              <a:spcBef>
                <a:spcPts val="600"/>
              </a:spcBef>
              <a:spcAft>
                <a:spcPts val="60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endParaRPr lang="en-US" sz="24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1288.</a:t>
            </a:r>
            <a:endParaRPr lang="en-US" sz="2400" dirty="0">
              <a:effectLst/>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5" name="TextBox 14"/>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265332" y="733502"/>
            <a:ext cx="5599289" cy="2677656"/>
          </a:xfrm>
          <a:prstGeom prst="rect">
            <a:avLst/>
          </a:prstGeom>
        </p:spPr>
        <p:txBody>
          <a:bodyPr wrap="square">
            <a:spAutoFit/>
          </a:bodyPr>
          <a:lstStyle/>
          <a:p>
            <a:pPr algn="just">
              <a:spcAft>
                <a:spcPts val="0"/>
              </a:spcAft>
            </a:pP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thông</a:t>
            </a:r>
            <a:r>
              <a:rPr lang="en-US" sz="2400" b="1" dirty="0">
                <a:solidFill>
                  <a:srgbClr val="0070C0"/>
                </a:solidFill>
                <a:latin typeface="Times New Roman" panose="02020603050405020304" pitchFamily="18" charset="0"/>
                <a:ea typeface="Times New Roman" panose="02020603050405020304" pitchFamily="18" charset="0"/>
              </a:rPr>
              <a:t> tin, </a:t>
            </a:r>
            <a:r>
              <a:rPr lang="en-US" sz="2400" b="1" dirty="0" err="1">
                <a:solidFill>
                  <a:srgbClr val="0070C0"/>
                </a:solidFill>
                <a:latin typeface="Times New Roman" panose="02020603050405020304" pitchFamily="18" charset="0"/>
                <a:ea typeface="Times New Roman" panose="02020603050405020304" pitchFamily="18" charset="0"/>
              </a:rPr>
              <a:t>tư</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liệu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quan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sát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đồ</a:t>
            </a:r>
            <a:r>
              <a:rPr lang="en-US" sz="2400" b="1" dirty="0">
                <a:solidFill>
                  <a:srgbClr val="0070C0"/>
                </a:solidFill>
                <a:latin typeface="Times New Roman" panose="02020603050405020304" pitchFamily="18" charset="0"/>
                <a:ea typeface="Times New Roman" panose="02020603050405020304" pitchFamily="18" charset="0"/>
              </a:rPr>
              <a:t> 17.3 </a:t>
            </a:r>
            <a:r>
              <a:rPr lang="en-US" sz="2400" b="1" dirty="0" err="1">
                <a:solidFill>
                  <a:srgbClr val="0070C0"/>
                </a:solidFill>
                <a:latin typeface="Times New Roman" panose="02020603050405020304" pitchFamily="18" charset="0"/>
                <a:ea typeface="Times New Roman" panose="02020603050405020304" pitchFamily="18" charset="0"/>
              </a:rPr>
              <a:t>hãy</a:t>
            </a:r>
            <a:r>
              <a:rPr lang="en-US" sz="2400" b="1" dirty="0" smtClean="0">
                <a:solidFill>
                  <a:srgbClr val="0070C0"/>
                </a:solidFill>
                <a:latin typeface="Times New Roman" panose="02020603050405020304" pitchFamily="18" charset="0"/>
                <a:ea typeface="Times New Roman" panose="02020603050405020304" pitchFamily="18" charset="0"/>
              </a:rPr>
              <a:t>:</a:t>
            </a:r>
          </a:p>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(1287-1288)</a:t>
            </a: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265332" y="3483690"/>
            <a:ext cx="5847644" cy="2554545"/>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rPr>
              <a:t>Vai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trò</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Quốc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Tuấn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kháng</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chiến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lần</a:t>
            </a:r>
            <a:r>
              <a:rPr lang="en-US" sz="2000" dirty="0" smtClean="0">
                <a:latin typeface="Times New Roman" panose="02020603050405020304" pitchFamily="18" charset="0"/>
                <a:ea typeface="Times New Roman" panose="02020603050405020304" pitchFamily="18" charset="0"/>
              </a:rPr>
              <a:t> 3:</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rPr>
              <a:t>. </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Quốc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Tuấn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Đằng</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2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7">
                                            <p:txEl>
                                              <p:pRg st="2" end="2"/>
                                            </p:txEl>
                                          </p:spTgt>
                                        </p:tgtEl>
                                        <p:attrNameLst>
                                          <p:attrName>style.color</p:attrName>
                                        </p:attrNameLst>
                                      </p:cBhvr>
                                      <p:to>
                                        <p:clrVal>
                                          <a:schemeClr val="accent2"/>
                                        </p:clrVal>
                                      </p:to>
                                    </p:set>
                                    <p:set>
                                      <p:cBhvr>
                                        <p:cTn id="12" dur="500" fill="hold"/>
                                        <p:tgtEl>
                                          <p:spTgt spid="17">
                                            <p:txEl>
                                              <p:pRg st="2" end="2"/>
                                            </p:txEl>
                                          </p:spTgt>
                                        </p:tgtEl>
                                        <p:attrNameLst>
                                          <p:attrName>fillcolor</p:attrName>
                                        </p:attrNameLst>
                                      </p:cBhvr>
                                      <p:to>
                                        <p:clrVal>
                                          <a:schemeClr val="accent2"/>
                                        </p:clrVal>
                                      </p:to>
                                    </p:set>
                                    <p:set>
                                      <p:cBhvr>
                                        <p:cTn id="13" dur="500" fill="hold"/>
                                        <p:tgtEl>
                                          <p:spTgt spid="17">
                                            <p:txEl>
                                              <p:pRg st="2" end="2"/>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61292" y="730190"/>
            <a:ext cx="5179864" cy="87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sử</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248399" y="691662"/>
            <a:ext cx="562034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XIII)</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Trần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Nguyên</a:t>
            </a:r>
            <a:endParaRPr lang="en-US" sz="24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9" name="TextBox 8"/>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Picture 9" descr="https://img.loigiaihay.com/picture/2022/0418/1_10.png"/>
          <p:cNvPicPr/>
          <p:nvPr/>
        </p:nvPicPr>
        <p:blipFill>
          <a:blip r:embed="rId3">
            <a:extLst>
              <a:ext uri="{28A0092B-C50C-407E-A947-70E740481C1C}">
                <a14:useLocalDpi xmlns:a14="http://schemas.microsoft.com/office/drawing/2010/main" val="0"/>
              </a:ext>
            </a:extLst>
          </a:blip>
          <a:srcRect/>
          <a:stretch>
            <a:fillRect/>
          </a:stretch>
        </p:blipFill>
        <p:spPr bwMode="auto">
          <a:xfrm>
            <a:off x="6248398" y="2197452"/>
            <a:ext cx="5727589" cy="3977570"/>
          </a:xfrm>
          <a:prstGeom prst="rect">
            <a:avLst/>
          </a:prstGeom>
          <a:noFill/>
          <a:ln>
            <a:noFill/>
          </a:ln>
        </p:spPr>
      </p:pic>
      <p:sp>
        <p:nvSpPr>
          <p:cNvPr id="3" name="Rectangle 2"/>
          <p:cNvSpPr/>
          <p:nvPr/>
        </p:nvSpPr>
        <p:spPr>
          <a:xfrm>
            <a:off x="1102083" y="1634430"/>
            <a:ext cx="4931831" cy="3046988"/>
          </a:xfrm>
          <a:prstGeom prst="rect">
            <a:avLst/>
          </a:prstGeom>
        </p:spPr>
        <p:txBody>
          <a:bodyPr wrap="square">
            <a:spAutoFit/>
          </a:bodyPr>
          <a:lstStyle/>
          <a:p>
            <a:pPr algn="just">
              <a:spcAft>
                <a:spcPts val="0"/>
              </a:spcAft>
            </a:pPr>
            <a:r>
              <a:rPr lang="en-US" sz="2400" b="1" i="1" dirty="0" err="1">
                <a:latin typeface="Times New Roman" panose="02020603050405020304" pitchFamily="18" charset="0"/>
                <a:ea typeface="Times New Roman" panose="02020603050405020304" pitchFamily="18" charset="0"/>
              </a:rPr>
              <a:t>a.Nguyên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nhân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thắng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lợi</a:t>
            </a:r>
            <a:r>
              <a:rPr lang="en-US" sz="2400" b="1"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dân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tướng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59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07671" y="777166"/>
            <a:ext cx="5179864" cy="78315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sử</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0" name="TextBox 9"/>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248399" y="691662"/>
            <a:ext cx="562034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XIII)</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Trần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Nguyên</a:t>
            </a:r>
            <a:endParaRPr lang="en-US" sz="2400" dirty="0">
              <a:latin typeface="Times New Roman" panose="02020603050405020304" pitchFamily="18" charset="0"/>
              <a:ea typeface="Times New Roman" panose="02020603050405020304" pitchFamily="18" charset="0"/>
            </a:endParaRPr>
          </a:p>
        </p:txBody>
      </p:sp>
      <p:sp>
        <p:nvSpPr>
          <p:cNvPr id="8" name="Rectangle 7"/>
          <p:cNvSpPr/>
          <p:nvPr/>
        </p:nvSpPr>
        <p:spPr>
          <a:xfrm>
            <a:off x="1004711" y="1814409"/>
            <a:ext cx="5082824" cy="3785652"/>
          </a:xfrm>
          <a:prstGeom prst="rect">
            <a:avLst/>
          </a:prstGeom>
        </p:spPr>
        <p:txBody>
          <a:bodyPr wrap="square">
            <a:spAutoFit/>
          </a:bodyPr>
          <a:lstStyle/>
          <a:p>
            <a:pPr algn="just">
              <a:spcAft>
                <a:spcPts val="0"/>
              </a:spcAft>
            </a:pPr>
            <a:r>
              <a:rPr lang="en-US" sz="2400" b="1" i="1" dirty="0" err="1">
                <a:latin typeface="Times New Roman" panose="02020603050405020304" pitchFamily="18" charset="0"/>
                <a:ea typeface="Times New Roman" panose="02020603050405020304" pitchFamily="18" charset="0"/>
              </a:rPr>
              <a:t>b.Ý</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nghĩa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lịch</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sử</a:t>
            </a:r>
            <a:r>
              <a:rPr lang="en-US" sz="2400" b="1"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Đập</a:t>
            </a:r>
            <a:r>
              <a:rPr lang="en-US" sz="2400" dirty="0">
                <a:latin typeface="Times New Roman" panose="02020603050405020304" pitchFamily="18" charset="0"/>
                <a:ea typeface="Times New Roman" panose="02020603050405020304" pitchFamily="18" charset="0"/>
              </a:rPr>
              <a:t> tan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chí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rPr>
              <a:t>. </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158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2">
                                            <p:txEl>
                                              <p:pRg st="1" end="1"/>
                                            </p:txEl>
                                          </p:spTgt>
                                        </p:tgtEl>
                                        <p:attrNameLst>
                                          <p:attrName>style.color</p:attrName>
                                        </p:attrNameLst>
                                      </p:cBhvr>
                                      <p:to>
                                        <p:clrVal>
                                          <a:schemeClr val="accent2"/>
                                        </p:clrVal>
                                      </p:to>
                                    </p:set>
                                    <p:set>
                                      <p:cBhvr>
                                        <p:cTn id="7" dur="500" fill="hold"/>
                                        <p:tgtEl>
                                          <p:spTgt spid="12">
                                            <p:txEl>
                                              <p:pRg st="1" end="1"/>
                                            </p:txEl>
                                          </p:spTgt>
                                        </p:tgtEl>
                                        <p:attrNameLst>
                                          <p:attrName>fillcolor</p:attrName>
                                        </p:attrNameLst>
                                      </p:cBhvr>
                                      <p:to>
                                        <p:clrVal>
                                          <a:schemeClr val="accent2"/>
                                        </p:clrVal>
                                      </p:to>
                                    </p:set>
                                    <p:set>
                                      <p:cBhvr>
                                        <p:cTn id="8" dur="500" fill="hold"/>
                                        <p:tgtEl>
                                          <p:spTgt spid="1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64770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p>
        </p:txBody>
      </p:sp>
      <p:sp>
        <p:nvSpPr>
          <p:cNvPr id="44036" name="Rectangle 4"/>
          <p:cNvSpPr>
            <a:spLocks noChangeArrowheads="1"/>
          </p:cNvSpPr>
          <p:nvPr/>
        </p:nvSpPr>
        <p:spPr bwMode="auto">
          <a:xfrm>
            <a:off x="60198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a:t>
            </a:r>
          </a:p>
        </p:txBody>
      </p:sp>
      <p:sp>
        <p:nvSpPr>
          <p:cNvPr id="44037" name="Rectangle 5"/>
          <p:cNvSpPr>
            <a:spLocks noChangeArrowheads="1"/>
          </p:cNvSpPr>
          <p:nvPr/>
        </p:nvSpPr>
        <p:spPr bwMode="auto">
          <a:xfrm>
            <a:off x="55626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38" name="Rectangle 6"/>
          <p:cNvSpPr>
            <a:spLocks noChangeArrowheads="1"/>
          </p:cNvSpPr>
          <p:nvPr/>
        </p:nvSpPr>
        <p:spPr bwMode="auto">
          <a:xfrm>
            <a:off x="51054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p>
        </p:txBody>
      </p:sp>
      <p:sp>
        <p:nvSpPr>
          <p:cNvPr id="44039" name="Rectangle 7"/>
          <p:cNvSpPr>
            <a:spLocks noChangeArrowheads="1"/>
          </p:cNvSpPr>
          <p:nvPr/>
        </p:nvSpPr>
        <p:spPr bwMode="auto">
          <a:xfrm>
            <a:off x="96774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40" name="Rectangle 8"/>
          <p:cNvSpPr>
            <a:spLocks noChangeArrowheads="1"/>
          </p:cNvSpPr>
          <p:nvPr/>
        </p:nvSpPr>
        <p:spPr bwMode="auto">
          <a:xfrm>
            <a:off x="92202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Ả</a:t>
            </a:r>
          </a:p>
        </p:txBody>
      </p:sp>
      <p:sp>
        <p:nvSpPr>
          <p:cNvPr id="44041" name="Rectangle 9"/>
          <p:cNvSpPr>
            <a:spLocks noChangeArrowheads="1"/>
          </p:cNvSpPr>
          <p:nvPr/>
        </p:nvSpPr>
        <p:spPr bwMode="auto">
          <a:xfrm>
            <a:off x="60198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p>
        </p:txBody>
      </p:sp>
      <p:sp>
        <p:nvSpPr>
          <p:cNvPr id="44042" name="Rectangle 10"/>
          <p:cNvSpPr>
            <a:spLocks noChangeArrowheads="1"/>
          </p:cNvSpPr>
          <p:nvPr/>
        </p:nvSpPr>
        <p:spPr bwMode="auto">
          <a:xfrm>
            <a:off x="64770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a:t>
            </a:r>
          </a:p>
        </p:txBody>
      </p:sp>
      <p:sp>
        <p:nvSpPr>
          <p:cNvPr id="44043" name="Rectangle 11"/>
          <p:cNvSpPr>
            <a:spLocks noChangeArrowheads="1"/>
          </p:cNvSpPr>
          <p:nvPr/>
        </p:nvSpPr>
        <p:spPr bwMode="auto">
          <a:xfrm>
            <a:off x="69342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44" name="Rectangle 12"/>
          <p:cNvSpPr>
            <a:spLocks noChangeArrowheads="1"/>
          </p:cNvSpPr>
          <p:nvPr/>
        </p:nvSpPr>
        <p:spPr bwMode="auto">
          <a:xfrm>
            <a:off x="73914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p>
        </p:txBody>
      </p:sp>
      <p:sp>
        <p:nvSpPr>
          <p:cNvPr id="44045" name="Rectangle 13"/>
          <p:cNvSpPr>
            <a:spLocks noChangeArrowheads="1"/>
          </p:cNvSpPr>
          <p:nvPr/>
        </p:nvSpPr>
        <p:spPr bwMode="auto">
          <a:xfrm>
            <a:off x="7848600" y="8382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a:t>
            </a:r>
          </a:p>
        </p:txBody>
      </p:sp>
      <p:sp>
        <p:nvSpPr>
          <p:cNvPr id="44046" name="Rectangle 14"/>
          <p:cNvSpPr>
            <a:spLocks noChangeArrowheads="1"/>
          </p:cNvSpPr>
          <p:nvPr/>
        </p:nvSpPr>
        <p:spPr bwMode="auto">
          <a:xfrm>
            <a:off x="83058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Ộ</a:t>
            </a:r>
          </a:p>
        </p:txBody>
      </p:sp>
      <p:sp>
        <p:nvSpPr>
          <p:cNvPr id="44047" name="Rectangle 15"/>
          <p:cNvSpPr>
            <a:spLocks noChangeArrowheads="1"/>
          </p:cNvSpPr>
          <p:nvPr/>
        </p:nvSpPr>
        <p:spPr bwMode="auto">
          <a:xfrm>
            <a:off x="87630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p>
        </p:txBody>
      </p:sp>
      <p:sp>
        <p:nvSpPr>
          <p:cNvPr id="44048" name="Rectangle 16"/>
          <p:cNvSpPr>
            <a:spLocks noChangeArrowheads="1"/>
          </p:cNvSpPr>
          <p:nvPr/>
        </p:nvSpPr>
        <p:spPr bwMode="auto">
          <a:xfrm>
            <a:off x="92202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p>
        </p:txBody>
      </p:sp>
      <p:sp>
        <p:nvSpPr>
          <p:cNvPr id="44049" name="Rectangle 17"/>
          <p:cNvSpPr>
            <a:spLocks noChangeArrowheads="1"/>
          </p:cNvSpPr>
          <p:nvPr/>
        </p:nvSpPr>
        <p:spPr bwMode="auto">
          <a:xfrm>
            <a:off x="9677400" y="838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p>
        </p:txBody>
      </p:sp>
      <p:sp>
        <p:nvSpPr>
          <p:cNvPr id="44050" name="Rectangle 18"/>
          <p:cNvSpPr>
            <a:spLocks noChangeArrowheads="1"/>
          </p:cNvSpPr>
          <p:nvPr/>
        </p:nvSpPr>
        <p:spPr bwMode="auto">
          <a:xfrm>
            <a:off x="87630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p>
        </p:txBody>
      </p:sp>
      <p:sp>
        <p:nvSpPr>
          <p:cNvPr id="44051" name="Rectangle 19"/>
          <p:cNvSpPr>
            <a:spLocks noChangeArrowheads="1"/>
          </p:cNvSpPr>
          <p:nvPr/>
        </p:nvSpPr>
        <p:spPr bwMode="auto">
          <a:xfrm>
            <a:off x="83058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52" name="Rectangle 20"/>
          <p:cNvSpPr>
            <a:spLocks noChangeArrowheads="1"/>
          </p:cNvSpPr>
          <p:nvPr/>
        </p:nvSpPr>
        <p:spPr bwMode="auto">
          <a:xfrm>
            <a:off x="83058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p>
        </p:txBody>
      </p:sp>
      <p:sp>
        <p:nvSpPr>
          <p:cNvPr id="44053" name="Rectangle 21"/>
          <p:cNvSpPr>
            <a:spLocks noChangeArrowheads="1"/>
          </p:cNvSpPr>
          <p:nvPr/>
        </p:nvSpPr>
        <p:spPr bwMode="auto">
          <a:xfrm>
            <a:off x="37338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54" name="Rectangle 22"/>
          <p:cNvSpPr>
            <a:spLocks noChangeArrowheads="1"/>
          </p:cNvSpPr>
          <p:nvPr/>
        </p:nvSpPr>
        <p:spPr bwMode="auto">
          <a:xfrm>
            <a:off x="41910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p>
        </p:txBody>
      </p:sp>
      <p:sp>
        <p:nvSpPr>
          <p:cNvPr id="44055" name="Rectangle 23"/>
          <p:cNvSpPr>
            <a:spLocks noChangeArrowheads="1"/>
          </p:cNvSpPr>
          <p:nvPr/>
        </p:nvSpPr>
        <p:spPr bwMode="auto">
          <a:xfrm>
            <a:off x="46482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p>
        </p:txBody>
      </p:sp>
      <p:sp>
        <p:nvSpPr>
          <p:cNvPr id="44056" name="Rectangle 24"/>
          <p:cNvSpPr>
            <a:spLocks noChangeArrowheads="1"/>
          </p:cNvSpPr>
          <p:nvPr/>
        </p:nvSpPr>
        <p:spPr bwMode="auto">
          <a:xfrm>
            <a:off x="51054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57" name="Rectangle 25"/>
          <p:cNvSpPr>
            <a:spLocks noChangeArrowheads="1"/>
          </p:cNvSpPr>
          <p:nvPr/>
        </p:nvSpPr>
        <p:spPr bwMode="auto">
          <a:xfrm>
            <a:off x="55626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058" name="Rectangle 26"/>
          <p:cNvSpPr>
            <a:spLocks noChangeArrowheads="1"/>
          </p:cNvSpPr>
          <p:nvPr/>
        </p:nvSpPr>
        <p:spPr bwMode="auto">
          <a:xfrm>
            <a:off x="60198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Ư</a:t>
            </a:r>
          </a:p>
        </p:txBody>
      </p:sp>
      <p:sp>
        <p:nvSpPr>
          <p:cNvPr id="44059" name="Rectangle 27"/>
          <p:cNvSpPr>
            <a:spLocks noChangeArrowheads="1"/>
          </p:cNvSpPr>
          <p:nvPr/>
        </p:nvSpPr>
        <p:spPr bwMode="auto">
          <a:xfrm>
            <a:off x="7848600" y="12954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Ạ</a:t>
            </a:r>
          </a:p>
        </p:txBody>
      </p:sp>
      <p:sp>
        <p:nvSpPr>
          <p:cNvPr id="44060" name="Rectangle 28"/>
          <p:cNvSpPr>
            <a:spLocks noChangeArrowheads="1"/>
          </p:cNvSpPr>
          <p:nvPr/>
        </p:nvSpPr>
        <p:spPr bwMode="auto">
          <a:xfrm>
            <a:off x="73914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p>
        </p:txBody>
      </p:sp>
      <p:sp>
        <p:nvSpPr>
          <p:cNvPr id="44061" name="Rectangle 29"/>
          <p:cNvSpPr>
            <a:spLocks noChangeArrowheads="1"/>
          </p:cNvSpPr>
          <p:nvPr/>
        </p:nvSpPr>
        <p:spPr bwMode="auto">
          <a:xfrm>
            <a:off x="69342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p>
        </p:txBody>
      </p:sp>
      <p:sp>
        <p:nvSpPr>
          <p:cNvPr id="44062" name="Rectangle 30"/>
          <p:cNvSpPr>
            <a:spLocks noChangeArrowheads="1"/>
          </p:cNvSpPr>
          <p:nvPr/>
        </p:nvSpPr>
        <p:spPr bwMode="auto">
          <a:xfrm>
            <a:off x="6477000" y="1295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63" name="Rectangle 31"/>
          <p:cNvSpPr>
            <a:spLocks noChangeArrowheads="1"/>
          </p:cNvSpPr>
          <p:nvPr/>
        </p:nvSpPr>
        <p:spPr bwMode="auto">
          <a:xfrm>
            <a:off x="7848600" y="17526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a:t>
            </a:r>
          </a:p>
        </p:txBody>
      </p:sp>
      <p:sp>
        <p:nvSpPr>
          <p:cNvPr id="44064" name="Rectangle 32"/>
          <p:cNvSpPr>
            <a:spLocks noChangeArrowheads="1"/>
          </p:cNvSpPr>
          <p:nvPr/>
        </p:nvSpPr>
        <p:spPr bwMode="auto">
          <a:xfrm>
            <a:off x="73914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Ố</a:t>
            </a:r>
          </a:p>
        </p:txBody>
      </p:sp>
      <p:sp>
        <p:nvSpPr>
          <p:cNvPr id="44065" name="Rectangle 33"/>
          <p:cNvSpPr>
            <a:spLocks noChangeArrowheads="1"/>
          </p:cNvSpPr>
          <p:nvPr/>
        </p:nvSpPr>
        <p:spPr bwMode="auto">
          <a:xfrm>
            <a:off x="69342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p>
        </p:txBody>
      </p:sp>
      <p:sp>
        <p:nvSpPr>
          <p:cNvPr id="44066" name="Rectangle 34"/>
          <p:cNvSpPr>
            <a:spLocks noChangeArrowheads="1"/>
          </p:cNvSpPr>
          <p:nvPr/>
        </p:nvSpPr>
        <p:spPr bwMode="auto">
          <a:xfrm>
            <a:off x="64770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a:t>
            </a:r>
          </a:p>
        </p:txBody>
      </p:sp>
      <p:sp>
        <p:nvSpPr>
          <p:cNvPr id="44067" name="Rectangle 35"/>
          <p:cNvSpPr>
            <a:spLocks noChangeArrowheads="1"/>
          </p:cNvSpPr>
          <p:nvPr/>
        </p:nvSpPr>
        <p:spPr bwMode="auto">
          <a:xfrm>
            <a:off x="60198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68" name="Rectangle 36"/>
          <p:cNvSpPr>
            <a:spLocks noChangeArrowheads="1"/>
          </p:cNvSpPr>
          <p:nvPr/>
        </p:nvSpPr>
        <p:spPr bwMode="auto">
          <a:xfrm>
            <a:off x="55626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p>
        </p:txBody>
      </p:sp>
      <p:sp>
        <p:nvSpPr>
          <p:cNvPr id="44069" name="Rectangle 37"/>
          <p:cNvSpPr>
            <a:spLocks noChangeArrowheads="1"/>
          </p:cNvSpPr>
          <p:nvPr/>
        </p:nvSpPr>
        <p:spPr bwMode="auto">
          <a:xfrm>
            <a:off x="51054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p>
        </p:txBody>
      </p:sp>
      <p:sp>
        <p:nvSpPr>
          <p:cNvPr id="44070" name="Rectangle 38"/>
          <p:cNvSpPr>
            <a:spLocks noChangeArrowheads="1"/>
          </p:cNvSpPr>
          <p:nvPr/>
        </p:nvSpPr>
        <p:spPr bwMode="auto">
          <a:xfrm>
            <a:off x="4648200" y="1752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71" name="Rectangle 39"/>
          <p:cNvSpPr>
            <a:spLocks noChangeArrowheads="1"/>
          </p:cNvSpPr>
          <p:nvPr/>
        </p:nvSpPr>
        <p:spPr bwMode="auto">
          <a:xfrm>
            <a:off x="69342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a:t>
            </a:r>
          </a:p>
        </p:txBody>
      </p:sp>
      <p:sp>
        <p:nvSpPr>
          <p:cNvPr id="44072" name="Rectangle 40"/>
          <p:cNvSpPr>
            <a:spLocks noChangeArrowheads="1"/>
          </p:cNvSpPr>
          <p:nvPr/>
        </p:nvSpPr>
        <p:spPr bwMode="auto">
          <a:xfrm>
            <a:off x="92202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p>
        </p:txBody>
      </p:sp>
      <p:sp>
        <p:nvSpPr>
          <p:cNvPr id="44073" name="Rectangle 41"/>
          <p:cNvSpPr>
            <a:spLocks noChangeArrowheads="1"/>
          </p:cNvSpPr>
          <p:nvPr/>
        </p:nvSpPr>
        <p:spPr bwMode="auto">
          <a:xfrm>
            <a:off x="87630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74" name="Rectangle 42"/>
          <p:cNvSpPr>
            <a:spLocks noChangeArrowheads="1"/>
          </p:cNvSpPr>
          <p:nvPr/>
        </p:nvSpPr>
        <p:spPr bwMode="auto">
          <a:xfrm>
            <a:off x="83058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Ồ</a:t>
            </a:r>
          </a:p>
        </p:txBody>
      </p:sp>
      <p:sp>
        <p:nvSpPr>
          <p:cNvPr id="44075" name="Rectangle 43"/>
          <p:cNvSpPr>
            <a:spLocks noChangeArrowheads="1"/>
          </p:cNvSpPr>
          <p:nvPr/>
        </p:nvSpPr>
        <p:spPr bwMode="auto">
          <a:xfrm>
            <a:off x="7848600" y="22098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a:t>
            </a:r>
          </a:p>
        </p:txBody>
      </p:sp>
      <p:sp>
        <p:nvSpPr>
          <p:cNvPr id="44076" name="Rectangle 44"/>
          <p:cNvSpPr>
            <a:spLocks noChangeArrowheads="1"/>
          </p:cNvSpPr>
          <p:nvPr/>
        </p:nvSpPr>
        <p:spPr bwMode="auto">
          <a:xfrm>
            <a:off x="73914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77" name="Rectangle 45"/>
          <p:cNvSpPr>
            <a:spLocks noChangeArrowheads="1"/>
          </p:cNvSpPr>
          <p:nvPr/>
        </p:nvSpPr>
        <p:spPr bwMode="auto">
          <a:xfrm>
            <a:off x="69342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Ê</a:t>
            </a:r>
          </a:p>
        </p:txBody>
      </p:sp>
      <p:sp>
        <p:nvSpPr>
          <p:cNvPr id="44078" name="Rectangle 46"/>
          <p:cNvSpPr>
            <a:spLocks noChangeArrowheads="1"/>
          </p:cNvSpPr>
          <p:nvPr/>
        </p:nvSpPr>
        <p:spPr bwMode="auto">
          <a:xfrm>
            <a:off x="64770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a:t>
            </a:r>
          </a:p>
        </p:txBody>
      </p:sp>
      <p:sp>
        <p:nvSpPr>
          <p:cNvPr id="44079" name="Rectangle 47"/>
          <p:cNvSpPr>
            <a:spLocks noChangeArrowheads="1"/>
          </p:cNvSpPr>
          <p:nvPr/>
        </p:nvSpPr>
        <p:spPr bwMode="auto">
          <a:xfrm>
            <a:off x="6019800" y="22098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a:t>
            </a:r>
          </a:p>
        </p:txBody>
      </p:sp>
      <p:sp>
        <p:nvSpPr>
          <p:cNvPr id="44080" name="Rectangle 48"/>
          <p:cNvSpPr>
            <a:spLocks noChangeArrowheads="1"/>
          </p:cNvSpPr>
          <p:nvPr/>
        </p:nvSpPr>
        <p:spPr bwMode="auto">
          <a:xfrm>
            <a:off x="41910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81" name="Rectangle 49"/>
          <p:cNvSpPr>
            <a:spLocks noChangeArrowheads="1"/>
          </p:cNvSpPr>
          <p:nvPr/>
        </p:nvSpPr>
        <p:spPr bwMode="auto">
          <a:xfrm>
            <a:off x="83058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82" name="Rectangle 50"/>
          <p:cNvSpPr>
            <a:spLocks noChangeArrowheads="1"/>
          </p:cNvSpPr>
          <p:nvPr/>
        </p:nvSpPr>
        <p:spPr bwMode="auto">
          <a:xfrm>
            <a:off x="7848600" y="31242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a:t>
            </a:r>
          </a:p>
        </p:txBody>
      </p:sp>
      <p:sp>
        <p:nvSpPr>
          <p:cNvPr id="44083" name="Rectangle 51"/>
          <p:cNvSpPr>
            <a:spLocks noChangeArrowheads="1"/>
          </p:cNvSpPr>
          <p:nvPr/>
        </p:nvSpPr>
        <p:spPr bwMode="auto">
          <a:xfrm>
            <a:off x="8305800" y="26670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a:t>
            </a:r>
          </a:p>
        </p:txBody>
      </p:sp>
      <p:sp>
        <p:nvSpPr>
          <p:cNvPr id="44084" name="Rectangle 52"/>
          <p:cNvSpPr>
            <a:spLocks noChangeArrowheads="1"/>
          </p:cNvSpPr>
          <p:nvPr/>
        </p:nvSpPr>
        <p:spPr bwMode="auto">
          <a:xfrm>
            <a:off x="7848600" y="26670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a:t>
            </a:r>
          </a:p>
        </p:txBody>
      </p:sp>
      <p:sp>
        <p:nvSpPr>
          <p:cNvPr id="44085" name="Rectangle 53"/>
          <p:cNvSpPr>
            <a:spLocks noChangeArrowheads="1"/>
          </p:cNvSpPr>
          <p:nvPr/>
        </p:nvSpPr>
        <p:spPr bwMode="auto">
          <a:xfrm>
            <a:off x="7391400" y="26670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a:t>
            </a:r>
          </a:p>
        </p:txBody>
      </p:sp>
      <p:sp>
        <p:nvSpPr>
          <p:cNvPr id="44086" name="Rectangle 54"/>
          <p:cNvSpPr>
            <a:spLocks noChangeArrowheads="1"/>
          </p:cNvSpPr>
          <p:nvPr/>
        </p:nvSpPr>
        <p:spPr bwMode="auto">
          <a:xfrm>
            <a:off x="6934200" y="26670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p>
        </p:txBody>
      </p:sp>
      <p:sp>
        <p:nvSpPr>
          <p:cNvPr id="44087" name="Rectangle 55"/>
          <p:cNvSpPr>
            <a:spLocks noChangeArrowheads="1"/>
          </p:cNvSpPr>
          <p:nvPr/>
        </p:nvSpPr>
        <p:spPr bwMode="auto">
          <a:xfrm>
            <a:off x="6477000" y="26670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88" name="Rectangle 56"/>
          <p:cNvSpPr>
            <a:spLocks noChangeArrowheads="1"/>
          </p:cNvSpPr>
          <p:nvPr/>
        </p:nvSpPr>
        <p:spPr bwMode="auto">
          <a:xfrm>
            <a:off x="51054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t>
            </a:r>
          </a:p>
        </p:txBody>
      </p:sp>
      <p:sp>
        <p:nvSpPr>
          <p:cNvPr id="44089" name="Rectangle 57"/>
          <p:cNvSpPr>
            <a:spLocks noChangeArrowheads="1"/>
          </p:cNvSpPr>
          <p:nvPr/>
        </p:nvSpPr>
        <p:spPr bwMode="auto">
          <a:xfrm>
            <a:off x="55626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Ì</a:t>
            </a:r>
          </a:p>
        </p:txBody>
      </p:sp>
      <p:sp>
        <p:nvSpPr>
          <p:cNvPr id="44090" name="Rectangle 58"/>
          <p:cNvSpPr>
            <a:spLocks noChangeArrowheads="1"/>
          </p:cNvSpPr>
          <p:nvPr/>
        </p:nvSpPr>
        <p:spPr bwMode="auto">
          <a:xfrm>
            <a:off x="60198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091" name="Rectangle 59"/>
          <p:cNvSpPr>
            <a:spLocks noChangeArrowheads="1"/>
          </p:cNvSpPr>
          <p:nvPr/>
        </p:nvSpPr>
        <p:spPr bwMode="auto">
          <a:xfrm>
            <a:off x="64770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092" name="Rectangle 60"/>
          <p:cNvSpPr>
            <a:spLocks noChangeArrowheads="1"/>
          </p:cNvSpPr>
          <p:nvPr/>
        </p:nvSpPr>
        <p:spPr bwMode="auto">
          <a:xfrm>
            <a:off x="69342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093" name="Rectangle 61"/>
          <p:cNvSpPr>
            <a:spLocks noChangeArrowheads="1"/>
          </p:cNvSpPr>
          <p:nvPr/>
        </p:nvSpPr>
        <p:spPr bwMode="auto">
          <a:xfrm>
            <a:off x="7391400" y="31242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094" name="Rectangle 62"/>
          <p:cNvSpPr>
            <a:spLocks noChangeArrowheads="1"/>
          </p:cNvSpPr>
          <p:nvPr/>
        </p:nvSpPr>
        <p:spPr bwMode="auto">
          <a:xfrm>
            <a:off x="46482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p>
        </p:txBody>
      </p:sp>
      <p:sp>
        <p:nvSpPr>
          <p:cNvPr id="44095" name="Rectangle 63"/>
          <p:cNvSpPr>
            <a:spLocks noChangeArrowheads="1"/>
          </p:cNvSpPr>
          <p:nvPr/>
        </p:nvSpPr>
        <p:spPr bwMode="auto">
          <a:xfrm>
            <a:off x="46482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096" name="Rectangle 64"/>
          <p:cNvSpPr>
            <a:spLocks noChangeArrowheads="1"/>
          </p:cNvSpPr>
          <p:nvPr/>
        </p:nvSpPr>
        <p:spPr bwMode="auto">
          <a:xfrm>
            <a:off x="9144000" y="3581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Ĩ</a:t>
            </a:r>
          </a:p>
        </p:txBody>
      </p:sp>
      <p:sp>
        <p:nvSpPr>
          <p:cNvPr id="44097" name="Rectangle 65"/>
          <p:cNvSpPr>
            <a:spLocks noChangeArrowheads="1"/>
          </p:cNvSpPr>
          <p:nvPr/>
        </p:nvSpPr>
        <p:spPr bwMode="auto">
          <a:xfrm>
            <a:off x="87630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a:t>
            </a:r>
          </a:p>
        </p:txBody>
      </p:sp>
      <p:sp>
        <p:nvSpPr>
          <p:cNvPr id="44098" name="Rectangle 66"/>
          <p:cNvSpPr>
            <a:spLocks noChangeArrowheads="1"/>
          </p:cNvSpPr>
          <p:nvPr/>
        </p:nvSpPr>
        <p:spPr bwMode="auto">
          <a:xfrm>
            <a:off x="83058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p>
        </p:txBody>
      </p:sp>
      <p:sp>
        <p:nvSpPr>
          <p:cNvPr id="44099" name="Rectangle 67"/>
          <p:cNvSpPr>
            <a:spLocks noChangeArrowheads="1"/>
          </p:cNvSpPr>
          <p:nvPr/>
        </p:nvSpPr>
        <p:spPr bwMode="auto">
          <a:xfrm>
            <a:off x="7848600" y="40386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t>
            </a:r>
          </a:p>
        </p:txBody>
      </p:sp>
      <p:sp>
        <p:nvSpPr>
          <p:cNvPr id="44100" name="Rectangle 68"/>
          <p:cNvSpPr>
            <a:spLocks noChangeArrowheads="1"/>
          </p:cNvSpPr>
          <p:nvPr/>
        </p:nvSpPr>
        <p:spPr bwMode="auto">
          <a:xfrm>
            <a:off x="7848600" y="3581400"/>
            <a:ext cx="457200" cy="457200"/>
          </a:xfrm>
          <a:prstGeom prst="rect">
            <a:avLst/>
          </a:prstGeom>
          <a:solidFill>
            <a:srgbClr val="66FF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p>
        </p:txBody>
      </p:sp>
      <p:sp>
        <p:nvSpPr>
          <p:cNvPr id="44101" name="Rectangle 69"/>
          <p:cNvSpPr>
            <a:spLocks noChangeArrowheads="1"/>
          </p:cNvSpPr>
          <p:nvPr/>
        </p:nvSpPr>
        <p:spPr bwMode="auto">
          <a:xfrm>
            <a:off x="51054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Ị</a:t>
            </a:r>
          </a:p>
        </p:txBody>
      </p:sp>
      <p:sp>
        <p:nvSpPr>
          <p:cNvPr id="44102" name="Rectangle 70"/>
          <p:cNvSpPr>
            <a:spLocks noChangeArrowheads="1"/>
          </p:cNvSpPr>
          <p:nvPr/>
        </p:nvSpPr>
        <p:spPr bwMode="auto">
          <a:xfrm>
            <a:off x="55626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a:t>
            </a:r>
          </a:p>
        </p:txBody>
      </p:sp>
      <p:sp>
        <p:nvSpPr>
          <p:cNvPr id="44103" name="Rectangle 71"/>
          <p:cNvSpPr>
            <a:spLocks noChangeArrowheads="1"/>
          </p:cNvSpPr>
          <p:nvPr/>
        </p:nvSpPr>
        <p:spPr bwMode="auto">
          <a:xfrm>
            <a:off x="60198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104" name="Rectangle 72"/>
          <p:cNvSpPr>
            <a:spLocks noChangeArrowheads="1"/>
          </p:cNvSpPr>
          <p:nvPr/>
        </p:nvSpPr>
        <p:spPr bwMode="auto">
          <a:xfrm>
            <a:off x="64770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p>
        </p:txBody>
      </p:sp>
      <p:sp>
        <p:nvSpPr>
          <p:cNvPr id="44105" name="Rectangle 73"/>
          <p:cNvSpPr>
            <a:spLocks noChangeArrowheads="1"/>
          </p:cNvSpPr>
          <p:nvPr/>
        </p:nvSpPr>
        <p:spPr bwMode="auto">
          <a:xfrm>
            <a:off x="69342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Ư</a:t>
            </a:r>
          </a:p>
        </p:txBody>
      </p:sp>
      <p:sp>
        <p:nvSpPr>
          <p:cNvPr id="44106" name="Rectangle 74"/>
          <p:cNvSpPr>
            <a:spLocks noChangeArrowheads="1"/>
          </p:cNvSpPr>
          <p:nvPr/>
        </p:nvSpPr>
        <p:spPr bwMode="auto">
          <a:xfrm>
            <a:off x="7391400" y="35814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Ớ</a:t>
            </a:r>
          </a:p>
        </p:txBody>
      </p:sp>
      <p:sp>
        <p:nvSpPr>
          <p:cNvPr id="44107" name="Rectangle 75"/>
          <p:cNvSpPr>
            <a:spLocks noChangeArrowheads="1"/>
          </p:cNvSpPr>
          <p:nvPr/>
        </p:nvSpPr>
        <p:spPr bwMode="auto">
          <a:xfrm>
            <a:off x="73914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p>
        </p:txBody>
      </p:sp>
      <p:sp>
        <p:nvSpPr>
          <p:cNvPr id="44108" name="Rectangle 76"/>
          <p:cNvSpPr>
            <a:spLocks noChangeArrowheads="1"/>
          </p:cNvSpPr>
          <p:nvPr/>
        </p:nvSpPr>
        <p:spPr bwMode="auto">
          <a:xfrm>
            <a:off x="83058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a:t>
            </a:r>
          </a:p>
        </p:txBody>
      </p:sp>
      <p:sp>
        <p:nvSpPr>
          <p:cNvPr id="44109" name="Rectangle 77"/>
          <p:cNvSpPr>
            <a:spLocks noChangeArrowheads="1"/>
          </p:cNvSpPr>
          <p:nvPr/>
        </p:nvSpPr>
        <p:spPr bwMode="auto">
          <a:xfrm>
            <a:off x="87630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sp>
        <p:nvSpPr>
          <p:cNvPr id="44110" name="Rectangle 78"/>
          <p:cNvSpPr>
            <a:spLocks noChangeArrowheads="1"/>
          </p:cNvSpPr>
          <p:nvPr/>
        </p:nvSpPr>
        <p:spPr bwMode="auto">
          <a:xfrm>
            <a:off x="96774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a:t>
            </a:r>
          </a:p>
        </p:txBody>
      </p:sp>
      <p:sp>
        <p:nvSpPr>
          <p:cNvPr id="44111" name="Rectangle 79"/>
          <p:cNvSpPr>
            <a:spLocks noChangeArrowheads="1"/>
          </p:cNvSpPr>
          <p:nvPr/>
        </p:nvSpPr>
        <p:spPr bwMode="auto">
          <a:xfrm>
            <a:off x="9220200" y="4038600"/>
            <a:ext cx="457200" cy="457200"/>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Ả</a:t>
            </a:r>
          </a:p>
        </p:txBody>
      </p:sp>
      <p:sp>
        <p:nvSpPr>
          <p:cNvPr id="46160" name="Rectangle 80"/>
          <p:cNvSpPr>
            <a:spLocks noChangeArrowheads="1"/>
          </p:cNvSpPr>
          <p:nvPr/>
        </p:nvSpPr>
        <p:spPr bwMode="auto">
          <a:xfrm>
            <a:off x="60198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1" name="Rectangle 81"/>
          <p:cNvSpPr>
            <a:spLocks noChangeArrowheads="1"/>
          </p:cNvSpPr>
          <p:nvPr/>
        </p:nvSpPr>
        <p:spPr bwMode="auto">
          <a:xfrm>
            <a:off x="69342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2" name="Rectangle 82"/>
          <p:cNvSpPr>
            <a:spLocks noChangeArrowheads="1"/>
          </p:cNvSpPr>
          <p:nvPr/>
        </p:nvSpPr>
        <p:spPr bwMode="auto">
          <a:xfrm>
            <a:off x="46482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3" name="Rectangle 83"/>
          <p:cNvSpPr>
            <a:spLocks noChangeArrowheads="1"/>
          </p:cNvSpPr>
          <p:nvPr/>
        </p:nvSpPr>
        <p:spPr bwMode="auto">
          <a:xfrm>
            <a:off x="92202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4" name="Rectangle 84"/>
          <p:cNvSpPr>
            <a:spLocks noChangeArrowheads="1"/>
          </p:cNvSpPr>
          <p:nvPr/>
        </p:nvSpPr>
        <p:spPr bwMode="auto">
          <a:xfrm>
            <a:off x="78486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5" name="Rectangle 85"/>
          <p:cNvSpPr>
            <a:spLocks noChangeArrowheads="1"/>
          </p:cNvSpPr>
          <p:nvPr/>
        </p:nvSpPr>
        <p:spPr bwMode="auto">
          <a:xfrm>
            <a:off x="83058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6" name="Rectangle 86"/>
          <p:cNvSpPr>
            <a:spLocks noChangeArrowheads="1"/>
          </p:cNvSpPr>
          <p:nvPr/>
        </p:nvSpPr>
        <p:spPr bwMode="auto">
          <a:xfrm>
            <a:off x="55626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7" name="Rectangle 87"/>
          <p:cNvSpPr>
            <a:spLocks noChangeArrowheads="1"/>
          </p:cNvSpPr>
          <p:nvPr/>
        </p:nvSpPr>
        <p:spPr bwMode="auto">
          <a:xfrm>
            <a:off x="60198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8" name="Rectangle 88"/>
          <p:cNvSpPr>
            <a:spLocks noChangeArrowheads="1"/>
          </p:cNvSpPr>
          <p:nvPr/>
        </p:nvSpPr>
        <p:spPr bwMode="auto">
          <a:xfrm>
            <a:off x="64770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9" name="Rectangle 89"/>
          <p:cNvSpPr>
            <a:spLocks noChangeArrowheads="1"/>
          </p:cNvSpPr>
          <p:nvPr/>
        </p:nvSpPr>
        <p:spPr bwMode="auto">
          <a:xfrm>
            <a:off x="69342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0" name="Rectangle 90"/>
          <p:cNvSpPr>
            <a:spLocks noChangeArrowheads="1"/>
          </p:cNvSpPr>
          <p:nvPr/>
        </p:nvSpPr>
        <p:spPr bwMode="auto">
          <a:xfrm>
            <a:off x="83058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1" name="Rectangle 91"/>
          <p:cNvSpPr>
            <a:spLocks noChangeArrowheads="1"/>
          </p:cNvSpPr>
          <p:nvPr/>
        </p:nvSpPr>
        <p:spPr bwMode="auto">
          <a:xfrm>
            <a:off x="78486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2" name="Rectangle 92"/>
          <p:cNvSpPr>
            <a:spLocks noChangeArrowheads="1"/>
          </p:cNvSpPr>
          <p:nvPr/>
        </p:nvSpPr>
        <p:spPr bwMode="auto">
          <a:xfrm>
            <a:off x="83058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3" name="Rectangle 93"/>
          <p:cNvSpPr>
            <a:spLocks noChangeArrowheads="1"/>
          </p:cNvSpPr>
          <p:nvPr/>
        </p:nvSpPr>
        <p:spPr bwMode="auto">
          <a:xfrm>
            <a:off x="87630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4" name="Rectangle 94"/>
          <p:cNvSpPr>
            <a:spLocks noChangeArrowheads="1"/>
          </p:cNvSpPr>
          <p:nvPr/>
        </p:nvSpPr>
        <p:spPr bwMode="auto">
          <a:xfrm>
            <a:off x="92202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5" name="Rectangle 95"/>
          <p:cNvSpPr>
            <a:spLocks noChangeArrowheads="1"/>
          </p:cNvSpPr>
          <p:nvPr/>
        </p:nvSpPr>
        <p:spPr bwMode="auto">
          <a:xfrm>
            <a:off x="96774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6" name="Rectangle 96"/>
          <p:cNvSpPr>
            <a:spLocks noChangeArrowheads="1"/>
          </p:cNvSpPr>
          <p:nvPr/>
        </p:nvSpPr>
        <p:spPr bwMode="auto">
          <a:xfrm>
            <a:off x="73914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7" name="Rectangle 97"/>
          <p:cNvSpPr>
            <a:spLocks noChangeArrowheads="1"/>
          </p:cNvSpPr>
          <p:nvPr/>
        </p:nvSpPr>
        <p:spPr bwMode="auto">
          <a:xfrm>
            <a:off x="78486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8" name="Rectangle 98"/>
          <p:cNvSpPr>
            <a:spLocks noChangeArrowheads="1"/>
          </p:cNvSpPr>
          <p:nvPr/>
        </p:nvSpPr>
        <p:spPr bwMode="auto">
          <a:xfrm>
            <a:off x="83058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9" name="Rectangle 99"/>
          <p:cNvSpPr>
            <a:spLocks noChangeArrowheads="1"/>
          </p:cNvSpPr>
          <p:nvPr/>
        </p:nvSpPr>
        <p:spPr bwMode="auto">
          <a:xfrm>
            <a:off x="87630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0" name="Rectangle 100"/>
          <p:cNvSpPr>
            <a:spLocks noChangeArrowheads="1"/>
          </p:cNvSpPr>
          <p:nvPr/>
        </p:nvSpPr>
        <p:spPr bwMode="auto">
          <a:xfrm>
            <a:off x="92202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1" name="Rectangle 101"/>
          <p:cNvSpPr>
            <a:spLocks noChangeArrowheads="1"/>
          </p:cNvSpPr>
          <p:nvPr/>
        </p:nvSpPr>
        <p:spPr bwMode="auto">
          <a:xfrm>
            <a:off x="96774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2" name="Rectangle 102"/>
          <p:cNvSpPr>
            <a:spLocks noChangeArrowheads="1"/>
          </p:cNvSpPr>
          <p:nvPr/>
        </p:nvSpPr>
        <p:spPr bwMode="auto">
          <a:xfrm>
            <a:off x="60198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3" name="Rectangle 103"/>
          <p:cNvSpPr>
            <a:spLocks noChangeArrowheads="1"/>
          </p:cNvSpPr>
          <p:nvPr/>
        </p:nvSpPr>
        <p:spPr bwMode="auto">
          <a:xfrm>
            <a:off x="87630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4" name="Rectangle 104"/>
          <p:cNvSpPr>
            <a:spLocks noChangeArrowheads="1"/>
          </p:cNvSpPr>
          <p:nvPr/>
        </p:nvSpPr>
        <p:spPr bwMode="auto">
          <a:xfrm>
            <a:off x="78486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5" name="Rectangle 105"/>
          <p:cNvSpPr>
            <a:spLocks noChangeArrowheads="1"/>
          </p:cNvSpPr>
          <p:nvPr/>
        </p:nvSpPr>
        <p:spPr bwMode="auto">
          <a:xfrm>
            <a:off x="92202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6" name="Rectangle 106"/>
          <p:cNvSpPr>
            <a:spLocks noChangeArrowheads="1"/>
          </p:cNvSpPr>
          <p:nvPr/>
        </p:nvSpPr>
        <p:spPr bwMode="auto">
          <a:xfrm>
            <a:off x="73914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7" name="Rectangle 107"/>
          <p:cNvSpPr>
            <a:spLocks noChangeArrowheads="1"/>
          </p:cNvSpPr>
          <p:nvPr/>
        </p:nvSpPr>
        <p:spPr bwMode="auto">
          <a:xfrm>
            <a:off x="96774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8" name="Rectangle 108"/>
          <p:cNvSpPr>
            <a:spLocks noChangeArrowheads="1"/>
          </p:cNvSpPr>
          <p:nvPr/>
        </p:nvSpPr>
        <p:spPr bwMode="auto">
          <a:xfrm>
            <a:off x="41910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9" name="Rectangle 109"/>
          <p:cNvSpPr>
            <a:spLocks noChangeArrowheads="1"/>
          </p:cNvSpPr>
          <p:nvPr/>
        </p:nvSpPr>
        <p:spPr bwMode="auto">
          <a:xfrm>
            <a:off x="37338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0" name="AutoShape 110"/>
          <p:cNvSpPr>
            <a:spLocks noChangeArrowheads="1"/>
          </p:cNvSpPr>
          <p:nvPr/>
        </p:nvSpPr>
        <p:spPr bwMode="auto">
          <a:xfrm>
            <a:off x="7239000" y="228600"/>
            <a:ext cx="1676400" cy="533400"/>
          </a:xfrm>
          <a:prstGeom prst="downArrowCallout">
            <a:avLst>
              <a:gd name="adj1" fmla="val 78571"/>
              <a:gd name="adj2" fmla="val 78571"/>
              <a:gd name="adj3" fmla="val 16667"/>
              <a:gd name="adj4" fmla="val 66667"/>
            </a:avLst>
          </a:prstGeom>
          <a:solidFill>
            <a:srgbClr val="FF66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HÀNG DỌC</a:t>
            </a:r>
          </a:p>
        </p:txBody>
      </p:sp>
      <p:sp>
        <p:nvSpPr>
          <p:cNvPr id="46191" name="Rectangle 111"/>
          <p:cNvSpPr>
            <a:spLocks noChangeArrowheads="1"/>
          </p:cNvSpPr>
          <p:nvPr/>
        </p:nvSpPr>
        <p:spPr bwMode="auto">
          <a:xfrm>
            <a:off x="46482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2" name="Rectangle 112"/>
          <p:cNvSpPr>
            <a:spLocks noChangeArrowheads="1"/>
          </p:cNvSpPr>
          <p:nvPr/>
        </p:nvSpPr>
        <p:spPr bwMode="auto">
          <a:xfrm>
            <a:off x="69342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3" name="Rectangle 113"/>
          <p:cNvSpPr>
            <a:spLocks noChangeArrowheads="1"/>
          </p:cNvSpPr>
          <p:nvPr/>
        </p:nvSpPr>
        <p:spPr bwMode="auto">
          <a:xfrm>
            <a:off x="51054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4" name="Rectangle 114"/>
          <p:cNvSpPr>
            <a:spLocks noChangeArrowheads="1"/>
          </p:cNvSpPr>
          <p:nvPr/>
        </p:nvSpPr>
        <p:spPr bwMode="auto">
          <a:xfrm>
            <a:off x="78486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5" name="Rectangle 115"/>
          <p:cNvSpPr>
            <a:spLocks noChangeArrowheads="1"/>
          </p:cNvSpPr>
          <p:nvPr/>
        </p:nvSpPr>
        <p:spPr bwMode="auto">
          <a:xfrm>
            <a:off x="83058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6" name="Rectangle 116"/>
          <p:cNvSpPr>
            <a:spLocks noChangeArrowheads="1"/>
          </p:cNvSpPr>
          <p:nvPr/>
        </p:nvSpPr>
        <p:spPr bwMode="auto">
          <a:xfrm>
            <a:off x="87630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7" name="Rectangle 117"/>
          <p:cNvSpPr>
            <a:spLocks noChangeArrowheads="1"/>
          </p:cNvSpPr>
          <p:nvPr/>
        </p:nvSpPr>
        <p:spPr bwMode="auto">
          <a:xfrm>
            <a:off x="69342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8" name="Rectangle 118"/>
          <p:cNvSpPr>
            <a:spLocks noChangeArrowheads="1"/>
          </p:cNvSpPr>
          <p:nvPr/>
        </p:nvSpPr>
        <p:spPr bwMode="auto">
          <a:xfrm>
            <a:off x="73914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9" name="Rectangle 119"/>
          <p:cNvSpPr>
            <a:spLocks noChangeArrowheads="1"/>
          </p:cNvSpPr>
          <p:nvPr/>
        </p:nvSpPr>
        <p:spPr bwMode="auto">
          <a:xfrm>
            <a:off x="6477000" y="838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0" name="Rectangle 120"/>
          <p:cNvSpPr>
            <a:spLocks noChangeArrowheads="1"/>
          </p:cNvSpPr>
          <p:nvPr/>
        </p:nvSpPr>
        <p:spPr bwMode="auto">
          <a:xfrm>
            <a:off x="51054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1" name="Rectangle 121"/>
          <p:cNvSpPr>
            <a:spLocks noChangeArrowheads="1"/>
          </p:cNvSpPr>
          <p:nvPr/>
        </p:nvSpPr>
        <p:spPr bwMode="auto">
          <a:xfrm>
            <a:off x="60198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2" name="Rectangle 122"/>
          <p:cNvSpPr>
            <a:spLocks noChangeArrowheads="1"/>
          </p:cNvSpPr>
          <p:nvPr/>
        </p:nvSpPr>
        <p:spPr bwMode="auto">
          <a:xfrm>
            <a:off x="55626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3" name="Rectangle 123"/>
          <p:cNvSpPr>
            <a:spLocks noChangeArrowheads="1"/>
          </p:cNvSpPr>
          <p:nvPr/>
        </p:nvSpPr>
        <p:spPr bwMode="auto">
          <a:xfrm>
            <a:off x="55626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4" name="Rectangle 124"/>
          <p:cNvSpPr>
            <a:spLocks noChangeArrowheads="1"/>
          </p:cNvSpPr>
          <p:nvPr/>
        </p:nvSpPr>
        <p:spPr bwMode="auto">
          <a:xfrm>
            <a:off x="6477000" y="1295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5" name="Rectangle 125"/>
          <p:cNvSpPr>
            <a:spLocks noChangeArrowheads="1"/>
          </p:cNvSpPr>
          <p:nvPr/>
        </p:nvSpPr>
        <p:spPr bwMode="auto">
          <a:xfrm>
            <a:off x="73914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6" name="Rectangle 126"/>
          <p:cNvSpPr>
            <a:spLocks noChangeArrowheads="1"/>
          </p:cNvSpPr>
          <p:nvPr/>
        </p:nvSpPr>
        <p:spPr bwMode="auto">
          <a:xfrm>
            <a:off x="51054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7" name="Rectangle 127"/>
          <p:cNvSpPr>
            <a:spLocks noChangeArrowheads="1"/>
          </p:cNvSpPr>
          <p:nvPr/>
        </p:nvSpPr>
        <p:spPr bwMode="auto">
          <a:xfrm>
            <a:off x="55626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8" name="Rectangle 128"/>
          <p:cNvSpPr>
            <a:spLocks noChangeArrowheads="1"/>
          </p:cNvSpPr>
          <p:nvPr/>
        </p:nvSpPr>
        <p:spPr bwMode="auto">
          <a:xfrm>
            <a:off x="83058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9" name="Rectangle 129"/>
          <p:cNvSpPr>
            <a:spLocks noChangeArrowheads="1"/>
          </p:cNvSpPr>
          <p:nvPr/>
        </p:nvSpPr>
        <p:spPr bwMode="auto">
          <a:xfrm>
            <a:off x="8305800" y="26670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0" name="Rectangle 130"/>
          <p:cNvSpPr>
            <a:spLocks noChangeArrowheads="1"/>
          </p:cNvSpPr>
          <p:nvPr/>
        </p:nvSpPr>
        <p:spPr bwMode="auto">
          <a:xfrm>
            <a:off x="46482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1" name="Rectangle 131"/>
          <p:cNvSpPr>
            <a:spLocks noChangeArrowheads="1"/>
          </p:cNvSpPr>
          <p:nvPr/>
        </p:nvSpPr>
        <p:spPr bwMode="auto">
          <a:xfrm>
            <a:off x="6477000" y="1752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2" name="Rectangle 132"/>
          <p:cNvSpPr>
            <a:spLocks noChangeArrowheads="1"/>
          </p:cNvSpPr>
          <p:nvPr/>
        </p:nvSpPr>
        <p:spPr bwMode="auto">
          <a:xfrm>
            <a:off x="60198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3" name="Rectangle 133"/>
          <p:cNvSpPr>
            <a:spLocks noChangeArrowheads="1"/>
          </p:cNvSpPr>
          <p:nvPr/>
        </p:nvSpPr>
        <p:spPr bwMode="auto">
          <a:xfrm>
            <a:off x="64770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4" name="Rectangle 134"/>
          <p:cNvSpPr>
            <a:spLocks noChangeArrowheads="1"/>
          </p:cNvSpPr>
          <p:nvPr/>
        </p:nvSpPr>
        <p:spPr bwMode="auto">
          <a:xfrm>
            <a:off x="69342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5" name="Rectangle 135"/>
          <p:cNvSpPr>
            <a:spLocks noChangeArrowheads="1"/>
          </p:cNvSpPr>
          <p:nvPr/>
        </p:nvSpPr>
        <p:spPr bwMode="auto">
          <a:xfrm>
            <a:off x="7391400" y="22098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6" name="Rectangle 136"/>
          <p:cNvSpPr>
            <a:spLocks noChangeArrowheads="1"/>
          </p:cNvSpPr>
          <p:nvPr/>
        </p:nvSpPr>
        <p:spPr bwMode="auto">
          <a:xfrm>
            <a:off x="6477000" y="26670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7" name="Rectangle 137"/>
          <p:cNvSpPr>
            <a:spLocks noChangeArrowheads="1"/>
          </p:cNvSpPr>
          <p:nvPr/>
        </p:nvSpPr>
        <p:spPr bwMode="auto">
          <a:xfrm>
            <a:off x="6934200" y="26670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8" name="Rectangle 138"/>
          <p:cNvSpPr>
            <a:spLocks noChangeArrowheads="1"/>
          </p:cNvSpPr>
          <p:nvPr/>
        </p:nvSpPr>
        <p:spPr bwMode="auto">
          <a:xfrm>
            <a:off x="7391400" y="26670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9" name="Rectangle 139"/>
          <p:cNvSpPr>
            <a:spLocks noChangeArrowheads="1"/>
          </p:cNvSpPr>
          <p:nvPr/>
        </p:nvSpPr>
        <p:spPr bwMode="auto">
          <a:xfrm>
            <a:off x="7848600" y="26670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0" name="Rectangle 140"/>
          <p:cNvSpPr>
            <a:spLocks noChangeArrowheads="1"/>
          </p:cNvSpPr>
          <p:nvPr/>
        </p:nvSpPr>
        <p:spPr bwMode="auto">
          <a:xfrm>
            <a:off x="92202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1" name="Rectangle 141"/>
          <p:cNvSpPr>
            <a:spLocks noChangeArrowheads="1"/>
          </p:cNvSpPr>
          <p:nvPr/>
        </p:nvSpPr>
        <p:spPr bwMode="auto">
          <a:xfrm>
            <a:off x="60198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2" name="Rectangle 142"/>
          <p:cNvSpPr>
            <a:spLocks noChangeArrowheads="1"/>
          </p:cNvSpPr>
          <p:nvPr/>
        </p:nvSpPr>
        <p:spPr bwMode="auto">
          <a:xfrm>
            <a:off x="64770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3" name="Rectangle 143"/>
          <p:cNvSpPr>
            <a:spLocks noChangeArrowheads="1"/>
          </p:cNvSpPr>
          <p:nvPr/>
        </p:nvSpPr>
        <p:spPr bwMode="auto">
          <a:xfrm>
            <a:off x="69342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4" name="Rectangle 144"/>
          <p:cNvSpPr>
            <a:spLocks noChangeArrowheads="1"/>
          </p:cNvSpPr>
          <p:nvPr/>
        </p:nvSpPr>
        <p:spPr bwMode="auto">
          <a:xfrm>
            <a:off x="73914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5" name="Rectangle 145"/>
          <p:cNvSpPr>
            <a:spLocks noChangeArrowheads="1"/>
          </p:cNvSpPr>
          <p:nvPr/>
        </p:nvSpPr>
        <p:spPr bwMode="auto">
          <a:xfrm>
            <a:off x="78486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6" name="Rectangle 146"/>
          <p:cNvSpPr>
            <a:spLocks noChangeArrowheads="1"/>
          </p:cNvSpPr>
          <p:nvPr/>
        </p:nvSpPr>
        <p:spPr bwMode="auto">
          <a:xfrm>
            <a:off x="41910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7" name="Rectangle 147"/>
          <p:cNvSpPr>
            <a:spLocks noChangeArrowheads="1"/>
          </p:cNvSpPr>
          <p:nvPr/>
        </p:nvSpPr>
        <p:spPr bwMode="auto">
          <a:xfrm>
            <a:off x="46482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8" name="Rectangle 148"/>
          <p:cNvSpPr>
            <a:spLocks noChangeArrowheads="1"/>
          </p:cNvSpPr>
          <p:nvPr/>
        </p:nvSpPr>
        <p:spPr bwMode="auto">
          <a:xfrm>
            <a:off x="5105400" y="40386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9" name="Rectangle 149"/>
          <p:cNvSpPr>
            <a:spLocks noChangeArrowheads="1"/>
          </p:cNvSpPr>
          <p:nvPr/>
        </p:nvSpPr>
        <p:spPr bwMode="auto">
          <a:xfrm>
            <a:off x="51054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0" name="Rectangle 150"/>
          <p:cNvSpPr>
            <a:spLocks noChangeArrowheads="1"/>
          </p:cNvSpPr>
          <p:nvPr/>
        </p:nvSpPr>
        <p:spPr bwMode="auto">
          <a:xfrm>
            <a:off x="5562600" y="31242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1" name="Rectangle 151"/>
          <p:cNvSpPr>
            <a:spLocks noChangeArrowheads="1"/>
          </p:cNvSpPr>
          <p:nvPr/>
        </p:nvSpPr>
        <p:spPr bwMode="auto">
          <a:xfrm>
            <a:off x="69342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2" name="Rectangle 152"/>
          <p:cNvSpPr>
            <a:spLocks noChangeArrowheads="1"/>
          </p:cNvSpPr>
          <p:nvPr/>
        </p:nvSpPr>
        <p:spPr bwMode="auto">
          <a:xfrm>
            <a:off x="73914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3" name="Rectangle 153"/>
          <p:cNvSpPr>
            <a:spLocks noChangeArrowheads="1"/>
          </p:cNvSpPr>
          <p:nvPr/>
        </p:nvSpPr>
        <p:spPr bwMode="auto">
          <a:xfrm>
            <a:off x="78486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4" name="Rectangle 154"/>
          <p:cNvSpPr>
            <a:spLocks noChangeArrowheads="1"/>
          </p:cNvSpPr>
          <p:nvPr/>
        </p:nvSpPr>
        <p:spPr bwMode="auto">
          <a:xfrm>
            <a:off x="83058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5" name="Rectangle 155"/>
          <p:cNvSpPr>
            <a:spLocks noChangeArrowheads="1"/>
          </p:cNvSpPr>
          <p:nvPr/>
        </p:nvSpPr>
        <p:spPr bwMode="auto">
          <a:xfrm>
            <a:off x="87630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6" name="Rectangle 156"/>
          <p:cNvSpPr>
            <a:spLocks noChangeArrowheads="1"/>
          </p:cNvSpPr>
          <p:nvPr/>
        </p:nvSpPr>
        <p:spPr bwMode="auto">
          <a:xfrm>
            <a:off x="60198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7" name="Rectangle 157"/>
          <p:cNvSpPr>
            <a:spLocks noChangeArrowheads="1"/>
          </p:cNvSpPr>
          <p:nvPr/>
        </p:nvSpPr>
        <p:spPr bwMode="auto">
          <a:xfrm>
            <a:off x="6477000" y="3581400"/>
            <a:ext cx="457200" cy="457200"/>
          </a:xfrm>
          <a:prstGeom prst="rect">
            <a:avLst/>
          </a:prstGeom>
          <a:solidFill>
            <a:srgbClr val="CC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8" name="Oval 158"/>
          <p:cNvSpPr>
            <a:spLocks noChangeArrowheads="1"/>
          </p:cNvSpPr>
          <p:nvPr/>
        </p:nvSpPr>
        <p:spPr bwMode="auto">
          <a:xfrm>
            <a:off x="1752600" y="41148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8 </a:t>
            </a:r>
          </a:p>
        </p:txBody>
      </p:sp>
      <p:sp>
        <p:nvSpPr>
          <p:cNvPr id="46239" name="Oval 159"/>
          <p:cNvSpPr>
            <a:spLocks noChangeArrowheads="1"/>
          </p:cNvSpPr>
          <p:nvPr/>
        </p:nvSpPr>
        <p:spPr bwMode="auto">
          <a:xfrm>
            <a:off x="1752600" y="36576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7 </a:t>
            </a:r>
          </a:p>
        </p:txBody>
      </p:sp>
      <p:sp>
        <p:nvSpPr>
          <p:cNvPr id="46240" name="Oval 160"/>
          <p:cNvSpPr>
            <a:spLocks noChangeArrowheads="1"/>
          </p:cNvSpPr>
          <p:nvPr/>
        </p:nvSpPr>
        <p:spPr bwMode="auto">
          <a:xfrm>
            <a:off x="1752600" y="32004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6</a:t>
            </a:r>
          </a:p>
        </p:txBody>
      </p:sp>
      <p:sp>
        <p:nvSpPr>
          <p:cNvPr id="46241" name="Oval 161"/>
          <p:cNvSpPr>
            <a:spLocks noChangeArrowheads="1"/>
          </p:cNvSpPr>
          <p:nvPr/>
        </p:nvSpPr>
        <p:spPr bwMode="auto">
          <a:xfrm>
            <a:off x="1752600" y="27432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5 </a:t>
            </a:r>
          </a:p>
        </p:txBody>
      </p:sp>
      <p:sp>
        <p:nvSpPr>
          <p:cNvPr id="46242" name="Oval 162"/>
          <p:cNvSpPr>
            <a:spLocks noChangeArrowheads="1"/>
          </p:cNvSpPr>
          <p:nvPr/>
        </p:nvSpPr>
        <p:spPr bwMode="auto">
          <a:xfrm>
            <a:off x="1752600" y="22860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4 </a:t>
            </a:r>
          </a:p>
        </p:txBody>
      </p:sp>
      <p:sp>
        <p:nvSpPr>
          <p:cNvPr id="46243" name="Oval 163"/>
          <p:cNvSpPr>
            <a:spLocks noChangeArrowheads="1"/>
          </p:cNvSpPr>
          <p:nvPr/>
        </p:nvSpPr>
        <p:spPr bwMode="auto">
          <a:xfrm>
            <a:off x="1752600" y="17526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3 </a:t>
            </a:r>
          </a:p>
        </p:txBody>
      </p:sp>
      <p:sp>
        <p:nvSpPr>
          <p:cNvPr id="46244" name="Oval 164"/>
          <p:cNvSpPr>
            <a:spLocks noChangeArrowheads="1"/>
          </p:cNvSpPr>
          <p:nvPr/>
        </p:nvSpPr>
        <p:spPr bwMode="auto">
          <a:xfrm>
            <a:off x="1752600" y="12954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2</a:t>
            </a:r>
          </a:p>
        </p:txBody>
      </p:sp>
      <p:sp>
        <p:nvSpPr>
          <p:cNvPr id="46245" name="Oval 165"/>
          <p:cNvSpPr>
            <a:spLocks noChangeArrowheads="1"/>
          </p:cNvSpPr>
          <p:nvPr/>
        </p:nvSpPr>
        <p:spPr bwMode="auto">
          <a:xfrm>
            <a:off x="1752600" y="838200"/>
            <a:ext cx="1676400" cy="3048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1</a:t>
            </a:r>
          </a:p>
        </p:txBody>
      </p:sp>
      <p:sp>
        <p:nvSpPr>
          <p:cNvPr id="46246" name="Oval 166"/>
          <p:cNvSpPr>
            <a:spLocks noChangeArrowheads="1"/>
          </p:cNvSpPr>
          <p:nvPr/>
        </p:nvSpPr>
        <p:spPr bwMode="auto">
          <a:xfrm>
            <a:off x="1828800" y="5083629"/>
            <a:ext cx="8077200" cy="8382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NƠI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NHÀ</a:t>
            </a:r>
            <a:r>
              <a:rPr kumimoji="0" lang="en-US" altLang="en-US" sz="20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TRẦN TỔ</a:t>
            </a:r>
            <a:r>
              <a:rPr kumimoji="0" lang="en-US" altLang="en-US" sz="20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CHỨC PHẢN CÔNG NĂM 1258</a:t>
            </a: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247" name="AutoShape 167"/>
          <p:cNvSpPr>
            <a:spLocks noChangeArrowheads="1"/>
          </p:cNvSpPr>
          <p:nvPr/>
        </p:nvSpPr>
        <p:spPr bwMode="auto">
          <a:xfrm>
            <a:off x="2667000" y="5334000"/>
            <a:ext cx="8001000" cy="1219200"/>
          </a:xfrm>
          <a:prstGeom prst="flowChartTerminator">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NGƯỜI LẬP NHIỀU CÔNG LỚN  TRONG CUỘC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KHÁNG CHIẾN CHỐNG NGUYÊN - MÔNG</a:t>
            </a:r>
          </a:p>
        </p:txBody>
      </p:sp>
      <p:sp>
        <p:nvSpPr>
          <p:cNvPr id="46248" name="AutoShape 168"/>
          <p:cNvSpPr>
            <a:spLocks noChangeArrowheads="1"/>
          </p:cNvSpPr>
          <p:nvPr/>
        </p:nvSpPr>
        <p:spPr bwMode="auto">
          <a:xfrm>
            <a:off x="2133600" y="5540829"/>
            <a:ext cx="8610600" cy="1295400"/>
          </a:xfrm>
          <a:prstGeom prst="horizontalScroll">
            <a:avLst>
              <a:gd name="adj" fmla="val 12500"/>
            </a:avLst>
          </a:prstGeom>
          <a:solidFill>
            <a:srgbClr val="99FF99"/>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BÓP NÁT QUẢ CAM TRONG TAY VÌ KHÔNG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DỰ BÀN KẾ SÁCH ĐÁNH GIẶC</a:t>
            </a:r>
          </a:p>
        </p:txBody>
      </p:sp>
      <p:sp>
        <p:nvSpPr>
          <p:cNvPr id="46249" name="AutoShape 169"/>
          <p:cNvSpPr>
            <a:spLocks noChangeArrowheads="1"/>
          </p:cNvSpPr>
          <p:nvPr/>
        </p:nvSpPr>
        <p:spPr bwMode="auto">
          <a:xfrm>
            <a:off x="2379785" y="5105400"/>
            <a:ext cx="8534400" cy="1676400"/>
          </a:xfrm>
          <a:prstGeom prst="ribbon2">
            <a:avLst>
              <a:gd name="adj1" fmla="val 12500"/>
              <a:gd name="adj2" fmla="val 50000"/>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NƠI DIỄN RA HỘI NGHỊ CỦA CÁC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BÔ LÃO DO VUA TRẦN TRIỆU TẬP</a:t>
            </a:r>
          </a:p>
        </p:txBody>
      </p:sp>
      <p:sp>
        <p:nvSpPr>
          <p:cNvPr id="46250" name="Oval 170"/>
          <p:cNvSpPr>
            <a:spLocks noChangeArrowheads="1"/>
          </p:cNvSpPr>
          <p:nvPr/>
        </p:nvSpPr>
        <p:spPr bwMode="auto">
          <a:xfrm>
            <a:off x="2133600" y="5095352"/>
            <a:ext cx="8686800" cy="990600"/>
          </a:xfrm>
          <a:prstGeom prst="ellipse">
            <a:avLst/>
          </a:prstGeom>
          <a:solidFill>
            <a:srgbClr val="FFCC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TÊN CỦA TƯỚNG GIẶC BỊ CHÉM ĐẦU Ở TRẬN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TÂY KẾT (LẦN THỨ 2)</a:t>
            </a:r>
          </a:p>
        </p:txBody>
      </p:sp>
      <p:sp>
        <p:nvSpPr>
          <p:cNvPr id="46251" name="AutoShape 171"/>
          <p:cNvSpPr>
            <a:spLocks noChangeArrowheads="1"/>
          </p:cNvSpPr>
          <p:nvPr/>
        </p:nvSpPr>
        <p:spPr bwMode="auto">
          <a:xfrm>
            <a:off x="1905000" y="5486400"/>
            <a:ext cx="9144000" cy="1371600"/>
          </a:xfrm>
          <a:prstGeom prst="horizontalScroll">
            <a:avLst>
              <a:gd name="adj" fmla="val 12500"/>
            </a:avLst>
          </a:prstGeom>
          <a:solidFill>
            <a:srgbClr val="66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NƠI DIỄN RA HỘI NGHỊ CỦA CÁC VƯƠNG HẦU QUÝ TỘC TRẦN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NHẰM BÀN KẾ ĐÁNH GIẶC </a:t>
            </a:r>
          </a:p>
        </p:txBody>
      </p:sp>
      <p:sp>
        <p:nvSpPr>
          <p:cNvPr id="46252" name="AutoShape 172"/>
          <p:cNvSpPr>
            <a:spLocks noChangeArrowheads="1"/>
          </p:cNvSpPr>
          <p:nvPr/>
        </p:nvSpPr>
        <p:spPr bwMode="auto">
          <a:xfrm>
            <a:off x="2473569" y="5159829"/>
            <a:ext cx="8763000" cy="1524000"/>
          </a:xfrm>
          <a:prstGeom prst="cloudCallout">
            <a:avLst>
              <a:gd name="adj1" fmla="val -38042"/>
              <a:gd name="adj2" fmla="val -25000"/>
            </a:avLst>
          </a:prstGeom>
          <a:solidFill>
            <a:schemeClr val="bg1"/>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TRẦN HƯNG ĐẠO ĐÃ SOẠN THẢO BÀI NẦY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NHẰM KHƠI DẬY LÒNG YÊU NƯỚC CỦA QUÂN SĨ.</a:t>
            </a:r>
          </a:p>
        </p:txBody>
      </p:sp>
      <p:sp>
        <p:nvSpPr>
          <p:cNvPr id="46253" name="AutoShape 173"/>
          <p:cNvSpPr>
            <a:spLocks noChangeArrowheads="1"/>
          </p:cNvSpPr>
          <p:nvPr/>
        </p:nvSpPr>
        <p:spPr bwMode="auto">
          <a:xfrm>
            <a:off x="2209800" y="5105400"/>
            <a:ext cx="8077200" cy="1447800"/>
          </a:xfrm>
          <a:prstGeom prst="verticalScroll">
            <a:avLst>
              <a:gd name="adj" fmla="val 12500"/>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NGOÀI TRẦN HƯNG ĐẠO ,CÒN CÓ MỘT VỊ TƯỚNG HỌ TRẦN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KHÁC CŨNG CÓ NHIỀU CÔNG LỚN TRONG KHÁNG CHIẾN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CHỐNG QUÂN MÔNG - NGUYÊN</a:t>
            </a:r>
          </a:p>
        </p:txBody>
      </p:sp>
      <p:graphicFrame>
        <p:nvGraphicFramePr>
          <p:cNvPr id="3" name="Table 2"/>
          <p:cNvGraphicFramePr>
            <a:graphicFrameLocks noGrp="1"/>
          </p:cNvGraphicFramePr>
          <p:nvPr>
            <p:extLst>
              <p:ext uri="{D42A27DB-BD31-4B8C-83A1-F6EECF244321}">
                <p14:modId xmlns:p14="http://schemas.microsoft.com/office/powerpoint/2010/main" val="2778247594"/>
              </p:ext>
            </p:extLst>
          </p:nvPr>
        </p:nvGraphicFramePr>
        <p:xfrm>
          <a:off x="2540000" y="5334000"/>
          <a:ext cx="8128000" cy="722272"/>
        </p:xfrm>
        <a:graphic>
          <a:graphicData uri="http://schemas.openxmlformats.org/drawingml/2006/table">
            <a:tbl>
              <a:tblPr firstRow="1" bandRow="1">
                <a:tableStyleId>{5940675A-B579-460E-94D1-54222C63F5DA}</a:tableStyleId>
              </a:tblPr>
              <a:tblGrid>
                <a:gridCol w="1016000"/>
                <a:gridCol w="1016000"/>
                <a:gridCol w="1016000"/>
                <a:gridCol w="1016000"/>
                <a:gridCol w="1016000"/>
                <a:gridCol w="1016000"/>
                <a:gridCol w="1016000"/>
                <a:gridCol w="1016000"/>
              </a:tblGrid>
              <a:tr h="722272">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Ạ</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C</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H</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Đ</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Ằ</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pic>
        <p:nvPicPr>
          <p:cNvPr id="174" name="Picture 173">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Tree>
    <p:extLst>
      <p:ext uri="{BB962C8B-B14F-4D97-AF65-F5344CB8AC3E}">
        <p14:creationId xmlns:p14="http://schemas.microsoft.com/office/powerpoint/2010/main" val="23510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62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6246"/>
                                        </p:tgtEl>
                                        <p:attrNameLst>
                                          <p:attrName>style.visibility</p:attrName>
                                        </p:attrNameLst>
                                      </p:cBhvr>
                                      <p:to>
                                        <p:strVal val="visible"/>
                                      </p:to>
                                    </p:set>
                                    <p:anim calcmode="lin" valueType="num">
                                      <p:cBhvr>
                                        <p:cTn id="13" dur="500" fill="hold"/>
                                        <p:tgtEl>
                                          <p:spTgt spid="46246"/>
                                        </p:tgtEl>
                                        <p:attrNameLst>
                                          <p:attrName>ppt_w</p:attrName>
                                        </p:attrNameLst>
                                      </p:cBhvr>
                                      <p:tavLst>
                                        <p:tav tm="0">
                                          <p:val>
                                            <p:fltVal val="0"/>
                                          </p:val>
                                        </p:tav>
                                        <p:tav tm="100000">
                                          <p:val>
                                            <p:strVal val="#ppt_w"/>
                                          </p:val>
                                        </p:tav>
                                      </p:tavLst>
                                    </p:anim>
                                    <p:anim calcmode="lin" valueType="num">
                                      <p:cBhvr>
                                        <p:cTn id="14" dur="500" fill="hold"/>
                                        <p:tgtEl>
                                          <p:spTgt spid="46246"/>
                                        </p:tgtEl>
                                        <p:attrNameLst>
                                          <p:attrName>ppt_h</p:attrName>
                                        </p:attrNameLst>
                                      </p:cBhvr>
                                      <p:tavLst>
                                        <p:tav tm="0">
                                          <p:val>
                                            <p:fltVal val="0"/>
                                          </p:val>
                                        </p:tav>
                                        <p:tav tm="100000">
                                          <p:val>
                                            <p:strVal val="#ppt_h"/>
                                          </p:val>
                                        </p:tav>
                                      </p:tavLst>
                                    </p:anim>
                                  </p:childTnLst>
                                </p:cTn>
                              </p:par>
                              <p:par>
                                <p:cTn id="15" presetID="1" presetClass="emph" presetSubtype="2" fill="hold" nodeType="withEffect">
                                  <p:stCondLst>
                                    <p:cond delay="0"/>
                                  </p:stCondLst>
                                  <p:childTnLst>
                                    <p:animClr clrSpc="rgb" dir="cw">
                                      <p:cBhvr>
                                        <p:cTn id="16" dur="2000" fill="hold"/>
                                        <p:tgtEl>
                                          <p:spTgt spid="46160"/>
                                        </p:tgtEl>
                                        <p:attrNameLst>
                                          <p:attrName>fillcolor</p:attrName>
                                        </p:attrNameLst>
                                      </p:cBhvr>
                                      <p:to>
                                        <a:schemeClr val="accent2"/>
                                      </p:to>
                                    </p:animClr>
                                    <p:set>
                                      <p:cBhvr>
                                        <p:cTn id="17" dur="2000" fill="hold"/>
                                        <p:tgtEl>
                                          <p:spTgt spid="46160"/>
                                        </p:tgtEl>
                                        <p:attrNameLst>
                                          <p:attrName>fill.type</p:attrName>
                                        </p:attrNameLst>
                                      </p:cBhvr>
                                      <p:to>
                                        <p:strVal val="solid"/>
                                      </p:to>
                                    </p:set>
                                    <p:set>
                                      <p:cBhvr>
                                        <p:cTn id="18" dur="2000" fill="hold"/>
                                        <p:tgtEl>
                                          <p:spTgt spid="46160"/>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46199"/>
                                        </p:tgtEl>
                                        <p:attrNameLst>
                                          <p:attrName>fillcolor</p:attrName>
                                        </p:attrNameLst>
                                      </p:cBhvr>
                                      <p:to>
                                        <a:schemeClr val="accent2"/>
                                      </p:to>
                                    </p:animClr>
                                    <p:set>
                                      <p:cBhvr>
                                        <p:cTn id="21" dur="2000" fill="hold"/>
                                        <p:tgtEl>
                                          <p:spTgt spid="46199"/>
                                        </p:tgtEl>
                                        <p:attrNameLst>
                                          <p:attrName>fill.type</p:attrName>
                                        </p:attrNameLst>
                                      </p:cBhvr>
                                      <p:to>
                                        <p:strVal val="solid"/>
                                      </p:to>
                                    </p:set>
                                    <p:set>
                                      <p:cBhvr>
                                        <p:cTn id="22" dur="2000" fill="hold"/>
                                        <p:tgtEl>
                                          <p:spTgt spid="46199"/>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46161"/>
                                        </p:tgtEl>
                                        <p:attrNameLst>
                                          <p:attrName>fillcolor</p:attrName>
                                        </p:attrNameLst>
                                      </p:cBhvr>
                                      <p:to>
                                        <a:schemeClr val="accent2"/>
                                      </p:to>
                                    </p:animClr>
                                    <p:set>
                                      <p:cBhvr>
                                        <p:cTn id="25" dur="2000" fill="hold"/>
                                        <p:tgtEl>
                                          <p:spTgt spid="46161"/>
                                        </p:tgtEl>
                                        <p:attrNameLst>
                                          <p:attrName>fill.type</p:attrName>
                                        </p:attrNameLst>
                                      </p:cBhvr>
                                      <p:to>
                                        <p:strVal val="solid"/>
                                      </p:to>
                                    </p:set>
                                    <p:set>
                                      <p:cBhvr>
                                        <p:cTn id="26" dur="2000" fill="hold"/>
                                        <p:tgtEl>
                                          <p:spTgt spid="46161"/>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46186"/>
                                        </p:tgtEl>
                                        <p:attrNameLst>
                                          <p:attrName>fillcolor</p:attrName>
                                        </p:attrNameLst>
                                      </p:cBhvr>
                                      <p:to>
                                        <a:schemeClr val="accent2"/>
                                      </p:to>
                                    </p:animClr>
                                    <p:set>
                                      <p:cBhvr>
                                        <p:cTn id="29" dur="2000" fill="hold"/>
                                        <p:tgtEl>
                                          <p:spTgt spid="46186"/>
                                        </p:tgtEl>
                                        <p:attrNameLst>
                                          <p:attrName>fill.type</p:attrName>
                                        </p:attrNameLst>
                                      </p:cBhvr>
                                      <p:to>
                                        <p:strVal val="solid"/>
                                      </p:to>
                                    </p:set>
                                    <p:set>
                                      <p:cBhvr>
                                        <p:cTn id="30" dur="2000" fill="hold"/>
                                        <p:tgtEl>
                                          <p:spTgt spid="46186"/>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46172"/>
                                        </p:tgtEl>
                                        <p:attrNameLst>
                                          <p:attrName>fillcolor</p:attrName>
                                        </p:attrNameLst>
                                      </p:cBhvr>
                                      <p:to>
                                        <a:schemeClr val="accent2"/>
                                      </p:to>
                                    </p:animClr>
                                    <p:set>
                                      <p:cBhvr>
                                        <p:cTn id="33" dur="2000" fill="hold"/>
                                        <p:tgtEl>
                                          <p:spTgt spid="46172"/>
                                        </p:tgtEl>
                                        <p:attrNameLst>
                                          <p:attrName>fill.type</p:attrName>
                                        </p:attrNameLst>
                                      </p:cBhvr>
                                      <p:to>
                                        <p:strVal val="solid"/>
                                      </p:to>
                                    </p:set>
                                    <p:set>
                                      <p:cBhvr>
                                        <p:cTn id="34" dur="2000" fill="hold"/>
                                        <p:tgtEl>
                                          <p:spTgt spid="46172"/>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46173"/>
                                        </p:tgtEl>
                                        <p:attrNameLst>
                                          <p:attrName>fillcolor</p:attrName>
                                        </p:attrNameLst>
                                      </p:cBhvr>
                                      <p:to>
                                        <a:schemeClr val="accent2"/>
                                      </p:to>
                                    </p:animClr>
                                    <p:set>
                                      <p:cBhvr>
                                        <p:cTn id="37" dur="2000" fill="hold"/>
                                        <p:tgtEl>
                                          <p:spTgt spid="46173"/>
                                        </p:tgtEl>
                                        <p:attrNameLst>
                                          <p:attrName>fill.type</p:attrName>
                                        </p:attrNameLst>
                                      </p:cBhvr>
                                      <p:to>
                                        <p:strVal val="solid"/>
                                      </p:to>
                                    </p:set>
                                    <p:set>
                                      <p:cBhvr>
                                        <p:cTn id="38" dur="2000" fill="hold"/>
                                        <p:tgtEl>
                                          <p:spTgt spid="46173"/>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2000" fill="hold"/>
                                        <p:tgtEl>
                                          <p:spTgt spid="46174"/>
                                        </p:tgtEl>
                                        <p:attrNameLst>
                                          <p:attrName>fillcolor</p:attrName>
                                        </p:attrNameLst>
                                      </p:cBhvr>
                                      <p:to>
                                        <a:schemeClr val="accent2"/>
                                      </p:to>
                                    </p:animClr>
                                    <p:set>
                                      <p:cBhvr>
                                        <p:cTn id="41" dur="2000" fill="hold"/>
                                        <p:tgtEl>
                                          <p:spTgt spid="46174"/>
                                        </p:tgtEl>
                                        <p:attrNameLst>
                                          <p:attrName>fill.type</p:attrName>
                                        </p:attrNameLst>
                                      </p:cBhvr>
                                      <p:to>
                                        <p:strVal val="solid"/>
                                      </p:to>
                                    </p:set>
                                    <p:set>
                                      <p:cBhvr>
                                        <p:cTn id="42" dur="2000" fill="hold"/>
                                        <p:tgtEl>
                                          <p:spTgt spid="46174"/>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46175"/>
                                        </p:tgtEl>
                                        <p:attrNameLst>
                                          <p:attrName>fillcolor</p:attrName>
                                        </p:attrNameLst>
                                      </p:cBhvr>
                                      <p:to>
                                        <a:schemeClr val="accent2"/>
                                      </p:to>
                                    </p:animClr>
                                    <p:set>
                                      <p:cBhvr>
                                        <p:cTn id="45" dur="2000" fill="hold"/>
                                        <p:tgtEl>
                                          <p:spTgt spid="46175"/>
                                        </p:tgtEl>
                                        <p:attrNameLst>
                                          <p:attrName>fill.type</p:attrName>
                                        </p:attrNameLst>
                                      </p:cBhvr>
                                      <p:to>
                                        <p:strVal val="solid"/>
                                      </p:to>
                                    </p:set>
                                    <p:set>
                                      <p:cBhvr>
                                        <p:cTn id="46" dur="2000" fill="hold"/>
                                        <p:tgtEl>
                                          <p:spTgt spid="46175"/>
                                        </p:tgtEl>
                                        <p:attrNameLst>
                                          <p:attrName>fill.on</p:attrName>
                                        </p:attrNameLst>
                                      </p:cBhvr>
                                      <p:to>
                                        <p:strVal val="tru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xit" presetSubtype="32" fill="hold" grpId="0" nodeType="clickEffect">
                                  <p:stCondLst>
                                    <p:cond delay="0"/>
                                  </p:stCondLst>
                                  <p:childTnLst>
                                    <p:anim calcmode="lin" valueType="num">
                                      <p:cBhvr>
                                        <p:cTn id="50" dur="500"/>
                                        <p:tgtEl>
                                          <p:spTgt spid="46160"/>
                                        </p:tgtEl>
                                        <p:attrNameLst>
                                          <p:attrName>ppt_w</p:attrName>
                                        </p:attrNameLst>
                                      </p:cBhvr>
                                      <p:tavLst>
                                        <p:tav tm="0">
                                          <p:val>
                                            <p:strVal val="ppt_w"/>
                                          </p:val>
                                        </p:tav>
                                        <p:tav tm="100000">
                                          <p:val>
                                            <p:fltVal val="0"/>
                                          </p:val>
                                        </p:tav>
                                      </p:tavLst>
                                    </p:anim>
                                    <p:anim calcmode="lin" valueType="num">
                                      <p:cBhvr>
                                        <p:cTn id="51" dur="500"/>
                                        <p:tgtEl>
                                          <p:spTgt spid="46160"/>
                                        </p:tgtEl>
                                        <p:attrNameLst>
                                          <p:attrName>ppt_h</p:attrName>
                                        </p:attrNameLst>
                                      </p:cBhvr>
                                      <p:tavLst>
                                        <p:tav tm="0">
                                          <p:val>
                                            <p:strVal val="ppt_h"/>
                                          </p:val>
                                        </p:tav>
                                        <p:tav tm="100000">
                                          <p:val>
                                            <p:fltVal val="0"/>
                                          </p:val>
                                        </p:tav>
                                      </p:tavLst>
                                    </p:anim>
                                    <p:set>
                                      <p:cBhvr>
                                        <p:cTn id="52" dur="1" fill="hold">
                                          <p:stCondLst>
                                            <p:cond delay="499"/>
                                          </p:stCondLst>
                                        </p:cTn>
                                        <p:tgtEl>
                                          <p:spTgt spid="46160"/>
                                        </p:tgtEl>
                                        <p:attrNameLst>
                                          <p:attrName>style.visibility</p:attrName>
                                        </p:attrNameLst>
                                      </p:cBhvr>
                                      <p:to>
                                        <p:strVal val="hidden"/>
                                      </p:to>
                                    </p:set>
                                  </p:childTnLst>
                                </p:cTn>
                              </p:par>
                              <p:par>
                                <p:cTn id="53" presetID="23" presetClass="exit" presetSubtype="32" fill="hold" grpId="0" nodeType="withEffect">
                                  <p:stCondLst>
                                    <p:cond delay="0"/>
                                  </p:stCondLst>
                                  <p:childTnLst>
                                    <p:anim calcmode="lin" valueType="num">
                                      <p:cBhvr>
                                        <p:cTn id="54" dur="500"/>
                                        <p:tgtEl>
                                          <p:spTgt spid="46199"/>
                                        </p:tgtEl>
                                        <p:attrNameLst>
                                          <p:attrName>ppt_w</p:attrName>
                                        </p:attrNameLst>
                                      </p:cBhvr>
                                      <p:tavLst>
                                        <p:tav tm="0">
                                          <p:val>
                                            <p:strVal val="ppt_w"/>
                                          </p:val>
                                        </p:tav>
                                        <p:tav tm="100000">
                                          <p:val>
                                            <p:fltVal val="0"/>
                                          </p:val>
                                        </p:tav>
                                      </p:tavLst>
                                    </p:anim>
                                    <p:anim calcmode="lin" valueType="num">
                                      <p:cBhvr>
                                        <p:cTn id="55" dur="500"/>
                                        <p:tgtEl>
                                          <p:spTgt spid="46199"/>
                                        </p:tgtEl>
                                        <p:attrNameLst>
                                          <p:attrName>ppt_h</p:attrName>
                                        </p:attrNameLst>
                                      </p:cBhvr>
                                      <p:tavLst>
                                        <p:tav tm="0">
                                          <p:val>
                                            <p:strVal val="ppt_h"/>
                                          </p:val>
                                        </p:tav>
                                        <p:tav tm="100000">
                                          <p:val>
                                            <p:fltVal val="0"/>
                                          </p:val>
                                        </p:tav>
                                      </p:tavLst>
                                    </p:anim>
                                    <p:set>
                                      <p:cBhvr>
                                        <p:cTn id="56" dur="1" fill="hold">
                                          <p:stCondLst>
                                            <p:cond delay="499"/>
                                          </p:stCondLst>
                                        </p:cTn>
                                        <p:tgtEl>
                                          <p:spTgt spid="46199"/>
                                        </p:tgtEl>
                                        <p:attrNameLst>
                                          <p:attrName>style.visibility</p:attrName>
                                        </p:attrNameLst>
                                      </p:cBhvr>
                                      <p:to>
                                        <p:strVal val="hidden"/>
                                      </p:to>
                                    </p:set>
                                  </p:childTnLst>
                                </p:cTn>
                              </p:par>
                              <p:par>
                                <p:cTn id="57" presetID="23" presetClass="exit" presetSubtype="32" fill="hold" grpId="0" nodeType="withEffect">
                                  <p:stCondLst>
                                    <p:cond delay="0"/>
                                  </p:stCondLst>
                                  <p:childTnLst>
                                    <p:anim calcmode="lin" valueType="num">
                                      <p:cBhvr>
                                        <p:cTn id="58" dur="500"/>
                                        <p:tgtEl>
                                          <p:spTgt spid="46161"/>
                                        </p:tgtEl>
                                        <p:attrNameLst>
                                          <p:attrName>ppt_w</p:attrName>
                                        </p:attrNameLst>
                                      </p:cBhvr>
                                      <p:tavLst>
                                        <p:tav tm="0">
                                          <p:val>
                                            <p:strVal val="ppt_w"/>
                                          </p:val>
                                        </p:tav>
                                        <p:tav tm="100000">
                                          <p:val>
                                            <p:fltVal val="0"/>
                                          </p:val>
                                        </p:tav>
                                      </p:tavLst>
                                    </p:anim>
                                    <p:anim calcmode="lin" valueType="num">
                                      <p:cBhvr>
                                        <p:cTn id="59" dur="500"/>
                                        <p:tgtEl>
                                          <p:spTgt spid="46161"/>
                                        </p:tgtEl>
                                        <p:attrNameLst>
                                          <p:attrName>ppt_h</p:attrName>
                                        </p:attrNameLst>
                                      </p:cBhvr>
                                      <p:tavLst>
                                        <p:tav tm="0">
                                          <p:val>
                                            <p:strVal val="ppt_h"/>
                                          </p:val>
                                        </p:tav>
                                        <p:tav tm="100000">
                                          <p:val>
                                            <p:fltVal val="0"/>
                                          </p:val>
                                        </p:tav>
                                      </p:tavLst>
                                    </p:anim>
                                    <p:set>
                                      <p:cBhvr>
                                        <p:cTn id="60" dur="1" fill="hold">
                                          <p:stCondLst>
                                            <p:cond delay="499"/>
                                          </p:stCondLst>
                                        </p:cTn>
                                        <p:tgtEl>
                                          <p:spTgt spid="46161"/>
                                        </p:tgtEl>
                                        <p:attrNameLst>
                                          <p:attrName>style.visibility</p:attrName>
                                        </p:attrNameLst>
                                      </p:cBhvr>
                                      <p:to>
                                        <p:strVal val="hidden"/>
                                      </p:to>
                                    </p:set>
                                  </p:childTnLst>
                                </p:cTn>
                              </p:par>
                              <p:par>
                                <p:cTn id="61" presetID="23" presetClass="exit" presetSubtype="32" fill="hold" grpId="0" nodeType="withEffect">
                                  <p:stCondLst>
                                    <p:cond delay="0"/>
                                  </p:stCondLst>
                                  <p:childTnLst>
                                    <p:anim calcmode="lin" valueType="num">
                                      <p:cBhvr>
                                        <p:cTn id="62" dur="500"/>
                                        <p:tgtEl>
                                          <p:spTgt spid="46186"/>
                                        </p:tgtEl>
                                        <p:attrNameLst>
                                          <p:attrName>ppt_w</p:attrName>
                                        </p:attrNameLst>
                                      </p:cBhvr>
                                      <p:tavLst>
                                        <p:tav tm="0">
                                          <p:val>
                                            <p:strVal val="ppt_w"/>
                                          </p:val>
                                        </p:tav>
                                        <p:tav tm="100000">
                                          <p:val>
                                            <p:fltVal val="0"/>
                                          </p:val>
                                        </p:tav>
                                      </p:tavLst>
                                    </p:anim>
                                    <p:anim calcmode="lin" valueType="num">
                                      <p:cBhvr>
                                        <p:cTn id="63" dur="500"/>
                                        <p:tgtEl>
                                          <p:spTgt spid="46186"/>
                                        </p:tgtEl>
                                        <p:attrNameLst>
                                          <p:attrName>ppt_h</p:attrName>
                                        </p:attrNameLst>
                                      </p:cBhvr>
                                      <p:tavLst>
                                        <p:tav tm="0">
                                          <p:val>
                                            <p:strVal val="ppt_h"/>
                                          </p:val>
                                        </p:tav>
                                        <p:tav tm="100000">
                                          <p:val>
                                            <p:fltVal val="0"/>
                                          </p:val>
                                        </p:tav>
                                      </p:tavLst>
                                    </p:anim>
                                    <p:set>
                                      <p:cBhvr>
                                        <p:cTn id="64" dur="1" fill="hold">
                                          <p:stCondLst>
                                            <p:cond delay="499"/>
                                          </p:stCondLst>
                                        </p:cTn>
                                        <p:tgtEl>
                                          <p:spTgt spid="46186"/>
                                        </p:tgtEl>
                                        <p:attrNameLst>
                                          <p:attrName>style.visibility</p:attrName>
                                        </p:attrNameLst>
                                      </p:cBhvr>
                                      <p:to>
                                        <p:strVal val="hidden"/>
                                      </p:to>
                                    </p:set>
                                  </p:childTnLst>
                                </p:cTn>
                              </p:par>
                              <p:par>
                                <p:cTn id="65" presetID="23" presetClass="exit" presetSubtype="32" fill="hold" grpId="0" nodeType="withEffect">
                                  <p:stCondLst>
                                    <p:cond delay="0"/>
                                  </p:stCondLst>
                                  <p:childTnLst>
                                    <p:anim calcmode="lin" valueType="num">
                                      <p:cBhvr>
                                        <p:cTn id="66" dur="500"/>
                                        <p:tgtEl>
                                          <p:spTgt spid="46171"/>
                                        </p:tgtEl>
                                        <p:attrNameLst>
                                          <p:attrName>ppt_w</p:attrName>
                                        </p:attrNameLst>
                                      </p:cBhvr>
                                      <p:tavLst>
                                        <p:tav tm="0">
                                          <p:val>
                                            <p:strVal val="ppt_w"/>
                                          </p:val>
                                        </p:tav>
                                        <p:tav tm="100000">
                                          <p:val>
                                            <p:fltVal val="0"/>
                                          </p:val>
                                        </p:tav>
                                      </p:tavLst>
                                    </p:anim>
                                    <p:anim calcmode="lin" valueType="num">
                                      <p:cBhvr>
                                        <p:cTn id="67" dur="500"/>
                                        <p:tgtEl>
                                          <p:spTgt spid="46171"/>
                                        </p:tgtEl>
                                        <p:attrNameLst>
                                          <p:attrName>ppt_h</p:attrName>
                                        </p:attrNameLst>
                                      </p:cBhvr>
                                      <p:tavLst>
                                        <p:tav tm="0">
                                          <p:val>
                                            <p:strVal val="ppt_h"/>
                                          </p:val>
                                        </p:tav>
                                        <p:tav tm="100000">
                                          <p:val>
                                            <p:fltVal val="0"/>
                                          </p:val>
                                        </p:tav>
                                      </p:tavLst>
                                    </p:anim>
                                    <p:set>
                                      <p:cBhvr>
                                        <p:cTn id="68" dur="1" fill="hold">
                                          <p:stCondLst>
                                            <p:cond delay="499"/>
                                          </p:stCondLst>
                                        </p:cTn>
                                        <p:tgtEl>
                                          <p:spTgt spid="46171"/>
                                        </p:tgtEl>
                                        <p:attrNameLst>
                                          <p:attrName>style.visibility</p:attrName>
                                        </p:attrNameLst>
                                      </p:cBhvr>
                                      <p:to>
                                        <p:strVal val="hidden"/>
                                      </p:to>
                                    </p:set>
                                  </p:childTnLst>
                                </p:cTn>
                              </p:par>
                              <p:par>
                                <p:cTn id="69" presetID="23" presetClass="exit" presetSubtype="32" fill="hold" grpId="0" nodeType="withEffect">
                                  <p:stCondLst>
                                    <p:cond delay="0"/>
                                  </p:stCondLst>
                                  <p:childTnLst>
                                    <p:anim calcmode="lin" valueType="num">
                                      <p:cBhvr>
                                        <p:cTn id="70" dur="500"/>
                                        <p:tgtEl>
                                          <p:spTgt spid="46172"/>
                                        </p:tgtEl>
                                        <p:attrNameLst>
                                          <p:attrName>ppt_w</p:attrName>
                                        </p:attrNameLst>
                                      </p:cBhvr>
                                      <p:tavLst>
                                        <p:tav tm="0">
                                          <p:val>
                                            <p:strVal val="ppt_w"/>
                                          </p:val>
                                        </p:tav>
                                        <p:tav tm="100000">
                                          <p:val>
                                            <p:fltVal val="0"/>
                                          </p:val>
                                        </p:tav>
                                      </p:tavLst>
                                    </p:anim>
                                    <p:anim calcmode="lin" valueType="num">
                                      <p:cBhvr>
                                        <p:cTn id="71" dur="500"/>
                                        <p:tgtEl>
                                          <p:spTgt spid="46172"/>
                                        </p:tgtEl>
                                        <p:attrNameLst>
                                          <p:attrName>ppt_h</p:attrName>
                                        </p:attrNameLst>
                                      </p:cBhvr>
                                      <p:tavLst>
                                        <p:tav tm="0">
                                          <p:val>
                                            <p:strVal val="ppt_h"/>
                                          </p:val>
                                        </p:tav>
                                        <p:tav tm="100000">
                                          <p:val>
                                            <p:fltVal val="0"/>
                                          </p:val>
                                        </p:tav>
                                      </p:tavLst>
                                    </p:anim>
                                    <p:set>
                                      <p:cBhvr>
                                        <p:cTn id="72" dur="1" fill="hold">
                                          <p:stCondLst>
                                            <p:cond delay="499"/>
                                          </p:stCondLst>
                                        </p:cTn>
                                        <p:tgtEl>
                                          <p:spTgt spid="46172"/>
                                        </p:tgtEl>
                                        <p:attrNameLst>
                                          <p:attrName>style.visibility</p:attrName>
                                        </p:attrNameLst>
                                      </p:cBhvr>
                                      <p:to>
                                        <p:strVal val="hidden"/>
                                      </p:to>
                                    </p:set>
                                  </p:childTnLst>
                                </p:cTn>
                              </p:par>
                              <p:par>
                                <p:cTn id="73" presetID="23" presetClass="exit" presetSubtype="32" fill="hold" grpId="0" nodeType="withEffect">
                                  <p:stCondLst>
                                    <p:cond delay="0"/>
                                  </p:stCondLst>
                                  <p:childTnLst>
                                    <p:anim calcmode="lin" valueType="num">
                                      <p:cBhvr>
                                        <p:cTn id="74" dur="500"/>
                                        <p:tgtEl>
                                          <p:spTgt spid="46173"/>
                                        </p:tgtEl>
                                        <p:attrNameLst>
                                          <p:attrName>ppt_w</p:attrName>
                                        </p:attrNameLst>
                                      </p:cBhvr>
                                      <p:tavLst>
                                        <p:tav tm="0">
                                          <p:val>
                                            <p:strVal val="ppt_w"/>
                                          </p:val>
                                        </p:tav>
                                        <p:tav tm="100000">
                                          <p:val>
                                            <p:fltVal val="0"/>
                                          </p:val>
                                        </p:tav>
                                      </p:tavLst>
                                    </p:anim>
                                    <p:anim calcmode="lin" valueType="num">
                                      <p:cBhvr>
                                        <p:cTn id="75" dur="500"/>
                                        <p:tgtEl>
                                          <p:spTgt spid="46173"/>
                                        </p:tgtEl>
                                        <p:attrNameLst>
                                          <p:attrName>ppt_h</p:attrName>
                                        </p:attrNameLst>
                                      </p:cBhvr>
                                      <p:tavLst>
                                        <p:tav tm="0">
                                          <p:val>
                                            <p:strVal val="ppt_h"/>
                                          </p:val>
                                        </p:tav>
                                        <p:tav tm="100000">
                                          <p:val>
                                            <p:fltVal val="0"/>
                                          </p:val>
                                        </p:tav>
                                      </p:tavLst>
                                    </p:anim>
                                    <p:set>
                                      <p:cBhvr>
                                        <p:cTn id="76" dur="1" fill="hold">
                                          <p:stCondLst>
                                            <p:cond delay="499"/>
                                          </p:stCondLst>
                                        </p:cTn>
                                        <p:tgtEl>
                                          <p:spTgt spid="46173"/>
                                        </p:tgtEl>
                                        <p:attrNameLst>
                                          <p:attrName>style.visibility</p:attrName>
                                        </p:attrNameLst>
                                      </p:cBhvr>
                                      <p:to>
                                        <p:strVal val="hidden"/>
                                      </p:to>
                                    </p:set>
                                  </p:childTnLst>
                                </p:cTn>
                              </p:par>
                              <p:par>
                                <p:cTn id="77" presetID="23" presetClass="exit" presetSubtype="32" fill="hold" grpId="0" nodeType="withEffect">
                                  <p:stCondLst>
                                    <p:cond delay="0"/>
                                  </p:stCondLst>
                                  <p:childTnLst>
                                    <p:anim calcmode="lin" valueType="num">
                                      <p:cBhvr>
                                        <p:cTn id="78" dur="500"/>
                                        <p:tgtEl>
                                          <p:spTgt spid="46174"/>
                                        </p:tgtEl>
                                        <p:attrNameLst>
                                          <p:attrName>ppt_w</p:attrName>
                                        </p:attrNameLst>
                                      </p:cBhvr>
                                      <p:tavLst>
                                        <p:tav tm="0">
                                          <p:val>
                                            <p:strVal val="ppt_w"/>
                                          </p:val>
                                        </p:tav>
                                        <p:tav tm="100000">
                                          <p:val>
                                            <p:fltVal val="0"/>
                                          </p:val>
                                        </p:tav>
                                      </p:tavLst>
                                    </p:anim>
                                    <p:anim calcmode="lin" valueType="num">
                                      <p:cBhvr>
                                        <p:cTn id="79" dur="500"/>
                                        <p:tgtEl>
                                          <p:spTgt spid="46174"/>
                                        </p:tgtEl>
                                        <p:attrNameLst>
                                          <p:attrName>ppt_h</p:attrName>
                                        </p:attrNameLst>
                                      </p:cBhvr>
                                      <p:tavLst>
                                        <p:tav tm="0">
                                          <p:val>
                                            <p:strVal val="ppt_h"/>
                                          </p:val>
                                        </p:tav>
                                        <p:tav tm="100000">
                                          <p:val>
                                            <p:fltVal val="0"/>
                                          </p:val>
                                        </p:tav>
                                      </p:tavLst>
                                    </p:anim>
                                    <p:set>
                                      <p:cBhvr>
                                        <p:cTn id="80" dur="1" fill="hold">
                                          <p:stCondLst>
                                            <p:cond delay="499"/>
                                          </p:stCondLst>
                                        </p:cTn>
                                        <p:tgtEl>
                                          <p:spTgt spid="46174"/>
                                        </p:tgtEl>
                                        <p:attrNameLst>
                                          <p:attrName>style.visibility</p:attrName>
                                        </p:attrNameLst>
                                      </p:cBhvr>
                                      <p:to>
                                        <p:strVal val="hidden"/>
                                      </p:to>
                                    </p:set>
                                  </p:childTnLst>
                                </p:cTn>
                              </p:par>
                              <p:par>
                                <p:cTn id="81" presetID="23" presetClass="exit" presetSubtype="32" fill="hold" grpId="0" nodeType="withEffect">
                                  <p:stCondLst>
                                    <p:cond delay="0"/>
                                  </p:stCondLst>
                                  <p:childTnLst>
                                    <p:anim calcmode="lin" valueType="num">
                                      <p:cBhvr>
                                        <p:cTn id="82" dur="500"/>
                                        <p:tgtEl>
                                          <p:spTgt spid="46175"/>
                                        </p:tgtEl>
                                        <p:attrNameLst>
                                          <p:attrName>ppt_w</p:attrName>
                                        </p:attrNameLst>
                                      </p:cBhvr>
                                      <p:tavLst>
                                        <p:tav tm="0">
                                          <p:val>
                                            <p:strVal val="ppt_w"/>
                                          </p:val>
                                        </p:tav>
                                        <p:tav tm="100000">
                                          <p:val>
                                            <p:fltVal val="0"/>
                                          </p:val>
                                        </p:tav>
                                      </p:tavLst>
                                    </p:anim>
                                    <p:anim calcmode="lin" valueType="num">
                                      <p:cBhvr>
                                        <p:cTn id="83" dur="500"/>
                                        <p:tgtEl>
                                          <p:spTgt spid="46175"/>
                                        </p:tgtEl>
                                        <p:attrNameLst>
                                          <p:attrName>ppt_h</p:attrName>
                                        </p:attrNameLst>
                                      </p:cBhvr>
                                      <p:tavLst>
                                        <p:tav tm="0">
                                          <p:val>
                                            <p:strVal val="ppt_h"/>
                                          </p:val>
                                        </p:tav>
                                        <p:tav tm="100000">
                                          <p:val>
                                            <p:fltVal val="0"/>
                                          </p:val>
                                        </p:tav>
                                      </p:tavLst>
                                    </p:anim>
                                    <p:set>
                                      <p:cBhvr>
                                        <p:cTn id="84" dur="1" fill="hold">
                                          <p:stCondLst>
                                            <p:cond delay="499"/>
                                          </p:stCondLst>
                                        </p:cTn>
                                        <p:tgtEl>
                                          <p:spTgt spid="46175"/>
                                        </p:tgtEl>
                                        <p:attrNameLst>
                                          <p:attrName>style.visibility</p:attrName>
                                        </p:attrNameLst>
                                      </p:cBhvr>
                                      <p:to>
                                        <p:strVal val="hidden"/>
                                      </p:to>
                                    </p:set>
                                  </p:childTnLst>
                                </p:cTn>
                              </p:par>
                            </p:childTnLst>
                          </p:cTn>
                        </p:par>
                        <p:par>
                          <p:cTn id="85" fill="hold" nodeType="afterGroup">
                            <p:stCondLst>
                              <p:cond delay="500"/>
                            </p:stCondLst>
                            <p:childTnLst>
                              <p:par>
                                <p:cTn id="86" presetID="23" presetClass="exit" presetSubtype="32" fill="hold" grpId="1" nodeType="afterEffect">
                                  <p:stCondLst>
                                    <p:cond delay="0"/>
                                  </p:stCondLst>
                                  <p:childTnLst>
                                    <p:anim calcmode="lin" valueType="num">
                                      <p:cBhvr>
                                        <p:cTn id="87" dur="500"/>
                                        <p:tgtEl>
                                          <p:spTgt spid="46246"/>
                                        </p:tgtEl>
                                        <p:attrNameLst>
                                          <p:attrName>ppt_w</p:attrName>
                                        </p:attrNameLst>
                                      </p:cBhvr>
                                      <p:tavLst>
                                        <p:tav tm="0">
                                          <p:val>
                                            <p:strVal val="ppt_w"/>
                                          </p:val>
                                        </p:tav>
                                        <p:tav tm="100000">
                                          <p:val>
                                            <p:fltVal val="0"/>
                                          </p:val>
                                        </p:tav>
                                      </p:tavLst>
                                    </p:anim>
                                    <p:anim calcmode="lin" valueType="num">
                                      <p:cBhvr>
                                        <p:cTn id="88" dur="500"/>
                                        <p:tgtEl>
                                          <p:spTgt spid="46246"/>
                                        </p:tgtEl>
                                        <p:attrNameLst>
                                          <p:attrName>ppt_h</p:attrName>
                                        </p:attrNameLst>
                                      </p:cBhvr>
                                      <p:tavLst>
                                        <p:tav tm="0">
                                          <p:val>
                                            <p:strVal val="ppt_h"/>
                                          </p:val>
                                        </p:tav>
                                        <p:tav tm="100000">
                                          <p:val>
                                            <p:fltVal val="0"/>
                                          </p:val>
                                        </p:tav>
                                      </p:tavLst>
                                    </p:anim>
                                    <p:set>
                                      <p:cBhvr>
                                        <p:cTn id="89" dur="1" fill="hold">
                                          <p:stCondLst>
                                            <p:cond delay="499"/>
                                          </p:stCondLst>
                                        </p:cTn>
                                        <p:tgtEl>
                                          <p:spTgt spid="46246"/>
                                        </p:tgtEl>
                                        <p:attrNameLst>
                                          <p:attrName>style.visibility</p:attrName>
                                        </p:attrNameLst>
                                      </p:cBhvr>
                                      <p:to>
                                        <p:strVal val="hidden"/>
                                      </p:to>
                                    </p:set>
                                  </p:childTnLst>
                                </p:cTn>
                              </p:par>
                            </p:childTnLst>
                          </p:cTn>
                        </p:par>
                      </p:childTnLst>
                    </p:cTn>
                  </p:par>
                </p:childTnLst>
              </p:cTn>
              <p:nextCondLst>
                <p:cond evt="onClick" delay="0">
                  <p:tgtEl>
                    <p:spTgt spid="46245"/>
                  </p:tgtEl>
                </p:cond>
              </p:nextCondLst>
            </p:seq>
            <p:seq concurrent="1" nextAc="seek">
              <p:cTn id="90" restart="whenNotActive" fill="hold" evtFilter="cancelBubble" nodeType="interactiveSeq">
                <p:stCondLst>
                  <p:cond evt="onClick" delay="0">
                    <p:tgtEl>
                      <p:spTgt spid="46244"/>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46247"/>
                                        </p:tgtEl>
                                        <p:attrNameLst>
                                          <p:attrName>style.visibility</p:attrName>
                                        </p:attrNameLst>
                                      </p:cBhvr>
                                      <p:to>
                                        <p:strVal val="visible"/>
                                      </p:to>
                                    </p:set>
                                    <p:anim calcmode="lin" valueType="num">
                                      <p:cBhvr>
                                        <p:cTn id="95" dur="500" fill="hold"/>
                                        <p:tgtEl>
                                          <p:spTgt spid="46247"/>
                                        </p:tgtEl>
                                        <p:attrNameLst>
                                          <p:attrName>ppt_w</p:attrName>
                                        </p:attrNameLst>
                                      </p:cBhvr>
                                      <p:tavLst>
                                        <p:tav tm="0">
                                          <p:val>
                                            <p:fltVal val="0"/>
                                          </p:val>
                                        </p:tav>
                                        <p:tav tm="100000">
                                          <p:val>
                                            <p:strVal val="#ppt_w"/>
                                          </p:val>
                                        </p:tav>
                                      </p:tavLst>
                                    </p:anim>
                                    <p:anim calcmode="lin" valueType="num">
                                      <p:cBhvr>
                                        <p:cTn id="96" dur="500" fill="hold"/>
                                        <p:tgtEl>
                                          <p:spTgt spid="46247"/>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2000" fill="hold"/>
                                        <p:tgtEl>
                                          <p:spTgt spid="46189"/>
                                        </p:tgtEl>
                                        <p:attrNameLst>
                                          <p:attrName>fillcolor</p:attrName>
                                        </p:attrNameLst>
                                      </p:cBhvr>
                                      <p:to>
                                        <a:schemeClr val="accent2"/>
                                      </p:to>
                                    </p:animClr>
                                    <p:set>
                                      <p:cBhvr>
                                        <p:cTn id="99" dur="2000" fill="hold"/>
                                        <p:tgtEl>
                                          <p:spTgt spid="46189"/>
                                        </p:tgtEl>
                                        <p:attrNameLst>
                                          <p:attrName>fill.type</p:attrName>
                                        </p:attrNameLst>
                                      </p:cBhvr>
                                      <p:to>
                                        <p:strVal val="solid"/>
                                      </p:to>
                                    </p:set>
                                    <p:set>
                                      <p:cBhvr>
                                        <p:cTn id="100" dur="2000" fill="hold"/>
                                        <p:tgtEl>
                                          <p:spTgt spid="46189"/>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2000" fill="hold"/>
                                        <p:tgtEl>
                                          <p:spTgt spid="46188"/>
                                        </p:tgtEl>
                                        <p:attrNameLst>
                                          <p:attrName>fillcolor</p:attrName>
                                        </p:attrNameLst>
                                      </p:cBhvr>
                                      <p:to>
                                        <a:schemeClr val="accent2"/>
                                      </p:to>
                                    </p:animClr>
                                    <p:set>
                                      <p:cBhvr>
                                        <p:cTn id="103" dur="2000" fill="hold"/>
                                        <p:tgtEl>
                                          <p:spTgt spid="46188"/>
                                        </p:tgtEl>
                                        <p:attrNameLst>
                                          <p:attrName>fill.type</p:attrName>
                                        </p:attrNameLst>
                                      </p:cBhvr>
                                      <p:to>
                                        <p:strVal val="solid"/>
                                      </p:to>
                                    </p:set>
                                    <p:set>
                                      <p:cBhvr>
                                        <p:cTn id="104" dur="2000" fill="hold"/>
                                        <p:tgtEl>
                                          <p:spTgt spid="46188"/>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2000" fill="hold"/>
                                        <p:tgtEl>
                                          <p:spTgt spid="46162"/>
                                        </p:tgtEl>
                                        <p:attrNameLst>
                                          <p:attrName>fillcolor</p:attrName>
                                        </p:attrNameLst>
                                      </p:cBhvr>
                                      <p:to>
                                        <a:schemeClr val="accent2"/>
                                      </p:to>
                                    </p:animClr>
                                    <p:set>
                                      <p:cBhvr>
                                        <p:cTn id="107" dur="2000" fill="hold"/>
                                        <p:tgtEl>
                                          <p:spTgt spid="46162"/>
                                        </p:tgtEl>
                                        <p:attrNameLst>
                                          <p:attrName>fill.type</p:attrName>
                                        </p:attrNameLst>
                                      </p:cBhvr>
                                      <p:to>
                                        <p:strVal val="solid"/>
                                      </p:to>
                                    </p:set>
                                    <p:set>
                                      <p:cBhvr>
                                        <p:cTn id="108" dur="2000" fill="hold"/>
                                        <p:tgtEl>
                                          <p:spTgt spid="46162"/>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2000" fill="hold"/>
                                        <p:tgtEl>
                                          <p:spTgt spid="46193"/>
                                        </p:tgtEl>
                                        <p:attrNameLst>
                                          <p:attrName>fillcolor</p:attrName>
                                        </p:attrNameLst>
                                      </p:cBhvr>
                                      <p:to>
                                        <a:schemeClr val="accent2"/>
                                      </p:to>
                                    </p:animClr>
                                    <p:set>
                                      <p:cBhvr>
                                        <p:cTn id="111" dur="2000" fill="hold"/>
                                        <p:tgtEl>
                                          <p:spTgt spid="46193"/>
                                        </p:tgtEl>
                                        <p:attrNameLst>
                                          <p:attrName>fill.type</p:attrName>
                                        </p:attrNameLst>
                                      </p:cBhvr>
                                      <p:to>
                                        <p:strVal val="solid"/>
                                      </p:to>
                                    </p:set>
                                    <p:set>
                                      <p:cBhvr>
                                        <p:cTn id="112" dur="2000" fill="hold"/>
                                        <p:tgtEl>
                                          <p:spTgt spid="46193"/>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46203"/>
                                        </p:tgtEl>
                                        <p:attrNameLst>
                                          <p:attrName>fillcolor</p:attrName>
                                        </p:attrNameLst>
                                      </p:cBhvr>
                                      <p:to>
                                        <a:schemeClr val="accent2"/>
                                      </p:to>
                                    </p:animClr>
                                    <p:set>
                                      <p:cBhvr>
                                        <p:cTn id="115" dur="2000" fill="hold"/>
                                        <p:tgtEl>
                                          <p:spTgt spid="46203"/>
                                        </p:tgtEl>
                                        <p:attrNameLst>
                                          <p:attrName>fill.type</p:attrName>
                                        </p:attrNameLst>
                                      </p:cBhvr>
                                      <p:to>
                                        <p:strVal val="solid"/>
                                      </p:to>
                                    </p:set>
                                    <p:set>
                                      <p:cBhvr>
                                        <p:cTn id="116" dur="2000" fill="hold"/>
                                        <p:tgtEl>
                                          <p:spTgt spid="46203"/>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46182"/>
                                        </p:tgtEl>
                                        <p:attrNameLst>
                                          <p:attrName>fillcolor</p:attrName>
                                        </p:attrNameLst>
                                      </p:cBhvr>
                                      <p:to>
                                        <a:schemeClr val="accent2"/>
                                      </p:to>
                                    </p:animClr>
                                    <p:set>
                                      <p:cBhvr>
                                        <p:cTn id="119" dur="2000" fill="hold"/>
                                        <p:tgtEl>
                                          <p:spTgt spid="46182"/>
                                        </p:tgtEl>
                                        <p:attrNameLst>
                                          <p:attrName>fill.type</p:attrName>
                                        </p:attrNameLst>
                                      </p:cBhvr>
                                      <p:to>
                                        <p:strVal val="solid"/>
                                      </p:to>
                                    </p:set>
                                    <p:set>
                                      <p:cBhvr>
                                        <p:cTn id="120" dur="2000" fill="hold"/>
                                        <p:tgtEl>
                                          <p:spTgt spid="4618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46204"/>
                                        </p:tgtEl>
                                        <p:attrNameLst>
                                          <p:attrName>fillcolor</p:attrName>
                                        </p:attrNameLst>
                                      </p:cBhvr>
                                      <p:to>
                                        <a:schemeClr val="accent2"/>
                                      </p:to>
                                    </p:animClr>
                                    <p:set>
                                      <p:cBhvr>
                                        <p:cTn id="123" dur="2000" fill="hold"/>
                                        <p:tgtEl>
                                          <p:spTgt spid="46204"/>
                                        </p:tgtEl>
                                        <p:attrNameLst>
                                          <p:attrName>fill.type</p:attrName>
                                        </p:attrNameLst>
                                      </p:cBhvr>
                                      <p:to>
                                        <p:strVal val="solid"/>
                                      </p:to>
                                    </p:set>
                                    <p:set>
                                      <p:cBhvr>
                                        <p:cTn id="124" dur="2000" fill="hold"/>
                                        <p:tgtEl>
                                          <p:spTgt spid="4620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46197"/>
                                        </p:tgtEl>
                                        <p:attrNameLst>
                                          <p:attrName>fillcolor</p:attrName>
                                        </p:attrNameLst>
                                      </p:cBhvr>
                                      <p:to>
                                        <a:schemeClr val="accent2"/>
                                      </p:to>
                                    </p:animClr>
                                    <p:set>
                                      <p:cBhvr>
                                        <p:cTn id="127" dur="2000" fill="hold"/>
                                        <p:tgtEl>
                                          <p:spTgt spid="46197"/>
                                        </p:tgtEl>
                                        <p:attrNameLst>
                                          <p:attrName>fill.type</p:attrName>
                                        </p:attrNameLst>
                                      </p:cBhvr>
                                      <p:to>
                                        <p:strVal val="solid"/>
                                      </p:to>
                                    </p:set>
                                    <p:set>
                                      <p:cBhvr>
                                        <p:cTn id="128" dur="2000" fill="hold"/>
                                        <p:tgtEl>
                                          <p:spTgt spid="46197"/>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46198"/>
                                        </p:tgtEl>
                                        <p:attrNameLst>
                                          <p:attrName>fillcolor</p:attrName>
                                        </p:attrNameLst>
                                      </p:cBhvr>
                                      <p:to>
                                        <a:schemeClr val="accent2"/>
                                      </p:to>
                                    </p:animClr>
                                    <p:set>
                                      <p:cBhvr>
                                        <p:cTn id="131" dur="2000" fill="hold"/>
                                        <p:tgtEl>
                                          <p:spTgt spid="46198"/>
                                        </p:tgtEl>
                                        <p:attrNameLst>
                                          <p:attrName>fill.type</p:attrName>
                                        </p:attrNameLst>
                                      </p:cBhvr>
                                      <p:to>
                                        <p:strVal val="solid"/>
                                      </p:to>
                                    </p:set>
                                    <p:set>
                                      <p:cBhvr>
                                        <p:cTn id="132" dur="2000" fill="hold"/>
                                        <p:tgtEl>
                                          <p:spTgt spid="46198"/>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2000" fill="hold"/>
                                        <p:tgtEl>
                                          <p:spTgt spid="46170"/>
                                        </p:tgtEl>
                                        <p:attrNameLst>
                                          <p:attrName>fillcolor</p:attrName>
                                        </p:attrNameLst>
                                      </p:cBhvr>
                                      <p:to>
                                        <a:schemeClr val="accent2"/>
                                      </p:to>
                                    </p:animClr>
                                    <p:set>
                                      <p:cBhvr>
                                        <p:cTn id="135" dur="2000" fill="hold"/>
                                        <p:tgtEl>
                                          <p:spTgt spid="46170"/>
                                        </p:tgtEl>
                                        <p:attrNameLst>
                                          <p:attrName>fill.type</p:attrName>
                                        </p:attrNameLst>
                                      </p:cBhvr>
                                      <p:to>
                                        <p:strVal val="solid"/>
                                      </p:to>
                                    </p:set>
                                    <p:set>
                                      <p:cBhvr>
                                        <p:cTn id="136" dur="2000" fill="hold"/>
                                        <p:tgtEl>
                                          <p:spTgt spid="46170"/>
                                        </p:tgtEl>
                                        <p:attrNameLst>
                                          <p:attrName>fill.on</p:attrName>
                                        </p:attrNameLst>
                                      </p:cBhvr>
                                      <p:to>
                                        <p:strVal val="tru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3" presetClass="exit" presetSubtype="32" fill="hold" grpId="0" nodeType="clickEffect">
                                  <p:stCondLst>
                                    <p:cond delay="0"/>
                                  </p:stCondLst>
                                  <p:childTnLst>
                                    <p:anim calcmode="lin" valueType="num">
                                      <p:cBhvr>
                                        <p:cTn id="140" dur="500"/>
                                        <p:tgtEl>
                                          <p:spTgt spid="46189"/>
                                        </p:tgtEl>
                                        <p:attrNameLst>
                                          <p:attrName>ppt_w</p:attrName>
                                        </p:attrNameLst>
                                      </p:cBhvr>
                                      <p:tavLst>
                                        <p:tav tm="0">
                                          <p:val>
                                            <p:strVal val="ppt_w"/>
                                          </p:val>
                                        </p:tav>
                                        <p:tav tm="100000">
                                          <p:val>
                                            <p:fltVal val="0"/>
                                          </p:val>
                                        </p:tav>
                                      </p:tavLst>
                                    </p:anim>
                                    <p:anim calcmode="lin" valueType="num">
                                      <p:cBhvr>
                                        <p:cTn id="141" dur="500"/>
                                        <p:tgtEl>
                                          <p:spTgt spid="46189"/>
                                        </p:tgtEl>
                                        <p:attrNameLst>
                                          <p:attrName>ppt_h</p:attrName>
                                        </p:attrNameLst>
                                      </p:cBhvr>
                                      <p:tavLst>
                                        <p:tav tm="0">
                                          <p:val>
                                            <p:strVal val="ppt_h"/>
                                          </p:val>
                                        </p:tav>
                                        <p:tav tm="100000">
                                          <p:val>
                                            <p:fltVal val="0"/>
                                          </p:val>
                                        </p:tav>
                                      </p:tavLst>
                                    </p:anim>
                                    <p:set>
                                      <p:cBhvr>
                                        <p:cTn id="142" dur="1" fill="hold">
                                          <p:stCondLst>
                                            <p:cond delay="499"/>
                                          </p:stCondLst>
                                        </p:cTn>
                                        <p:tgtEl>
                                          <p:spTgt spid="46189"/>
                                        </p:tgtEl>
                                        <p:attrNameLst>
                                          <p:attrName>style.visibility</p:attrName>
                                        </p:attrNameLst>
                                      </p:cBhvr>
                                      <p:to>
                                        <p:strVal val="hidden"/>
                                      </p:to>
                                    </p:set>
                                  </p:childTnLst>
                                </p:cTn>
                              </p:par>
                              <p:par>
                                <p:cTn id="143" presetID="23" presetClass="exit" presetSubtype="32" fill="hold" grpId="0" nodeType="withEffect">
                                  <p:stCondLst>
                                    <p:cond delay="0"/>
                                  </p:stCondLst>
                                  <p:childTnLst>
                                    <p:anim calcmode="lin" valueType="num">
                                      <p:cBhvr>
                                        <p:cTn id="144" dur="500"/>
                                        <p:tgtEl>
                                          <p:spTgt spid="46188"/>
                                        </p:tgtEl>
                                        <p:attrNameLst>
                                          <p:attrName>ppt_w</p:attrName>
                                        </p:attrNameLst>
                                      </p:cBhvr>
                                      <p:tavLst>
                                        <p:tav tm="0">
                                          <p:val>
                                            <p:strVal val="ppt_w"/>
                                          </p:val>
                                        </p:tav>
                                        <p:tav tm="100000">
                                          <p:val>
                                            <p:fltVal val="0"/>
                                          </p:val>
                                        </p:tav>
                                      </p:tavLst>
                                    </p:anim>
                                    <p:anim calcmode="lin" valueType="num">
                                      <p:cBhvr>
                                        <p:cTn id="145" dur="500"/>
                                        <p:tgtEl>
                                          <p:spTgt spid="46188"/>
                                        </p:tgtEl>
                                        <p:attrNameLst>
                                          <p:attrName>ppt_h</p:attrName>
                                        </p:attrNameLst>
                                      </p:cBhvr>
                                      <p:tavLst>
                                        <p:tav tm="0">
                                          <p:val>
                                            <p:strVal val="ppt_h"/>
                                          </p:val>
                                        </p:tav>
                                        <p:tav tm="100000">
                                          <p:val>
                                            <p:fltVal val="0"/>
                                          </p:val>
                                        </p:tav>
                                      </p:tavLst>
                                    </p:anim>
                                    <p:set>
                                      <p:cBhvr>
                                        <p:cTn id="146" dur="1" fill="hold">
                                          <p:stCondLst>
                                            <p:cond delay="499"/>
                                          </p:stCondLst>
                                        </p:cTn>
                                        <p:tgtEl>
                                          <p:spTgt spid="46188"/>
                                        </p:tgtEl>
                                        <p:attrNameLst>
                                          <p:attrName>style.visibility</p:attrName>
                                        </p:attrNameLst>
                                      </p:cBhvr>
                                      <p:to>
                                        <p:strVal val="hidden"/>
                                      </p:to>
                                    </p:set>
                                  </p:childTnLst>
                                </p:cTn>
                              </p:par>
                              <p:par>
                                <p:cTn id="147" presetID="23" presetClass="exit" presetSubtype="32" fill="hold" grpId="0" nodeType="withEffect">
                                  <p:stCondLst>
                                    <p:cond delay="0"/>
                                  </p:stCondLst>
                                  <p:childTnLst>
                                    <p:anim calcmode="lin" valueType="num">
                                      <p:cBhvr>
                                        <p:cTn id="148" dur="500"/>
                                        <p:tgtEl>
                                          <p:spTgt spid="46162"/>
                                        </p:tgtEl>
                                        <p:attrNameLst>
                                          <p:attrName>ppt_w</p:attrName>
                                        </p:attrNameLst>
                                      </p:cBhvr>
                                      <p:tavLst>
                                        <p:tav tm="0">
                                          <p:val>
                                            <p:strVal val="ppt_w"/>
                                          </p:val>
                                        </p:tav>
                                        <p:tav tm="100000">
                                          <p:val>
                                            <p:fltVal val="0"/>
                                          </p:val>
                                        </p:tav>
                                      </p:tavLst>
                                    </p:anim>
                                    <p:anim calcmode="lin" valueType="num">
                                      <p:cBhvr>
                                        <p:cTn id="149" dur="500"/>
                                        <p:tgtEl>
                                          <p:spTgt spid="46162"/>
                                        </p:tgtEl>
                                        <p:attrNameLst>
                                          <p:attrName>ppt_h</p:attrName>
                                        </p:attrNameLst>
                                      </p:cBhvr>
                                      <p:tavLst>
                                        <p:tav tm="0">
                                          <p:val>
                                            <p:strVal val="ppt_h"/>
                                          </p:val>
                                        </p:tav>
                                        <p:tav tm="100000">
                                          <p:val>
                                            <p:fltVal val="0"/>
                                          </p:val>
                                        </p:tav>
                                      </p:tavLst>
                                    </p:anim>
                                    <p:set>
                                      <p:cBhvr>
                                        <p:cTn id="150" dur="1" fill="hold">
                                          <p:stCondLst>
                                            <p:cond delay="499"/>
                                          </p:stCondLst>
                                        </p:cTn>
                                        <p:tgtEl>
                                          <p:spTgt spid="46162"/>
                                        </p:tgtEl>
                                        <p:attrNameLst>
                                          <p:attrName>style.visibility</p:attrName>
                                        </p:attrNameLst>
                                      </p:cBhvr>
                                      <p:to>
                                        <p:strVal val="hidden"/>
                                      </p:to>
                                    </p:set>
                                  </p:childTnLst>
                                </p:cTn>
                              </p:par>
                              <p:par>
                                <p:cTn id="151" presetID="23" presetClass="exit" presetSubtype="32" fill="hold" grpId="0" nodeType="withEffect">
                                  <p:stCondLst>
                                    <p:cond delay="0"/>
                                  </p:stCondLst>
                                  <p:childTnLst>
                                    <p:anim calcmode="lin" valueType="num">
                                      <p:cBhvr>
                                        <p:cTn id="152" dur="500"/>
                                        <p:tgtEl>
                                          <p:spTgt spid="46193"/>
                                        </p:tgtEl>
                                        <p:attrNameLst>
                                          <p:attrName>ppt_w</p:attrName>
                                        </p:attrNameLst>
                                      </p:cBhvr>
                                      <p:tavLst>
                                        <p:tav tm="0">
                                          <p:val>
                                            <p:strVal val="ppt_w"/>
                                          </p:val>
                                        </p:tav>
                                        <p:tav tm="100000">
                                          <p:val>
                                            <p:fltVal val="0"/>
                                          </p:val>
                                        </p:tav>
                                      </p:tavLst>
                                    </p:anim>
                                    <p:anim calcmode="lin" valueType="num">
                                      <p:cBhvr>
                                        <p:cTn id="153" dur="500"/>
                                        <p:tgtEl>
                                          <p:spTgt spid="46193"/>
                                        </p:tgtEl>
                                        <p:attrNameLst>
                                          <p:attrName>ppt_h</p:attrName>
                                        </p:attrNameLst>
                                      </p:cBhvr>
                                      <p:tavLst>
                                        <p:tav tm="0">
                                          <p:val>
                                            <p:strVal val="ppt_h"/>
                                          </p:val>
                                        </p:tav>
                                        <p:tav tm="100000">
                                          <p:val>
                                            <p:fltVal val="0"/>
                                          </p:val>
                                        </p:tav>
                                      </p:tavLst>
                                    </p:anim>
                                    <p:set>
                                      <p:cBhvr>
                                        <p:cTn id="154" dur="1" fill="hold">
                                          <p:stCondLst>
                                            <p:cond delay="499"/>
                                          </p:stCondLst>
                                        </p:cTn>
                                        <p:tgtEl>
                                          <p:spTgt spid="46193"/>
                                        </p:tgtEl>
                                        <p:attrNameLst>
                                          <p:attrName>style.visibility</p:attrName>
                                        </p:attrNameLst>
                                      </p:cBhvr>
                                      <p:to>
                                        <p:strVal val="hidden"/>
                                      </p:to>
                                    </p:set>
                                  </p:childTnLst>
                                </p:cTn>
                              </p:par>
                              <p:par>
                                <p:cTn id="155" presetID="23" presetClass="exit" presetSubtype="32" fill="hold" grpId="0" nodeType="withEffect">
                                  <p:stCondLst>
                                    <p:cond delay="0"/>
                                  </p:stCondLst>
                                  <p:childTnLst>
                                    <p:anim calcmode="lin" valueType="num">
                                      <p:cBhvr>
                                        <p:cTn id="156" dur="500"/>
                                        <p:tgtEl>
                                          <p:spTgt spid="46203"/>
                                        </p:tgtEl>
                                        <p:attrNameLst>
                                          <p:attrName>ppt_w</p:attrName>
                                        </p:attrNameLst>
                                      </p:cBhvr>
                                      <p:tavLst>
                                        <p:tav tm="0">
                                          <p:val>
                                            <p:strVal val="ppt_w"/>
                                          </p:val>
                                        </p:tav>
                                        <p:tav tm="100000">
                                          <p:val>
                                            <p:fltVal val="0"/>
                                          </p:val>
                                        </p:tav>
                                      </p:tavLst>
                                    </p:anim>
                                    <p:anim calcmode="lin" valueType="num">
                                      <p:cBhvr>
                                        <p:cTn id="157" dur="500"/>
                                        <p:tgtEl>
                                          <p:spTgt spid="46203"/>
                                        </p:tgtEl>
                                        <p:attrNameLst>
                                          <p:attrName>ppt_h</p:attrName>
                                        </p:attrNameLst>
                                      </p:cBhvr>
                                      <p:tavLst>
                                        <p:tav tm="0">
                                          <p:val>
                                            <p:strVal val="ppt_h"/>
                                          </p:val>
                                        </p:tav>
                                        <p:tav tm="100000">
                                          <p:val>
                                            <p:fltVal val="0"/>
                                          </p:val>
                                        </p:tav>
                                      </p:tavLst>
                                    </p:anim>
                                    <p:set>
                                      <p:cBhvr>
                                        <p:cTn id="158" dur="1" fill="hold">
                                          <p:stCondLst>
                                            <p:cond delay="499"/>
                                          </p:stCondLst>
                                        </p:cTn>
                                        <p:tgtEl>
                                          <p:spTgt spid="46203"/>
                                        </p:tgtEl>
                                        <p:attrNameLst>
                                          <p:attrName>style.visibility</p:attrName>
                                        </p:attrNameLst>
                                      </p:cBhvr>
                                      <p:to>
                                        <p:strVal val="hidden"/>
                                      </p:to>
                                    </p:set>
                                  </p:childTnLst>
                                </p:cTn>
                              </p:par>
                              <p:par>
                                <p:cTn id="159" presetID="23" presetClass="exit" presetSubtype="32" fill="hold" grpId="0" nodeType="withEffect">
                                  <p:stCondLst>
                                    <p:cond delay="0"/>
                                  </p:stCondLst>
                                  <p:childTnLst>
                                    <p:anim calcmode="lin" valueType="num">
                                      <p:cBhvr>
                                        <p:cTn id="160" dur="500"/>
                                        <p:tgtEl>
                                          <p:spTgt spid="46182"/>
                                        </p:tgtEl>
                                        <p:attrNameLst>
                                          <p:attrName>ppt_w</p:attrName>
                                        </p:attrNameLst>
                                      </p:cBhvr>
                                      <p:tavLst>
                                        <p:tav tm="0">
                                          <p:val>
                                            <p:strVal val="ppt_w"/>
                                          </p:val>
                                        </p:tav>
                                        <p:tav tm="100000">
                                          <p:val>
                                            <p:fltVal val="0"/>
                                          </p:val>
                                        </p:tav>
                                      </p:tavLst>
                                    </p:anim>
                                    <p:anim calcmode="lin" valueType="num">
                                      <p:cBhvr>
                                        <p:cTn id="161" dur="500"/>
                                        <p:tgtEl>
                                          <p:spTgt spid="46182"/>
                                        </p:tgtEl>
                                        <p:attrNameLst>
                                          <p:attrName>ppt_h</p:attrName>
                                        </p:attrNameLst>
                                      </p:cBhvr>
                                      <p:tavLst>
                                        <p:tav tm="0">
                                          <p:val>
                                            <p:strVal val="ppt_h"/>
                                          </p:val>
                                        </p:tav>
                                        <p:tav tm="100000">
                                          <p:val>
                                            <p:fltVal val="0"/>
                                          </p:val>
                                        </p:tav>
                                      </p:tavLst>
                                    </p:anim>
                                    <p:set>
                                      <p:cBhvr>
                                        <p:cTn id="162" dur="1" fill="hold">
                                          <p:stCondLst>
                                            <p:cond delay="499"/>
                                          </p:stCondLst>
                                        </p:cTn>
                                        <p:tgtEl>
                                          <p:spTgt spid="46182"/>
                                        </p:tgtEl>
                                        <p:attrNameLst>
                                          <p:attrName>style.visibility</p:attrName>
                                        </p:attrNameLst>
                                      </p:cBhvr>
                                      <p:to>
                                        <p:strVal val="hidden"/>
                                      </p:to>
                                    </p:set>
                                  </p:childTnLst>
                                </p:cTn>
                              </p:par>
                              <p:par>
                                <p:cTn id="163" presetID="23" presetClass="exit" presetSubtype="32" fill="hold" grpId="0" nodeType="withEffect">
                                  <p:stCondLst>
                                    <p:cond delay="0"/>
                                  </p:stCondLst>
                                  <p:childTnLst>
                                    <p:anim calcmode="lin" valueType="num">
                                      <p:cBhvr>
                                        <p:cTn id="164" dur="500"/>
                                        <p:tgtEl>
                                          <p:spTgt spid="46204"/>
                                        </p:tgtEl>
                                        <p:attrNameLst>
                                          <p:attrName>ppt_w</p:attrName>
                                        </p:attrNameLst>
                                      </p:cBhvr>
                                      <p:tavLst>
                                        <p:tav tm="0">
                                          <p:val>
                                            <p:strVal val="ppt_w"/>
                                          </p:val>
                                        </p:tav>
                                        <p:tav tm="100000">
                                          <p:val>
                                            <p:fltVal val="0"/>
                                          </p:val>
                                        </p:tav>
                                      </p:tavLst>
                                    </p:anim>
                                    <p:anim calcmode="lin" valueType="num">
                                      <p:cBhvr>
                                        <p:cTn id="165" dur="500"/>
                                        <p:tgtEl>
                                          <p:spTgt spid="46204"/>
                                        </p:tgtEl>
                                        <p:attrNameLst>
                                          <p:attrName>ppt_h</p:attrName>
                                        </p:attrNameLst>
                                      </p:cBhvr>
                                      <p:tavLst>
                                        <p:tav tm="0">
                                          <p:val>
                                            <p:strVal val="ppt_h"/>
                                          </p:val>
                                        </p:tav>
                                        <p:tav tm="100000">
                                          <p:val>
                                            <p:fltVal val="0"/>
                                          </p:val>
                                        </p:tav>
                                      </p:tavLst>
                                    </p:anim>
                                    <p:set>
                                      <p:cBhvr>
                                        <p:cTn id="166" dur="1" fill="hold">
                                          <p:stCondLst>
                                            <p:cond delay="499"/>
                                          </p:stCondLst>
                                        </p:cTn>
                                        <p:tgtEl>
                                          <p:spTgt spid="46204"/>
                                        </p:tgtEl>
                                        <p:attrNameLst>
                                          <p:attrName>style.visibility</p:attrName>
                                        </p:attrNameLst>
                                      </p:cBhvr>
                                      <p:to>
                                        <p:strVal val="hidden"/>
                                      </p:to>
                                    </p:set>
                                  </p:childTnLst>
                                </p:cTn>
                              </p:par>
                              <p:par>
                                <p:cTn id="167" presetID="23" presetClass="exit" presetSubtype="32" fill="hold" grpId="0" nodeType="withEffect">
                                  <p:stCondLst>
                                    <p:cond delay="0"/>
                                  </p:stCondLst>
                                  <p:childTnLst>
                                    <p:anim calcmode="lin" valueType="num">
                                      <p:cBhvr>
                                        <p:cTn id="168" dur="500"/>
                                        <p:tgtEl>
                                          <p:spTgt spid="46197"/>
                                        </p:tgtEl>
                                        <p:attrNameLst>
                                          <p:attrName>ppt_w</p:attrName>
                                        </p:attrNameLst>
                                      </p:cBhvr>
                                      <p:tavLst>
                                        <p:tav tm="0">
                                          <p:val>
                                            <p:strVal val="ppt_w"/>
                                          </p:val>
                                        </p:tav>
                                        <p:tav tm="100000">
                                          <p:val>
                                            <p:fltVal val="0"/>
                                          </p:val>
                                        </p:tav>
                                      </p:tavLst>
                                    </p:anim>
                                    <p:anim calcmode="lin" valueType="num">
                                      <p:cBhvr>
                                        <p:cTn id="169" dur="500"/>
                                        <p:tgtEl>
                                          <p:spTgt spid="46197"/>
                                        </p:tgtEl>
                                        <p:attrNameLst>
                                          <p:attrName>ppt_h</p:attrName>
                                        </p:attrNameLst>
                                      </p:cBhvr>
                                      <p:tavLst>
                                        <p:tav tm="0">
                                          <p:val>
                                            <p:strVal val="ppt_h"/>
                                          </p:val>
                                        </p:tav>
                                        <p:tav tm="100000">
                                          <p:val>
                                            <p:fltVal val="0"/>
                                          </p:val>
                                        </p:tav>
                                      </p:tavLst>
                                    </p:anim>
                                    <p:set>
                                      <p:cBhvr>
                                        <p:cTn id="170" dur="1" fill="hold">
                                          <p:stCondLst>
                                            <p:cond delay="499"/>
                                          </p:stCondLst>
                                        </p:cTn>
                                        <p:tgtEl>
                                          <p:spTgt spid="46197"/>
                                        </p:tgtEl>
                                        <p:attrNameLst>
                                          <p:attrName>style.visibility</p:attrName>
                                        </p:attrNameLst>
                                      </p:cBhvr>
                                      <p:to>
                                        <p:strVal val="hidden"/>
                                      </p:to>
                                    </p:set>
                                  </p:childTnLst>
                                </p:cTn>
                              </p:par>
                              <p:par>
                                <p:cTn id="171" presetID="23" presetClass="exit" presetSubtype="32" fill="hold" grpId="0" nodeType="withEffect">
                                  <p:stCondLst>
                                    <p:cond delay="0"/>
                                  </p:stCondLst>
                                  <p:childTnLst>
                                    <p:anim calcmode="lin" valueType="num">
                                      <p:cBhvr>
                                        <p:cTn id="172" dur="500"/>
                                        <p:tgtEl>
                                          <p:spTgt spid="46198"/>
                                        </p:tgtEl>
                                        <p:attrNameLst>
                                          <p:attrName>ppt_w</p:attrName>
                                        </p:attrNameLst>
                                      </p:cBhvr>
                                      <p:tavLst>
                                        <p:tav tm="0">
                                          <p:val>
                                            <p:strVal val="ppt_w"/>
                                          </p:val>
                                        </p:tav>
                                        <p:tav tm="100000">
                                          <p:val>
                                            <p:fltVal val="0"/>
                                          </p:val>
                                        </p:tav>
                                      </p:tavLst>
                                    </p:anim>
                                    <p:anim calcmode="lin" valueType="num">
                                      <p:cBhvr>
                                        <p:cTn id="173" dur="500"/>
                                        <p:tgtEl>
                                          <p:spTgt spid="46198"/>
                                        </p:tgtEl>
                                        <p:attrNameLst>
                                          <p:attrName>ppt_h</p:attrName>
                                        </p:attrNameLst>
                                      </p:cBhvr>
                                      <p:tavLst>
                                        <p:tav tm="0">
                                          <p:val>
                                            <p:strVal val="ppt_h"/>
                                          </p:val>
                                        </p:tav>
                                        <p:tav tm="100000">
                                          <p:val>
                                            <p:fltVal val="0"/>
                                          </p:val>
                                        </p:tav>
                                      </p:tavLst>
                                    </p:anim>
                                    <p:set>
                                      <p:cBhvr>
                                        <p:cTn id="174" dur="1" fill="hold">
                                          <p:stCondLst>
                                            <p:cond delay="499"/>
                                          </p:stCondLst>
                                        </p:cTn>
                                        <p:tgtEl>
                                          <p:spTgt spid="46198"/>
                                        </p:tgtEl>
                                        <p:attrNameLst>
                                          <p:attrName>style.visibility</p:attrName>
                                        </p:attrNameLst>
                                      </p:cBhvr>
                                      <p:to>
                                        <p:strVal val="hidden"/>
                                      </p:to>
                                    </p:set>
                                  </p:childTnLst>
                                </p:cTn>
                              </p:par>
                              <p:par>
                                <p:cTn id="175" presetID="23" presetClass="exit" presetSubtype="32" fill="hold" grpId="0" nodeType="withEffect">
                                  <p:stCondLst>
                                    <p:cond delay="0"/>
                                  </p:stCondLst>
                                  <p:childTnLst>
                                    <p:anim calcmode="lin" valueType="num">
                                      <p:cBhvr>
                                        <p:cTn id="176" dur="500"/>
                                        <p:tgtEl>
                                          <p:spTgt spid="46184"/>
                                        </p:tgtEl>
                                        <p:attrNameLst>
                                          <p:attrName>ppt_w</p:attrName>
                                        </p:attrNameLst>
                                      </p:cBhvr>
                                      <p:tavLst>
                                        <p:tav tm="0">
                                          <p:val>
                                            <p:strVal val="ppt_w"/>
                                          </p:val>
                                        </p:tav>
                                        <p:tav tm="100000">
                                          <p:val>
                                            <p:fltVal val="0"/>
                                          </p:val>
                                        </p:tav>
                                      </p:tavLst>
                                    </p:anim>
                                    <p:anim calcmode="lin" valueType="num">
                                      <p:cBhvr>
                                        <p:cTn id="177" dur="500"/>
                                        <p:tgtEl>
                                          <p:spTgt spid="46184"/>
                                        </p:tgtEl>
                                        <p:attrNameLst>
                                          <p:attrName>ppt_h</p:attrName>
                                        </p:attrNameLst>
                                      </p:cBhvr>
                                      <p:tavLst>
                                        <p:tav tm="0">
                                          <p:val>
                                            <p:strVal val="ppt_h"/>
                                          </p:val>
                                        </p:tav>
                                        <p:tav tm="100000">
                                          <p:val>
                                            <p:fltVal val="0"/>
                                          </p:val>
                                        </p:tav>
                                      </p:tavLst>
                                    </p:anim>
                                    <p:set>
                                      <p:cBhvr>
                                        <p:cTn id="178" dur="1" fill="hold">
                                          <p:stCondLst>
                                            <p:cond delay="499"/>
                                          </p:stCondLst>
                                        </p:cTn>
                                        <p:tgtEl>
                                          <p:spTgt spid="46184"/>
                                        </p:tgtEl>
                                        <p:attrNameLst>
                                          <p:attrName>style.visibility</p:attrName>
                                        </p:attrNameLst>
                                      </p:cBhvr>
                                      <p:to>
                                        <p:strVal val="hidden"/>
                                      </p:to>
                                    </p:set>
                                  </p:childTnLst>
                                </p:cTn>
                              </p:par>
                              <p:par>
                                <p:cTn id="179" presetID="23" presetClass="exit" presetSubtype="32" fill="hold" grpId="0" nodeType="withEffect">
                                  <p:stCondLst>
                                    <p:cond delay="0"/>
                                  </p:stCondLst>
                                  <p:childTnLst>
                                    <p:anim calcmode="lin" valueType="num">
                                      <p:cBhvr>
                                        <p:cTn id="180" dur="500"/>
                                        <p:tgtEl>
                                          <p:spTgt spid="46170"/>
                                        </p:tgtEl>
                                        <p:attrNameLst>
                                          <p:attrName>ppt_w</p:attrName>
                                        </p:attrNameLst>
                                      </p:cBhvr>
                                      <p:tavLst>
                                        <p:tav tm="0">
                                          <p:val>
                                            <p:strVal val="ppt_w"/>
                                          </p:val>
                                        </p:tav>
                                        <p:tav tm="100000">
                                          <p:val>
                                            <p:fltVal val="0"/>
                                          </p:val>
                                        </p:tav>
                                      </p:tavLst>
                                    </p:anim>
                                    <p:anim calcmode="lin" valueType="num">
                                      <p:cBhvr>
                                        <p:cTn id="181" dur="500"/>
                                        <p:tgtEl>
                                          <p:spTgt spid="46170"/>
                                        </p:tgtEl>
                                        <p:attrNameLst>
                                          <p:attrName>ppt_h</p:attrName>
                                        </p:attrNameLst>
                                      </p:cBhvr>
                                      <p:tavLst>
                                        <p:tav tm="0">
                                          <p:val>
                                            <p:strVal val="ppt_h"/>
                                          </p:val>
                                        </p:tav>
                                        <p:tav tm="100000">
                                          <p:val>
                                            <p:fltVal val="0"/>
                                          </p:val>
                                        </p:tav>
                                      </p:tavLst>
                                    </p:anim>
                                    <p:set>
                                      <p:cBhvr>
                                        <p:cTn id="182" dur="1" fill="hold">
                                          <p:stCondLst>
                                            <p:cond delay="499"/>
                                          </p:stCondLst>
                                        </p:cTn>
                                        <p:tgtEl>
                                          <p:spTgt spid="46170"/>
                                        </p:tgtEl>
                                        <p:attrNameLst>
                                          <p:attrName>style.visibility</p:attrName>
                                        </p:attrNameLst>
                                      </p:cBhvr>
                                      <p:to>
                                        <p:strVal val="hidden"/>
                                      </p:to>
                                    </p:set>
                                  </p:childTnLst>
                                </p:cTn>
                              </p:par>
                            </p:childTnLst>
                          </p:cTn>
                        </p:par>
                        <p:par>
                          <p:cTn id="183" fill="hold" nodeType="afterGroup">
                            <p:stCondLst>
                              <p:cond delay="500"/>
                            </p:stCondLst>
                            <p:childTnLst>
                              <p:par>
                                <p:cTn id="184" presetID="23" presetClass="exit" presetSubtype="32" fill="hold" grpId="1" nodeType="afterEffect">
                                  <p:stCondLst>
                                    <p:cond delay="0"/>
                                  </p:stCondLst>
                                  <p:childTnLst>
                                    <p:anim calcmode="lin" valueType="num">
                                      <p:cBhvr>
                                        <p:cTn id="185" dur="500"/>
                                        <p:tgtEl>
                                          <p:spTgt spid="46247"/>
                                        </p:tgtEl>
                                        <p:attrNameLst>
                                          <p:attrName>ppt_w</p:attrName>
                                        </p:attrNameLst>
                                      </p:cBhvr>
                                      <p:tavLst>
                                        <p:tav tm="0">
                                          <p:val>
                                            <p:strVal val="ppt_w"/>
                                          </p:val>
                                        </p:tav>
                                        <p:tav tm="100000">
                                          <p:val>
                                            <p:fltVal val="0"/>
                                          </p:val>
                                        </p:tav>
                                      </p:tavLst>
                                    </p:anim>
                                    <p:anim calcmode="lin" valueType="num">
                                      <p:cBhvr>
                                        <p:cTn id="186" dur="500"/>
                                        <p:tgtEl>
                                          <p:spTgt spid="46247"/>
                                        </p:tgtEl>
                                        <p:attrNameLst>
                                          <p:attrName>ppt_h</p:attrName>
                                        </p:attrNameLst>
                                      </p:cBhvr>
                                      <p:tavLst>
                                        <p:tav tm="0">
                                          <p:val>
                                            <p:strVal val="ppt_h"/>
                                          </p:val>
                                        </p:tav>
                                        <p:tav tm="100000">
                                          <p:val>
                                            <p:fltVal val="0"/>
                                          </p:val>
                                        </p:tav>
                                      </p:tavLst>
                                    </p:anim>
                                    <p:set>
                                      <p:cBhvr>
                                        <p:cTn id="187" dur="1" fill="hold">
                                          <p:stCondLst>
                                            <p:cond delay="499"/>
                                          </p:stCondLst>
                                        </p:cTn>
                                        <p:tgtEl>
                                          <p:spTgt spid="46247"/>
                                        </p:tgtEl>
                                        <p:attrNameLst>
                                          <p:attrName>style.visibility</p:attrName>
                                        </p:attrNameLst>
                                      </p:cBhvr>
                                      <p:to>
                                        <p:strVal val="hidden"/>
                                      </p:to>
                                    </p:set>
                                  </p:childTnLst>
                                </p:cTn>
                              </p:par>
                            </p:childTnLst>
                          </p:cTn>
                        </p:par>
                      </p:childTnLst>
                    </p:cTn>
                  </p:par>
                </p:childTnLst>
              </p:cTn>
              <p:nextCondLst>
                <p:cond evt="onClick" delay="0">
                  <p:tgtEl>
                    <p:spTgt spid="46244"/>
                  </p:tgtEl>
                </p:cond>
              </p:nextCondLst>
            </p:seq>
            <p:seq concurrent="1" nextAc="seek">
              <p:cTn id="188" restart="whenNotActive" fill="hold" evtFilter="cancelBubble" nodeType="interactiveSeq">
                <p:stCondLst>
                  <p:cond evt="onClick" delay="0">
                    <p:tgtEl>
                      <p:spTgt spid="46243"/>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3" presetClass="entr" presetSubtype="16" fill="hold" grpId="0" nodeType="clickEffect">
                                  <p:stCondLst>
                                    <p:cond delay="0"/>
                                  </p:stCondLst>
                                  <p:childTnLst>
                                    <p:set>
                                      <p:cBhvr>
                                        <p:cTn id="192" dur="1" fill="hold">
                                          <p:stCondLst>
                                            <p:cond delay="0"/>
                                          </p:stCondLst>
                                        </p:cTn>
                                        <p:tgtEl>
                                          <p:spTgt spid="46248"/>
                                        </p:tgtEl>
                                        <p:attrNameLst>
                                          <p:attrName>style.visibility</p:attrName>
                                        </p:attrNameLst>
                                      </p:cBhvr>
                                      <p:to>
                                        <p:strVal val="visible"/>
                                      </p:to>
                                    </p:set>
                                    <p:anim calcmode="lin" valueType="num">
                                      <p:cBhvr>
                                        <p:cTn id="193" dur="500" fill="hold"/>
                                        <p:tgtEl>
                                          <p:spTgt spid="46248"/>
                                        </p:tgtEl>
                                        <p:attrNameLst>
                                          <p:attrName>ppt_w</p:attrName>
                                        </p:attrNameLst>
                                      </p:cBhvr>
                                      <p:tavLst>
                                        <p:tav tm="0">
                                          <p:val>
                                            <p:fltVal val="0"/>
                                          </p:val>
                                        </p:tav>
                                        <p:tav tm="100000">
                                          <p:val>
                                            <p:strVal val="#ppt_w"/>
                                          </p:val>
                                        </p:tav>
                                      </p:tavLst>
                                    </p:anim>
                                    <p:anim calcmode="lin" valueType="num">
                                      <p:cBhvr>
                                        <p:cTn id="194" dur="500" fill="hold"/>
                                        <p:tgtEl>
                                          <p:spTgt spid="46248"/>
                                        </p:tgtEl>
                                        <p:attrNameLst>
                                          <p:attrName>ppt_h</p:attrName>
                                        </p:attrNameLst>
                                      </p:cBhvr>
                                      <p:tavLst>
                                        <p:tav tm="0">
                                          <p:val>
                                            <p:fltVal val="0"/>
                                          </p:val>
                                        </p:tav>
                                        <p:tav tm="100000">
                                          <p:val>
                                            <p:strVal val="#ppt_h"/>
                                          </p:val>
                                        </p:tav>
                                      </p:tavLst>
                                    </p:anim>
                                  </p:childTnLst>
                                </p:cTn>
                              </p:par>
                              <p:par>
                                <p:cTn id="195" presetID="1" presetClass="emph" presetSubtype="2" fill="hold" nodeType="withEffect">
                                  <p:stCondLst>
                                    <p:cond delay="0"/>
                                  </p:stCondLst>
                                  <p:childTnLst>
                                    <p:animClr clrSpc="rgb" dir="cw">
                                      <p:cBhvr>
                                        <p:cTn id="196" dur="2000" fill="hold"/>
                                        <p:tgtEl>
                                          <p:spTgt spid="46210"/>
                                        </p:tgtEl>
                                        <p:attrNameLst>
                                          <p:attrName>fillcolor</p:attrName>
                                        </p:attrNameLst>
                                      </p:cBhvr>
                                      <p:to>
                                        <a:schemeClr val="accent2"/>
                                      </p:to>
                                    </p:animClr>
                                    <p:set>
                                      <p:cBhvr>
                                        <p:cTn id="197" dur="2000" fill="hold"/>
                                        <p:tgtEl>
                                          <p:spTgt spid="46210"/>
                                        </p:tgtEl>
                                        <p:attrNameLst>
                                          <p:attrName>fill.type</p:attrName>
                                        </p:attrNameLst>
                                      </p:cBhvr>
                                      <p:to>
                                        <p:strVal val="solid"/>
                                      </p:to>
                                    </p:set>
                                    <p:set>
                                      <p:cBhvr>
                                        <p:cTn id="198" dur="2000" fill="hold"/>
                                        <p:tgtEl>
                                          <p:spTgt spid="46210"/>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2000" fill="hold"/>
                                        <p:tgtEl>
                                          <p:spTgt spid="46200"/>
                                        </p:tgtEl>
                                        <p:attrNameLst>
                                          <p:attrName>fillcolor</p:attrName>
                                        </p:attrNameLst>
                                      </p:cBhvr>
                                      <p:to>
                                        <a:schemeClr val="accent2"/>
                                      </p:to>
                                    </p:animClr>
                                    <p:set>
                                      <p:cBhvr>
                                        <p:cTn id="201" dur="2000" fill="hold"/>
                                        <p:tgtEl>
                                          <p:spTgt spid="46200"/>
                                        </p:tgtEl>
                                        <p:attrNameLst>
                                          <p:attrName>fill.type</p:attrName>
                                        </p:attrNameLst>
                                      </p:cBhvr>
                                      <p:to>
                                        <p:strVal val="solid"/>
                                      </p:to>
                                    </p:set>
                                    <p:set>
                                      <p:cBhvr>
                                        <p:cTn id="202" dur="2000" fill="hold"/>
                                        <p:tgtEl>
                                          <p:spTgt spid="46200"/>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46202"/>
                                        </p:tgtEl>
                                        <p:attrNameLst>
                                          <p:attrName>fillcolor</p:attrName>
                                        </p:attrNameLst>
                                      </p:cBhvr>
                                      <p:to>
                                        <a:schemeClr val="accent2"/>
                                      </p:to>
                                    </p:animClr>
                                    <p:set>
                                      <p:cBhvr>
                                        <p:cTn id="205" dur="2000" fill="hold"/>
                                        <p:tgtEl>
                                          <p:spTgt spid="46202"/>
                                        </p:tgtEl>
                                        <p:attrNameLst>
                                          <p:attrName>fill.type</p:attrName>
                                        </p:attrNameLst>
                                      </p:cBhvr>
                                      <p:to>
                                        <p:strVal val="solid"/>
                                      </p:to>
                                    </p:set>
                                    <p:set>
                                      <p:cBhvr>
                                        <p:cTn id="206" dur="2000" fill="hold"/>
                                        <p:tgtEl>
                                          <p:spTgt spid="46202"/>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2000" fill="hold"/>
                                        <p:tgtEl>
                                          <p:spTgt spid="46201"/>
                                        </p:tgtEl>
                                        <p:attrNameLst>
                                          <p:attrName>fillcolor</p:attrName>
                                        </p:attrNameLst>
                                      </p:cBhvr>
                                      <p:to>
                                        <a:schemeClr val="accent2"/>
                                      </p:to>
                                    </p:animClr>
                                    <p:set>
                                      <p:cBhvr>
                                        <p:cTn id="209" dur="2000" fill="hold"/>
                                        <p:tgtEl>
                                          <p:spTgt spid="46201"/>
                                        </p:tgtEl>
                                        <p:attrNameLst>
                                          <p:attrName>fill.type</p:attrName>
                                        </p:attrNameLst>
                                      </p:cBhvr>
                                      <p:to>
                                        <p:strVal val="solid"/>
                                      </p:to>
                                    </p:set>
                                    <p:set>
                                      <p:cBhvr>
                                        <p:cTn id="210" dur="2000" fill="hold"/>
                                        <p:tgtEl>
                                          <p:spTgt spid="46201"/>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2000" fill="hold"/>
                                        <p:tgtEl>
                                          <p:spTgt spid="46211"/>
                                        </p:tgtEl>
                                        <p:attrNameLst>
                                          <p:attrName>fillcolor</p:attrName>
                                        </p:attrNameLst>
                                      </p:cBhvr>
                                      <p:to>
                                        <a:schemeClr val="accent2"/>
                                      </p:to>
                                    </p:animClr>
                                    <p:set>
                                      <p:cBhvr>
                                        <p:cTn id="213" dur="2000" fill="hold"/>
                                        <p:tgtEl>
                                          <p:spTgt spid="46211"/>
                                        </p:tgtEl>
                                        <p:attrNameLst>
                                          <p:attrName>fill.type</p:attrName>
                                        </p:attrNameLst>
                                      </p:cBhvr>
                                      <p:to>
                                        <p:strVal val="solid"/>
                                      </p:to>
                                    </p:set>
                                    <p:set>
                                      <p:cBhvr>
                                        <p:cTn id="214" dur="2000" fill="hold"/>
                                        <p:tgtEl>
                                          <p:spTgt spid="46211"/>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2000" fill="hold"/>
                                        <p:tgtEl>
                                          <p:spTgt spid="46192"/>
                                        </p:tgtEl>
                                        <p:attrNameLst>
                                          <p:attrName>fillcolor</p:attrName>
                                        </p:attrNameLst>
                                      </p:cBhvr>
                                      <p:to>
                                        <a:schemeClr val="accent2"/>
                                      </p:to>
                                    </p:animClr>
                                    <p:set>
                                      <p:cBhvr>
                                        <p:cTn id="217" dur="2000" fill="hold"/>
                                        <p:tgtEl>
                                          <p:spTgt spid="46192"/>
                                        </p:tgtEl>
                                        <p:attrNameLst>
                                          <p:attrName>fill.type</p:attrName>
                                        </p:attrNameLst>
                                      </p:cBhvr>
                                      <p:to>
                                        <p:strVal val="solid"/>
                                      </p:to>
                                    </p:set>
                                    <p:set>
                                      <p:cBhvr>
                                        <p:cTn id="218" dur="2000" fill="hold"/>
                                        <p:tgtEl>
                                          <p:spTgt spid="46192"/>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2000" fill="hold"/>
                                        <p:tgtEl>
                                          <p:spTgt spid="46205"/>
                                        </p:tgtEl>
                                        <p:attrNameLst>
                                          <p:attrName>fillcolor</p:attrName>
                                        </p:attrNameLst>
                                      </p:cBhvr>
                                      <p:to>
                                        <a:schemeClr val="accent2"/>
                                      </p:to>
                                    </p:animClr>
                                    <p:set>
                                      <p:cBhvr>
                                        <p:cTn id="221" dur="2000" fill="hold"/>
                                        <p:tgtEl>
                                          <p:spTgt spid="46205"/>
                                        </p:tgtEl>
                                        <p:attrNameLst>
                                          <p:attrName>fill.type</p:attrName>
                                        </p:attrNameLst>
                                      </p:cBhvr>
                                      <p:to>
                                        <p:strVal val="solid"/>
                                      </p:to>
                                    </p:set>
                                    <p:set>
                                      <p:cBhvr>
                                        <p:cTn id="222" dur="2000" fill="hold"/>
                                        <p:tgtEl>
                                          <p:spTgt spid="46205"/>
                                        </p:tgtEl>
                                        <p:attrNameLst>
                                          <p:attrName>fill.on</p:attrName>
                                        </p:attrNameLst>
                                      </p:cBhvr>
                                      <p:to>
                                        <p:strVal val="true"/>
                                      </p:to>
                                    </p:set>
                                  </p:childTnLst>
                                </p:cTn>
                              </p:par>
                              <p:par>
                                <p:cTn id="223" presetID="1" presetClass="emph" presetSubtype="2" fill="hold" nodeType="withEffect">
                                  <p:stCondLst>
                                    <p:cond delay="0"/>
                                  </p:stCondLst>
                                  <p:childTnLst>
                                    <p:animClr clrSpc="rgb" dir="cw">
                                      <p:cBhvr>
                                        <p:cTn id="224" dur="2000" fill="hold"/>
                                        <p:tgtEl>
                                          <p:spTgt spid="46165"/>
                                        </p:tgtEl>
                                        <p:attrNameLst>
                                          <p:attrName>fillcolor</p:attrName>
                                        </p:attrNameLst>
                                      </p:cBhvr>
                                      <p:to>
                                        <a:schemeClr val="accent2"/>
                                      </p:to>
                                    </p:animClr>
                                    <p:set>
                                      <p:cBhvr>
                                        <p:cTn id="225" dur="2000" fill="hold"/>
                                        <p:tgtEl>
                                          <p:spTgt spid="46165"/>
                                        </p:tgtEl>
                                        <p:attrNameLst>
                                          <p:attrName>fill.type</p:attrName>
                                        </p:attrNameLst>
                                      </p:cBhvr>
                                      <p:to>
                                        <p:strVal val="solid"/>
                                      </p:to>
                                    </p:set>
                                    <p:set>
                                      <p:cBhvr>
                                        <p:cTn id="226" dur="2000" fill="hold"/>
                                        <p:tgtEl>
                                          <p:spTgt spid="46165"/>
                                        </p:tgtEl>
                                        <p:attrNameLst>
                                          <p:attrName>fill.on</p:attrName>
                                        </p:attrNameLst>
                                      </p:cBhvr>
                                      <p:to>
                                        <p:strVal val="true"/>
                                      </p:to>
                                    </p:set>
                                  </p:childTnLst>
                                </p:cTn>
                              </p:par>
                              <p:par>
                                <p:cTn id="227" presetID="1" presetClass="emph" presetSubtype="2" fill="hold" nodeType="withEffect">
                                  <p:stCondLst>
                                    <p:cond delay="0"/>
                                  </p:stCondLst>
                                  <p:childTnLst>
                                    <p:animClr clrSpc="rgb" dir="cw">
                                      <p:cBhvr>
                                        <p:cTn id="228" dur="2000" fill="hold"/>
                                        <p:tgtEl>
                                          <p:spTgt spid="46183"/>
                                        </p:tgtEl>
                                        <p:attrNameLst>
                                          <p:attrName>fillcolor</p:attrName>
                                        </p:attrNameLst>
                                      </p:cBhvr>
                                      <p:to>
                                        <a:schemeClr val="accent2"/>
                                      </p:to>
                                    </p:animClr>
                                    <p:set>
                                      <p:cBhvr>
                                        <p:cTn id="229" dur="2000" fill="hold"/>
                                        <p:tgtEl>
                                          <p:spTgt spid="46183"/>
                                        </p:tgtEl>
                                        <p:attrNameLst>
                                          <p:attrName>fill.type</p:attrName>
                                        </p:attrNameLst>
                                      </p:cBhvr>
                                      <p:to>
                                        <p:strVal val="solid"/>
                                      </p:to>
                                    </p:set>
                                    <p:set>
                                      <p:cBhvr>
                                        <p:cTn id="230" dur="2000" fill="hold"/>
                                        <p:tgtEl>
                                          <p:spTgt spid="46183"/>
                                        </p:tgtEl>
                                        <p:attrNameLst>
                                          <p:attrName>fill.on</p:attrName>
                                        </p:attrNameLst>
                                      </p:cBhvr>
                                      <p:to>
                                        <p:strVal val="true"/>
                                      </p:to>
                                    </p:set>
                                  </p:childTnLst>
                                </p:cTn>
                              </p:par>
                              <p:par>
                                <p:cTn id="231" presetID="1" presetClass="emph" presetSubtype="2" fill="hold" nodeType="withEffect">
                                  <p:stCondLst>
                                    <p:cond delay="0"/>
                                  </p:stCondLst>
                                  <p:childTnLst>
                                    <p:animClr clrSpc="rgb" dir="cw">
                                      <p:cBhvr>
                                        <p:cTn id="232" dur="2000" fill="hold"/>
                                        <p:tgtEl>
                                          <p:spTgt spid="46185"/>
                                        </p:tgtEl>
                                        <p:attrNameLst>
                                          <p:attrName>fillcolor</p:attrName>
                                        </p:attrNameLst>
                                      </p:cBhvr>
                                      <p:to>
                                        <a:schemeClr val="accent2"/>
                                      </p:to>
                                    </p:animClr>
                                    <p:set>
                                      <p:cBhvr>
                                        <p:cTn id="233" dur="2000" fill="hold"/>
                                        <p:tgtEl>
                                          <p:spTgt spid="46185"/>
                                        </p:tgtEl>
                                        <p:attrNameLst>
                                          <p:attrName>fill.type</p:attrName>
                                        </p:attrNameLst>
                                      </p:cBhvr>
                                      <p:to>
                                        <p:strVal val="solid"/>
                                      </p:to>
                                    </p:set>
                                    <p:set>
                                      <p:cBhvr>
                                        <p:cTn id="234" dur="2000" fill="hold"/>
                                        <p:tgtEl>
                                          <p:spTgt spid="46185"/>
                                        </p:tgtEl>
                                        <p:attrNameLst>
                                          <p:attrName>fill.on</p:attrName>
                                        </p:attrNameLst>
                                      </p:cBhvr>
                                      <p:to>
                                        <p:strVal val="true"/>
                                      </p:to>
                                    </p:set>
                                  </p:childTnLst>
                                </p:cTn>
                              </p:par>
                              <p:par>
                                <p:cTn id="235" presetID="1" presetClass="emph" presetSubtype="2" fill="hold" nodeType="withEffect">
                                  <p:stCondLst>
                                    <p:cond delay="0"/>
                                  </p:stCondLst>
                                  <p:childTnLst>
                                    <p:animClr clrSpc="rgb" dir="cw">
                                      <p:cBhvr>
                                        <p:cTn id="236" dur="2000" fill="hold"/>
                                        <p:tgtEl>
                                          <p:spTgt spid="46187"/>
                                        </p:tgtEl>
                                        <p:attrNameLst>
                                          <p:attrName>fillcolor</p:attrName>
                                        </p:attrNameLst>
                                      </p:cBhvr>
                                      <p:to>
                                        <a:schemeClr val="accent2"/>
                                      </p:to>
                                    </p:animClr>
                                    <p:set>
                                      <p:cBhvr>
                                        <p:cTn id="237" dur="2000" fill="hold"/>
                                        <p:tgtEl>
                                          <p:spTgt spid="46187"/>
                                        </p:tgtEl>
                                        <p:attrNameLst>
                                          <p:attrName>fill.type</p:attrName>
                                        </p:attrNameLst>
                                      </p:cBhvr>
                                      <p:to>
                                        <p:strVal val="solid"/>
                                      </p:to>
                                    </p:set>
                                    <p:set>
                                      <p:cBhvr>
                                        <p:cTn id="238" dur="2000" fill="hold"/>
                                        <p:tgtEl>
                                          <p:spTgt spid="46187"/>
                                        </p:tgtEl>
                                        <p:attrNameLst>
                                          <p:attrName>fill.on</p:attrName>
                                        </p:attrNameLst>
                                      </p:cBhvr>
                                      <p:to>
                                        <p:strVal val="true"/>
                                      </p:to>
                                    </p:set>
                                  </p:childTnLst>
                                </p:cTn>
                              </p:par>
                            </p:childTnLst>
                          </p:cTn>
                        </p:par>
                      </p:childTnLst>
                    </p:cTn>
                  </p:par>
                  <p:par>
                    <p:cTn id="239" fill="hold" nodeType="clickPar">
                      <p:stCondLst>
                        <p:cond delay="indefinite"/>
                      </p:stCondLst>
                      <p:childTnLst>
                        <p:par>
                          <p:cTn id="240" fill="hold" nodeType="withGroup">
                            <p:stCondLst>
                              <p:cond delay="0"/>
                            </p:stCondLst>
                            <p:childTnLst>
                              <p:par>
                                <p:cTn id="241" presetID="23" presetClass="exit" presetSubtype="32" fill="hold" grpId="0" nodeType="clickEffect">
                                  <p:stCondLst>
                                    <p:cond delay="0"/>
                                  </p:stCondLst>
                                  <p:childTnLst>
                                    <p:anim calcmode="lin" valueType="num">
                                      <p:cBhvr>
                                        <p:cTn id="242" dur="500"/>
                                        <p:tgtEl>
                                          <p:spTgt spid="46210"/>
                                        </p:tgtEl>
                                        <p:attrNameLst>
                                          <p:attrName>ppt_w</p:attrName>
                                        </p:attrNameLst>
                                      </p:cBhvr>
                                      <p:tavLst>
                                        <p:tav tm="0">
                                          <p:val>
                                            <p:strVal val="ppt_w"/>
                                          </p:val>
                                        </p:tav>
                                        <p:tav tm="100000">
                                          <p:val>
                                            <p:fltVal val="0"/>
                                          </p:val>
                                        </p:tav>
                                      </p:tavLst>
                                    </p:anim>
                                    <p:anim calcmode="lin" valueType="num">
                                      <p:cBhvr>
                                        <p:cTn id="243" dur="500"/>
                                        <p:tgtEl>
                                          <p:spTgt spid="46210"/>
                                        </p:tgtEl>
                                        <p:attrNameLst>
                                          <p:attrName>ppt_h</p:attrName>
                                        </p:attrNameLst>
                                      </p:cBhvr>
                                      <p:tavLst>
                                        <p:tav tm="0">
                                          <p:val>
                                            <p:strVal val="ppt_h"/>
                                          </p:val>
                                        </p:tav>
                                        <p:tav tm="100000">
                                          <p:val>
                                            <p:fltVal val="0"/>
                                          </p:val>
                                        </p:tav>
                                      </p:tavLst>
                                    </p:anim>
                                    <p:set>
                                      <p:cBhvr>
                                        <p:cTn id="244" dur="1" fill="hold">
                                          <p:stCondLst>
                                            <p:cond delay="499"/>
                                          </p:stCondLst>
                                        </p:cTn>
                                        <p:tgtEl>
                                          <p:spTgt spid="46210"/>
                                        </p:tgtEl>
                                        <p:attrNameLst>
                                          <p:attrName>style.visibility</p:attrName>
                                        </p:attrNameLst>
                                      </p:cBhvr>
                                      <p:to>
                                        <p:strVal val="hidden"/>
                                      </p:to>
                                    </p:set>
                                  </p:childTnLst>
                                </p:cTn>
                              </p:par>
                              <p:par>
                                <p:cTn id="245" presetID="23" presetClass="exit" presetSubtype="32" fill="hold" grpId="0" nodeType="withEffect">
                                  <p:stCondLst>
                                    <p:cond delay="0"/>
                                  </p:stCondLst>
                                  <p:childTnLst>
                                    <p:anim calcmode="lin" valueType="num">
                                      <p:cBhvr>
                                        <p:cTn id="246" dur="500"/>
                                        <p:tgtEl>
                                          <p:spTgt spid="46200"/>
                                        </p:tgtEl>
                                        <p:attrNameLst>
                                          <p:attrName>ppt_w</p:attrName>
                                        </p:attrNameLst>
                                      </p:cBhvr>
                                      <p:tavLst>
                                        <p:tav tm="0">
                                          <p:val>
                                            <p:strVal val="ppt_w"/>
                                          </p:val>
                                        </p:tav>
                                        <p:tav tm="100000">
                                          <p:val>
                                            <p:fltVal val="0"/>
                                          </p:val>
                                        </p:tav>
                                      </p:tavLst>
                                    </p:anim>
                                    <p:anim calcmode="lin" valueType="num">
                                      <p:cBhvr>
                                        <p:cTn id="247" dur="500"/>
                                        <p:tgtEl>
                                          <p:spTgt spid="46200"/>
                                        </p:tgtEl>
                                        <p:attrNameLst>
                                          <p:attrName>ppt_h</p:attrName>
                                        </p:attrNameLst>
                                      </p:cBhvr>
                                      <p:tavLst>
                                        <p:tav tm="0">
                                          <p:val>
                                            <p:strVal val="ppt_h"/>
                                          </p:val>
                                        </p:tav>
                                        <p:tav tm="100000">
                                          <p:val>
                                            <p:fltVal val="0"/>
                                          </p:val>
                                        </p:tav>
                                      </p:tavLst>
                                    </p:anim>
                                    <p:set>
                                      <p:cBhvr>
                                        <p:cTn id="248" dur="1" fill="hold">
                                          <p:stCondLst>
                                            <p:cond delay="499"/>
                                          </p:stCondLst>
                                        </p:cTn>
                                        <p:tgtEl>
                                          <p:spTgt spid="46200"/>
                                        </p:tgtEl>
                                        <p:attrNameLst>
                                          <p:attrName>style.visibility</p:attrName>
                                        </p:attrNameLst>
                                      </p:cBhvr>
                                      <p:to>
                                        <p:strVal val="hidden"/>
                                      </p:to>
                                    </p:set>
                                  </p:childTnLst>
                                </p:cTn>
                              </p:par>
                              <p:par>
                                <p:cTn id="249" presetID="23" presetClass="exit" presetSubtype="32" fill="hold" grpId="0" nodeType="withEffect">
                                  <p:stCondLst>
                                    <p:cond delay="0"/>
                                  </p:stCondLst>
                                  <p:childTnLst>
                                    <p:anim calcmode="lin" valueType="num">
                                      <p:cBhvr>
                                        <p:cTn id="250" dur="500"/>
                                        <p:tgtEl>
                                          <p:spTgt spid="46202"/>
                                        </p:tgtEl>
                                        <p:attrNameLst>
                                          <p:attrName>ppt_w</p:attrName>
                                        </p:attrNameLst>
                                      </p:cBhvr>
                                      <p:tavLst>
                                        <p:tav tm="0">
                                          <p:val>
                                            <p:strVal val="ppt_w"/>
                                          </p:val>
                                        </p:tav>
                                        <p:tav tm="100000">
                                          <p:val>
                                            <p:fltVal val="0"/>
                                          </p:val>
                                        </p:tav>
                                      </p:tavLst>
                                    </p:anim>
                                    <p:anim calcmode="lin" valueType="num">
                                      <p:cBhvr>
                                        <p:cTn id="251" dur="500"/>
                                        <p:tgtEl>
                                          <p:spTgt spid="46202"/>
                                        </p:tgtEl>
                                        <p:attrNameLst>
                                          <p:attrName>ppt_h</p:attrName>
                                        </p:attrNameLst>
                                      </p:cBhvr>
                                      <p:tavLst>
                                        <p:tav tm="0">
                                          <p:val>
                                            <p:strVal val="ppt_h"/>
                                          </p:val>
                                        </p:tav>
                                        <p:tav tm="100000">
                                          <p:val>
                                            <p:fltVal val="0"/>
                                          </p:val>
                                        </p:tav>
                                      </p:tavLst>
                                    </p:anim>
                                    <p:set>
                                      <p:cBhvr>
                                        <p:cTn id="252" dur="1" fill="hold">
                                          <p:stCondLst>
                                            <p:cond delay="499"/>
                                          </p:stCondLst>
                                        </p:cTn>
                                        <p:tgtEl>
                                          <p:spTgt spid="46202"/>
                                        </p:tgtEl>
                                        <p:attrNameLst>
                                          <p:attrName>style.visibility</p:attrName>
                                        </p:attrNameLst>
                                      </p:cBhvr>
                                      <p:to>
                                        <p:strVal val="hidden"/>
                                      </p:to>
                                    </p:set>
                                  </p:childTnLst>
                                </p:cTn>
                              </p:par>
                              <p:par>
                                <p:cTn id="253" presetID="23" presetClass="exit" presetSubtype="32" fill="hold" grpId="0" nodeType="withEffect">
                                  <p:stCondLst>
                                    <p:cond delay="0"/>
                                  </p:stCondLst>
                                  <p:childTnLst>
                                    <p:anim calcmode="lin" valueType="num">
                                      <p:cBhvr>
                                        <p:cTn id="254" dur="500"/>
                                        <p:tgtEl>
                                          <p:spTgt spid="46201"/>
                                        </p:tgtEl>
                                        <p:attrNameLst>
                                          <p:attrName>ppt_w</p:attrName>
                                        </p:attrNameLst>
                                      </p:cBhvr>
                                      <p:tavLst>
                                        <p:tav tm="0">
                                          <p:val>
                                            <p:strVal val="ppt_w"/>
                                          </p:val>
                                        </p:tav>
                                        <p:tav tm="100000">
                                          <p:val>
                                            <p:fltVal val="0"/>
                                          </p:val>
                                        </p:tav>
                                      </p:tavLst>
                                    </p:anim>
                                    <p:anim calcmode="lin" valueType="num">
                                      <p:cBhvr>
                                        <p:cTn id="255" dur="500"/>
                                        <p:tgtEl>
                                          <p:spTgt spid="46201"/>
                                        </p:tgtEl>
                                        <p:attrNameLst>
                                          <p:attrName>ppt_h</p:attrName>
                                        </p:attrNameLst>
                                      </p:cBhvr>
                                      <p:tavLst>
                                        <p:tav tm="0">
                                          <p:val>
                                            <p:strVal val="ppt_h"/>
                                          </p:val>
                                        </p:tav>
                                        <p:tav tm="100000">
                                          <p:val>
                                            <p:fltVal val="0"/>
                                          </p:val>
                                        </p:tav>
                                      </p:tavLst>
                                    </p:anim>
                                    <p:set>
                                      <p:cBhvr>
                                        <p:cTn id="256" dur="1" fill="hold">
                                          <p:stCondLst>
                                            <p:cond delay="499"/>
                                          </p:stCondLst>
                                        </p:cTn>
                                        <p:tgtEl>
                                          <p:spTgt spid="46201"/>
                                        </p:tgtEl>
                                        <p:attrNameLst>
                                          <p:attrName>style.visibility</p:attrName>
                                        </p:attrNameLst>
                                      </p:cBhvr>
                                      <p:to>
                                        <p:strVal val="hidden"/>
                                      </p:to>
                                    </p:set>
                                  </p:childTnLst>
                                </p:cTn>
                              </p:par>
                              <p:par>
                                <p:cTn id="257" presetID="23" presetClass="exit" presetSubtype="32" fill="hold" grpId="0" nodeType="withEffect">
                                  <p:stCondLst>
                                    <p:cond delay="0"/>
                                  </p:stCondLst>
                                  <p:childTnLst>
                                    <p:anim calcmode="lin" valueType="num">
                                      <p:cBhvr>
                                        <p:cTn id="258" dur="500"/>
                                        <p:tgtEl>
                                          <p:spTgt spid="46211"/>
                                        </p:tgtEl>
                                        <p:attrNameLst>
                                          <p:attrName>ppt_w</p:attrName>
                                        </p:attrNameLst>
                                      </p:cBhvr>
                                      <p:tavLst>
                                        <p:tav tm="0">
                                          <p:val>
                                            <p:strVal val="ppt_w"/>
                                          </p:val>
                                        </p:tav>
                                        <p:tav tm="100000">
                                          <p:val>
                                            <p:fltVal val="0"/>
                                          </p:val>
                                        </p:tav>
                                      </p:tavLst>
                                    </p:anim>
                                    <p:anim calcmode="lin" valueType="num">
                                      <p:cBhvr>
                                        <p:cTn id="259" dur="500"/>
                                        <p:tgtEl>
                                          <p:spTgt spid="46211"/>
                                        </p:tgtEl>
                                        <p:attrNameLst>
                                          <p:attrName>ppt_h</p:attrName>
                                        </p:attrNameLst>
                                      </p:cBhvr>
                                      <p:tavLst>
                                        <p:tav tm="0">
                                          <p:val>
                                            <p:strVal val="ppt_h"/>
                                          </p:val>
                                        </p:tav>
                                        <p:tav tm="100000">
                                          <p:val>
                                            <p:fltVal val="0"/>
                                          </p:val>
                                        </p:tav>
                                      </p:tavLst>
                                    </p:anim>
                                    <p:set>
                                      <p:cBhvr>
                                        <p:cTn id="260" dur="1" fill="hold">
                                          <p:stCondLst>
                                            <p:cond delay="499"/>
                                          </p:stCondLst>
                                        </p:cTn>
                                        <p:tgtEl>
                                          <p:spTgt spid="46211"/>
                                        </p:tgtEl>
                                        <p:attrNameLst>
                                          <p:attrName>style.visibility</p:attrName>
                                        </p:attrNameLst>
                                      </p:cBhvr>
                                      <p:to>
                                        <p:strVal val="hidden"/>
                                      </p:to>
                                    </p:set>
                                  </p:childTnLst>
                                </p:cTn>
                              </p:par>
                              <p:par>
                                <p:cTn id="261" presetID="23" presetClass="exit" presetSubtype="32" fill="hold" grpId="0" nodeType="withEffect">
                                  <p:stCondLst>
                                    <p:cond delay="0"/>
                                  </p:stCondLst>
                                  <p:childTnLst>
                                    <p:anim calcmode="lin" valueType="num">
                                      <p:cBhvr>
                                        <p:cTn id="262" dur="500"/>
                                        <p:tgtEl>
                                          <p:spTgt spid="46192"/>
                                        </p:tgtEl>
                                        <p:attrNameLst>
                                          <p:attrName>ppt_w</p:attrName>
                                        </p:attrNameLst>
                                      </p:cBhvr>
                                      <p:tavLst>
                                        <p:tav tm="0">
                                          <p:val>
                                            <p:strVal val="ppt_w"/>
                                          </p:val>
                                        </p:tav>
                                        <p:tav tm="100000">
                                          <p:val>
                                            <p:fltVal val="0"/>
                                          </p:val>
                                        </p:tav>
                                      </p:tavLst>
                                    </p:anim>
                                    <p:anim calcmode="lin" valueType="num">
                                      <p:cBhvr>
                                        <p:cTn id="263" dur="500"/>
                                        <p:tgtEl>
                                          <p:spTgt spid="46192"/>
                                        </p:tgtEl>
                                        <p:attrNameLst>
                                          <p:attrName>ppt_h</p:attrName>
                                        </p:attrNameLst>
                                      </p:cBhvr>
                                      <p:tavLst>
                                        <p:tav tm="0">
                                          <p:val>
                                            <p:strVal val="ppt_h"/>
                                          </p:val>
                                        </p:tav>
                                        <p:tav tm="100000">
                                          <p:val>
                                            <p:fltVal val="0"/>
                                          </p:val>
                                        </p:tav>
                                      </p:tavLst>
                                    </p:anim>
                                    <p:set>
                                      <p:cBhvr>
                                        <p:cTn id="264" dur="1" fill="hold">
                                          <p:stCondLst>
                                            <p:cond delay="499"/>
                                          </p:stCondLst>
                                        </p:cTn>
                                        <p:tgtEl>
                                          <p:spTgt spid="46192"/>
                                        </p:tgtEl>
                                        <p:attrNameLst>
                                          <p:attrName>style.visibility</p:attrName>
                                        </p:attrNameLst>
                                      </p:cBhvr>
                                      <p:to>
                                        <p:strVal val="hidden"/>
                                      </p:to>
                                    </p:set>
                                  </p:childTnLst>
                                </p:cTn>
                              </p:par>
                              <p:par>
                                <p:cTn id="265" presetID="23" presetClass="exit" presetSubtype="32" fill="hold" grpId="0" nodeType="withEffect">
                                  <p:stCondLst>
                                    <p:cond delay="0"/>
                                  </p:stCondLst>
                                  <p:childTnLst>
                                    <p:anim calcmode="lin" valueType="num">
                                      <p:cBhvr>
                                        <p:cTn id="266" dur="500"/>
                                        <p:tgtEl>
                                          <p:spTgt spid="46205"/>
                                        </p:tgtEl>
                                        <p:attrNameLst>
                                          <p:attrName>ppt_w</p:attrName>
                                        </p:attrNameLst>
                                      </p:cBhvr>
                                      <p:tavLst>
                                        <p:tav tm="0">
                                          <p:val>
                                            <p:strVal val="ppt_w"/>
                                          </p:val>
                                        </p:tav>
                                        <p:tav tm="100000">
                                          <p:val>
                                            <p:fltVal val="0"/>
                                          </p:val>
                                        </p:tav>
                                      </p:tavLst>
                                    </p:anim>
                                    <p:anim calcmode="lin" valueType="num">
                                      <p:cBhvr>
                                        <p:cTn id="267" dur="500"/>
                                        <p:tgtEl>
                                          <p:spTgt spid="46205"/>
                                        </p:tgtEl>
                                        <p:attrNameLst>
                                          <p:attrName>ppt_h</p:attrName>
                                        </p:attrNameLst>
                                      </p:cBhvr>
                                      <p:tavLst>
                                        <p:tav tm="0">
                                          <p:val>
                                            <p:strVal val="ppt_h"/>
                                          </p:val>
                                        </p:tav>
                                        <p:tav tm="100000">
                                          <p:val>
                                            <p:fltVal val="0"/>
                                          </p:val>
                                        </p:tav>
                                      </p:tavLst>
                                    </p:anim>
                                    <p:set>
                                      <p:cBhvr>
                                        <p:cTn id="268" dur="1" fill="hold">
                                          <p:stCondLst>
                                            <p:cond delay="499"/>
                                          </p:stCondLst>
                                        </p:cTn>
                                        <p:tgtEl>
                                          <p:spTgt spid="46205"/>
                                        </p:tgtEl>
                                        <p:attrNameLst>
                                          <p:attrName>style.visibility</p:attrName>
                                        </p:attrNameLst>
                                      </p:cBhvr>
                                      <p:to>
                                        <p:strVal val="hidden"/>
                                      </p:to>
                                    </p:set>
                                  </p:childTnLst>
                                </p:cTn>
                              </p:par>
                              <p:par>
                                <p:cTn id="269" presetID="23" presetClass="exit" presetSubtype="32" fill="hold" grpId="0" nodeType="withEffect">
                                  <p:stCondLst>
                                    <p:cond delay="0"/>
                                  </p:stCondLst>
                                  <p:childTnLst>
                                    <p:anim calcmode="lin" valueType="num">
                                      <p:cBhvr>
                                        <p:cTn id="270" dur="500"/>
                                        <p:tgtEl>
                                          <p:spTgt spid="46164"/>
                                        </p:tgtEl>
                                        <p:attrNameLst>
                                          <p:attrName>ppt_w</p:attrName>
                                        </p:attrNameLst>
                                      </p:cBhvr>
                                      <p:tavLst>
                                        <p:tav tm="0">
                                          <p:val>
                                            <p:strVal val="ppt_w"/>
                                          </p:val>
                                        </p:tav>
                                        <p:tav tm="100000">
                                          <p:val>
                                            <p:fltVal val="0"/>
                                          </p:val>
                                        </p:tav>
                                      </p:tavLst>
                                    </p:anim>
                                    <p:anim calcmode="lin" valueType="num">
                                      <p:cBhvr>
                                        <p:cTn id="271" dur="500"/>
                                        <p:tgtEl>
                                          <p:spTgt spid="46164"/>
                                        </p:tgtEl>
                                        <p:attrNameLst>
                                          <p:attrName>ppt_h</p:attrName>
                                        </p:attrNameLst>
                                      </p:cBhvr>
                                      <p:tavLst>
                                        <p:tav tm="0">
                                          <p:val>
                                            <p:strVal val="ppt_h"/>
                                          </p:val>
                                        </p:tav>
                                        <p:tav tm="100000">
                                          <p:val>
                                            <p:fltVal val="0"/>
                                          </p:val>
                                        </p:tav>
                                      </p:tavLst>
                                    </p:anim>
                                    <p:set>
                                      <p:cBhvr>
                                        <p:cTn id="272" dur="1" fill="hold">
                                          <p:stCondLst>
                                            <p:cond delay="499"/>
                                          </p:stCondLst>
                                        </p:cTn>
                                        <p:tgtEl>
                                          <p:spTgt spid="46164"/>
                                        </p:tgtEl>
                                        <p:attrNameLst>
                                          <p:attrName>style.visibility</p:attrName>
                                        </p:attrNameLst>
                                      </p:cBhvr>
                                      <p:to>
                                        <p:strVal val="hidden"/>
                                      </p:to>
                                    </p:set>
                                  </p:childTnLst>
                                </p:cTn>
                              </p:par>
                              <p:par>
                                <p:cTn id="273" presetID="23" presetClass="exit" presetSubtype="32" fill="hold" grpId="0" nodeType="withEffect">
                                  <p:stCondLst>
                                    <p:cond delay="0"/>
                                  </p:stCondLst>
                                  <p:childTnLst>
                                    <p:anim calcmode="lin" valueType="num">
                                      <p:cBhvr>
                                        <p:cTn id="274" dur="500"/>
                                        <p:tgtEl>
                                          <p:spTgt spid="46165"/>
                                        </p:tgtEl>
                                        <p:attrNameLst>
                                          <p:attrName>ppt_w</p:attrName>
                                        </p:attrNameLst>
                                      </p:cBhvr>
                                      <p:tavLst>
                                        <p:tav tm="0">
                                          <p:val>
                                            <p:strVal val="ppt_w"/>
                                          </p:val>
                                        </p:tav>
                                        <p:tav tm="100000">
                                          <p:val>
                                            <p:fltVal val="0"/>
                                          </p:val>
                                        </p:tav>
                                      </p:tavLst>
                                    </p:anim>
                                    <p:anim calcmode="lin" valueType="num">
                                      <p:cBhvr>
                                        <p:cTn id="275" dur="500"/>
                                        <p:tgtEl>
                                          <p:spTgt spid="46165"/>
                                        </p:tgtEl>
                                        <p:attrNameLst>
                                          <p:attrName>ppt_h</p:attrName>
                                        </p:attrNameLst>
                                      </p:cBhvr>
                                      <p:tavLst>
                                        <p:tav tm="0">
                                          <p:val>
                                            <p:strVal val="ppt_h"/>
                                          </p:val>
                                        </p:tav>
                                        <p:tav tm="100000">
                                          <p:val>
                                            <p:fltVal val="0"/>
                                          </p:val>
                                        </p:tav>
                                      </p:tavLst>
                                    </p:anim>
                                    <p:set>
                                      <p:cBhvr>
                                        <p:cTn id="276" dur="1" fill="hold">
                                          <p:stCondLst>
                                            <p:cond delay="499"/>
                                          </p:stCondLst>
                                        </p:cTn>
                                        <p:tgtEl>
                                          <p:spTgt spid="46165"/>
                                        </p:tgtEl>
                                        <p:attrNameLst>
                                          <p:attrName>style.visibility</p:attrName>
                                        </p:attrNameLst>
                                      </p:cBhvr>
                                      <p:to>
                                        <p:strVal val="hidden"/>
                                      </p:to>
                                    </p:set>
                                  </p:childTnLst>
                                </p:cTn>
                              </p:par>
                              <p:par>
                                <p:cTn id="277" presetID="23" presetClass="exit" presetSubtype="32" fill="hold" grpId="0" nodeType="withEffect">
                                  <p:stCondLst>
                                    <p:cond delay="0"/>
                                  </p:stCondLst>
                                  <p:childTnLst>
                                    <p:anim calcmode="lin" valueType="num">
                                      <p:cBhvr>
                                        <p:cTn id="278" dur="500"/>
                                        <p:tgtEl>
                                          <p:spTgt spid="46183"/>
                                        </p:tgtEl>
                                        <p:attrNameLst>
                                          <p:attrName>ppt_w</p:attrName>
                                        </p:attrNameLst>
                                      </p:cBhvr>
                                      <p:tavLst>
                                        <p:tav tm="0">
                                          <p:val>
                                            <p:strVal val="ppt_w"/>
                                          </p:val>
                                        </p:tav>
                                        <p:tav tm="100000">
                                          <p:val>
                                            <p:fltVal val="0"/>
                                          </p:val>
                                        </p:tav>
                                      </p:tavLst>
                                    </p:anim>
                                    <p:anim calcmode="lin" valueType="num">
                                      <p:cBhvr>
                                        <p:cTn id="279" dur="500"/>
                                        <p:tgtEl>
                                          <p:spTgt spid="46183"/>
                                        </p:tgtEl>
                                        <p:attrNameLst>
                                          <p:attrName>ppt_h</p:attrName>
                                        </p:attrNameLst>
                                      </p:cBhvr>
                                      <p:tavLst>
                                        <p:tav tm="0">
                                          <p:val>
                                            <p:strVal val="ppt_h"/>
                                          </p:val>
                                        </p:tav>
                                        <p:tav tm="100000">
                                          <p:val>
                                            <p:fltVal val="0"/>
                                          </p:val>
                                        </p:tav>
                                      </p:tavLst>
                                    </p:anim>
                                    <p:set>
                                      <p:cBhvr>
                                        <p:cTn id="280" dur="1" fill="hold">
                                          <p:stCondLst>
                                            <p:cond delay="499"/>
                                          </p:stCondLst>
                                        </p:cTn>
                                        <p:tgtEl>
                                          <p:spTgt spid="46183"/>
                                        </p:tgtEl>
                                        <p:attrNameLst>
                                          <p:attrName>style.visibility</p:attrName>
                                        </p:attrNameLst>
                                      </p:cBhvr>
                                      <p:to>
                                        <p:strVal val="hidden"/>
                                      </p:to>
                                    </p:set>
                                  </p:childTnLst>
                                </p:cTn>
                              </p:par>
                              <p:par>
                                <p:cTn id="281" presetID="23" presetClass="exit" presetSubtype="32" fill="hold" grpId="0" nodeType="withEffect">
                                  <p:stCondLst>
                                    <p:cond delay="0"/>
                                  </p:stCondLst>
                                  <p:childTnLst>
                                    <p:anim calcmode="lin" valueType="num">
                                      <p:cBhvr>
                                        <p:cTn id="282" dur="500"/>
                                        <p:tgtEl>
                                          <p:spTgt spid="46185"/>
                                        </p:tgtEl>
                                        <p:attrNameLst>
                                          <p:attrName>ppt_w</p:attrName>
                                        </p:attrNameLst>
                                      </p:cBhvr>
                                      <p:tavLst>
                                        <p:tav tm="0">
                                          <p:val>
                                            <p:strVal val="ppt_w"/>
                                          </p:val>
                                        </p:tav>
                                        <p:tav tm="100000">
                                          <p:val>
                                            <p:fltVal val="0"/>
                                          </p:val>
                                        </p:tav>
                                      </p:tavLst>
                                    </p:anim>
                                    <p:anim calcmode="lin" valueType="num">
                                      <p:cBhvr>
                                        <p:cTn id="283" dur="500"/>
                                        <p:tgtEl>
                                          <p:spTgt spid="46185"/>
                                        </p:tgtEl>
                                        <p:attrNameLst>
                                          <p:attrName>ppt_h</p:attrName>
                                        </p:attrNameLst>
                                      </p:cBhvr>
                                      <p:tavLst>
                                        <p:tav tm="0">
                                          <p:val>
                                            <p:strVal val="ppt_h"/>
                                          </p:val>
                                        </p:tav>
                                        <p:tav tm="100000">
                                          <p:val>
                                            <p:fltVal val="0"/>
                                          </p:val>
                                        </p:tav>
                                      </p:tavLst>
                                    </p:anim>
                                    <p:set>
                                      <p:cBhvr>
                                        <p:cTn id="284" dur="1" fill="hold">
                                          <p:stCondLst>
                                            <p:cond delay="499"/>
                                          </p:stCondLst>
                                        </p:cTn>
                                        <p:tgtEl>
                                          <p:spTgt spid="46185"/>
                                        </p:tgtEl>
                                        <p:attrNameLst>
                                          <p:attrName>style.visibility</p:attrName>
                                        </p:attrNameLst>
                                      </p:cBhvr>
                                      <p:to>
                                        <p:strVal val="hidden"/>
                                      </p:to>
                                    </p:set>
                                  </p:childTnLst>
                                </p:cTn>
                              </p:par>
                              <p:par>
                                <p:cTn id="285" presetID="23" presetClass="exit" presetSubtype="32" fill="hold" grpId="0" nodeType="withEffect">
                                  <p:stCondLst>
                                    <p:cond delay="0"/>
                                  </p:stCondLst>
                                  <p:childTnLst>
                                    <p:anim calcmode="lin" valueType="num">
                                      <p:cBhvr>
                                        <p:cTn id="286" dur="500"/>
                                        <p:tgtEl>
                                          <p:spTgt spid="46187"/>
                                        </p:tgtEl>
                                        <p:attrNameLst>
                                          <p:attrName>ppt_w</p:attrName>
                                        </p:attrNameLst>
                                      </p:cBhvr>
                                      <p:tavLst>
                                        <p:tav tm="0">
                                          <p:val>
                                            <p:strVal val="ppt_w"/>
                                          </p:val>
                                        </p:tav>
                                        <p:tav tm="100000">
                                          <p:val>
                                            <p:fltVal val="0"/>
                                          </p:val>
                                        </p:tav>
                                      </p:tavLst>
                                    </p:anim>
                                    <p:anim calcmode="lin" valueType="num">
                                      <p:cBhvr>
                                        <p:cTn id="287" dur="500"/>
                                        <p:tgtEl>
                                          <p:spTgt spid="46187"/>
                                        </p:tgtEl>
                                        <p:attrNameLst>
                                          <p:attrName>ppt_h</p:attrName>
                                        </p:attrNameLst>
                                      </p:cBhvr>
                                      <p:tavLst>
                                        <p:tav tm="0">
                                          <p:val>
                                            <p:strVal val="ppt_h"/>
                                          </p:val>
                                        </p:tav>
                                        <p:tav tm="100000">
                                          <p:val>
                                            <p:fltVal val="0"/>
                                          </p:val>
                                        </p:tav>
                                      </p:tavLst>
                                    </p:anim>
                                    <p:set>
                                      <p:cBhvr>
                                        <p:cTn id="288" dur="1" fill="hold">
                                          <p:stCondLst>
                                            <p:cond delay="499"/>
                                          </p:stCondLst>
                                        </p:cTn>
                                        <p:tgtEl>
                                          <p:spTgt spid="46187"/>
                                        </p:tgtEl>
                                        <p:attrNameLst>
                                          <p:attrName>style.visibility</p:attrName>
                                        </p:attrNameLst>
                                      </p:cBhvr>
                                      <p:to>
                                        <p:strVal val="hidden"/>
                                      </p:to>
                                    </p:set>
                                  </p:childTnLst>
                                </p:cTn>
                              </p:par>
                            </p:childTnLst>
                          </p:cTn>
                        </p:par>
                        <p:par>
                          <p:cTn id="289" fill="hold" nodeType="afterGroup">
                            <p:stCondLst>
                              <p:cond delay="500"/>
                            </p:stCondLst>
                            <p:childTnLst>
                              <p:par>
                                <p:cTn id="290" presetID="23" presetClass="exit" presetSubtype="32" fill="hold" grpId="1" nodeType="afterEffect">
                                  <p:stCondLst>
                                    <p:cond delay="0"/>
                                  </p:stCondLst>
                                  <p:childTnLst>
                                    <p:anim calcmode="lin" valueType="num">
                                      <p:cBhvr>
                                        <p:cTn id="291" dur="500"/>
                                        <p:tgtEl>
                                          <p:spTgt spid="46248"/>
                                        </p:tgtEl>
                                        <p:attrNameLst>
                                          <p:attrName>ppt_w</p:attrName>
                                        </p:attrNameLst>
                                      </p:cBhvr>
                                      <p:tavLst>
                                        <p:tav tm="0">
                                          <p:val>
                                            <p:strVal val="ppt_w"/>
                                          </p:val>
                                        </p:tav>
                                        <p:tav tm="100000">
                                          <p:val>
                                            <p:fltVal val="0"/>
                                          </p:val>
                                        </p:tav>
                                      </p:tavLst>
                                    </p:anim>
                                    <p:anim calcmode="lin" valueType="num">
                                      <p:cBhvr>
                                        <p:cTn id="292" dur="500"/>
                                        <p:tgtEl>
                                          <p:spTgt spid="46248"/>
                                        </p:tgtEl>
                                        <p:attrNameLst>
                                          <p:attrName>ppt_h</p:attrName>
                                        </p:attrNameLst>
                                      </p:cBhvr>
                                      <p:tavLst>
                                        <p:tav tm="0">
                                          <p:val>
                                            <p:strVal val="ppt_h"/>
                                          </p:val>
                                        </p:tav>
                                        <p:tav tm="100000">
                                          <p:val>
                                            <p:fltVal val="0"/>
                                          </p:val>
                                        </p:tav>
                                      </p:tavLst>
                                    </p:anim>
                                    <p:set>
                                      <p:cBhvr>
                                        <p:cTn id="293" dur="1" fill="hold">
                                          <p:stCondLst>
                                            <p:cond delay="499"/>
                                          </p:stCondLst>
                                        </p:cTn>
                                        <p:tgtEl>
                                          <p:spTgt spid="46248"/>
                                        </p:tgtEl>
                                        <p:attrNameLst>
                                          <p:attrName>style.visibility</p:attrName>
                                        </p:attrNameLst>
                                      </p:cBhvr>
                                      <p:to>
                                        <p:strVal val="hidden"/>
                                      </p:to>
                                    </p:set>
                                  </p:childTnLst>
                                </p:cTn>
                              </p:par>
                            </p:childTnLst>
                          </p:cTn>
                        </p:par>
                      </p:childTnLst>
                    </p:cTn>
                  </p:par>
                </p:childTnLst>
              </p:cTn>
              <p:nextCondLst>
                <p:cond evt="onClick" delay="0">
                  <p:tgtEl>
                    <p:spTgt spid="46243"/>
                  </p:tgtEl>
                </p:cond>
              </p:nextCondLst>
            </p:seq>
            <p:seq concurrent="1" nextAc="seek">
              <p:cTn id="294" restart="whenNotActive" fill="hold" evtFilter="cancelBubble" nodeType="interactiveSeq">
                <p:stCondLst>
                  <p:cond evt="onClick" delay="0">
                    <p:tgtEl>
                      <p:spTgt spid="46242"/>
                    </p:tgtEl>
                  </p:cond>
                </p:stCondLst>
                <p:endSync evt="end" delay="0">
                  <p:rtn val="all"/>
                </p:endSync>
                <p:childTnLst>
                  <p:par>
                    <p:cTn id="295" fill="hold" nodeType="clickPar">
                      <p:stCondLst>
                        <p:cond delay="0"/>
                      </p:stCondLst>
                      <p:childTnLst>
                        <p:par>
                          <p:cTn id="296" fill="hold" nodeType="withGroup">
                            <p:stCondLst>
                              <p:cond delay="0"/>
                            </p:stCondLst>
                            <p:childTnLst>
                              <p:par>
                                <p:cTn id="297" presetID="23" presetClass="entr" presetSubtype="16" fill="hold" grpId="0" nodeType="clickEffect">
                                  <p:stCondLst>
                                    <p:cond delay="0"/>
                                  </p:stCondLst>
                                  <p:childTnLst>
                                    <p:set>
                                      <p:cBhvr>
                                        <p:cTn id="298" dur="1" fill="hold">
                                          <p:stCondLst>
                                            <p:cond delay="0"/>
                                          </p:stCondLst>
                                        </p:cTn>
                                        <p:tgtEl>
                                          <p:spTgt spid="46249"/>
                                        </p:tgtEl>
                                        <p:attrNameLst>
                                          <p:attrName>style.visibility</p:attrName>
                                        </p:attrNameLst>
                                      </p:cBhvr>
                                      <p:to>
                                        <p:strVal val="visible"/>
                                      </p:to>
                                    </p:set>
                                    <p:anim calcmode="lin" valueType="num">
                                      <p:cBhvr>
                                        <p:cTn id="299" dur="500" fill="hold"/>
                                        <p:tgtEl>
                                          <p:spTgt spid="46249"/>
                                        </p:tgtEl>
                                        <p:attrNameLst>
                                          <p:attrName>ppt_w</p:attrName>
                                        </p:attrNameLst>
                                      </p:cBhvr>
                                      <p:tavLst>
                                        <p:tav tm="0">
                                          <p:val>
                                            <p:fltVal val="0"/>
                                          </p:val>
                                        </p:tav>
                                        <p:tav tm="100000">
                                          <p:val>
                                            <p:strVal val="#ppt_w"/>
                                          </p:val>
                                        </p:tav>
                                      </p:tavLst>
                                    </p:anim>
                                    <p:anim calcmode="lin" valueType="num">
                                      <p:cBhvr>
                                        <p:cTn id="300" dur="500" fill="hold"/>
                                        <p:tgtEl>
                                          <p:spTgt spid="46249"/>
                                        </p:tgtEl>
                                        <p:attrNameLst>
                                          <p:attrName>ppt_h</p:attrName>
                                        </p:attrNameLst>
                                      </p:cBhvr>
                                      <p:tavLst>
                                        <p:tav tm="0">
                                          <p:val>
                                            <p:fltVal val="0"/>
                                          </p:val>
                                        </p:tav>
                                        <p:tav tm="100000">
                                          <p:val>
                                            <p:strVal val="#ppt_h"/>
                                          </p:val>
                                        </p:tav>
                                      </p:tavLst>
                                    </p:anim>
                                  </p:childTnLst>
                                </p:cTn>
                              </p:par>
                              <p:par>
                                <p:cTn id="301" presetID="1" presetClass="emph" presetSubtype="2" fill="hold" nodeType="withEffect">
                                  <p:stCondLst>
                                    <p:cond delay="0"/>
                                  </p:stCondLst>
                                  <p:childTnLst>
                                    <p:animClr clrSpc="rgb" dir="cw">
                                      <p:cBhvr>
                                        <p:cTn id="302" dur="2000" fill="hold"/>
                                        <p:tgtEl>
                                          <p:spTgt spid="46212"/>
                                        </p:tgtEl>
                                        <p:attrNameLst>
                                          <p:attrName>fillcolor</p:attrName>
                                        </p:attrNameLst>
                                      </p:cBhvr>
                                      <p:to>
                                        <a:schemeClr val="accent2"/>
                                      </p:to>
                                    </p:animClr>
                                    <p:set>
                                      <p:cBhvr>
                                        <p:cTn id="303" dur="2000" fill="hold"/>
                                        <p:tgtEl>
                                          <p:spTgt spid="46212"/>
                                        </p:tgtEl>
                                        <p:attrNameLst>
                                          <p:attrName>fill.type</p:attrName>
                                        </p:attrNameLst>
                                      </p:cBhvr>
                                      <p:to>
                                        <p:strVal val="solid"/>
                                      </p:to>
                                    </p:set>
                                    <p:set>
                                      <p:cBhvr>
                                        <p:cTn id="304" dur="2000" fill="hold"/>
                                        <p:tgtEl>
                                          <p:spTgt spid="46212"/>
                                        </p:tgtEl>
                                        <p:attrNameLst>
                                          <p:attrName>fill.on</p:attrName>
                                        </p:attrNameLst>
                                      </p:cBhvr>
                                      <p:to>
                                        <p:strVal val="true"/>
                                      </p:to>
                                    </p:set>
                                  </p:childTnLst>
                                </p:cTn>
                              </p:par>
                              <p:par>
                                <p:cTn id="305" presetID="1" presetClass="emph" presetSubtype="2" fill="hold" nodeType="withEffect">
                                  <p:stCondLst>
                                    <p:cond delay="0"/>
                                  </p:stCondLst>
                                  <p:childTnLst>
                                    <p:animClr clrSpc="rgb" dir="cw">
                                      <p:cBhvr>
                                        <p:cTn id="306" dur="2000" fill="hold"/>
                                        <p:tgtEl>
                                          <p:spTgt spid="46213"/>
                                        </p:tgtEl>
                                        <p:attrNameLst>
                                          <p:attrName>fillcolor</p:attrName>
                                        </p:attrNameLst>
                                      </p:cBhvr>
                                      <p:to>
                                        <a:schemeClr val="accent2"/>
                                      </p:to>
                                    </p:animClr>
                                    <p:set>
                                      <p:cBhvr>
                                        <p:cTn id="307" dur="2000" fill="hold"/>
                                        <p:tgtEl>
                                          <p:spTgt spid="46213"/>
                                        </p:tgtEl>
                                        <p:attrNameLst>
                                          <p:attrName>fill.type</p:attrName>
                                        </p:attrNameLst>
                                      </p:cBhvr>
                                      <p:to>
                                        <p:strVal val="solid"/>
                                      </p:to>
                                    </p:set>
                                    <p:set>
                                      <p:cBhvr>
                                        <p:cTn id="308" dur="2000" fill="hold"/>
                                        <p:tgtEl>
                                          <p:spTgt spid="46213"/>
                                        </p:tgtEl>
                                        <p:attrNameLst>
                                          <p:attrName>fill.on</p:attrName>
                                        </p:attrNameLst>
                                      </p:cBhvr>
                                      <p:to>
                                        <p:strVal val="true"/>
                                      </p:to>
                                    </p:set>
                                  </p:childTnLst>
                                </p:cTn>
                              </p:par>
                              <p:par>
                                <p:cTn id="309" presetID="1" presetClass="emph" presetSubtype="2" fill="hold" nodeType="withEffect">
                                  <p:stCondLst>
                                    <p:cond delay="0"/>
                                  </p:stCondLst>
                                  <p:childTnLst>
                                    <p:animClr clrSpc="rgb" dir="cw">
                                      <p:cBhvr>
                                        <p:cTn id="310" dur="2000" fill="hold"/>
                                        <p:tgtEl>
                                          <p:spTgt spid="46214"/>
                                        </p:tgtEl>
                                        <p:attrNameLst>
                                          <p:attrName>fillcolor</p:attrName>
                                        </p:attrNameLst>
                                      </p:cBhvr>
                                      <p:to>
                                        <a:schemeClr val="accent2"/>
                                      </p:to>
                                    </p:animClr>
                                    <p:set>
                                      <p:cBhvr>
                                        <p:cTn id="311" dur="2000" fill="hold"/>
                                        <p:tgtEl>
                                          <p:spTgt spid="46214"/>
                                        </p:tgtEl>
                                        <p:attrNameLst>
                                          <p:attrName>fill.type</p:attrName>
                                        </p:attrNameLst>
                                      </p:cBhvr>
                                      <p:to>
                                        <p:strVal val="solid"/>
                                      </p:to>
                                    </p:set>
                                    <p:set>
                                      <p:cBhvr>
                                        <p:cTn id="312" dur="2000" fill="hold"/>
                                        <p:tgtEl>
                                          <p:spTgt spid="46214"/>
                                        </p:tgtEl>
                                        <p:attrNameLst>
                                          <p:attrName>fill.on</p:attrName>
                                        </p:attrNameLst>
                                      </p:cBhvr>
                                      <p:to>
                                        <p:strVal val="true"/>
                                      </p:to>
                                    </p:set>
                                  </p:childTnLst>
                                </p:cTn>
                              </p:par>
                              <p:par>
                                <p:cTn id="313" presetID="1" presetClass="emph" presetSubtype="2" fill="hold" nodeType="withEffect">
                                  <p:stCondLst>
                                    <p:cond delay="0"/>
                                  </p:stCondLst>
                                  <p:childTnLst>
                                    <p:animClr clrSpc="rgb" dir="cw">
                                      <p:cBhvr>
                                        <p:cTn id="314" dur="2000" fill="hold"/>
                                        <p:tgtEl>
                                          <p:spTgt spid="46215"/>
                                        </p:tgtEl>
                                        <p:attrNameLst>
                                          <p:attrName>fillcolor</p:attrName>
                                        </p:attrNameLst>
                                      </p:cBhvr>
                                      <p:to>
                                        <a:schemeClr val="accent2"/>
                                      </p:to>
                                    </p:animClr>
                                    <p:set>
                                      <p:cBhvr>
                                        <p:cTn id="315" dur="2000" fill="hold"/>
                                        <p:tgtEl>
                                          <p:spTgt spid="46215"/>
                                        </p:tgtEl>
                                        <p:attrNameLst>
                                          <p:attrName>fill.type</p:attrName>
                                        </p:attrNameLst>
                                      </p:cBhvr>
                                      <p:to>
                                        <p:strVal val="solid"/>
                                      </p:to>
                                    </p:set>
                                    <p:set>
                                      <p:cBhvr>
                                        <p:cTn id="316" dur="2000" fill="hold"/>
                                        <p:tgtEl>
                                          <p:spTgt spid="46215"/>
                                        </p:tgtEl>
                                        <p:attrNameLst>
                                          <p:attrName>fill.on</p:attrName>
                                        </p:attrNameLst>
                                      </p:cBhvr>
                                      <p:to>
                                        <p:strVal val="true"/>
                                      </p:to>
                                    </p:set>
                                  </p:childTnLst>
                                </p:cTn>
                              </p:par>
                              <p:par>
                                <p:cTn id="317" presetID="1" presetClass="emph" presetSubtype="2" fill="hold" nodeType="withEffect">
                                  <p:stCondLst>
                                    <p:cond delay="0"/>
                                  </p:stCondLst>
                                  <p:childTnLst>
                                    <p:animClr clrSpc="rgb" dir="cw">
                                      <p:cBhvr>
                                        <p:cTn id="318" dur="2000" fill="hold"/>
                                        <p:tgtEl>
                                          <p:spTgt spid="46195"/>
                                        </p:tgtEl>
                                        <p:attrNameLst>
                                          <p:attrName>fillcolor</p:attrName>
                                        </p:attrNameLst>
                                      </p:cBhvr>
                                      <p:to>
                                        <a:schemeClr val="accent2"/>
                                      </p:to>
                                    </p:animClr>
                                    <p:set>
                                      <p:cBhvr>
                                        <p:cTn id="319" dur="2000" fill="hold"/>
                                        <p:tgtEl>
                                          <p:spTgt spid="46195"/>
                                        </p:tgtEl>
                                        <p:attrNameLst>
                                          <p:attrName>fill.type</p:attrName>
                                        </p:attrNameLst>
                                      </p:cBhvr>
                                      <p:to>
                                        <p:strVal val="solid"/>
                                      </p:to>
                                    </p:set>
                                    <p:set>
                                      <p:cBhvr>
                                        <p:cTn id="320" dur="2000" fill="hold"/>
                                        <p:tgtEl>
                                          <p:spTgt spid="46195"/>
                                        </p:tgtEl>
                                        <p:attrNameLst>
                                          <p:attrName>fill.on</p:attrName>
                                        </p:attrNameLst>
                                      </p:cBhvr>
                                      <p:to>
                                        <p:strVal val="true"/>
                                      </p:to>
                                    </p:set>
                                  </p:childTnLst>
                                </p:cTn>
                              </p:par>
                              <p:par>
                                <p:cTn id="321" presetID="1" presetClass="emph" presetSubtype="2" fill="hold" nodeType="withEffect">
                                  <p:stCondLst>
                                    <p:cond delay="0"/>
                                  </p:stCondLst>
                                  <p:childTnLst>
                                    <p:animClr clrSpc="rgb" dir="cw">
                                      <p:cBhvr>
                                        <p:cTn id="322" dur="2000" fill="hold"/>
                                        <p:tgtEl>
                                          <p:spTgt spid="46196"/>
                                        </p:tgtEl>
                                        <p:attrNameLst>
                                          <p:attrName>fillcolor</p:attrName>
                                        </p:attrNameLst>
                                      </p:cBhvr>
                                      <p:to>
                                        <a:schemeClr val="accent2"/>
                                      </p:to>
                                    </p:animClr>
                                    <p:set>
                                      <p:cBhvr>
                                        <p:cTn id="323" dur="2000" fill="hold"/>
                                        <p:tgtEl>
                                          <p:spTgt spid="46196"/>
                                        </p:tgtEl>
                                        <p:attrNameLst>
                                          <p:attrName>fill.type</p:attrName>
                                        </p:attrNameLst>
                                      </p:cBhvr>
                                      <p:to>
                                        <p:strVal val="solid"/>
                                      </p:to>
                                    </p:set>
                                    <p:set>
                                      <p:cBhvr>
                                        <p:cTn id="324" dur="2000" fill="hold"/>
                                        <p:tgtEl>
                                          <p:spTgt spid="46196"/>
                                        </p:tgtEl>
                                        <p:attrNameLst>
                                          <p:attrName>fill.on</p:attrName>
                                        </p:attrNameLst>
                                      </p:cBhvr>
                                      <p:to>
                                        <p:strVal val="true"/>
                                      </p:to>
                                    </p:set>
                                  </p:childTnLst>
                                </p:cTn>
                              </p:par>
                              <p:par>
                                <p:cTn id="325" presetID="1" presetClass="emph" presetSubtype="2" fill="hold" nodeType="withEffect">
                                  <p:stCondLst>
                                    <p:cond delay="0"/>
                                  </p:stCondLst>
                                  <p:childTnLst>
                                    <p:animClr clrSpc="rgb" dir="cw">
                                      <p:cBhvr>
                                        <p:cTn id="326" dur="2000" fill="hold"/>
                                        <p:tgtEl>
                                          <p:spTgt spid="46163"/>
                                        </p:tgtEl>
                                        <p:attrNameLst>
                                          <p:attrName>fillcolor</p:attrName>
                                        </p:attrNameLst>
                                      </p:cBhvr>
                                      <p:to>
                                        <a:schemeClr val="accent2"/>
                                      </p:to>
                                    </p:animClr>
                                    <p:set>
                                      <p:cBhvr>
                                        <p:cTn id="327" dur="2000" fill="hold"/>
                                        <p:tgtEl>
                                          <p:spTgt spid="46163"/>
                                        </p:tgtEl>
                                        <p:attrNameLst>
                                          <p:attrName>fill.type</p:attrName>
                                        </p:attrNameLst>
                                      </p:cBhvr>
                                      <p:to>
                                        <p:strVal val="solid"/>
                                      </p:to>
                                    </p:set>
                                    <p:set>
                                      <p:cBhvr>
                                        <p:cTn id="328" dur="2000" fill="hold"/>
                                        <p:tgtEl>
                                          <p:spTgt spid="46163"/>
                                        </p:tgtEl>
                                        <p:attrNameLst>
                                          <p:attrName>fill.on</p:attrName>
                                        </p:attrNameLst>
                                      </p:cBhvr>
                                      <p:to>
                                        <p:strVal val="true"/>
                                      </p:to>
                                    </p:set>
                                  </p:childTnLst>
                                </p:cTn>
                              </p:par>
                            </p:childTnLst>
                          </p:cTn>
                        </p:par>
                      </p:childTnLst>
                    </p:cTn>
                  </p:par>
                  <p:par>
                    <p:cTn id="329" fill="hold" nodeType="clickPar">
                      <p:stCondLst>
                        <p:cond delay="indefinite"/>
                      </p:stCondLst>
                      <p:childTnLst>
                        <p:par>
                          <p:cTn id="330" fill="hold" nodeType="withGroup">
                            <p:stCondLst>
                              <p:cond delay="0"/>
                            </p:stCondLst>
                            <p:childTnLst>
                              <p:par>
                                <p:cTn id="331" presetID="23" presetClass="exit" presetSubtype="32" fill="hold" grpId="0" nodeType="clickEffect">
                                  <p:stCondLst>
                                    <p:cond delay="0"/>
                                  </p:stCondLst>
                                  <p:childTnLst>
                                    <p:anim calcmode="lin" valueType="num">
                                      <p:cBhvr>
                                        <p:cTn id="332" dur="500"/>
                                        <p:tgtEl>
                                          <p:spTgt spid="46212"/>
                                        </p:tgtEl>
                                        <p:attrNameLst>
                                          <p:attrName>ppt_w</p:attrName>
                                        </p:attrNameLst>
                                      </p:cBhvr>
                                      <p:tavLst>
                                        <p:tav tm="0">
                                          <p:val>
                                            <p:strVal val="ppt_w"/>
                                          </p:val>
                                        </p:tav>
                                        <p:tav tm="100000">
                                          <p:val>
                                            <p:fltVal val="0"/>
                                          </p:val>
                                        </p:tav>
                                      </p:tavLst>
                                    </p:anim>
                                    <p:anim calcmode="lin" valueType="num">
                                      <p:cBhvr>
                                        <p:cTn id="333" dur="500"/>
                                        <p:tgtEl>
                                          <p:spTgt spid="46212"/>
                                        </p:tgtEl>
                                        <p:attrNameLst>
                                          <p:attrName>ppt_h</p:attrName>
                                        </p:attrNameLst>
                                      </p:cBhvr>
                                      <p:tavLst>
                                        <p:tav tm="0">
                                          <p:val>
                                            <p:strVal val="ppt_h"/>
                                          </p:val>
                                        </p:tav>
                                        <p:tav tm="100000">
                                          <p:val>
                                            <p:fltVal val="0"/>
                                          </p:val>
                                        </p:tav>
                                      </p:tavLst>
                                    </p:anim>
                                    <p:set>
                                      <p:cBhvr>
                                        <p:cTn id="334" dur="1" fill="hold">
                                          <p:stCondLst>
                                            <p:cond delay="499"/>
                                          </p:stCondLst>
                                        </p:cTn>
                                        <p:tgtEl>
                                          <p:spTgt spid="46212"/>
                                        </p:tgtEl>
                                        <p:attrNameLst>
                                          <p:attrName>style.visibility</p:attrName>
                                        </p:attrNameLst>
                                      </p:cBhvr>
                                      <p:to>
                                        <p:strVal val="hidden"/>
                                      </p:to>
                                    </p:set>
                                  </p:childTnLst>
                                </p:cTn>
                              </p:par>
                              <p:par>
                                <p:cTn id="335" presetID="23" presetClass="exit" presetSubtype="32" fill="hold" grpId="0" nodeType="withEffect">
                                  <p:stCondLst>
                                    <p:cond delay="0"/>
                                  </p:stCondLst>
                                  <p:childTnLst>
                                    <p:anim calcmode="lin" valueType="num">
                                      <p:cBhvr>
                                        <p:cTn id="336" dur="500"/>
                                        <p:tgtEl>
                                          <p:spTgt spid="46213"/>
                                        </p:tgtEl>
                                        <p:attrNameLst>
                                          <p:attrName>ppt_w</p:attrName>
                                        </p:attrNameLst>
                                      </p:cBhvr>
                                      <p:tavLst>
                                        <p:tav tm="0">
                                          <p:val>
                                            <p:strVal val="ppt_w"/>
                                          </p:val>
                                        </p:tav>
                                        <p:tav tm="100000">
                                          <p:val>
                                            <p:fltVal val="0"/>
                                          </p:val>
                                        </p:tav>
                                      </p:tavLst>
                                    </p:anim>
                                    <p:anim calcmode="lin" valueType="num">
                                      <p:cBhvr>
                                        <p:cTn id="337" dur="500"/>
                                        <p:tgtEl>
                                          <p:spTgt spid="46213"/>
                                        </p:tgtEl>
                                        <p:attrNameLst>
                                          <p:attrName>ppt_h</p:attrName>
                                        </p:attrNameLst>
                                      </p:cBhvr>
                                      <p:tavLst>
                                        <p:tav tm="0">
                                          <p:val>
                                            <p:strVal val="ppt_h"/>
                                          </p:val>
                                        </p:tav>
                                        <p:tav tm="100000">
                                          <p:val>
                                            <p:fltVal val="0"/>
                                          </p:val>
                                        </p:tav>
                                      </p:tavLst>
                                    </p:anim>
                                    <p:set>
                                      <p:cBhvr>
                                        <p:cTn id="338" dur="1" fill="hold">
                                          <p:stCondLst>
                                            <p:cond delay="499"/>
                                          </p:stCondLst>
                                        </p:cTn>
                                        <p:tgtEl>
                                          <p:spTgt spid="46213"/>
                                        </p:tgtEl>
                                        <p:attrNameLst>
                                          <p:attrName>style.visibility</p:attrName>
                                        </p:attrNameLst>
                                      </p:cBhvr>
                                      <p:to>
                                        <p:strVal val="hidden"/>
                                      </p:to>
                                    </p:set>
                                  </p:childTnLst>
                                </p:cTn>
                              </p:par>
                              <p:par>
                                <p:cTn id="339" presetID="23" presetClass="exit" presetSubtype="32" fill="hold" grpId="0" nodeType="withEffect">
                                  <p:stCondLst>
                                    <p:cond delay="0"/>
                                  </p:stCondLst>
                                  <p:childTnLst>
                                    <p:anim calcmode="lin" valueType="num">
                                      <p:cBhvr>
                                        <p:cTn id="340" dur="500"/>
                                        <p:tgtEl>
                                          <p:spTgt spid="46214"/>
                                        </p:tgtEl>
                                        <p:attrNameLst>
                                          <p:attrName>ppt_w</p:attrName>
                                        </p:attrNameLst>
                                      </p:cBhvr>
                                      <p:tavLst>
                                        <p:tav tm="0">
                                          <p:val>
                                            <p:strVal val="ppt_w"/>
                                          </p:val>
                                        </p:tav>
                                        <p:tav tm="100000">
                                          <p:val>
                                            <p:fltVal val="0"/>
                                          </p:val>
                                        </p:tav>
                                      </p:tavLst>
                                    </p:anim>
                                    <p:anim calcmode="lin" valueType="num">
                                      <p:cBhvr>
                                        <p:cTn id="341" dur="500"/>
                                        <p:tgtEl>
                                          <p:spTgt spid="46214"/>
                                        </p:tgtEl>
                                        <p:attrNameLst>
                                          <p:attrName>ppt_h</p:attrName>
                                        </p:attrNameLst>
                                      </p:cBhvr>
                                      <p:tavLst>
                                        <p:tav tm="0">
                                          <p:val>
                                            <p:strVal val="ppt_h"/>
                                          </p:val>
                                        </p:tav>
                                        <p:tav tm="100000">
                                          <p:val>
                                            <p:fltVal val="0"/>
                                          </p:val>
                                        </p:tav>
                                      </p:tavLst>
                                    </p:anim>
                                    <p:set>
                                      <p:cBhvr>
                                        <p:cTn id="342" dur="1" fill="hold">
                                          <p:stCondLst>
                                            <p:cond delay="499"/>
                                          </p:stCondLst>
                                        </p:cTn>
                                        <p:tgtEl>
                                          <p:spTgt spid="46214"/>
                                        </p:tgtEl>
                                        <p:attrNameLst>
                                          <p:attrName>style.visibility</p:attrName>
                                        </p:attrNameLst>
                                      </p:cBhvr>
                                      <p:to>
                                        <p:strVal val="hidden"/>
                                      </p:to>
                                    </p:set>
                                  </p:childTnLst>
                                </p:cTn>
                              </p:par>
                              <p:par>
                                <p:cTn id="343" presetID="23" presetClass="exit" presetSubtype="32" fill="hold" grpId="0" nodeType="withEffect">
                                  <p:stCondLst>
                                    <p:cond delay="0"/>
                                  </p:stCondLst>
                                  <p:childTnLst>
                                    <p:anim calcmode="lin" valueType="num">
                                      <p:cBhvr>
                                        <p:cTn id="344" dur="500"/>
                                        <p:tgtEl>
                                          <p:spTgt spid="46215"/>
                                        </p:tgtEl>
                                        <p:attrNameLst>
                                          <p:attrName>ppt_w</p:attrName>
                                        </p:attrNameLst>
                                      </p:cBhvr>
                                      <p:tavLst>
                                        <p:tav tm="0">
                                          <p:val>
                                            <p:strVal val="ppt_w"/>
                                          </p:val>
                                        </p:tav>
                                        <p:tav tm="100000">
                                          <p:val>
                                            <p:fltVal val="0"/>
                                          </p:val>
                                        </p:tav>
                                      </p:tavLst>
                                    </p:anim>
                                    <p:anim calcmode="lin" valueType="num">
                                      <p:cBhvr>
                                        <p:cTn id="345" dur="500"/>
                                        <p:tgtEl>
                                          <p:spTgt spid="46215"/>
                                        </p:tgtEl>
                                        <p:attrNameLst>
                                          <p:attrName>ppt_h</p:attrName>
                                        </p:attrNameLst>
                                      </p:cBhvr>
                                      <p:tavLst>
                                        <p:tav tm="0">
                                          <p:val>
                                            <p:strVal val="ppt_h"/>
                                          </p:val>
                                        </p:tav>
                                        <p:tav tm="100000">
                                          <p:val>
                                            <p:fltVal val="0"/>
                                          </p:val>
                                        </p:tav>
                                      </p:tavLst>
                                    </p:anim>
                                    <p:set>
                                      <p:cBhvr>
                                        <p:cTn id="346" dur="1" fill="hold">
                                          <p:stCondLst>
                                            <p:cond delay="499"/>
                                          </p:stCondLst>
                                        </p:cTn>
                                        <p:tgtEl>
                                          <p:spTgt spid="46215"/>
                                        </p:tgtEl>
                                        <p:attrNameLst>
                                          <p:attrName>style.visibility</p:attrName>
                                        </p:attrNameLst>
                                      </p:cBhvr>
                                      <p:to>
                                        <p:strVal val="hidden"/>
                                      </p:to>
                                    </p:set>
                                  </p:childTnLst>
                                </p:cTn>
                              </p:par>
                              <p:par>
                                <p:cTn id="347" presetID="23" presetClass="exit" presetSubtype="32" fill="hold" grpId="0" nodeType="withEffect">
                                  <p:stCondLst>
                                    <p:cond delay="0"/>
                                  </p:stCondLst>
                                  <p:childTnLst>
                                    <p:anim calcmode="lin" valueType="num">
                                      <p:cBhvr>
                                        <p:cTn id="348" dur="500"/>
                                        <p:tgtEl>
                                          <p:spTgt spid="46194"/>
                                        </p:tgtEl>
                                        <p:attrNameLst>
                                          <p:attrName>ppt_w</p:attrName>
                                        </p:attrNameLst>
                                      </p:cBhvr>
                                      <p:tavLst>
                                        <p:tav tm="0">
                                          <p:val>
                                            <p:strVal val="ppt_w"/>
                                          </p:val>
                                        </p:tav>
                                        <p:tav tm="100000">
                                          <p:val>
                                            <p:fltVal val="0"/>
                                          </p:val>
                                        </p:tav>
                                      </p:tavLst>
                                    </p:anim>
                                    <p:anim calcmode="lin" valueType="num">
                                      <p:cBhvr>
                                        <p:cTn id="349" dur="500"/>
                                        <p:tgtEl>
                                          <p:spTgt spid="46194"/>
                                        </p:tgtEl>
                                        <p:attrNameLst>
                                          <p:attrName>ppt_h</p:attrName>
                                        </p:attrNameLst>
                                      </p:cBhvr>
                                      <p:tavLst>
                                        <p:tav tm="0">
                                          <p:val>
                                            <p:strVal val="ppt_h"/>
                                          </p:val>
                                        </p:tav>
                                        <p:tav tm="100000">
                                          <p:val>
                                            <p:fltVal val="0"/>
                                          </p:val>
                                        </p:tav>
                                      </p:tavLst>
                                    </p:anim>
                                    <p:set>
                                      <p:cBhvr>
                                        <p:cTn id="350" dur="1" fill="hold">
                                          <p:stCondLst>
                                            <p:cond delay="499"/>
                                          </p:stCondLst>
                                        </p:cTn>
                                        <p:tgtEl>
                                          <p:spTgt spid="46194"/>
                                        </p:tgtEl>
                                        <p:attrNameLst>
                                          <p:attrName>style.visibility</p:attrName>
                                        </p:attrNameLst>
                                      </p:cBhvr>
                                      <p:to>
                                        <p:strVal val="hidden"/>
                                      </p:to>
                                    </p:set>
                                  </p:childTnLst>
                                </p:cTn>
                              </p:par>
                              <p:par>
                                <p:cTn id="351" presetID="23" presetClass="exit" presetSubtype="32" fill="hold" grpId="0" nodeType="withEffect">
                                  <p:stCondLst>
                                    <p:cond delay="0"/>
                                  </p:stCondLst>
                                  <p:childTnLst>
                                    <p:anim calcmode="lin" valueType="num">
                                      <p:cBhvr>
                                        <p:cTn id="352" dur="500"/>
                                        <p:tgtEl>
                                          <p:spTgt spid="46195"/>
                                        </p:tgtEl>
                                        <p:attrNameLst>
                                          <p:attrName>ppt_w</p:attrName>
                                        </p:attrNameLst>
                                      </p:cBhvr>
                                      <p:tavLst>
                                        <p:tav tm="0">
                                          <p:val>
                                            <p:strVal val="ppt_w"/>
                                          </p:val>
                                        </p:tav>
                                        <p:tav tm="100000">
                                          <p:val>
                                            <p:fltVal val="0"/>
                                          </p:val>
                                        </p:tav>
                                      </p:tavLst>
                                    </p:anim>
                                    <p:anim calcmode="lin" valueType="num">
                                      <p:cBhvr>
                                        <p:cTn id="353" dur="500"/>
                                        <p:tgtEl>
                                          <p:spTgt spid="46195"/>
                                        </p:tgtEl>
                                        <p:attrNameLst>
                                          <p:attrName>ppt_h</p:attrName>
                                        </p:attrNameLst>
                                      </p:cBhvr>
                                      <p:tavLst>
                                        <p:tav tm="0">
                                          <p:val>
                                            <p:strVal val="ppt_h"/>
                                          </p:val>
                                        </p:tav>
                                        <p:tav tm="100000">
                                          <p:val>
                                            <p:fltVal val="0"/>
                                          </p:val>
                                        </p:tav>
                                      </p:tavLst>
                                    </p:anim>
                                    <p:set>
                                      <p:cBhvr>
                                        <p:cTn id="354" dur="1" fill="hold">
                                          <p:stCondLst>
                                            <p:cond delay="499"/>
                                          </p:stCondLst>
                                        </p:cTn>
                                        <p:tgtEl>
                                          <p:spTgt spid="46195"/>
                                        </p:tgtEl>
                                        <p:attrNameLst>
                                          <p:attrName>style.visibility</p:attrName>
                                        </p:attrNameLst>
                                      </p:cBhvr>
                                      <p:to>
                                        <p:strVal val="hidden"/>
                                      </p:to>
                                    </p:set>
                                  </p:childTnLst>
                                </p:cTn>
                              </p:par>
                              <p:par>
                                <p:cTn id="355" presetID="23" presetClass="exit" presetSubtype="32" fill="hold" grpId="0" nodeType="withEffect">
                                  <p:stCondLst>
                                    <p:cond delay="0"/>
                                  </p:stCondLst>
                                  <p:childTnLst>
                                    <p:anim calcmode="lin" valueType="num">
                                      <p:cBhvr>
                                        <p:cTn id="356" dur="500"/>
                                        <p:tgtEl>
                                          <p:spTgt spid="46196"/>
                                        </p:tgtEl>
                                        <p:attrNameLst>
                                          <p:attrName>ppt_w</p:attrName>
                                        </p:attrNameLst>
                                      </p:cBhvr>
                                      <p:tavLst>
                                        <p:tav tm="0">
                                          <p:val>
                                            <p:strVal val="ppt_w"/>
                                          </p:val>
                                        </p:tav>
                                        <p:tav tm="100000">
                                          <p:val>
                                            <p:fltVal val="0"/>
                                          </p:val>
                                        </p:tav>
                                      </p:tavLst>
                                    </p:anim>
                                    <p:anim calcmode="lin" valueType="num">
                                      <p:cBhvr>
                                        <p:cTn id="357" dur="500"/>
                                        <p:tgtEl>
                                          <p:spTgt spid="46196"/>
                                        </p:tgtEl>
                                        <p:attrNameLst>
                                          <p:attrName>ppt_h</p:attrName>
                                        </p:attrNameLst>
                                      </p:cBhvr>
                                      <p:tavLst>
                                        <p:tav tm="0">
                                          <p:val>
                                            <p:strVal val="ppt_h"/>
                                          </p:val>
                                        </p:tav>
                                        <p:tav tm="100000">
                                          <p:val>
                                            <p:fltVal val="0"/>
                                          </p:val>
                                        </p:tav>
                                      </p:tavLst>
                                    </p:anim>
                                    <p:set>
                                      <p:cBhvr>
                                        <p:cTn id="358" dur="1" fill="hold">
                                          <p:stCondLst>
                                            <p:cond delay="499"/>
                                          </p:stCondLst>
                                        </p:cTn>
                                        <p:tgtEl>
                                          <p:spTgt spid="46196"/>
                                        </p:tgtEl>
                                        <p:attrNameLst>
                                          <p:attrName>style.visibility</p:attrName>
                                        </p:attrNameLst>
                                      </p:cBhvr>
                                      <p:to>
                                        <p:strVal val="hidden"/>
                                      </p:to>
                                    </p:set>
                                  </p:childTnLst>
                                </p:cTn>
                              </p:par>
                              <p:par>
                                <p:cTn id="359" presetID="23" presetClass="exit" presetSubtype="32" fill="hold" grpId="0" nodeType="withEffect">
                                  <p:stCondLst>
                                    <p:cond delay="0"/>
                                  </p:stCondLst>
                                  <p:childTnLst>
                                    <p:anim calcmode="lin" valueType="num">
                                      <p:cBhvr>
                                        <p:cTn id="360" dur="500"/>
                                        <p:tgtEl>
                                          <p:spTgt spid="46163"/>
                                        </p:tgtEl>
                                        <p:attrNameLst>
                                          <p:attrName>ppt_w</p:attrName>
                                        </p:attrNameLst>
                                      </p:cBhvr>
                                      <p:tavLst>
                                        <p:tav tm="0">
                                          <p:val>
                                            <p:strVal val="ppt_w"/>
                                          </p:val>
                                        </p:tav>
                                        <p:tav tm="100000">
                                          <p:val>
                                            <p:fltVal val="0"/>
                                          </p:val>
                                        </p:tav>
                                      </p:tavLst>
                                    </p:anim>
                                    <p:anim calcmode="lin" valueType="num">
                                      <p:cBhvr>
                                        <p:cTn id="361" dur="500"/>
                                        <p:tgtEl>
                                          <p:spTgt spid="46163"/>
                                        </p:tgtEl>
                                        <p:attrNameLst>
                                          <p:attrName>ppt_h</p:attrName>
                                        </p:attrNameLst>
                                      </p:cBhvr>
                                      <p:tavLst>
                                        <p:tav tm="0">
                                          <p:val>
                                            <p:strVal val="ppt_h"/>
                                          </p:val>
                                        </p:tav>
                                        <p:tav tm="100000">
                                          <p:val>
                                            <p:fltVal val="0"/>
                                          </p:val>
                                        </p:tav>
                                      </p:tavLst>
                                    </p:anim>
                                    <p:set>
                                      <p:cBhvr>
                                        <p:cTn id="362" dur="1" fill="hold">
                                          <p:stCondLst>
                                            <p:cond delay="499"/>
                                          </p:stCondLst>
                                        </p:cTn>
                                        <p:tgtEl>
                                          <p:spTgt spid="46163"/>
                                        </p:tgtEl>
                                        <p:attrNameLst>
                                          <p:attrName>style.visibility</p:attrName>
                                        </p:attrNameLst>
                                      </p:cBhvr>
                                      <p:to>
                                        <p:strVal val="hidden"/>
                                      </p:to>
                                    </p:set>
                                  </p:childTnLst>
                                </p:cTn>
                              </p:par>
                            </p:childTnLst>
                          </p:cTn>
                        </p:par>
                        <p:par>
                          <p:cTn id="363" fill="hold" nodeType="afterGroup">
                            <p:stCondLst>
                              <p:cond delay="500"/>
                            </p:stCondLst>
                            <p:childTnLst>
                              <p:par>
                                <p:cTn id="364" presetID="23" presetClass="exit" presetSubtype="32" fill="hold" grpId="1" nodeType="afterEffect">
                                  <p:stCondLst>
                                    <p:cond delay="0"/>
                                  </p:stCondLst>
                                  <p:childTnLst>
                                    <p:anim calcmode="lin" valueType="num">
                                      <p:cBhvr>
                                        <p:cTn id="365" dur="500"/>
                                        <p:tgtEl>
                                          <p:spTgt spid="46249"/>
                                        </p:tgtEl>
                                        <p:attrNameLst>
                                          <p:attrName>ppt_w</p:attrName>
                                        </p:attrNameLst>
                                      </p:cBhvr>
                                      <p:tavLst>
                                        <p:tav tm="0">
                                          <p:val>
                                            <p:strVal val="ppt_w"/>
                                          </p:val>
                                        </p:tav>
                                        <p:tav tm="100000">
                                          <p:val>
                                            <p:fltVal val="0"/>
                                          </p:val>
                                        </p:tav>
                                      </p:tavLst>
                                    </p:anim>
                                    <p:anim calcmode="lin" valueType="num">
                                      <p:cBhvr>
                                        <p:cTn id="366" dur="500"/>
                                        <p:tgtEl>
                                          <p:spTgt spid="46249"/>
                                        </p:tgtEl>
                                        <p:attrNameLst>
                                          <p:attrName>ppt_h</p:attrName>
                                        </p:attrNameLst>
                                      </p:cBhvr>
                                      <p:tavLst>
                                        <p:tav tm="0">
                                          <p:val>
                                            <p:strVal val="ppt_h"/>
                                          </p:val>
                                        </p:tav>
                                        <p:tav tm="100000">
                                          <p:val>
                                            <p:fltVal val="0"/>
                                          </p:val>
                                        </p:tav>
                                      </p:tavLst>
                                    </p:anim>
                                    <p:set>
                                      <p:cBhvr>
                                        <p:cTn id="367" dur="1" fill="hold">
                                          <p:stCondLst>
                                            <p:cond delay="499"/>
                                          </p:stCondLst>
                                        </p:cTn>
                                        <p:tgtEl>
                                          <p:spTgt spid="46249"/>
                                        </p:tgtEl>
                                        <p:attrNameLst>
                                          <p:attrName>style.visibility</p:attrName>
                                        </p:attrNameLst>
                                      </p:cBhvr>
                                      <p:to>
                                        <p:strVal val="hidden"/>
                                      </p:to>
                                    </p:set>
                                  </p:childTnLst>
                                </p:cTn>
                              </p:par>
                            </p:childTnLst>
                          </p:cTn>
                        </p:par>
                      </p:childTnLst>
                    </p:cTn>
                  </p:par>
                </p:childTnLst>
              </p:cTn>
              <p:nextCondLst>
                <p:cond evt="onClick" delay="0">
                  <p:tgtEl>
                    <p:spTgt spid="46242"/>
                  </p:tgtEl>
                </p:cond>
              </p:nextCondLst>
            </p:seq>
            <p:seq concurrent="1" nextAc="seek">
              <p:cTn id="368" restart="whenNotActive" fill="hold" evtFilter="cancelBubble" nodeType="interactiveSeq">
                <p:stCondLst>
                  <p:cond evt="onClick" delay="0">
                    <p:tgtEl>
                      <p:spTgt spid="46241"/>
                    </p:tgtEl>
                  </p:cond>
                </p:stCondLst>
                <p:endSync evt="end" delay="0">
                  <p:rtn val="all"/>
                </p:endSync>
                <p:childTnLst>
                  <p:par>
                    <p:cTn id="369" fill="hold" nodeType="clickPar">
                      <p:stCondLst>
                        <p:cond delay="0"/>
                      </p:stCondLst>
                      <p:childTnLst>
                        <p:par>
                          <p:cTn id="370" fill="hold" nodeType="withGroup">
                            <p:stCondLst>
                              <p:cond delay="0"/>
                            </p:stCondLst>
                            <p:childTnLst>
                              <p:par>
                                <p:cTn id="371" presetID="23" presetClass="entr" presetSubtype="16" fill="hold" grpId="0" nodeType="clickEffect">
                                  <p:stCondLst>
                                    <p:cond delay="0"/>
                                  </p:stCondLst>
                                  <p:childTnLst>
                                    <p:set>
                                      <p:cBhvr>
                                        <p:cTn id="372" dur="1" fill="hold">
                                          <p:stCondLst>
                                            <p:cond delay="0"/>
                                          </p:stCondLst>
                                        </p:cTn>
                                        <p:tgtEl>
                                          <p:spTgt spid="46250"/>
                                        </p:tgtEl>
                                        <p:attrNameLst>
                                          <p:attrName>style.visibility</p:attrName>
                                        </p:attrNameLst>
                                      </p:cBhvr>
                                      <p:to>
                                        <p:strVal val="visible"/>
                                      </p:to>
                                    </p:set>
                                    <p:anim calcmode="lin" valueType="num">
                                      <p:cBhvr>
                                        <p:cTn id="373" dur="500" fill="hold"/>
                                        <p:tgtEl>
                                          <p:spTgt spid="46250"/>
                                        </p:tgtEl>
                                        <p:attrNameLst>
                                          <p:attrName>ppt_w</p:attrName>
                                        </p:attrNameLst>
                                      </p:cBhvr>
                                      <p:tavLst>
                                        <p:tav tm="0">
                                          <p:val>
                                            <p:fltVal val="0"/>
                                          </p:val>
                                        </p:tav>
                                        <p:tav tm="100000">
                                          <p:val>
                                            <p:strVal val="#ppt_w"/>
                                          </p:val>
                                        </p:tav>
                                      </p:tavLst>
                                    </p:anim>
                                    <p:anim calcmode="lin" valueType="num">
                                      <p:cBhvr>
                                        <p:cTn id="374" dur="500" fill="hold"/>
                                        <p:tgtEl>
                                          <p:spTgt spid="46250"/>
                                        </p:tgtEl>
                                        <p:attrNameLst>
                                          <p:attrName>ppt_h</p:attrName>
                                        </p:attrNameLst>
                                      </p:cBhvr>
                                      <p:tavLst>
                                        <p:tav tm="0">
                                          <p:val>
                                            <p:fltVal val="0"/>
                                          </p:val>
                                        </p:tav>
                                        <p:tav tm="100000">
                                          <p:val>
                                            <p:strVal val="#ppt_h"/>
                                          </p:val>
                                        </p:tav>
                                      </p:tavLst>
                                    </p:anim>
                                  </p:childTnLst>
                                </p:cTn>
                              </p:par>
                              <p:par>
                                <p:cTn id="375" presetID="1" presetClass="emph" presetSubtype="2" fill="hold" nodeType="withEffect">
                                  <p:stCondLst>
                                    <p:cond delay="0"/>
                                  </p:stCondLst>
                                  <p:childTnLst>
                                    <p:animClr clrSpc="rgb" dir="cw">
                                      <p:cBhvr>
                                        <p:cTn id="376" dur="2000" fill="hold"/>
                                        <p:tgtEl>
                                          <p:spTgt spid="46216"/>
                                        </p:tgtEl>
                                        <p:attrNameLst>
                                          <p:attrName>fillcolor</p:attrName>
                                        </p:attrNameLst>
                                      </p:cBhvr>
                                      <p:to>
                                        <a:schemeClr val="accent2"/>
                                      </p:to>
                                    </p:animClr>
                                    <p:set>
                                      <p:cBhvr>
                                        <p:cTn id="377" dur="2000" fill="hold"/>
                                        <p:tgtEl>
                                          <p:spTgt spid="46216"/>
                                        </p:tgtEl>
                                        <p:attrNameLst>
                                          <p:attrName>fill.type</p:attrName>
                                        </p:attrNameLst>
                                      </p:cBhvr>
                                      <p:to>
                                        <p:strVal val="solid"/>
                                      </p:to>
                                    </p:set>
                                    <p:set>
                                      <p:cBhvr>
                                        <p:cTn id="378" dur="2000" fill="hold"/>
                                        <p:tgtEl>
                                          <p:spTgt spid="46216"/>
                                        </p:tgtEl>
                                        <p:attrNameLst>
                                          <p:attrName>fill.on</p:attrName>
                                        </p:attrNameLst>
                                      </p:cBhvr>
                                      <p:to>
                                        <p:strVal val="true"/>
                                      </p:to>
                                    </p:set>
                                  </p:childTnLst>
                                </p:cTn>
                              </p:par>
                              <p:par>
                                <p:cTn id="379" presetID="1" presetClass="emph" presetSubtype="2" fill="hold" nodeType="withEffect">
                                  <p:stCondLst>
                                    <p:cond delay="0"/>
                                  </p:stCondLst>
                                  <p:childTnLst>
                                    <p:animClr clrSpc="rgb" dir="cw">
                                      <p:cBhvr>
                                        <p:cTn id="380" dur="2000" fill="hold"/>
                                        <p:tgtEl>
                                          <p:spTgt spid="46217"/>
                                        </p:tgtEl>
                                        <p:attrNameLst>
                                          <p:attrName>fillcolor</p:attrName>
                                        </p:attrNameLst>
                                      </p:cBhvr>
                                      <p:to>
                                        <a:schemeClr val="accent2"/>
                                      </p:to>
                                    </p:animClr>
                                    <p:set>
                                      <p:cBhvr>
                                        <p:cTn id="381" dur="2000" fill="hold"/>
                                        <p:tgtEl>
                                          <p:spTgt spid="46217"/>
                                        </p:tgtEl>
                                        <p:attrNameLst>
                                          <p:attrName>fill.type</p:attrName>
                                        </p:attrNameLst>
                                      </p:cBhvr>
                                      <p:to>
                                        <p:strVal val="solid"/>
                                      </p:to>
                                    </p:set>
                                    <p:set>
                                      <p:cBhvr>
                                        <p:cTn id="382" dur="2000" fill="hold"/>
                                        <p:tgtEl>
                                          <p:spTgt spid="46217"/>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2000" fill="hold"/>
                                        <p:tgtEl>
                                          <p:spTgt spid="46218"/>
                                        </p:tgtEl>
                                        <p:attrNameLst>
                                          <p:attrName>fillcolor</p:attrName>
                                        </p:attrNameLst>
                                      </p:cBhvr>
                                      <p:to>
                                        <a:schemeClr val="accent2"/>
                                      </p:to>
                                    </p:animClr>
                                    <p:set>
                                      <p:cBhvr>
                                        <p:cTn id="385" dur="2000" fill="hold"/>
                                        <p:tgtEl>
                                          <p:spTgt spid="46218"/>
                                        </p:tgtEl>
                                        <p:attrNameLst>
                                          <p:attrName>fill.type</p:attrName>
                                        </p:attrNameLst>
                                      </p:cBhvr>
                                      <p:to>
                                        <p:strVal val="solid"/>
                                      </p:to>
                                    </p:set>
                                    <p:set>
                                      <p:cBhvr>
                                        <p:cTn id="386" dur="2000" fill="hold"/>
                                        <p:tgtEl>
                                          <p:spTgt spid="46218"/>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2000" fill="hold"/>
                                        <p:tgtEl>
                                          <p:spTgt spid="46209"/>
                                        </p:tgtEl>
                                        <p:attrNameLst>
                                          <p:attrName>fillcolor</p:attrName>
                                        </p:attrNameLst>
                                      </p:cBhvr>
                                      <p:to>
                                        <a:schemeClr val="accent2"/>
                                      </p:to>
                                    </p:animClr>
                                    <p:set>
                                      <p:cBhvr>
                                        <p:cTn id="389" dur="2000" fill="hold"/>
                                        <p:tgtEl>
                                          <p:spTgt spid="46209"/>
                                        </p:tgtEl>
                                        <p:attrNameLst>
                                          <p:attrName>fill.type</p:attrName>
                                        </p:attrNameLst>
                                      </p:cBhvr>
                                      <p:to>
                                        <p:strVal val="solid"/>
                                      </p:to>
                                    </p:set>
                                    <p:set>
                                      <p:cBhvr>
                                        <p:cTn id="390" dur="2000" fill="hold"/>
                                        <p:tgtEl>
                                          <p:spTgt spid="46209"/>
                                        </p:tgtEl>
                                        <p:attrNameLst>
                                          <p:attrName>fill.on</p:attrName>
                                        </p:attrNameLst>
                                      </p:cBhvr>
                                      <p:to>
                                        <p:strVal val="true"/>
                                      </p:to>
                                    </p:set>
                                  </p:childTnLst>
                                </p:cTn>
                              </p:par>
                            </p:childTnLst>
                          </p:cTn>
                        </p:par>
                      </p:childTnLst>
                    </p:cTn>
                  </p:par>
                  <p:par>
                    <p:cTn id="391" fill="hold" nodeType="clickPar">
                      <p:stCondLst>
                        <p:cond delay="indefinite"/>
                      </p:stCondLst>
                      <p:childTnLst>
                        <p:par>
                          <p:cTn id="392" fill="hold" nodeType="withGroup">
                            <p:stCondLst>
                              <p:cond delay="0"/>
                            </p:stCondLst>
                            <p:childTnLst>
                              <p:par>
                                <p:cTn id="393" presetID="23" presetClass="exit" presetSubtype="32" fill="hold" grpId="0" nodeType="clickEffect">
                                  <p:stCondLst>
                                    <p:cond delay="0"/>
                                  </p:stCondLst>
                                  <p:childTnLst>
                                    <p:anim calcmode="lin" valueType="num">
                                      <p:cBhvr>
                                        <p:cTn id="394" dur="500"/>
                                        <p:tgtEl>
                                          <p:spTgt spid="46216"/>
                                        </p:tgtEl>
                                        <p:attrNameLst>
                                          <p:attrName>ppt_w</p:attrName>
                                        </p:attrNameLst>
                                      </p:cBhvr>
                                      <p:tavLst>
                                        <p:tav tm="0">
                                          <p:val>
                                            <p:strVal val="ppt_w"/>
                                          </p:val>
                                        </p:tav>
                                        <p:tav tm="100000">
                                          <p:val>
                                            <p:fltVal val="0"/>
                                          </p:val>
                                        </p:tav>
                                      </p:tavLst>
                                    </p:anim>
                                    <p:anim calcmode="lin" valueType="num">
                                      <p:cBhvr>
                                        <p:cTn id="395" dur="500"/>
                                        <p:tgtEl>
                                          <p:spTgt spid="46216"/>
                                        </p:tgtEl>
                                        <p:attrNameLst>
                                          <p:attrName>ppt_h</p:attrName>
                                        </p:attrNameLst>
                                      </p:cBhvr>
                                      <p:tavLst>
                                        <p:tav tm="0">
                                          <p:val>
                                            <p:strVal val="ppt_h"/>
                                          </p:val>
                                        </p:tav>
                                        <p:tav tm="100000">
                                          <p:val>
                                            <p:fltVal val="0"/>
                                          </p:val>
                                        </p:tav>
                                      </p:tavLst>
                                    </p:anim>
                                    <p:set>
                                      <p:cBhvr>
                                        <p:cTn id="396" dur="1" fill="hold">
                                          <p:stCondLst>
                                            <p:cond delay="499"/>
                                          </p:stCondLst>
                                        </p:cTn>
                                        <p:tgtEl>
                                          <p:spTgt spid="46216"/>
                                        </p:tgtEl>
                                        <p:attrNameLst>
                                          <p:attrName>style.visibility</p:attrName>
                                        </p:attrNameLst>
                                      </p:cBhvr>
                                      <p:to>
                                        <p:strVal val="hidden"/>
                                      </p:to>
                                    </p:set>
                                  </p:childTnLst>
                                </p:cTn>
                              </p:par>
                              <p:par>
                                <p:cTn id="397" presetID="23" presetClass="exit" presetSubtype="32" fill="hold" grpId="0" nodeType="withEffect">
                                  <p:stCondLst>
                                    <p:cond delay="0"/>
                                  </p:stCondLst>
                                  <p:childTnLst>
                                    <p:anim calcmode="lin" valueType="num">
                                      <p:cBhvr>
                                        <p:cTn id="398" dur="500"/>
                                        <p:tgtEl>
                                          <p:spTgt spid="46217"/>
                                        </p:tgtEl>
                                        <p:attrNameLst>
                                          <p:attrName>ppt_w</p:attrName>
                                        </p:attrNameLst>
                                      </p:cBhvr>
                                      <p:tavLst>
                                        <p:tav tm="0">
                                          <p:val>
                                            <p:strVal val="ppt_w"/>
                                          </p:val>
                                        </p:tav>
                                        <p:tav tm="100000">
                                          <p:val>
                                            <p:fltVal val="0"/>
                                          </p:val>
                                        </p:tav>
                                      </p:tavLst>
                                    </p:anim>
                                    <p:anim calcmode="lin" valueType="num">
                                      <p:cBhvr>
                                        <p:cTn id="399" dur="500"/>
                                        <p:tgtEl>
                                          <p:spTgt spid="46217"/>
                                        </p:tgtEl>
                                        <p:attrNameLst>
                                          <p:attrName>ppt_h</p:attrName>
                                        </p:attrNameLst>
                                      </p:cBhvr>
                                      <p:tavLst>
                                        <p:tav tm="0">
                                          <p:val>
                                            <p:strVal val="ppt_h"/>
                                          </p:val>
                                        </p:tav>
                                        <p:tav tm="100000">
                                          <p:val>
                                            <p:fltVal val="0"/>
                                          </p:val>
                                        </p:tav>
                                      </p:tavLst>
                                    </p:anim>
                                    <p:set>
                                      <p:cBhvr>
                                        <p:cTn id="400" dur="1" fill="hold">
                                          <p:stCondLst>
                                            <p:cond delay="499"/>
                                          </p:stCondLst>
                                        </p:cTn>
                                        <p:tgtEl>
                                          <p:spTgt spid="46217"/>
                                        </p:tgtEl>
                                        <p:attrNameLst>
                                          <p:attrName>style.visibility</p:attrName>
                                        </p:attrNameLst>
                                      </p:cBhvr>
                                      <p:to>
                                        <p:strVal val="hidden"/>
                                      </p:to>
                                    </p:set>
                                  </p:childTnLst>
                                </p:cTn>
                              </p:par>
                              <p:par>
                                <p:cTn id="401" presetID="23" presetClass="exit" presetSubtype="32" fill="hold" grpId="0" nodeType="withEffect">
                                  <p:stCondLst>
                                    <p:cond delay="0"/>
                                  </p:stCondLst>
                                  <p:childTnLst>
                                    <p:anim calcmode="lin" valueType="num">
                                      <p:cBhvr>
                                        <p:cTn id="402" dur="500"/>
                                        <p:tgtEl>
                                          <p:spTgt spid="46218"/>
                                        </p:tgtEl>
                                        <p:attrNameLst>
                                          <p:attrName>ppt_w</p:attrName>
                                        </p:attrNameLst>
                                      </p:cBhvr>
                                      <p:tavLst>
                                        <p:tav tm="0">
                                          <p:val>
                                            <p:strVal val="ppt_w"/>
                                          </p:val>
                                        </p:tav>
                                        <p:tav tm="100000">
                                          <p:val>
                                            <p:fltVal val="0"/>
                                          </p:val>
                                        </p:tav>
                                      </p:tavLst>
                                    </p:anim>
                                    <p:anim calcmode="lin" valueType="num">
                                      <p:cBhvr>
                                        <p:cTn id="403" dur="500"/>
                                        <p:tgtEl>
                                          <p:spTgt spid="46218"/>
                                        </p:tgtEl>
                                        <p:attrNameLst>
                                          <p:attrName>ppt_h</p:attrName>
                                        </p:attrNameLst>
                                      </p:cBhvr>
                                      <p:tavLst>
                                        <p:tav tm="0">
                                          <p:val>
                                            <p:strVal val="ppt_h"/>
                                          </p:val>
                                        </p:tav>
                                        <p:tav tm="100000">
                                          <p:val>
                                            <p:fltVal val="0"/>
                                          </p:val>
                                        </p:tav>
                                      </p:tavLst>
                                    </p:anim>
                                    <p:set>
                                      <p:cBhvr>
                                        <p:cTn id="404" dur="1" fill="hold">
                                          <p:stCondLst>
                                            <p:cond delay="499"/>
                                          </p:stCondLst>
                                        </p:cTn>
                                        <p:tgtEl>
                                          <p:spTgt spid="46218"/>
                                        </p:tgtEl>
                                        <p:attrNameLst>
                                          <p:attrName>style.visibility</p:attrName>
                                        </p:attrNameLst>
                                      </p:cBhvr>
                                      <p:to>
                                        <p:strVal val="hidden"/>
                                      </p:to>
                                    </p:set>
                                  </p:childTnLst>
                                </p:cTn>
                              </p:par>
                              <p:par>
                                <p:cTn id="405" presetID="23" presetClass="exit" presetSubtype="32" fill="hold" grpId="0" nodeType="withEffect">
                                  <p:stCondLst>
                                    <p:cond delay="0"/>
                                  </p:stCondLst>
                                  <p:childTnLst>
                                    <p:anim calcmode="lin" valueType="num">
                                      <p:cBhvr>
                                        <p:cTn id="406" dur="500"/>
                                        <p:tgtEl>
                                          <p:spTgt spid="46219"/>
                                        </p:tgtEl>
                                        <p:attrNameLst>
                                          <p:attrName>ppt_w</p:attrName>
                                        </p:attrNameLst>
                                      </p:cBhvr>
                                      <p:tavLst>
                                        <p:tav tm="0">
                                          <p:val>
                                            <p:strVal val="ppt_w"/>
                                          </p:val>
                                        </p:tav>
                                        <p:tav tm="100000">
                                          <p:val>
                                            <p:fltVal val="0"/>
                                          </p:val>
                                        </p:tav>
                                      </p:tavLst>
                                    </p:anim>
                                    <p:anim calcmode="lin" valueType="num">
                                      <p:cBhvr>
                                        <p:cTn id="407" dur="500"/>
                                        <p:tgtEl>
                                          <p:spTgt spid="46219"/>
                                        </p:tgtEl>
                                        <p:attrNameLst>
                                          <p:attrName>ppt_h</p:attrName>
                                        </p:attrNameLst>
                                      </p:cBhvr>
                                      <p:tavLst>
                                        <p:tav tm="0">
                                          <p:val>
                                            <p:strVal val="ppt_h"/>
                                          </p:val>
                                        </p:tav>
                                        <p:tav tm="100000">
                                          <p:val>
                                            <p:fltVal val="0"/>
                                          </p:val>
                                        </p:tav>
                                      </p:tavLst>
                                    </p:anim>
                                    <p:set>
                                      <p:cBhvr>
                                        <p:cTn id="408" dur="1" fill="hold">
                                          <p:stCondLst>
                                            <p:cond delay="499"/>
                                          </p:stCondLst>
                                        </p:cTn>
                                        <p:tgtEl>
                                          <p:spTgt spid="46219"/>
                                        </p:tgtEl>
                                        <p:attrNameLst>
                                          <p:attrName>style.visibility</p:attrName>
                                        </p:attrNameLst>
                                      </p:cBhvr>
                                      <p:to>
                                        <p:strVal val="hidden"/>
                                      </p:to>
                                    </p:set>
                                  </p:childTnLst>
                                </p:cTn>
                              </p:par>
                              <p:par>
                                <p:cTn id="409" presetID="23" presetClass="exit" presetSubtype="32" fill="hold" grpId="0" nodeType="withEffect">
                                  <p:stCondLst>
                                    <p:cond delay="0"/>
                                  </p:stCondLst>
                                  <p:childTnLst>
                                    <p:anim calcmode="lin" valueType="num">
                                      <p:cBhvr>
                                        <p:cTn id="410" dur="500"/>
                                        <p:tgtEl>
                                          <p:spTgt spid="46209"/>
                                        </p:tgtEl>
                                        <p:attrNameLst>
                                          <p:attrName>ppt_w</p:attrName>
                                        </p:attrNameLst>
                                      </p:cBhvr>
                                      <p:tavLst>
                                        <p:tav tm="0">
                                          <p:val>
                                            <p:strVal val="ppt_w"/>
                                          </p:val>
                                        </p:tav>
                                        <p:tav tm="100000">
                                          <p:val>
                                            <p:fltVal val="0"/>
                                          </p:val>
                                        </p:tav>
                                      </p:tavLst>
                                    </p:anim>
                                    <p:anim calcmode="lin" valueType="num">
                                      <p:cBhvr>
                                        <p:cTn id="411" dur="500"/>
                                        <p:tgtEl>
                                          <p:spTgt spid="46209"/>
                                        </p:tgtEl>
                                        <p:attrNameLst>
                                          <p:attrName>ppt_h</p:attrName>
                                        </p:attrNameLst>
                                      </p:cBhvr>
                                      <p:tavLst>
                                        <p:tav tm="0">
                                          <p:val>
                                            <p:strVal val="ppt_h"/>
                                          </p:val>
                                        </p:tav>
                                        <p:tav tm="100000">
                                          <p:val>
                                            <p:fltVal val="0"/>
                                          </p:val>
                                        </p:tav>
                                      </p:tavLst>
                                    </p:anim>
                                    <p:set>
                                      <p:cBhvr>
                                        <p:cTn id="412" dur="1" fill="hold">
                                          <p:stCondLst>
                                            <p:cond delay="499"/>
                                          </p:stCondLst>
                                        </p:cTn>
                                        <p:tgtEl>
                                          <p:spTgt spid="46209"/>
                                        </p:tgtEl>
                                        <p:attrNameLst>
                                          <p:attrName>style.visibility</p:attrName>
                                        </p:attrNameLst>
                                      </p:cBhvr>
                                      <p:to>
                                        <p:strVal val="hidden"/>
                                      </p:to>
                                    </p:set>
                                  </p:childTnLst>
                                </p:cTn>
                              </p:par>
                            </p:childTnLst>
                          </p:cTn>
                        </p:par>
                        <p:par>
                          <p:cTn id="413" fill="hold" nodeType="afterGroup">
                            <p:stCondLst>
                              <p:cond delay="500"/>
                            </p:stCondLst>
                            <p:childTnLst>
                              <p:par>
                                <p:cTn id="414" presetID="23" presetClass="exit" presetSubtype="32" fill="hold" grpId="1" nodeType="afterEffect">
                                  <p:stCondLst>
                                    <p:cond delay="0"/>
                                  </p:stCondLst>
                                  <p:childTnLst>
                                    <p:anim calcmode="lin" valueType="num">
                                      <p:cBhvr>
                                        <p:cTn id="415" dur="500"/>
                                        <p:tgtEl>
                                          <p:spTgt spid="46250"/>
                                        </p:tgtEl>
                                        <p:attrNameLst>
                                          <p:attrName>ppt_w</p:attrName>
                                        </p:attrNameLst>
                                      </p:cBhvr>
                                      <p:tavLst>
                                        <p:tav tm="0">
                                          <p:val>
                                            <p:strVal val="ppt_w"/>
                                          </p:val>
                                        </p:tav>
                                        <p:tav tm="100000">
                                          <p:val>
                                            <p:fltVal val="0"/>
                                          </p:val>
                                        </p:tav>
                                      </p:tavLst>
                                    </p:anim>
                                    <p:anim calcmode="lin" valueType="num">
                                      <p:cBhvr>
                                        <p:cTn id="416" dur="500"/>
                                        <p:tgtEl>
                                          <p:spTgt spid="46250"/>
                                        </p:tgtEl>
                                        <p:attrNameLst>
                                          <p:attrName>ppt_h</p:attrName>
                                        </p:attrNameLst>
                                      </p:cBhvr>
                                      <p:tavLst>
                                        <p:tav tm="0">
                                          <p:val>
                                            <p:strVal val="ppt_h"/>
                                          </p:val>
                                        </p:tav>
                                        <p:tav tm="100000">
                                          <p:val>
                                            <p:fltVal val="0"/>
                                          </p:val>
                                        </p:tav>
                                      </p:tavLst>
                                    </p:anim>
                                    <p:set>
                                      <p:cBhvr>
                                        <p:cTn id="417" dur="1" fill="hold">
                                          <p:stCondLst>
                                            <p:cond delay="499"/>
                                          </p:stCondLst>
                                        </p:cTn>
                                        <p:tgtEl>
                                          <p:spTgt spid="46250"/>
                                        </p:tgtEl>
                                        <p:attrNameLst>
                                          <p:attrName>style.visibility</p:attrName>
                                        </p:attrNameLst>
                                      </p:cBhvr>
                                      <p:to>
                                        <p:strVal val="hidden"/>
                                      </p:to>
                                    </p:set>
                                  </p:childTnLst>
                                </p:cTn>
                              </p:par>
                            </p:childTnLst>
                          </p:cTn>
                        </p:par>
                      </p:childTnLst>
                    </p:cTn>
                  </p:par>
                </p:childTnLst>
              </p:cTn>
              <p:nextCondLst>
                <p:cond evt="onClick" delay="0">
                  <p:tgtEl>
                    <p:spTgt spid="46241"/>
                  </p:tgtEl>
                </p:cond>
              </p:nextCondLst>
            </p:seq>
            <p:seq concurrent="1" nextAc="seek">
              <p:cTn id="418" restart="whenNotActive" fill="hold" evtFilter="cancelBubble" nodeType="interactiveSeq">
                <p:stCondLst>
                  <p:cond evt="onClick" delay="0">
                    <p:tgtEl>
                      <p:spTgt spid="46240"/>
                    </p:tgtEl>
                  </p:cond>
                </p:stCondLst>
                <p:endSync evt="end" delay="0">
                  <p:rtn val="all"/>
                </p:endSync>
                <p:childTnLst>
                  <p:par>
                    <p:cTn id="419" fill="hold" nodeType="clickPar">
                      <p:stCondLst>
                        <p:cond delay="0"/>
                      </p:stCondLst>
                      <p:childTnLst>
                        <p:par>
                          <p:cTn id="420" fill="hold" nodeType="withGroup">
                            <p:stCondLst>
                              <p:cond delay="0"/>
                            </p:stCondLst>
                            <p:childTnLst>
                              <p:par>
                                <p:cTn id="421" presetID="23" presetClass="entr" presetSubtype="16" fill="hold" grpId="0" nodeType="clickEffect">
                                  <p:stCondLst>
                                    <p:cond delay="0"/>
                                  </p:stCondLst>
                                  <p:childTnLst>
                                    <p:set>
                                      <p:cBhvr>
                                        <p:cTn id="422" dur="1" fill="hold">
                                          <p:stCondLst>
                                            <p:cond delay="0"/>
                                          </p:stCondLst>
                                        </p:cTn>
                                        <p:tgtEl>
                                          <p:spTgt spid="46251"/>
                                        </p:tgtEl>
                                        <p:attrNameLst>
                                          <p:attrName>style.visibility</p:attrName>
                                        </p:attrNameLst>
                                      </p:cBhvr>
                                      <p:to>
                                        <p:strVal val="visible"/>
                                      </p:to>
                                    </p:set>
                                    <p:anim calcmode="lin" valueType="num">
                                      <p:cBhvr>
                                        <p:cTn id="423" dur="500" fill="hold"/>
                                        <p:tgtEl>
                                          <p:spTgt spid="46251"/>
                                        </p:tgtEl>
                                        <p:attrNameLst>
                                          <p:attrName>ppt_w</p:attrName>
                                        </p:attrNameLst>
                                      </p:cBhvr>
                                      <p:tavLst>
                                        <p:tav tm="0">
                                          <p:val>
                                            <p:fltVal val="0"/>
                                          </p:val>
                                        </p:tav>
                                        <p:tav tm="100000">
                                          <p:val>
                                            <p:strVal val="#ppt_w"/>
                                          </p:val>
                                        </p:tav>
                                      </p:tavLst>
                                    </p:anim>
                                    <p:anim calcmode="lin" valueType="num">
                                      <p:cBhvr>
                                        <p:cTn id="424" dur="500" fill="hold"/>
                                        <p:tgtEl>
                                          <p:spTgt spid="46251"/>
                                        </p:tgtEl>
                                        <p:attrNameLst>
                                          <p:attrName>ppt_h</p:attrName>
                                        </p:attrNameLst>
                                      </p:cBhvr>
                                      <p:tavLst>
                                        <p:tav tm="0">
                                          <p:val>
                                            <p:fltVal val="0"/>
                                          </p:val>
                                        </p:tav>
                                        <p:tav tm="100000">
                                          <p:val>
                                            <p:strVal val="#ppt_h"/>
                                          </p:val>
                                        </p:tav>
                                      </p:tavLst>
                                    </p:anim>
                                  </p:childTnLst>
                                </p:cTn>
                              </p:par>
                              <p:par>
                                <p:cTn id="425" presetID="1" presetClass="emph" presetSubtype="2" fill="hold" nodeType="withEffect">
                                  <p:stCondLst>
                                    <p:cond delay="0"/>
                                  </p:stCondLst>
                                  <p:childTnLst>
                                    <p:animClr clrSpc="rgb" dir="cw">
                                      <p:cBhvr>
                                        <p:cTn id="426" dur="2000" fill="hold"/>
                                        <p:tgtEl>
                                          <p:spTgt spid="46229"/>
                                        </p:tgtEl>
                                        <p:attrNameLst>
                                          <p:attrName>fillcolor</p:attrName>
                                        </p:attrNameLst>
                                      </p:cBhvr>
                                      <p:to>
                                        <a:schemeClr val="accent2"/>
                                      </p:to>
                                    </p:animClr>
                                    <p:set>
                                      <p:cBhvr>
                                        <p:cTn id="427" dur="2000" fill="hold"/>
                                        <p:tgtEl>
                                          <p:spTgt spid="46229"/>
                                        </p:tgtEl>
                                        <p:attrNameLst>
                                          <p:attrName>fill.type</p:attrName>
                                        </p:attrNameLst>
                                      </p:cBhvr>
                                      <p:to>
                                        <p:strVal val="solid"/>
                                      </p:to>
                                    </p:set>
                                    <p:set>
                                      <p:cBhvr>
                                        <p:cTn id="428" dur="2000" fill="hold"/>
                                        <p:tgtEl>
                                          <p:spTgt spid="46229"/>
                                        </p:tgtEl>
                                        <p:attrNameLst>
                                          <p:attrName>fill.on</p:attrName>
                                        </p:attrNameLst>
                                      </p:cBhvr>
                                      <p:to>
                                        <p:strVal val="true"/>
                                      </p:to>
                                    </p:set>
                                  </p:childTnLst>
                                </p:cTn>
                              </p:par>
                              <p:par>
                                <p:cTn id="429" presetID="1" presetClass="emph" presetSubtype="2" fill="hold" nodeType="withEffect">
                                  <p:stCondLst>
                                    <p:cond delay="0"/>
                                  </p:stCondLst>
                                  <p:childTnLst>
                                    <p:animClr clrSpc="rgb" dir="cw">
                                      <p:cBhvr>
                                        <p:cTn id="430" dur="2000" fill="hold"/>
                                        <p:tgtEl>
                                          <p:spTgt spid="46230"/>
                                        </p:tgtEl>
                                        <p:attrNameLst>
                                          <p:attrName>fillcolor</p:attrName>
                                        </p:attrNameLst>
                                      </p:cBhvr>
                                      <p:to>
                                        <a:schemeClr val="accent2"/>
                                      </p:to>
                                    </p:animClr>
                                    <p:set>
                                      <p:cBhvr>
                                        <p:cTn id="431" dur="2000" fill="hold"/>
                                        <p:tgtEl>
                                          <p:spTgt spid="46230"/>
                                        </p:tgtEl>
                                        <p:attrNameLst>
                                          <p:attrName>fill.type</p:attrName>
                                        </p:attrNameLst>
                                      </p:cBhvr>
                                      <p:to>
                                        <p:strVal val="solid"/>
                                      </p:to>
                                    </p:set>
                                    <p:set>
                                      <p:cBhvr>
                                        <p:cTn id="432" dur="2000" fill="hold"/>
                                        <p:tgtEl>
                                          <p:spTgt spid="46230"/>
                                        </p:tgtEl>
                                        <p:attrNameLst>
                                          <p:attrName>fill.on</p:attrName>
                                        </p:attrNameLst>
                                      </p:cBhvr>
                                      <p:to>
                                        <p:strVal val="true"/>
                                      </p:to>
                                    </p:set>
                                  </p:childTnLst>
                                </p:cTn>
                              </p:par>
                              <p:par>
                                <p:cTn id="433" presetID="1" presetClass="emph" presetSubtype="2" fill="hold" nodeType="withEffect">
                                  <p:stCondLst>
                                    <p:cond delay="0"/>
                                  </p:stCondLst>
                                  <p:childTnLst>
                                    <p:animClr clrSpc="rgb" dir="cw">
                                      <p:cBhvr>
                                        <p:cTn id="434" dur="2000" fill="hold"/>
                                        <p:tgtEl>
                                          <p:spTgt spid="46221"/>
                                        </p:tgtEl>
                                        <p:attrNameLst>
                                          <p:attrName>fillcolor</p:attrName>
                                        </p:attrNameLst>
                                      </p:cBhvr>
                                      <p:to>
                                        <a:schemeClr val="accent2"/>
                                      </p:to>
                                    </p:animClr>
                                    <p:set>
                                      <p:cBhvr>
                                        <p:cTn id="435" dur="2000" fill="hold"/>
                                        <p:tgtEl>
                                          <p:spTgt spid="46221"/>
                                        </p:tgtEl>
                                        <p:attrNameLst>
                                          <p:attrName>fill.type</p:attrName>
                                        </p:attrNameLst>
                                      </p:cBhvr>
                                      <p:to>
                                        <p:strVal val="solid"/>
                                      </p:to>
                                    </p:set>
                                    <p:set>
                                      <p:cBhvr>
                                        <p:cTn id="436" dur="2000" fill="hold"/>
                                        <p:tgtEl>
                                          <p:spTgt spid="46221"/>
                                        </p:tgtEl>
                                        <p:attrNameLst>
                                          <p:attrName>fill.on</p:attrName>
                                        </p:attrNameLst>
                                      </p:cBhvr>
                                      <p:to>
                                        <p:strVal val="true"/>
                                      </p:to>
                                    </p:set>
                                  </p:childTnLst>
                                </p:cTn>
                              </p:par>
                              <p:par>
                                <p:cTn id="437" presetID="1" presetClass="emph" presetSubtype="2" fill="hold" nodeType="withEffect">
                                  <p:stCondLst>
                                    <p:cond delay="0"/>
                                  </p:stCondLst>
                                  <p:childTnLst>
                                    <p:animClr clrSpc="rgb" dir="cw">
                                      <p:cBhvr>
                                        <p:cTn id="438" dur="2000" fill="hold"/>
                                        <p:tgtEl>
                                          <p:spTgt spid="46222"/>
                                        </p:tgtEl>
                                        <p:attrNameLst>
                                          <p:attrName>fillcolor</p:attrName>
                                        </p:attrNameLst>
                                      </p:cBhvr>
                                      <p:to>
                                        <a:schemeClr val="accent2"/>
                                      </p:to>
                                    </p:animClr>
                                    <p:set>
                                      <p:cBhvr>
                                        <p:cTn id="439" dur="2000" fill="hold"/>
                                        <p:tgtEl>
                                          <p:spTgt spid="46222"/>
                                        </p:tgtEl>
                                        <p:attrNameLst>
                                          <p:attrName>fill.type</p:attrName>
                                        </p:attrNameLst>
                                      </p:cBhvr>
                                      <p:to>
                                        <p:strVal val="solid"/>
                                      </p:to>
                                    </p:set>
                                    <p:set>
                                      <p:cBhvr>
                                        <p:cTn id="440" dur="2000" fill="hold"/>
                                        <p:tgtEl>
                                          <p:spTgt spid="46222"/>
                                        </p:tgtEl>
                                        <p:attrNameLst>
                                          <p:attrName>fill.on</p:attrName>
                                        </p:attrNameLst>
                                      </p:cBhvr>
                                      <p:to>
                                        <p:strVal val="true"/>
                                      </p:to>
                                    </p:set>
                                  </p:childTnLst>
                                </p:cTn>
                              </p:par>
                              <p:par>
                                <p:cTn id="441" presetID="1" presetClass="emph" presetSubtype="2" fill="hold" nodeType="withEffect">
                                  <p:stCondLst>
                                    <p:cond delay="0"/>
                                  </p:stCondLst>
                                  <p:childTnLst>
                                    <p:animClr clrSpc="rgb" dir="cw">
                                      <p:cBhvr>
                                        <p:cTn id="442" dur="2000" fill="hold"/>
                                        <p:tgtEl>
                                          <p:spTgt spid="46223"/>
                                        </p:tgtEl>
                                        <p:attrNameLst>
                                          <p:attrName>fillcolor</p:attrName>
                                        </p:attrNameLst>
                                      </p:cBhvr>
                                      <p:to>
                                        <a:schemeClr val="accent2"/>
                                      </p:to>
                                    </p:animClr>
                                    <p:set>
                                      <p:cBhvr>
                                        <p:cTn id="443" dur="2000" fill="hold"/>
                                        <p:tgtEl>
                                          <p:spTgt spid="46223"/>
                                        </p:tgtEl>
                                        <p:attrNameLst>
                                          <p:attrName>fill.type</p:attrName>
                                        </p:attrNameLst>
                                      </p:cBhvr>
                                      <p:to>
                                        <p:strVal val="solid"/>
                                      </p:to>
                                    </p:set>
                                    <p:set>
                                      <p:cBhvr>
                                        <p:cTn id="444" dur="2000" fill="hold"/>
                                        <p:tgtEl>
                                          <p:spTgt spid="46223"/>
                                        </p:tgtEl>
                                        <p:attrNameLst>
                                          <p:attrName>fill.on</p:attrName>
                                        </p:attrNameLst>
                                      </p:cBhvr>
                                      <p:to>
                                        <p:strVal val="true"/>
                                      </p:to>
                                    </p:set>
                                  </p:childTnLst>
                                </p:cTn>
                              </p:par>
                              <p:par>
                                <p:cTn id="445" presetID="1" presetClass="emph" presetSubtype="2" fill="hold" nodeType="withEffect">
                                  <p:stCondLst>
                                    <p:cond delay="0"/>
                                  </p:stCondLst>
                                  <p:childTnLst>
                                    <p:animClr clrSpc="rgb" dir="cw">
                                      <p:cBhvr>
                                        <p:cTn id="446" dur="2000" fill="hold"/>
                                        <p:tgtEl>
                                          <p:spTgt spid="46224"/>
                                        </p:tgtEl>
                                        <p:attrNameLst>
                                          <p:attrName>fillcolor</p:attrName>
                                        </p:attrNameLst>
                                      </p:cBhvr>
                                      <p:to>
                                        <a:schemeClr val="accent2"/>
                                      </p:to>
                                    </p:animClr>
                                    <p:set>
                                      <p:cBhvr>
                                        <p:cTn id="447" dur="2000" fill="hold"/>
                                        <p:tgtEl>
                                          <p:spTgt spid="46224"/>
                                        </p:tgtEl>
                                        <p:attrNameLst>
                                          <p:attrName>fill.type</p:attrName>
                                        </p:attrNameLst>
                                      </p:cBhvr>
                                      <p:to>
                                        <p:strVal val="solid"/>
                                      </p:to>
                                    </p:set>
                                    <p:set>
                                      <p:cBhvr>
                                        <p:cTn id="448" dur="2000" fill="hold"/>
                                        <p:tgtEl>
                                          <p:spTgt spid="46224"/>
                                        </p:tgtEl>
                                        <p:attrNameLst>
                                          <p:attrName>fill.on</p:attrName>
                                        </p:attrNameLst>
                                      </p:cBhvr>
                                      <p:to>
                                        <p:strVal val="true"/>
                                      </p:to>
                                    </p:set>
                                  </p:childTnLst>
                                </p:cTn>
                              </p:par>
                              <p:par>
                                <p:cTn id="449" presetID="1" presetClass="emph" presetSubtype="2" fill="hold" nodeType="withEffect">
                                  <p:stCondLst>
                                    <p:cond delay="0"/>
                                  </p:stCondLst>
                                  <p:childTnLst>
                                    <p:animClr clrSpc="rgb" dir="cw">
                                      <p:cBhvr>
                                        <p:cTn id="450" dur="2000" fill="hold"/>
                                        <p:tgtEl>
                                          <p:spTgt spid="46208"/>
                                        </p:tgtEl>
                                        <p:attrNameLst>
                                          <p:attrName>fillcolor</p:attrName>
                                        </p:attrNameLst>
                                      </p:cBhvr>
                                      <p:to>
                                        <a:schemeClr val="accent2"/>
                                      </p:to>
                                    </p:animClr>
                                    <p:set>
                                      <p:cBhvr>
                                        <p:cTn id="451" dur="2000" fill="hold"/>
                                        <p:tgtEl>
                                          <p:spTgt spid="46208"/>
                                        </p:tgtEl>
                                        <p:attrNameLst>
                                          <p:attrName>fill.type</p:attrName>
                                        </p:attrNameLst>
                                      </p:cBhvr>
                                      <p:to>
                                        <p:strVal val="solid"/>
                                      </p:to>
                                    </p:set>
                                    <p:set>
                                      <p:cBhvr>
                                        <p:cTn id="452" dur="2000" fill="hold"/>
                                        <p:tgtEl>
                                          <p:spTgt spid="46208"/>
                                        </p:tgtEl>
                                        <p:attrNameLst>
                                          <p:attrName>fill.on</p:attrName>
                                        </p:attrNameLst>
                                      </p:cBhvr>
                                      <p:to>
                                        <p:strVal val="true"/>
                                      </p:to>
                                    </p:set>
                                  </p:childTnLst>
                                </p:cTn>
                              </p:par>
                            </p:childTnLst>
                          </p:cTn>
                        </p:par>
                      </p:childTnLst>
                    </p:cTn>
                  </p:par>
                  <p:par>
                    <p:cTn id="453" fill="hold" nodeType="clickPar">
                      <p:stCondLst>
                        <p:cond delay="indefinite"/>
                      </p:stCondLst>
                      <p:childTnLst>
                        <p:par>
                          <p:cTn id="454" fill="hold" nodeType="withGroup">
                            <p:stCondLst>
                              <p:cond delay="0"/>
                            </p:stCondLst>
                            <p:childTnLst>
                              <p:par>
                                <p:cTn id="455" presetID="23" presetClass="exit" presetSubtype="32" fill="hold" grpId="0" nodeType="clickEffect">
                                  <p:stCondLst>
                                    <p:cond delay="0"/>
                                  </p:stCondLst>
                                  <p:childTnLst>
                                    <p:anim calcmode="lin" valueType="num">
                                      <p:cBhvr>
                                        <p:cTn id="456" dur="500"/>
                                        <p:tgtEl>
                                          <p:spTgt spid="46229"/>
                                        </p:tgtEl>
                                        <p:attrNameLst>
                                          <p:attrName>ppt_w</p:attrName>
                                        </p:attrNameLst>
                                      </p:cBhvr>
                                      <p:tavLst>
                                        <p:tav tm="0">
                                          <p:val>
                                            <p:strVal val="ppt_w"/>
                                          </p:val>
                                        </p:tav>
                                        <p:tav tm="100000">
                                          <p:val>
                                            <p:fltVal val="0"/>
                                          </p:val>
                                        </p:tav>
                                      </p:tavLst>
                                    </p:anim>
                                    <p:anim calcmode="lin" valueType="num">
                                      <p:cBhvr>
                                        <p:cTn id="457" dur="500"/>
                                        <p:tgtEl>
                                          <p:spTgt spid="46229"/>
                                        </p:tgtEl>
                                        <p:attrNameLst>
                                          <p:attrName>ppt_h</p:attrName>
                                        </p:attrNameLst>
                                      </p:cBhvr>
                                      <p:tavLst>
                                        <p:tav tm="0">
                                          <p:val>
                                            <p:strVal val="ppt_h"/>
                                          </p:val>
                                        </p:tav>
                                        <p:tav tm="100000">
                                          <p:val>
                                            <p:fltVal val="0"/>
                                          </p:val>
                                        </p:tav>
                                      </p:tavLst>
                                    </p:anim>
                                    <p:set>
                                      <p:cBhvr>
                                        <p:cTn id="458" dur="1" fill="hold">
                                          <p:stCondLst>
                                            <p:cond delay="499"/>
                                          </p:stCondLst>
                                        </p:cTn>
                                        <p:tgtEl>
                                          <p:spTgt spid="46229"/>
                                        </p:tgtEl>
                                        <p:attrNameLst>
                                          <p:attrName>style.visibility</p:attrName>
                                        </p:attrNameLst>
                                      </p:cBhvr>
                                      <p:to>
                                        <p:strVal val="hidden"/>
                                      </p:to>
                                    </p:set>
                                  </p:childTnLst>
                                </p:cTn>
                              </p:par>
                              <p:par>
                                <p:cTn id="459" presetID="23" presetClass="exit" presetSubtype="32" fill="hold" grpId="0" nodeType="withEffect">
                                  <p:stCondLst>
                                    <p:cond delay="0"/>
                                  </p:stCondLst>
                                  <p:childTnLst>
                                    <p:anim calcmode="lin" valueType="num">
                                      <p:cBhvr>
                                        <p:cTn id="460" dur="500"/>
                                        <p:tgtEl>
                                          <p:spTgt spid="46230"/>
                                        </p:tgtEl>
                                        <p:attrNameLst>
                                          <p:attrName>ppt_w</p:attrName>
                                        </p:attrNameLst>
                                      </p:cBhvr>
                                      <p:tavLst>
                                        <p:tav tm="0">
                                          <p:val>
                                            <p:strVal val="ppt_w"/>
                                          </p:val>
                                        </p:tav>
                                        <p:tav tm="100000">
                                          <p:val>
                                            <p:fltVal val="0"/>
                                          </p:val>
                                        </p:tav>
                                      </p:tavLst>
                                    </p:anim>
                                    <p:anim calcmode="lin" valueType="num">
                                      <p:cBhvr>
                                        <p:cTn id="461" dur="500"/>
                                        <p:tgtEl>
                                          <p:spTgt spid="46230"/>
                                        </p:tgtEl>
                                        <p:attrNameLst>
                                          <p:attrName>ppt_h</p:attrName>
                                        </p:attrNameLst>
                                      </p:cBhvr>
                                      <p:tavLst>
                                        <p:tav tm="0">
                                          <p:val>
                                            <p:strVal val="ppt_h"/>
                                          </p:val>
                                        </p:tav>
                                        <p:tav tm="100000">
                                          <p:val>
                                            <p:fltVal val="0"/>
                                          </p:val>
                                        </p:tav>
                                      </p:tavLst>
                                    </p:anim>
                                    <p:set>
                                      <p:cBhvr>
                                        <p:cTn id="462" dur="1" fill="hold">
                                          <p:stCondLst>
                                            <p:cond delay="499"/>
                                          </p:stCondLst>
                                        </p:cTn>
                                        <p:tgtEl>
                                          <p:spTgt spid="46230"/>
                                        </p:tgtEl>
                                        <p:attrNameLst>
                                          <p:attrName>style.visibility</p:attrName>
                                        </p:attrNameLst>
                                      </p:cBhvr>
                                      <p:to>
                                        <p:strVal val="hidden"/>
                                      </p:to>
                                    </p:set>
                                  </p:childTnLst>
                                </p:cTn>
                              </p:par>
                              <p:par>
                                <p:cTn id="463" presetID="23" presetClass="exit" presetSubtype="32" fill="hold" grpId="0" nodeType="withEffect">
                                  <p:stCondLst>
                                    <p:cond delay="0"/>
                                  </p:stCondLst>
                                  <p:childTnLst>
                                    <p:anim calcmode="lin" valueType="num">
                                      <p:cBhvr>
                                        <p:cTn id="464" dur="500"/>
                                        <p:tgtEl>
                                          <p:spTgt spid="46221"/>
                                        </p:tgtEl>
                                        <p:attrNameLst>
                                          <p:attrName>ppt_w</p:attrName>
                                        </p:attrNameLst>
                                      </p:cBhvr>
                                      <p:tavLst>
                                        <p:tav tm="0">
                                          <p:val>
                                            <p:strVal val="ppt_w"/>
                                          </p:val>
                                        </p:tav>
                                        <p:tav tm="100000">
                                          <p:val>
                                            <p:fltVal val="0"/>
                                          </p:val>
                                        </p:tav>
                                      </p:tavLst>
                                    </p:anim>
                                    <p:anim calcmode="lin" valueType="num">
                                      <p:cBhvr>
                                        <p:cTn id="465" dur="500"/>
                                        <p:tgtEl>
                                          <p:spTgt spid="46221"/>
                                        </p:tgtEl>
                                        <p:attrNameLst>
                                          <p:attrName>ppt_h</p:attrName>
                                        </p:attrNameLst>
                                      </p:cBhvr>
                                      <p:tavLst>
                                        <p:tav tm="0">
                                          <p:val>
                                            <p:strVal val="ppt_h"/>
                                          </p:val>
                                        </p:tav>
                                        <p:tav tm="100000">
                                          <p:val>
                                            <p:fltVal val="0"/>
                                          </p:val>
                                        </p:tav>
                                      </p:tavLst>
                                    </p:anim>
                                    <p:set>
                                      <p:cBhvr>
                                        <p:cTn id="466" dur="1" fill="hold">
                                          <p:stCondLst>
                                            <p:cond delay="499"/>
                                          </p:stCondLst>
                                        </p:cTn>
                                        <p:tgtEl>
                                          <p:spTgt spid="46221"/>
                                        </p:tgtEl>
                                        <p:attrNameLst>
                                          <p:attrName>style.visibility</p:attrName>
                                        </p:attrNameLst>
                                      </p:cBhvr>
                                      <p:to>
                                        <p:strVal val="hidden"/>
                                      </p:to>
                                    </p:set>
                                  </p:childTnLst>
                                </p:cTn>
                              </p:par>
                              <p:par>
                                <p:cTn id="467" presetID="23" presetClass="exit" presetSubtype="32" fill="hold" grpId="0" nodeType="withEffect">
                                  <p:stCondLst>
                                    <p:cond delay="0"/>
                                  </p:stCondLst>
                                  <p:childTnLst>
                                    <p:anim calcmode="lin" valueType="num">
                                      <p:cBhvr>
                                        <p:cTn id="468" dur="500"/>
                                        <p:tgtEl>
                                          <p:spTgt spid="46222"/>
                                        </p:tgtEl>
                                        <p:attrNameLst>
                                          <p:attrName>ppt_w</p:attrName>
                                        </p:attrNameLst>
                                      </p:cBhvr>
                                      <p:tavLst>
                                        <p:tav tm="0">
                                          <p:val>
                                            <p:strVal val="ppt_w"/>
                                          </p:val>
                                        </p:tav>
                                        <p:tav tm="100000">
                                          <p:val>
                                            <p:fltVal val="0"/>
                                          </p:val>
                                        </p:tav>
                                      </p:tavLst>
                                    </p:anim>
                                    <p:anim calcmode="lin" valueType="num">
                                      <p:cBhvr>
                                        <p:cTn id="469" dur="500"/>
                                        <p:tgtEl>
                                          <p:spTgt spid="46222"/>
                                        </p:tgtEl>
                                        <p:attrNameLst>
                                          <p:attrName>ppt_h</p:attrName>
                                        </p:attrNameLst>
                                      </p:cBhvr>
                                      <p:tavLst>
                                        <p:tav tm="0">
                                          <p:val>
                                            <p:strVal val="ppt_h"/>
                                          </p:val>
                                        </p:tav>
                                        <p:tav tm="100000">
                                          <p:val>
                                            <p:fltVal val="0"/>
                                          </p:val>
                                        </p:tav>
                                      </p:tavLst>
                                    </p:anim>
                                    <p:set>
                                      <p:cBhvr>
                                        <p:cTn id="470" dur="1" fill="hold">
                                          <p:stCondLst>
                                            <p:cond delay="499"/>
                                          </p:stCondLst>
                                        </p:cTn>
                                        <p:tgtEl>
                                          <p:spTgt spid="46222"/>
                                        </p:tgtEl>
                                        <p:attrNameLst>
                                          <p:attrName>style.visibility</p:attrName>
                                        </p:attrNameLst>
                                      </p:cBhvr>
                                      <p:to>
                                        <p:strVal val="hidden"/>
                                      </p:to>
                                    </p:set>
                                  </p:childTnLst>
                                </p:cTn>
                              </p:par>
                              <p:par>
                                <p:cTn id="471" presetID="23" presetClass="exit" presetSubtype="32" fill="hold" grpId="0" nodeType="withEffect">
                                  <p:stCondLst>
                                    <p:cond delay="0"/>
                                  </p:stCondLst>
                                  <p:childTnLst>
                                    <p:anim calcmode="lin" valueType="num">
                                      <p:cBhvr>
                                        <p:cTn id="472" dur="500"/>
                                        <p:tgtEl>
                                          <p:spTgt spid="46223"/>
                                        </p:tgtEl>
                                        <p:attrNameLst>
                                          <p:attrName>ppt_w</p:attrName>
                                        </p:attrNameLst>
                                      </p:cBhvr>
                                      <p:tavLst>
                                        <p:tav tm="0">
                                          <p:val>
                                            <p:strVal val="ppt_w"/>
                                          </p:val>
                                        </p:tav>
                                        <p:tav tm="100000">
                                          <p:val>
                                            <p:fltVal val="0"/>
                                          </p:val>
                                        </p:tav>
                                      </p:tavLst>
                                    </p:anim>
                                    <p:anim calcmode="lin" valueType="num">
                                      <p:cBhvr>
                                        <p:cTn id="473" dur="500"/>
                                        <p:tgtEl>
                                          <p:spTgt spid="46223"/>
                                        </p:tgtEl>
                                        <p:attrNameLst>
                                          <p:attrName>ppt_h</p:attrName>
                                        </p:attrNameLst>
                                      </p:cBhvr>
                                      <p:tavLst>
                                        <p:tav tm="0">
                                          <p:val>
                                            <p:strVal val="ppt_h"/>
                                          </p:val>
                                        </p:tav>
                                        <p:tav tm="100000">
                                          <p:val>
                                            <p:fltVal val="0"/>
                                          </p:val>
                                        </p:tav>
                                      </p:tavLst>
                                    </p:anim>
                                    <p:set>
                                      <p:cBhvr>
                                        <p:cTn id="474" dur="1" fill="hold">
                                          <p:stCondLst>
                                            <p:cond delay="499"/>
                                          </p:stCondLst>
                                        </p:cTn>
                                        <p:tgtEl>
                                          <p:spTgt spid="46223"/>
                                        </p:tgtEl>
                                        <p:attrNameLst>
                                          <p:attrName>style.visibility</p:attrName>
                                        </p:attrNameLst>
                                      </p:cBhvr>
                                      <p:to>
                                        <p:strVal val="hidden"/>
                                      </p:to>
                                    </p:set>
                                  </p:childTnLst>
                                </p:cTn>
                              </p:par>
                              <p:par>
                                <p:cTn id="475" presetID="23" presetClass="exit" presetSubtype="32" fill="hold" grpId="0" nodeType="withEffect">
                                  <p:stCondLst>
                                    <p:cond delay="0"/>
                                  </p:stCondLst>
                                  <p:childTnLst>
                                    <p:anim calcmode="lin" valueType="num">
                                      <p:cBhvr>
                                        <p:cTn id="476" dur="500"/>
                                        <p:tgtEl>
                                          <p:spTgt spid="46224"/>
                                        </p:tgtEl>
                                        <p:attrNameLst>
                                          <p:attrName>ppt_w</p:attrName>
                                        </p:attrNameLst>
                                      </p:cBhvr>
                                      <p:tavLst>
                                        <p:tav tm="0">
                                          <p:val>
                                            <p:strVal val="ppt_w"/>
                                          </p:val>
                                        </p:tav>
                                        <p:tav tm="100000">
                                          <p:val>
                                            <p:fltVal val="0"/>
                                          </p:val>
                                        </p:tav>
                                      </p:tavLst>
                                    </p:anim>
                                    <p:anim calcmode="lin" valueType="num">
                                      <p:cBhvr>
                                        <p:cTn id="477" dur="500"/>
                                        <p:tgtEl>
                                          <p:spTgt spid="46224"/>
                                        </p:tgtEl>
                                        <p:attrNameLst>
                                          <p:attrName>ppt_h</p:attrName>
                                        </p:attrNameLst>
                                      </p:cBhvr>
                                      <p:tavLst>
                                        <p:tav tm="0">
                                          <p:val>
                                            <p:strVal val="ppt_h"/>
                                          </p:val>
                                        </p:tav>
                                        <p:tav tm="100000">
                                          <p:val>
                                            <p:fltVal val="0"/>
                                          </p:val>
                                        </p:tav>
                                      </p:tavLst>
                                    </p:anim>
                                    <p:set>
                                      <p:cBhvr>
                                        <p:cTn id="478" dur="1" fill="hold">
                                          <p:stCondLst>
                                            <p:cond delay="499"/>
                                          </p:stCondLst>
                                        </p:cTn>
                                        <p:tgtEl>
                                          <p:spTgt spid="46224"/>
                                        </p:tgtEl>
                                        <p:attrNameLst>
                                          <p:attrName>style.visibility</p:attrName>
                                        </p:attrNameLst>
                                      </p:cBhvr>
                                      <p:to>
                                        <p:strVal val="hidden"/>
                                      </p:to>
                                    </p:set>
                                  </p:childTnLst>
                                </p:cTn>
                              </p:par>
                              <p:par>
                                <p:cTn id="479" presetID="23" presetClass="exit" presetSubtype="32" fill="hold" grpId="0" nodeType="withEffect">
                                  <p:stCondLst>
                                    <p:cond delay="0"/>
                                  </p:stCondLst>
                                  <p:childTnLst>
                                    <p:anim calcmode="lin" valueType="num">
                                      <p:cBhvr>
                                        <p:cTn id="480" dur="500"/>
                                        <p:tgtEl>
                                          <p:spTgt spid="46225"/>
                                        </p:tgtEl>
                                        <p:attrNameLst>
                                          <p:attrName>ppt_w</p:attrName>
                                        </p:attrNameLst>
                                      </p:cBhvr>
                                      <p:tavLst>
                                        <p:tav tm="0">
                                          <p:val>
                                            <p:strVal val="ppt_w"/>
                                          </p:val>
                                        </p:tav>
                                        <p:tav tm="100000">
                                          <p:val>
                                            <p:fltVal val="0"/>
                                          </p:val>
                                        </p:tav>
                                      </p:tavLst>
                                    </p:anim>
                                    <p:anim calcmode="lin" valueType="num">
                                      <p:cBhvr>
                                        <p:cTn id="481" dur="500"/>
                                        <p:tgtEl>
                                          <p:spTgt spid="46225"/>
                                        </p:tgtEl>
                                        <p:attrNameLst>
                                          <p:attrName>ppt_h</p:attrName>
                                        </p:attrNameLst>
                                      </p:cBhvr>
                                      <p:tavLst>
                                        <p:tav tm="0">
                                          <p:val>
                                            <p:strVal val="ppt_h"/>
                                          </p:val>
                                        </p:tav>
                                        <p:tav tm="100000">
                                          <p:val>
                                            <p:fltVal val="0"/>
                                          </p:val>
                                        </p:tav>
                                      </p:tavLst>
                                    </p:anim>
                                    <p:set>
                                      <p:cBhvr>
                                        <p:cTn id="482" dur="1" fill="hold">
                                          <p:stCondLst>
                                            <p:cond delay="499"/>
                                          </p:stCondLst>
                                        </p:cTn>
                                        <p:tgtEl>
                                          <p:spTgt spid="46225"/>
                                        </p:tgtEl>
                                        <p:attrNameLst>
                                          <p:attrName>style.visibility</p:attrName>
                                        </p:attrNameLst>
                                      </p:cBhvr>
                                      <p:to>
                                        <p:strVal val="hidden"/>
                                      </p:to>
                                    </p:set>
                                  </p:childTnLst>
                                </p:cTn>
                              </p:par>
                              <p:par>
                                <p:cTn id="483" presetID="23" presetClass="exit" presetSubtype="32" fill="hold" grpId="0" nodeType="withEffect">
                                  <p:stCondLst>
                                    <p:cond delay="0"/>
                                  </p:stCondLst>
                                  <p:childTnLst>
                                    <p:anim calcmode="lin" valueType="num">
                                      <p:cBhvr>
                                        <p:cTn id="484" dur="500"/>
                                        <p:tgtEl>
                                          <p:spTgt spid="46208"/>
                                        </p:tgtEl>
                                        <p:attrNameLst>
                                          <p:attrName>ppt_w</p:attrName>
                                        </p:attrNameLst>
                                      </p:cBhvr>
                                      <p:tavLst>
                                        <p:tav tm="0">
                                          <p:val>
                                            <p:strVal val="ppt_w"/>
                                          </p:val>
                                        </p:tav>
                                        <p:tav tm="100000">
                                          <p:val>
                                            <p:fltVal val="0"/>
                                          </p:val>
                                        </p:tav>
                                      </p:tavLst>
                                    </p:anim>
                                    <p:anim calcmode="lin" valueType="num">
                                      <p:cBhvr>
                                        <p:cTn id="485" dur="500"/>
                                        <p:tgtEl>
                                          <p:spTgt spid="46208"/>
                                        </p:tgtEl>
                                        <p:attrNameLst>
                                          <p:attrName>ppt_h</p:attrName>
                                        </p:attrNameLst>
                                      </p:cBhvr>
                                      <p:tavLst>
                                        <p:tav tm="0">
                                          <p:val>
                                            <p:strVal val="ppt_h"/>
                                          </p:val>
                                        </p:tav>
                                        <p:tav tm="100000">
                                          <p:val>
                                            <p:fltVal val="0"/>
                                          </p:val>
                                        </p:tav>
                                      </p:tavLst>
                                    </p:anim>
                                    <p:set>
                                      <p:cBhvr>
                                        <p:cTn id="486" dur="1" fill="hold">
                                          <p:stCondLst>
                                            <p:cond delay="499"/>
                                          </p:stCondLst>
                                        </p:cTn>
                                        <p:tgtEl>
                                          <p:spTgt spid="46208"/>
                                        </p:tgtEl>
                                        <p:attrNameLst>
                                          <p:attrName>style.visibility</p:attrName>
                                        </p:attrNameLst>
                                      </p:cBhvr>
                                      <p:to>
                                        <p:strVal val="hidden"/>
                                      </p:to>
                                    </p:set>
                                  </p:childTnLst>
                                </p:cTn>
                              </p:par>
                            </p:childTnLst>
                          </p:cTn>
                        </p:par>
                        <p:par>
                          <p:cTn id="487" fill="hold" nodeType="afterGroup">
                            <p:stCondLst>
                              <p:cond delay="500"/>
                            </p:stCondLst>
                            <p:childTnLst>
                              <p:par>
                                <p:cTn id="488" presetID="23" presetClass="exit" presetSubtype="32" fill="hold" grpId="1" nodeType="afterEffect">
                                  <p:stCondLst>
                                    <p:cond delay="0"/>
                                  </p:stCondLst>
                                  <p:childTnLst>
                                    <p:anim calcmode="lin" valueType="num">
                                      <p:cBhvr>
                                        <p:cTn id="489" dur="500"/>
                                        <p:tgtEl>
                                          <p:spTgt spid="46251"/>
                                        </p:tgtEl>
                                        <p:attrNameLst>
                                          <p:attrName>ppt_w</p:attrName>
                                        </p:attrNameLst>
                                      </p:cBhvr>
                                      <p:tavLst>
                                        <p:tav tm="0">
                                          <p:val>
                                            <p:strVal val="ppt_w"/>
                                          </p:val>
                                        </p:tav>
                                        <p:tav tm="100000">
                                          <p:val>
                                            <p:fltVal val="0"/>
                                          </p:val>
                                        </p:tav>
                                      </p:tavLst>
                                    </p:anim>
                                    <p:anim calcmode="lin" valueType="num">
                                      <p:cBhvr>
                                        <p:cTn id="490" dur="500"/>
                                        <p:tgtEl>
                                          <p:spTgt spid="46251"/>
                                        </p:tgtEl>
                                        <p:attrNameLst>
                                          <p:attrName>ppt_h</p:attrName>
                                        </p:attrNameLst>
                                      </p:cBhvr>
                                      <p:tavLst>
                                        <p:tav tm="0">
                                          <p:val>
                                            <p:strVal val="ppt_h"/>
                                          </p:val>
                                        </p:tav>
                                        <p:tav tm="100000">
                                          <p:val>
                                            <p:fltVal val="0"/>
                                          </p:val>
                                        </p:tav>
                                      </p:tavLst>
                                    </p:anim>
                                    <p:set>
                                      <p:cBhvr>
                                        <p:cTn id="491" dur="1" fill="hold">
                                          <p:stCondLst>
                                            <p:cond delay="499"/>
                                          </p:stCondLst>
                                        </p:cTn>
                                        <p:tgtEl>
                                          <p:spTgt spid="46251"/>
                                        </p:tgtEl>
                                        <p:attrNameLst>
                                          <p:attrName>style.visibility</p:attrName>
                                        </p:attrNameLst>
                                      </p:cBhvr>
                                      <p:to>
                                        <p:strVal val="hidden"/>
                                      </p:to>
                                    </p:set>
                                  </p:childTnLst>
                                </p:cTn>
                              </p:par>
                            </p:childTnLst>
                          </p:cTn>
                        </p:par>
                      </p:childTnLst>
                    </p:cTn>
                  </p:par>
                </p:childTnLst>
              </p:cTn>
              <p:nextCondLst>
                <p:cond evt="onClick" delay="0">
                  <p:tgtEl>
                    <p:spTgt spid="46240"/>
                  </p:tgtEl>
                </p:cond>
              </p:nextCondLst>
            </p:seq>
            <p:seq concurrent="1" nextAc="seek">
              <p:cTn id="492" restart="whenNotActive" fill="hold" evtFilter="cancelBubble" nodeType="interactiveSeq">
                <p:stCondLst>
                  <p:cond evt="onClick" delay="0">
                    <p:tgtEl>
                      <p:spTgt spid="46239"/>
                    </p:tgtEl>
                  </p:cond>
                </p:stCondLst>
                <p:endSync evt="end" delay="0">
                  <p:rtn val="all"/>
                </p:endSync>
                <p:childTnLst>
                  <p:par>
                    <p:cTn id="493" fill="hold" nodeType="clickPar">
                      <p:stCondLst>
                        <p:cond delay="0"/>
                      </p:stCondLst>
                      <p:childTnLst>
                        <p:par>
                          <p:cTn id="494" fill="hold" nodeType="withGroup">
                            <p:stCondLst>
                              <p:cond delay="0"/>
                            </p:stCondLst>
                            <p:childTnLst>
                              <p:par>
                                <p:cTn id="495" presetID="23" presetClass="entr" presetSubtype="16" fill="hold" grpId="0" nodeType="clickEffect">
                                  <p:stCondLst>
                                    <p:cond delay="0"/>
                                  </p:stCondLst>
                                  <p:childTnLst>
                                    <p:set>
                                      <p:cBhvr>
                                        <p:cTn id="496" dur="1" fill="hold">
                                          <p:stCondLst>
                                            <p:cond delay="0"/>
                                          </p:stCondLst>
                                        </p:cTn>
                                        <p:tgtEl>
                                          <p:spTgt spid="46252"/>
                                        </p:tgtEl>
                                        <p:attrNameLst>
                                          <p:attrName>style.visibility</p:attrName>
                                        </p:attrNameLst>
                                      </p:cBhvr>
                                      <p:to>
                                        <p:strVal val="visible"/>
                                      </p:to>
                                    </p:set>
                                    <p:anim calcmode="lin" valueType="num">
                                      <p:cBhvr>
                                        <p:cTn id="497" dur="500" fill="hold"/>
                                        <p:tgtEl>
                                          <p:spTgt spid="46252"/>
                                        </p:tgtEl>
                                        <p:attrNameLst>
                                          <p:attrName>ppt_w</p:attrName>
                                        </p:attrNameLst>
                                      </p:cBhvr>
                                      <p:tavLst>
                                        <p:tav tm="0">
                                          <p:val>
                                            <p:fltVal val="0"/>
                                          </p:val>
                                        </p:tav>
                                        <p:tav tm="100000">
                                          <p:val>
                                            <p:strVal val="#ppt_w"/>
                                          </p:val>
                                        </p:tav>
                                      </p:tavLst>
                                    </p:anim>
                                    <p:anim calcmode="lin" valueType="num">
                                      <p:cBhvr>
                                        <p:cTn id="498" dur="500" fill="hold"/>
                                        <p:tgtEl>
                                          <p:spTgt spid="46252"/>
                                        </p:tgtEl>
                                        <p:attrNameLst>
                                          <p:attrName>ppt_h</p:attrName>
                                        </p:attrNameLst>
                                      </p:cBhvr>
                                      <p:tavLst>
                                        <p:tav tm="0">
                                          <p:val>
                                            <p:fltVal val="0"/>
                                          </p:val>
                                        </p:tav>
                                        <p:tav tm="100000">
                                          <p:val>
                                            <p:strVal val="#ppt_h"/>
                                          </p:val>
                                        </p:tav>
                                      </p:tavLst>
                                    </p:anim>
                                  </p:childTnLst>
                                </p:cTn>
                              </p:par>
                              <p:par>
                                <p:cTn id="499" presetID="1" presetClass="emph" presetSubtype="2" fill="hold" nodeType="withEffect">
                                  <p:stCondLst>
                                    <p:cond delay="0"/>
                                  </p:stCondLst>
                                  <p:childTnLst>
                                    <p:animClr clrSpc="rgb" dir="cw">
                                      <p:cBhvr>
                                        <p:cTn id="500" dur="2000" fill="hold"/>
                                        <p:tgtEl>
                                          <p:spTgt spid="46191"/>
                                        </p:tgtEl>
                                        <p:attrNameLst>
                                          <p:attrName>fillcolor</p:attrName>
                                        </p:attrNameLst>
                                      </p:cBhvr>
                                      <p:to>
                                        <a:schemeClr val="accent2"/>
                                      </p:to>
                                    </p:animClr>
                                    <p:set>
                                      <p:cBhvr>
                                        <p:cTn id="501" dur="2000" fill="hold"/>
                                        <p:tgtEl>
                                          <p:spTgt spid="46191"/>
                                        </p:tgtEl>
                                        <p:attrNameLst>
                                          <p:attrName>fill.type</p:attrName>
                                        </p:attrNameLst>
                                      </p:cBhvr>
                                      <p:to>
                                        <p:strVal val="solid"/>
                                      </p:to>
                                    </p:set>
                                    <p:set>
                                      <p:cBhvr>
                                        <p:cTn id="502" dur="2000" fill="hold"/>
                                        <p:tgtEl>
                                          <p:spTgt spid="46191"/>
                                        </p:tgtEl>
                                        <p:attrNameLst>
                                          <p:attrName>fill.on</p:attrName>
                                        </p:attrNameLst>
                                      </p:cBhvr>
                                      <p:to>
                                        <p:strVal val="true"/>
                                      </p:to>
                                    </p:set>
                                  </p:childTnLst>
                                </p:cTn>
                              </p:par>
                              <p:par>
                                <p:cTn id="503" presetID="1" presetClass="emph" presetSubtype="2" fill="hold" nodeType="withEffect">
                                  <p:stCondLst>
                                    <p:cond delay="0"/>
                                  </p:stCondLst>
                                  <p:childTnLst>
                                    <p:animClr clrSpc="rgb" dir="cw">
                                      <p:cBhvr>
                                        <p:cTn id="504" dur="2000" fill="hold"/>
                                        <p:tgtEl>
                                          <p:spTgt spid="46206"/>
                                        </p:tgtEl>
                                        <p:attrNameLst>
                                          <p:attrName>fillcolor</p:attrName>
                                        </p:attrNameLst>
                                      </p:cBhvr>
                                      <p:to>
                                        <a:schemeClr val="accent2"/>
                                      </p:to>
                                    </p:animClr>
                                    <p:set>
                                      <p:cBhvr>
                                        <p:cTn id="505" dur="2000" fill="hold"/>
                                        <p:tgtEl>
                                          <p:spTgt spid="46206"/>
                                        </p:tgtEl>
                                        <p:attrNameLst>
                                          <p:attrName>fill.type</p:attrName>
                                        </p:attrNameLst>
                                      </p:cBhvr>
                                      <p:to>
                                        <p:strVal val="solid"/>
                                      </p:to>
                                    </p:set>
                                    <p:set>
                                      <p:cBhvr>
                                        <p:cTn id="506" dur="2000" fill="hold"/>
                                        <p:tgtEl>
                                          <p:spTgt spid="46206"/>
                                        </p:tgtEl>
                                        <p:attrNameLst>
                                          <p:attrName>fill.on</p:attrName>
                                        </p:attrNameLst>
                                      </p:cBhvr>
                                      <p:to>
                                        <p:strVal val="true"/>
                                      </p:to>
                                    </p:set>
                                  </p:childTnLst>
                                </p:cTn>
                              </p:par>
                              <p:par>
                                <p:cTn id="507" presetID="1" presetClass="emph" presetSubtype="2" fill="hold" nodeType="withEffect">
                                  <p:stCondLst>
                                    <p:cond delay="0"/>
                                  </p:stCondLst>
                                  <p:childTnLst>
                                    <p:animClr clrSpc="rgb" dir="cw">
                                      <p:cBhvr>
                                        <p:cTn id="508" dur="2000" fill="hold"/>
                                        <p:tgtEl>
                                          <p:spTgt spid="46207"/>
                                        </p:tgtEl>
                                        <p:attrNameLst>
                                          <p:attrName>fillcolor</p:attrName>
                                        </p:attrNameLst>
                                      </p:cBhvr>
                                      <p:to>
                                        <a:schemeClr val="accent2"/>
                                      </p:to>
                                    </p:animClr>
                                    <p:set>
                                      <p:cBhvr>
                                        <p:cTn id="509" dur="2000" fill="hold"/>
                                        <p:tgtEl>
                                          <p:spTgt spid="46207"/>
                                        </p:tgtEl>
                                        <p:attrNameLst>
                                          <p:attrName>fill.type</p:attrName>
                                        </p:attrNameLst>
                                      </p:cBhvr>
                                      <p:to>
                                        <p:strVal val="solid"/>
                                      </p:to>
                                    </p:set>
                                    <p:set>
                                      <p:cBhvr>
                                        <p:cTn id="510" dur="2000" fill="hold"/>
                                        <p:tgtEl>
                                          <p:spTgt spid="46207"/>
                                        </p:tgtEl>
                                        <p:attrNameLst>
                                          <p:attrName>fill.on</p:attrName>
                                        </p:attrNameLst>
                                      </p:cBhvr>
                                      <p:to>
                                        <p:strVal val="true"/>
                                      </p:to>
                                    </p:set>
                                  </p:childTnLst>
                                </p:cTn>
                              </p:par>
                              <p:par>
                                <p:cTn id="511" presetID="1" presetClass="emph" presetSubtype="2" fill="hold" nodeType="withEffect">
                                  <p:stCondLst>
                                    <p:cond delay="0"/>
                                  </p:stCondLst>
                                  <p:childTnLst>
                                    <p:animClr clrSpc="rgb" dir="cw">
                                      <p:cBhvr>
                                        <p:cTn id="512" dur="2000" fill="hold"/>
                                        <p:tgtEl>
                                          <p:spTgt spid="46236"/>
                                        </p:tgtEl>
                                        <p:attrNameLst>
                                          <p:attrName>fillcolor</p:attrName>
                                        </p:attrNameLst>
                                      </p:cBhvr>
                                      <p:to>
                                        <a:schemeClr val="accent2"/>
                                      </p:to>
                                    </p:animClr>
                                    <p:set>
                                      <p:cBhvr>
                                        <p:cTn id="513" dur="2000" fill="hold"/>
                                        <p:tgtEl>
                                          <p:spTgt spid="46236"/>
                                        </p:tgtEl>
                                        <p:attrNameLst>
                                          <p:attrName>fill.type</p:attrName>
                                        </p:attrNameLst>
                                      </p:cBhvr>
                                      <p:to>
                                        <p:strVal val="solid"/>
                                      </p:to>
                                    </p:set>
                                    <p:set>
                                      <p:cBhvr>
                                        <p:cTn id="514" dur="2000" fill="hold"/>
                                        <p:tgtEl>
                                          <p:spTgt spid="46236"/>
                                        </p:tgtEl>
                                        <p:attrNameLst>
                                          <p:attrName>fill.on</p:attrName>
                                        </p:attrNameLst>
                                      </p:cBhvr>
                                      <p:to>
                                        <p:strVal val="true"/>
                                      </p:to>
                                    </p:set>
                                  </p:childTnLst>
                                </p:cTn>
                              </p:par>
                              <p:par>
                                <p:cTn id="515" presetID="1" presetClass="emph" presetSubtype="2" fill="hold" nodeType="withEffect">
                                  <p:stCondLst>
                                    <p:cond delay="0"/>
                                  </p:stCondLst>
                                  <p:childTnLst>
                                    <p:animClr clrSpc="rgb" dir="cw">
                                      <p:cBhvr>
                                        <p:cTn id="516" dur="2000" fill="hold"/>
                                        <p:tgtEl>
                                          <p:spTgt spid="46237"/>
                                        </p:tgtEl>
                                        <p:attrNameLst>
                                          <p:attrName>fillcolor</p:attrName>
                                        </p:attrNameLst>
                                      </p:cBhvr>
                                      <p:to>
                                        <a:schemeClr val="accent2"/>
                                      </p:to>
                                    </p:animClr>
                                    <p:set>
                                      <p:cBhvr>
                                        <p:cTn id="517" dur="2000" fill="hold"/>
                                        <p:tgtEl>
                                          <p:spTgt spid="46237"/>
                                        </p:tgtEl>
                                        <p:attrNameLst>
                                          <p:attrName>fill.type</p:attrName>
                                        </p:attrNameLst>
                                      </p:cBhvr>
                                      <p:to>
                                        <p:strVal val="solid"/>
                                      </p:to>
                                    </p:set>
                                    <p:set>
                                      <p:cBhvr>
                                        <p:cTn id="518" dur="2000" fill="hold"/>
                                        <p:tgtEl>
                                          <p:spTgt spid="46237"/>
                                        </p:tgtEl>
                                        <p:attrNameLst>
                                          <p:attrName>fill.on</p:attrName>
                                        </p:attrNameLst>
                                      </p:cBhvr>
                                      <p:to>
                                        <p:strVal val="true"/>
                                      </p:to>
                                    </p:set>
                                  </p:childTnLst>
                                </p:cTn>
                              </p:par>
                              <p:par>
                                <p:cTn id="519" presetID="1" presetClass="emph" presetSubtype="2" fill="hold" nodeType="withEffect">
                                  <p:stCondLst>
                                    <p:cond delay="0"/>
                                  </p:stCondLst>
                                  <p:childTnLst>
                                    <p:animClr clrSpc="rgb" dir="cw">
                                      <p:cBhvr>
                                        <p:cTn id="520" dur="2000" fill="hold"/>
                                        <p:tgtEl>
                                          <p:spTgt spid="46231"/>
                                        </p:tgtEl>
                                        <p:attrNameLst>
                                          <p:attrName>fillcolor</p:attrName>
                                        </p:attrNameLst>
                                      </p:cBhvr>
                                      <p:to>
                                        <a:schemeClr val="accent2"/>
                                      </p:to>
                                    </p:animClr>
                                    <p:set>
                                      <p:cBhvr>
                                        <p:cTn id="521" dur="2000" fill="hold"/>
                                        <p:tgtEl>
                                          <p:spTgt spid="46231"/>
                                        </p:tgtEl>
                                        <p:attrNameLst>
                                          <p:attrName>fill.type</p:attrName>
                                        </p:attrNameLst>
                                      </p:cBhvr>
                                      <p:to>
                                        <p:strVal val="solid"/>
                                      </p:to>
                                    </p:set>
                                    <p:set>
                                      <p:cBhvr>
                                        <p:cTn id="522" dur="2000" fill="hold"/>
                                        <p:tgtEl>
                                          <p:spTgt spid="46231"/>
                                        </p:tgtEl>
                                        <p:attrNameLst>
                                          <p:attrName>fill.on</p:attrName>
                                        </p:attrNameLst>
                                      </p:cBhvr>
                                      <p:to>
                                        <p:strVal val="true"/>
                                      </p:to>
                                    </p:set>
                                  </p:childTnLst>
                                </p:cTn>
                              </p:par>
                              <p:par>
                                <p:cTn id="523" presetID="1" presetClass="emph" presetSubtype="2" fill="hold" nodeType="withEffect">
                                  <p:stCondLst>
                                    <p:cond delay="0"/>
                                  </p:stCondLst>
                                  <p:childTnLst>
                                    <p:animClr clrSpc="rgb" dir="cw">
                                      <p:cBhvr>
                                        <p:cTn id="524" dur="2000" fill="hold"/>
                                        <p:tgtEl>
                                          <p:spTgt spid="46232"/>
                                        </p:tgtEl>
                                        <p:attrNameLst>
                                          <p:attrName>fillcolor</p:attrName>
                                        </p:attrNameLst>
                                      </p:cBhvr>
                                      <p:to>
                                        <a:schemeClr val="accent2"/>
                                      </p:to>
                                    </p:animClr>
                                    <p:set>
                                      <p:cBhvr>
                                        <p:cTn id="525" dur="2000" fill="hold"/>
                                        <p:tgtEl>
                                          <p:spTgt spid="46232"/>
                                        </p:tgtEl>
                                        <p:attrNameLst>
                                          <p:attrName>fill.type</p:attrName>
                                        </p:attrNameLst>
                                      </p:cBhvr>
                                      <p:to>
                                        <p:strVal val="solid"/>
                                      </p:to>
                                    </p:set>
                                    <p:set>
                                      <p:cBhvr>
                                        <p:cTn id="526" dur="2000" fill="hold"/>
                                        <p:tgtEl>
                                          <p:spTgt spid="46232"/>
                                        </p:tgtEl>
                                        <p:attrNameLst>
                                          <p:attrName>fill.on</p:attrName>
                                        </p:attrNameLst>
                                      </p:cBhvr>
                                      <p:to>
                                        <p:strVal val="true"/>
                                      </p:to>
                                    </p:set>
                                  </p:childTnLst>
                                </p:cTn>
                              </p:par>
                              <p:par>
                                <p:cTn id="527" presetID="1" presetClass="emph" presetSubtype="2" fill="hold" nodeType="withEffect">
                                  <p:stCondLst>
                                    <p:cond delay="0"/>
                                  </p:stCondLst>
                                  <p:childTnLst>
                                    <p:animClr clrSpc="rgb" dir="cw">
                                      <p:cBhvr>
                                        <p:cTn id="528" dur="2000" fill="hold"/>
                                        <p:tgtEl>
                                          <p:spTgt spid="46234"/>
                                        </p:tgtEl>
                                        <p:attrNameLst>
                                          <p:attrName>fillcolor</p:attrName>
                                        </p:attrNameLst>
                                      </p:cBhvr>
                                      <p:to>
                                        <a:schemeClr val="accent2"/>
                                      </p:to>
                                    </p:animClr>
                                    <p:set>
                                      <p:cBhvr>
                                        <p:cTn id="529" dur="2000" fill="hold"/>
                                        <p:tgtEl>
                                          <p:spTgt spid="46234"/>
                                        </p:tgtEl>
                                        <p:attrNameLst>
                                          <p:attrName>fill.type</p:attrName>
                                        </p:attrNameLst>
                                      </p:cBhvr>
                                      <p:to>
                                        <p:strVal val="solid"/>
                                      </p:to>
                                    </p:set>
                                    <p:set>
                                      <p:cBhvr>
                                        <p:cTn id="530" dur="2000" fill="hold"/>
                                        <p:tgtEl>
                                          <p:spTgt spid="46234"/>
                                        </p:tgtEl>
                                        <p:attrNameLst>
                                          <p:attrName>fill.on</p:attrName>
                                        </p:attrNameLst>
                                      </p:cBhvr>
                                      <p:to>
                                        <p:strVal val="true"/>
                                      </p:to>
                                    </p:set>
                                  </p:childTnLst>
                                </p:cTn>
                              </p:par>
                              <p:par>
                                <p:cTn id="531" presetID="1" presetClass="emph" presetSubtype="2" fill="hold" nodeType="withEffect">
                                  <p:stCondLst>
                                    <p:cond delay="0"/>
                                  </p:stCondLst>
                                  <p:childTnLst>
                                    <p:animClr clrSpc="rgb" dir="cw">
                                      <p:cBhvr>
                                        <p:cTn id="532" dur="2000" fill="hold"/>
                                        <p:tgtEl>
                                          <p:spTgt spid="46235"/>
                                        </p:tgtEl>
                                        <p:attrNameLst>
                                          <p:attrName>fillcolor</p:attrName>
                                        </p:attrNameLst>
                                      </p:cBhvr>
                                      <p:to>
                                        <a:schemeClr val="accent2"/>
                                      </p:to>
                                    </p:animClr>
                                    <p:set>
                                      <p:cBhvr>
                                        <p:cTn id="533" dur="2000" fill="hold"/>
                                        <p:tgtEl>
                                          <p:spTgt spid="46235"/>
                                        </p:tgtEl>
                                        <p:attrNameLst>
                                          <p:attrName>fill.type</p:attrName>
                                        </p:attrNameLst>
                                      </p:cBhvr>
                                      <p:to>
                                        <p:strVal val="solid"/>
                                      </p:to>
                                    </p:set>
                                    <p:set>
                                      <p:cBhvr>
                                        <p:cTn id="534" dur="2000" fill="hold"/>
                                        <p:tgtEl>
                                          <p:spTgt spid="46235"/>
                                        </p:tgtEl>
                                        <p:attrNameLst>
                                          <p:attrName>fill.on</p:attrName>
                                        </p:attrNameLst>
                                      </p:cBhvr>
                                      <p:to>
                                        <p:strVal val="true"/>
                                      </p:to>
                                    </p:set>
                                  </p:childTnLst>
                                </p:cTn>
                              </p:par>
                              <p:par>
                                <p:cTn id="535" presetID="1" presetClass="emph" presetSubtype="2" fill="hold" nodeType="withEffect">
                                  <p:stCondLst>
                                    <p:cond delay="0"/>
                                  </p:stCondLst>
                                  <p:childTnLst>
                                    <p:animClr clrSpc="rgb" dir="cw">
                                      <p:cBhvr>
                                        <p:cTn id="536" dur="2000" fill="hold"/>
                                        <p:tgtEl>
                                          <p:spTgt spid="46220"/>
                                        </p:tgtEl>
                                        <p:attrNameLst>
                                          <p:attrName>fillcolor</p:attrName>
                                        </p:attrNameLst>
                                      </p:cBhvr>
                                      <p:to>
                                        <a:schemeClr val="accent2"/>
                                      </p:to>
                                    </p:animClr>
                                    <p:set>
                                      <p:cBhvr>
                                        <p:cTn id="537" dur="2000" fill="hold"/>
                                        <p:tgtEl>
                                          <p:spTgt spid="46220"/>
                                        </p:tgtEl>
                                        <p:attrNameLst>
                                          <p:attrName>fill.type</p:attrName>
                                        </p:attrNameLst>
                                      </p:cBhvr>
                                      <p:to>
                                        <p:strVal val="solid"/>
                                      </p:to>
                                    </p:set>
                                    <p:set>
                                      <p:cBhvr>
                                        <p:cTn id="538" dur="2000" fill="hold"/>
                                        <p:tgtEl>
                                          <p:spTgt spid="46220"/>
                                        </p:tgtEl>
                                        <p:attrNameLst>
                                          <p:attrName>fill.on</p:attrName>
                                        </p:attrNameLst>
                                      </p:cBhvr>
                                      <p:to>
                                        <p:strVal val="true"/>
                                      </p:to>
                                    </p:set>
                                  </p:childTnLst>
                                </p:cTn>
                              </p:par>
                            </p:childTnLst>
                          </p:cTn>
                        </p:par>
                      </p:childTnLst>
                    </p:cTn>
                  </p:par>
                  <p:par>
                    <p:cTn id="539" fill="hold" nodeType="clickPar">
                      <p:stCondLst>
                        <p:cond delay="indefinite"/>
                      </p:stCondLst>
                      <p:childTnLst>
                        <p:par>
                          <p:cTn id="540" fill="hold" nodeType="withGroup">
                            <p:stCondLst>
                              <p:cond delay="0"/>
                            </p:stCondLst>
                            <p:childTnLst>
                              <p:par>
                                <p:cTn id="541" presetID="23" presetClass="exit" presetSubtype="32" fill="hold" grpId="0" nodeType="clickEffect">
                                  <p:stCondLst>
                                    <p:cond delay="0"/>
                                  </p:stCondLst>
                                  <p:childTnLst>
                                    <p:anim calcmode="lin" valueType="num">
                                      <p:cBhvr>
                                        <p:cTn id="542" dur="500"/>
                                        <p:tgtEl>
                                          <p:spTgt spid="46191"/>
                                        </p:tgtEl>
                                        <p:attrNameLst>
                                          <p:attrName>ppt_w</p:attrName>
                                        </p:attrNameLst>
                                      </p:cBhvr>
                                      <p:tavLst>
                                        <p:tav tm="0">
                                          <p:val>
                                            <p:strVal val="ppt_w"/>
                                          </p:val>
                                        </p:tav>
                                        <p:tav tm="100000">
                                          <p:val>
                                            <p:fltVal val="0"/>
                                          </p:val>
                                        </p:tav>
                                      </p:tavLst>
                                    </p:anim>
                                    <p:anim calcmode="lin" valueType="num">
                                      <p:cBhvr>
                                        <p:cTn id="543" dur="500"/>
                                        <p:tgtEl>
                                          <p:spTgt spid="46191"/>
                                        </p:tgtEl>
                                        <p:attrNameLst>
                                          <p:attrName>ppt_h</p:attrName>
                                        </p:attrNameLst>
                                      </p:cBhvr>
                                      <p:tavLst>
                                        <p:tav tm="0">
                                          <p:val>
                                            <p:strVal val="ppt_h"/>
                                          </p:val>
                                        </p:tav>
                                        <p:tav tm="100000">
                                          <p:val>
                                            <p:fltVal val="0"/>
                                          </p:val>
                                        </p:tav>
                                      </p:tavLst>
                                    </p:anim>
                                    <p:set>
                                      <p:cBhvr>
                                        <p:cTn id="544" dur="1" fill="hold">
                                          <p:stCondLst>
                                            <p:cond delay="499"/>
                                          </p:stCondLst>
                                        </p:cTn>
                                        <p:tgtEl>
                                          <p:spTgt spid="46191"/>
                                        </p:tgtEl>
                                        <p:attrNameLst>
                                          <p:attrName>style.visibility</p:attrName>
                                        </p:attrNameLst>
                                      </p:cBhvr>
                                      <p:to>
                                        <p:strVal val="hidden"/>
                                      </p:to>
                                    </p:set>
                                  </p:childTnLst>
                                </p:cTn>
                              </p:par>
                              <p:par>
                                <p:cTn id="545" presetID="23" presetClass="exit" presetSubtype="32" fill="hold" grpId="0" nodeType="withEffect">
                                  <p:stCondLst>
                                    <p:cond delay="0"/>
                                  </p:stCondLst>
                                  <p:childTnLst>
                                    <p:anim calcmode="lin" valueType="num">
                                      <p:cBhvr>
                                        <p:cTn id="546" dur="500"/>
                                        <p:tgtEl>
                                          <p:spTgt spid="46206"/>
                                        </p:tgtEl>
                                        <p:attrNameLst>
                                          <p:attrName>ppt_w</p:attrName>
                                        </p:attrNameLst>
                                      </p:cBhvr>
                                      <p:tavLst>
                                        <p:tav tm="0">
                                          <p:val>
                                            <p:strVal val="ppt_w"/>
                                          </p:val>
                                        </p:tav>
                                        <p:tav tm="100000">
                                          <p:val>
                                            <p:fltVal val="0"/>
                                          </p:val>
                                        </p:tav>
                                      </p:tavLst>
                                    </p:anim>
                                    <p:anim calcmode="lin" valueType="num">
                                      <p:cBhvr>
                                        <p:cTn id="547" dur="500"/>
                                        <p:tgtEl>
                                          <p:spTgt spid="46206"/>
                                        </p:tgtEl>
                                        <p:attrNameLst>
                                          <p:attrName>ppt_h</p:attrName>
                                        </p:attrNameLst>
                                      </p:cBhvr>
                                      <p:tavLst>
                                        <p:tav tm="0">
                                          <p:val>
                                            <p:strVal val="ppt_h"/>
                                          </p:val>
                                        </p:tav>
                                        <p:tav tm="100000">
                                          <p:val>
                                            <p:fltVal val="0"/>
                                          </p:val>
                                        </p:tav>
                                      </p:tavLst>
                                    </p:anim>
                                    <p:set>
                                      <p:cBhvr>
                                        <p:cTn id="548" dur="1" fill="hold">
                                          <p:stCondLst>
                                            <p:cond delay="499"/>
                                          </p:stCondLst>
                                        </p:cTn>
                                        <p:tgtEl>
                                          <p:spTgt spid="46206"/>
                                        </p:tgtEl>
                                        <p:attrNameLst>
                                          <p:attrName>style.visibility</p:attrName>
                                        </p:attrNameLst>
                                      </p:cBhvr>
                                      <p:to>
                                        <p:strVal val="hidden"/>
                                      </p:to>
                                    </p:set>
                                  </p:childTnLst>
                                </p:cTn>
                              </p:par>
                              <p:par>
                                <p:cTn id="549" presetID="23" presetClass="exit" presetSubtype="32" fill="hold" grpId="0" nodeType="withEffect">
                                  <p:stCondLst>
                                    <p:cond delay="0"/>
                                  </p:stCondLst>
                                  <p:childTnLst>
                                    <p:anim calcmode="lin" valueType="num">
                                      <p:cBhvr>
                                        <p:cTn id="550" dur="500"/>
                                        <p:tgtEl>
                                          <p:spTgt spid="46207"/>
                                        </p:tgtEl>
                                        <p:attrNameLst>
                                          <p:attrName>ppt_w</p:attrName>
                                        </p:attrNameLst>
                                      </p:cBhvr>
                                      <p:tavLst>
                                        <p:tav tm="0">
                                          <p:val>
                                            <p:strVal val="ppt_w"/>
                                          </p:val>
                                        </p:tav>
                                        <p:tav tm="100000">
                                          <p:val>
                                            <p:fltVal val="0"/>
                                          </p:val>
                                        </p:tav>
                                      </p:tavLst>
                                    </p:anim>
                                    <p:anim calcmode="lin" valueType="num">
                                      <p:cBhvr>
                                        <p:cTn id="551" dur="500"/>
                                        <p:tgtEl>
                                          <p:spTgt spid="46207"/>
                                        </p:tgtEl>
                                        <p:attrNameLst>
                                          <p:attrName>ppt_h</p:attrName>
                                        </p:attrNameLst>
                                      </p:cBhvr>
                                      <p:tavLst>
                                        <p:tav tm="0">
                                          <p:val>
                                            <p:strVal val="ppt_h"/>
                                          </p:val>
                                        </p:tav>
                                        <p:tav tm="100000">
                                          <p:val>
                                            <p:fltVal val="0"/>
                                          </p:val>
                                        </p:tav>
                                      </p:tavLst>
                                    </p:anim>
                                    <p:set>
                                      <p:cBhvr>
                                        <p:cTn id="552" dur="1" fill="hold">
                                          <p:stCondLst>
                                            <p:cond delay="499"/>
                                          </p:stCondLst>
                                        </p:cTn>
                                        <p:tgtEl>
                                          <p:spTgt spid="46207"/>
                                        </p:tgtEl>
                                        <p:attrNameLst>
                                          <p:attrName>style.visibility</p:attrName>
                                        </p:attrNameLst>
                                      </p:cBhvr>
                                      <p:to>
                                        <p:strVal val="hidden"/>
                                      </p:to>
                                    </p:set>
                                  </p:childTnLst>
                                </p:cTn>
                              </p:par>
                              <p:par>
                                <p:cTn id="553" presetID="23" presetClass="exit" presetSubtype="32" fill="hold" grpId="0" nodeType="withEffect">
                                  <p:stCondLst>
                                    <p:cond delay="0"/>
                                  </p:stCondLst>
                                  <p:childTnLst>
                                    <p:anim calcmode="lin" valueType="num">
                                      <p:cBhvr>
                                        <p:cTn id="554" dur="500"/>
                                        <p:tgtEl>
                                          <p:spTgt spid="46236"/>
                                        </p:tgtEl>
                                        <p:attrNameLst>
                                          <p:attrName>ppt_w</p:attrName>
                                        </p:attrNameLst>
                                      </p:cBhvr>
                                      <p:tavLst>
                                        <p:tav tm="0">
                                          <p:val>
                                            <p:strVal val="ppt_w"/>
                                          </p:val>
                                        </p:tav>
                                        <p:tav tm="100000">
                                          <p:val>
                                            <p:fltVal val="0"/>
                                          </p:val>
                                        </p:tav>
                                      </p:tavLst>
                                    </p:anim>
                                    <p:anim calcmode="lin" valueType="num">
                                      <p:cBhvr>
                                        <p:cTn id="555" dur="500"/>
                                        <p:tgtEl>
                                          <p:spTgt spid="46236"/>
                                        </p:tgtEl>
                                        <p:attrNameLst>
                                          <p:attrName>ppt_h</p:attrName>
                                        </p:attrNameLst>
                                      </p:cBhvr>
                                      <p:tavLst>
                                        <p:tav tm="0">
                                          <p:val>
                                            <p:strVal val="ppt_h"/>
                                          </p:val>
                                        </p:tav>
                                        <p:tav tm="100000">
                                          <p:val>
                                            <p:fltVal val="0"/>
                                          </p:val>
                                        </p:tav>
                                      </p:tavLst>
                                    </p:anim>
                                    <p:set>
                                      <p:cBhvr>
                                        <p:cTn id="556" dur="1" fill="hold">
                                          <p:stCondLst>
                                            <p:cond delay="499"/>
                                          </p:stCondLst>
                                        </p:cTn>
                                        <p:tgtEl>
                                          <p:spTgt spid="46236"/>
                                        </p:tgtEl>
                                        <p:attrNameLst>
                                          <p:attrName>style.visibility</p:attrName>
                                        </p:attrNameLst>
                                      </p:cBhvr>
                                      <p:to>
                                        <p:strVal val="hidden"/>
                                      </p:to>
                                    </p:set>
                                  </p:childTnLst>
                                </p:cTn>
                              </p:par>
                              <p:par>
                                <p:cTn id="557" presetID="23" presetClass="exit" presetSubtype="32" fill="hold" grpId="0" nodeType="withEffect">
                                  <p:stCondLst>
                                    <p:cond delay="0"/>
                                  </p:stCondLst>
                                  <p:childTnLst>
                                    <p:anim calcmode="lin" valueType="num">
                                      <p:cBhvr>
                                        <p:cTn id="558" dur="500"/>
                                        <p:tgtEl>
                                          <p:spTgt spid="46237"/>
                                        </p:tgtEl>
                                        <p:attrNameLst>
                                          <p:attrName>ppt_w</p:attrName>
                                        </p:attrNameLst>
                                      </p:cBhvr>
                                      <p:tavLst>
                                        <p:tav tm="0">
                                          <p:val>
                                            <p:strVal val="ppt_w"/>
                                          </p:val>
                                        </p:tav>
                                        <p:tav tm="100000">
                                          <p:val>
                                            <p:fltVal val="0"/>
                                          </p:val>
                                        </p:tav>
                                      </p:tavLst>
                                    </p:anim>
                                    <p:anim calcmode="lin" valueType="num">
                                      <p:cBhvr>
                                        <p:cTn id="559" dur="500"/>
                                        <p:tgtEl>
                                          <p:spTgt spid="46237"/>
                                        </p:tgtEl>
                                        <p:attrNameLst>
                                          <p:attrName>ppt_h</p:attrName>
                                        </p:attrNameLst>
                                      </p:cBhvr>
                                      <p:tavLst>
                                        <p:tav tm="0">
                                          <p:val>
                                            <p:strVal val="ppt_h"/>
                                          </p:val>
                                        </p:tav>
                                        <p:tav tm="100000">
                                          <p:val>
                                            <p:fltVal val="0"/>
                                          </p:val>
                                        </p:tav>
                                      </p:tavLst>
                                    </p:anim>
                                    <p:set>
                                      <p:cBhvr>
                                        <p:cTn id="560" dur="1" fill="hold">
                                          <p:stCondLst>
                                            <p:cond delay="499"/>
                                          </p:stCondLst>
                                        </p:cTn>
                                        <p:tgtEl>
                                          <p:spTgt spid="46237"/>
                                        </p:tgtEl>
                                        <p:attrNameLst>
                                          <p:attrName>style.visibility</p:attrName>
                                        </p:attrNameLst>
                                      </p:cBhvr>
                                      <p:to>
                                        <p:strVal val="hidden"/>
                                      </p:to>
                                    </p:set>
                                  </p:childTnLst>
                                </p:cTn>
                              </p:par>
                              <p:par>
                                <p:cTn id="561" presetID="23" presetClass="exit" presetSubtype="32" fill="hold" grpId="0" nodeType="withEffect">
                                  <p:stCondLst>
                                    <p:cond delay="0"/>
                                  </p:stCondLst>
                                  <p:childTnLst>
                                    <p:anim calcmode="lin" valueType="num">
                                      <p:cBhvr>
                                        <p:cTn id="562" dur="500"/>
                                        <p:tgtEl>
                                          <p:spTgt spid="46231"/>
                                        </p:tgtEl>
                                        <p:attrNameLst>
                                          <p:attrName>ppt_w</p:attrName>
                                        </p:attrNameLst>
                                      </p:cBhvr>
                                      <p:tavLst>
                                        <p:tav tm="0">
                                          <p:val>
                                            <p:strVal val="ppt_w"/>
                                          </p:val>
                                        </p:tav>
                                        <p:tav tm="100000">
                                          <p:val>
                                            <p:fltVal val="0"/>
                                          </p:val>
                                        </p:tav>
                                      </p:tavLst>
                                    </p:anim>
                                    <p:anim calcmode="lin" valueType="num">
                                      <p:cBhvr>
                                        <p:cTn id="563" dur="500"/>
                                        <p:tgtEl>
                                          <p:spTgt spid="46231"/>
                                        </p:tgtEl>
                                        <p:attrNameLst>
                                          <p:attrName>ppt_h</p:attrName>
                                        </p:attrNameLst>
                                      </p:cBhvr>
                                      <p:tavLst>
                                        <p:tav tm="0">
                                          <p:val>
                                            <p:strVal val="ppt_h"/>
                                          </p:val>
                                        </p:tav>
                                        <p:tav tm="100000">
                                          <p:val>
                                            <p:fltVal val="0"/>
                                          </p:val>
                                        </p:tav>
                                      </p:tavLst>
                                    </p:anim>
                                    <p:set>
                                      <p:cBhvr>
                                        <p:cTn id="564" dur="1" fill="hold">
                                          <p:stCondLst>
                                            <p:cond delay="499"/>
                                          </p:stCondLst>
                                        </p:cTn>
                                        <p:tgtEl>
                                          <p:spTgt spid="46231"/>
                                        </p:tgtEl>
                                        <p:attrNameLst>
                                          <p:attrName>style.visibility</p:attrName>
                                        </p:attrNameLst>
                                      </p:cBhvr>
                                      <p:to>
                                        <p:strVal val="hidden"/>
                                      </p:to>
                                    </p:set>
                                  </p:childTnLst>
                                </p:cTn>
                              </p:par>
                              <p:par>
                                <p:cTn id="565" presetID="23" presetClass="exit" presetSubtype="32" fill="hold" grpId="0" nodeType="withEffect">
                                  <p:stCondLst>
                                    <p:cond delay="0"/>
                                  </p:stCondLst>
                                  <p:childTnLst>
                                    <p:anim calcmode="lin" valueType="num">
                                      <p:cBhvr>
                                        <p:cTn id="566" dur="500"/>
                                        <p:tgtEl>
                                          <p:spTgt spid="46232"/>
                                        </p:tgtEl>
                                        <p:attrNameLst>
                                          <p:attrName>ppt_w</p:attrName>
                                        </p:attrNameLst>
                                      </p:cBhvr>
                                      <p:tavLst>
                                        <p:tav tm="0">
                                          <p:val>
                                            <p:strVal val="ppt_w"/>
                                          </p:val>
                                        </p:tav>
                                        <p:tav tm="100000">
                                          <p:val>
                                            <p:fltVal val="0"/>
                                          </p:val>
                                        </p:tav>
                                      </p:tavLst>
                                    </p:anim>
                                    <p:anim calcmode="lin" valueType="num">
                                      <p:cBhvr>
                                        <p:cTn id="567" dur="500"/>
                                        <p:tgtEl>
                                          <p:spTgt spid="46232"/>
                                        </p:tgtEl>
                                        <p:attrNameLst>
                                          <p:attrName>ppt_h</p:attrName>
                                        </p:attrNameLst>
                                      </p:cBhvr>
                                      <p:tavLst>
                                        <p:tav tm="0">
                                          <p:val>
                                            <p:strVal val="ppt_h"/>
                                          </p:val>
                                        </p:tav>
                                        <p:tav tm="100000">
                                          <p:val>
                                            <p:fltVal val="0"/>
                                          </p:val>
                                        </p:tav>
                                      </p:tavLst>
                                    </p:anim>
                                    <p:set>
                                      <p:cBhvr>
                                        <p:cTn id="568" dur="1" fill="hold">
                                          <p:stCondLst>
                                            <p:cond delay="499"/>
                                          </p:stCondLst>
                                        </p:cTn>
                                        <p:tgtEl>
                                          <p:spTgt spid="46232"/>
                                        </p:tgtEl>
                                        <p:attrNameLst>
                                          <p:attrName>style.visibility</p:attrName>
                                        </p:attrNameLst>
                                      </p:cBhvr>
                                      <p:to>
                                        <p:strVal val="hidden"/>
                                      </p:to>
                                    </p:set>
                                  </p:childTnLst>
                                </p:cTn>
                              </p:par>
                              <p:par>
                                <p:cTn id="569" presetID="23" presetClass="exit" presetSubtype="32" fill="hold" grpId="0" nodeType="withEffect">
                                  <p:stCondLst>
                                    <p:cond delay="0"/>
                                  </p:stCondLst>
                                  <p:childTnLst>
                                    <p:anim calcmode="lin" valueType="num">
                                      <p:cBhvr>
                                        <p:cTn id="570" dur="500"/>
                                        <p:tgtEl>
                                          <p:spTgt spid="46233"/>
                                        </p:tgtEl>
                                        <p:attrNameLst>
                                          <p:attrName>ppt_w</p:attrName>
                                        </p:attrNameLst>
                                      </p:cBhvr>
                                      <p:tavLst>
                                        <p:tav tm="0">
                                          <p:val>
                                            <p:strVal val="ppt_w"/>
                                          </p:val>
                                        </p:tav>
                                        <p:tav tm="100000">
                                          <p:val>
                                            <p:fltVal val="0"/>
                                          </p:val>
                                        </p:tav>
                                      </p:tavLst>
                                    </p:anim>
                                    <p:anim calcmode="lin" valueType="num">
                                      <p:cBhvr>
                                        <p:cTn id="571" dur="500"/>
                                        <p:tgtEl>
                                          <p:spTgt spid="46233"/>
                                        </p:tgtEl>
                                        <p:attrNameLst>
                                          <p:attrName>ppt_h</p:attrName>
                                        </p:attrNameLst>
                                      </p:cBhvr>
                                      <p:tavLst>
                                        <p:tav tm="0">
                                          <p:val>
                                            <p:strVal val="ppt_h"/>
                                          </p:val>
                                        </p:tav>
                                        <p:tav tm="100000">
                                          <p:val>
                                            <p:fltVal val="0"/>
                                          </p:val>
                                        </p:tav>
                                      </p:tavLst>
                                    </p:anim>
                                    <p:set>
                                      <p:cBhvr>
                                        <p:cTn id="572" dur="1" fill="hold">
                                          <p:stCondLst>
                                            <p:cond delay="499"/>
                                          </p:stCondLst>
                                        </p:cTn>
                                        <p:tgtEl>
                                          <p:spTgt spid="46233"/>
                                        </p:tgtEl>
                                        <p:attrNameLst>
                                          <p:attrName>style.visibility</p:attrName>
                                        </p:attrNameLst>
                                      </p:cBhvr>
                                      <p:to>
                                        <p:strVal val="hidden"/>
                                      </p:to>
                                    </p:set>
                                  </p:childTnLst>
                                </p:cTn>
                              </p:par>
                              <p:par>
                                <p:cTn id="573" presetID="23" presetClass="exit" presetSubtype="32" fill="hold" grpId="0" nodeType="withEffect">
                                  <p:stCondLst>
                                    <p:cond delay="0"/>
                                  </p:stCondLst>
                                  <p:childTnLst>
                                    <p:anim calcmode="lin" valueType="num">
                                      <p:cBhvr>
                                        <p:cTn id="574" dur="500"/>
                                        <p:tgtEl>
                                          <p:spTgt spid="46234"/>
                                        </p:tgtEl>
                                        <p:attrNameLst>
                                          <p:attrName>ppt_w</p:attrName>
                                        </p:attrNameLst>
                                      </p:cBhvr>
                                      <p:tavLst>
                                        <p:tav tm="0">
                                          <p:val>
                                            <p:strVal val="ppt_w"/>
                                          </p:val>
                                        </p:tav>
                                        <p:tav tm="100000">
                                          <p:val>
                                            <p:fltVal val="0"/>
                                          </p:val>
                                        </p:tav>
                                      </p:tavLst>
                                    </p:anim>
                                    <p:anim calcmode="lin" valueType="num">
                                      <p:cBhvr>
                                        <p:cTn id="575" dur="500"/>
                                        <p:tgtEl>
                                          <p:spTgt spid="46234"/>
                                        </p:tgtEl>
                                        <p:attrNameLst>
                                          <p:attrName>ppt_h</p:attrName>
                                        </p:attrNameLst>
                                      </p:cBhvr>
                                      <p:tavLst>
                                        <p:tav tm="0">
                                          <p:val>
                                            <p:strVal val="ppt_h"/>
                                          </p:val>
                                        </p:tav>
                                        <p:tav tm="100000">
                                          <p:val>
                                            <p:fltVal val="0"/>
                                          </p:val>
                                        </p:tav>
                                      </p:tavLst>
                                    </p:anim>
                                    <p:set>
                                      <p:cBhvr>
                                        <p:cTn id="576" dur="1" fill="hold">
                                          <p:stCondLst>
                                            <p:cond delay="499"/>
                                          </p:stCondLst>
                                        </p:cTn>
                                        <p:tgtEl>
                                          <p:spTgt spid="46234"/>
                                        </p:tgtEl>
                                        <p:attrNameLst>
                                          <p:attrName>style.visibility</p:attrName>
                                        </p:attrNameLst>
                                      </p:cBhvr>
                                      <p:to>
                                        <p:strVal val="hidden"/>
                                      </p:to>
                                    </p:set>
                                  </p:childTnLst>
                                </p:cTn>
                              </p:par>
                              <p:par>
                                <p:cTn id="577" presetID="23" presetClass="exit" presetSubtype="32" fill="hold" grpId="0" nodeType="withEffect">
                                  <p:stCondLst>
                                    <p:cond delay="0"/>
                                  </p:stCondLst>
                                  <p:childTnLst>
                                    <p:anim calcmode="lin" valueType="num">
                                      <p:cBhvr>
                                        <p:cTn id="578" dur="500"/>
                                        <p:tgtEl>
                                          <p:spTgt spid="46235"/>
                                        </p:tgtEl>
                                        <p:attrNameLst>
                                          <p:attrName>ppt_w</p:attrName>
                                        </p:attrNameLst>
                                      </p:cBhvr>
                                      <p:tavLst>
                                        <p:tav tm="0">
                                          <p:val>
                                            <p:strVal val="ppt_w"/>
                                          </p:val>
                                        </p:tav>
                                        <p:tav tm="100000">
                                          <p:val>
                                            <p:fltVal val="0"/>
                                          </p:val>
                                        </p:tav>
                                      </p:tavLst>
                                    </p:anim>
                                    <p:anim calcmode="lin" valueType="num">
                                      <p:cBhvr>
                                        <p:cTn id="579" dur="500"/>
                                        <p:tgtEl>
                                          <p:spTgt spid="46235"/>
                                        </p:tgtEl>
                                        <p:attrNameLst>
                                          <p:attrName>ppt_h</p:attrName>
                                        </p:attrNameLst>
                                      </p:cBhvr>
                                      <p:tavLst>
                                        <p:tav tm="0">
                                          <p:val>
                                            <p:strVal val="ppt_h"/>
                                          </p:val>
                                        </p:tav>
                                        <p:tav tm="100000">
                                          <p:val>
                                            <p:fltVal val="0"/>
                                          </p:val>
                                        </p:tav>
                                      </p:tavLst>
                                    </p:anim>
                                    <p:set>
                                      <p:cBhvr>
                                        <p:cTn id="580" dur="1" fill="hold">
                                          <p:stCondLst>
                                            <p:cond delay="499"/>
                                          </p:stCondLst>
                                        </p:cTn>
                                        <p:tgtEl>
                                          <p:spTgt spid="46235"/>
                                        </p:tgtEl>
                                        <p:attrNameLst>
                                          <p:attrName>style.visibility</p:attrName>
                                        </p:attrNameLst>
                                      </p:cBhvr>
                                      <p:to>
                                        <p:strVal val="hidden"/>
                                      </p:to>
                                    </p:set>
                                  </p:childTnLst>
                                </p:cTn>
                              </p:par>
                              <p:par>
                                <p:cTn id="581" presetID="23" presetClass="exit" presetSubtype="32" fill="hold" grpId="0" nodeType="withEffect">
                                  <p:stCondLst>
                                    <p:cond delay="0"/>
                                  </p:stCondLst>
                                  <p:childTnLst>
                                    <p:anim calcmode="lin" valueType="num">
                                      <p:cBhvr>
                                        <p:cTn id="582" dur="500"/>
                                        <p:tgtEl>
                                          <p:spTgt spid="46220"/>
                                        </p:tgtEl>
                                        <p:attrNameLst>
                                          <p:attrName>ppt_w</p:attrName>
                                        </p:attrNameLst>
                                      </p:cBhvr>
                                      <p:tavLst>
                                        <p:tav tm="0">
                                          <p:val>
                                            <p:strVal val="ppt_w"/>
                                          </p:val>
                                        </p:tav>
                                        <p:tav tm="100000">
                                          <p:val>
                                            <p:fltVal val="0"/>
                                          </p:val>
                                        </p:tav>
                                      </p:tavLst>
                                    </p:anim>
                                    <p:anim calcmode="lin" valueType="num">
                                      <p:cBhvr>
                                        <p:cTn id="583" dur="500"/>
                                        <p:tgtEl>
                                          <p:spTgt spid="46220"/>
                                        </p:tgtEl>
                                        <p:attrNameLst>
                                          <p:attrName>ppt_h</p:attrName>
                                        </p:attrNameLst>
                                      </p:cBhvr>
                                      <p:tavLst>
                                        <p:tav tm="0">
                                          <p:val>
                                            <p:strVal val="ppt_h"/>
                                          </p:val>
                                        </p:tav>
                                        <p:tav tm="100000">
                                          <p:val>
                                            <p:fltVal val="0"/>
                                          </p:val>
                                        </p:tav>
                                      </p:tavLst>
                                    </p:anim>
                                    <p:set>
                                      <p:cBhvr>
                                        <p:cTn id="584" dur="1" fill="hold">
                                          <p:stCondLst>
                                            <p:cond delay="499"/>
                                          </p:stCondLst>
                                        </p:cTn>
                                        <p:tgtEl>
                                          <p:spTgt spid="46220"/>
                                        </p:tgtEl>
                                        <p:attrNameLst>
                                          <p:attrName>style.visibility</p:attrName>
                                        </p:attrNameLst>
                                      </p:cBhvr>
                                      <p:to>
                                        <p:strVal val="hidden"/>
                                      </p:to>
                                    </p:set>
                                  </p:childTnLst>
                                </p:cTn>
                              </p:par>
                            </p:childTnLst>
                          </p:cTn>
                        </p:par>
                        <p:par>
                          <p:cTn id="585" fill="hold" nodeType="afterGroup">
                            <p:stCondLst>
                              <p:cond delay="500"/>
                            </p:stCondLst>
                            <p:childTnLst>
                              <p:par>
                                <p:cTn id="586" presetID="23" presetClass="exit" presetSubtype="32" fill="hold" grpId="1" nodeType="afterEffect">
                                  <p:stCondLst>
                                    <p:cond delay="0"/>
                                  </p:stCondLst>
                                  <p:childTnLst>
                                    <p:anim calcmode="lin" valueType="num">
                                      <p:cBhvr>
                                        <p:cTn id="587" dur="500"/>
                                        <p:tgtEl>
                                          <p:spTgt spid="46252"/>
                                        </p:tgtEl>
                                        <p:attrNameLst>
                                          <p:attrName>ppt_w</p:attrName>
                                        </p:attrNameLst>
                                      </p:cBhvr>
                                      <p:tavLst>
                                        <p:tav tm="0">
                                          <p:val>
                                            <p:strVal val="ppt_w"/>
                                          </p:val>
                                        </p:tav>
                                        <p:tav tm="100000">
                                          <p:val>
                                            <p:fltVal val="0"/>
                                          </p:val>
                                        </p:tav>
                                      </p:tavLst>
                                    </p:anim>
                                    <p:anim calcmode="lin" valueType="num">
                                      <p:cBhvr>
                                        <p:cTn id="588" dur="500"/>
                                        <p:tgtEl>
                                          <p:spTgt spid="46252"/>
                                        </p:tgtEl>
                                        <p:attrNameLst>
                                          <p:attrName>ppt_h</p:attrName>
                                        </p:attrNameLst>
                                      </p:cBhvr>
                                      <p:tavLst>
                                        <p:tav tm="0">
                                          <p:val>
                                            <p:strVal val="ppt_h"/>
                                          </p:val>
                                        </p:tav>
                                        <p:tav tm="100000">
                                          <p:val>
                                            <p:fltVal val="0"/>
                                          </p:val>
                                        </p:tav>
                                      </p:tavLst>
                                    </p:anim>
                                    <p:set>
                                      <p:cBhvr>
                                        <p:cTn id="589" dur="1" fill="hold">
                                          <p:stCondLst>
                                            <p:cond delay="499"/>
                                          </p:stCondLst>
                                        </p:cTn>
                                        <p:tgtEl>
                                          <p:spTgt spid="46252"/>
                                        </p:tgtEl>
                                        <p:attrNameLst>
                                          <p:attrName>style.visibility</p:attrName>
                                        </p:attrNameLst>
                                      </p:cBhvr>
                                      <p:to>
                                        <p:strVal val="hidden"/>
                                      </p:to>
                                    </p:set>
                                  </p:childTnLst>
                                </p:cTn>
                              </p:par>
                            </p:childTnLst>
                          </p:cTn>
                        </p:par>
                      </p:childTnLst>
                    </p:cTn>
                  </p:par>
                </p:childTnLst>
              </p:cTn>
              <p:nextCondLst>
                <p:cond evt="onClick" delay="0">
                  <p:tgtEl>
                    <p:spTgt spid="46239"/>
                  </p:tgtEl>
                </p:cond>
              </p:nextCondLst>
            </p:seq>
            <p:seq concurrent="1" nextAc="seek">
              <p:cTn id="590" restart="whenNotActive" fill="hold" evtFilter="cancelBubble" nodeType="interactiveSeq">
                <p:stCondLst>
                  <p:cond evt="onClick" delay="0">
                    <p:tgtEl>
                      <p:spTgt spid="46238"/>
                    </p:tgtEl>
                  </p:cond>
                </p:stCondLst>
                <p:endSync evt="end" delay="0">
                  <p:rtn val="all"/>
                </p:endSync>
                <p:childTnLst>
                  <p:par>
                    <p:cTn id="591" fill="hold" nodeType="clickPar">
                      <p:stCondLst>
                        <p:cond delay="0"/>
                      </p:stCondLst>
                      <p:childTnLst>
                        <p:par>
                          <p:cTn id="592" fill="hold" nodeType="withGroup">
                            <p:stCondLst>
                              <p:cond delay="0"/>
                            </p:stCondLst>
                            <p:childTnLst>
                              <p:par>
                                <p:cTn id="593" presetID="23" presetClass="entr" presetSubtype="16" fill="hold" grpId="0" nodeType="clickEffect">
                                  <p:stCondLst>
                                    <p:cond delay="0"/>
                                  </p:stCondLst>
                                  <p:childTnLst>
                                    <p:set>
                                      <p:cBhvr>
                                        <p:cTn id="594" dur="1" fill="hold">
                                          <p:stCondLst>
                                            <p:cond delay="0"/>
                                          </p:stCondLst>
                                        </p:cTn>
                                        <p:tgtEl>
                                          <p:spTgt spid="46253"/>
                                        </p:tgtEl>
                                        <p:attrNameLst>
                                          <p:attrName>style.visibility</p:attrName>
                                        </p:attrNameLst>
                                      </p:cBhvr>
                                      <p:to>
                                        <p:strVal val="visible"/>
                                      </p:to>
                                    </p:set>
                                    <p:anim calcmode="lin" valueType="num">
                                      <p:cBhvr>
                                        <p:cTn id="595" dur="500" fill="hold"/>
                                        <p:tgtEl>
                                          <p:spTgt spid="46253"/>
                                        </p:tgtEl>
                                        <p:attrNameLst>
                                          <p:attrName>ppt_w</p:attrName>
                                        </p:attrNameLst>
                                      </p:cBhvr>
                                      <p:tavLst>
                                        <p:tav tm="0">
                                          <p:val>
                                            <p:fltVal val="0"/>
                                          </p:val>
                                        </p:tav>
                                        <p:tav tm="100000">
                                          <p:val>
                                            <p:strVal val="#ppt_w"/>
                                          </p:val>
                                        </p:tav>
                                      </p:tavLst>
                                    </p:anim>
                                    <p:anim calcmode="lin" valueType="num">
                                      <p:cBhvr>
                                        <p:cTn id="596" dur="500" fill="hold"/>
                                        <p:tgtEl>
                                          <p:spTgt spid="46253"/>
                                        </p:tgtEl>
                                        <p:attrNameLst>
                                          <p:attrName>ppt_h</p:attrName>
                                        </p:attrNameLst>
                                      </p:cBhvr>
                                      <p:tavLst>
                                        <p:tav tm="0">
                                          <p:val>
                                            <p:fltVal val="0"/>
                                          </p:val>
                                        </p:tav>
                                        <p:tav tm="100000">
                                          <p:val>
                                            <p:strVal val="#ppt_h"/>
                                          </p:val>
                                        </p:tav>
                                      </p:tavLst>
                                    </p:anim>
                                  </p:childTnLst>
                                </p:cTn>
                              </p:par>
                              <p:par>
                                <p:cTn id="597" presetID="1" presetClass="emph" presetSubtype="2" fill="hold" nodeType="withEffect">
                                  <p:stCondLst>
                                    <p:cond delay="0"/>
                                  </p:stCondLst>
                                  <p:childTnLst>
                                    <p:animClr clrSpc="rgb" dir="cw">
                                      <p:cBhvr>
                                        <p:cTn id="598" dur="2000" fill="hold"/>
                                        <p:tgtEl>
                                          <p:spTgt spid="46226"/>
                                        </p:tgtEl>
                                        <p:attrNameLst>
                                          <p:attrName>fillcolor</p:attrName>
                                        </p:attrNameLst>
                                      </p:cBhvr>
                                      <p:to>
                                        <a:schemeClr val="accent2"/>
                                      </p:to>
                                    </p:animClr>
                                    <p:set>
                                      <p:cBhvr>
                                        <p:cTn id="599" dur="2000" fill="hold"/>
                                        <p:tgtEl>
                                          <p:spTgt spid="46226"/>
                                        </p:tgtEl>
                                        <p:attrNameLst>
                                          <p:attrName>fill.type</p:attrName>
                                        </p:attrNameLst>
                                      </p:cBhvr>
                                      <p:to>
                                        <p:strVal val="solid"/>
                                      </p:to>
                                    </p:set>
                                    <p:set>
                                      <p:cBhvr>
                                        <p:cTn id="600" dur="2000" fill="hold"/>
                                        <p:tgtEl>
                                          <p:spTgt spid="46226"/>
                                        </p:tgtEl>
                                        <p:attrNameLst>
                                          <p:attrName>fill.on</p:attrName>
                                        </p:attrNameLst>
                                      </p:cBhvr>
                                      <p:to>
                                        <p:strVal val="true"/>
                                      </p:to>
                                    </p:set>
                                  </p:childTnLst>
                                </p:cTn>
                              </p:par>
                              <p:par>
                                <p:cTn id="601" presetID="1" presetClass="emph" presetSubtype="2" fill="hold" nodeType="withEffect">
                                  <p:stCondLst>
                                    <p:cond delay="0"/>
                                  </p:stCondLst>
                                  <p:childTnLst>
                                    <p:animClr clrSpc="rgb" dir="cw">
                                      <p:cBhvr>
                                        <p:cTn id="602" dur="2000" fill="hold"/>
                                        <p:tgtEl>
                                          <p:spTgt spid="46227"/>
                                        </p:tgtEl>
                                        <p:attrNameLst>
                                          <p:attrName>fillcolor</p:attrName>
                                        </p:attrNameLst>
                                      </p:cBhvr>
                                      <p:to>
                                        <a:schemeClr val="accent2"/>
                                      </p:to>
                                    </p:animClr>
                                    <p:set>
                                      <p:cBhvr>
                                        <p:cTn id="603" dur="2000" fill="hold"/>
                                        <p:tgtEl>
                                          <p:spTgt spid="46227"/>
                                        </p:tgtEl>
                                        <p:attrNameLst>
                                          <p:attrName>fill.type</p:attrName>
                                        </p:attrNameLst>
                                      </p:cBhvr>
                                      <p:to>
                                        <p:strVal val="solid"/>
                                      </p:to>
                                    </p:set>
                                    <p:set>
                                      <p:cBhvr>
                                        <p:cTn id="604" dur="2000" fill="hold"/>
                                        <p:tgtEl>
                                          <p:spTgt spid="46227"/>
                                        </p:tgtEl>
                                        <p:attrNameLst>
                                          <p:attrName>fill.on</p:attrName>
                                        </p:attrNameLst>
                                      </p:cBhvr>
                                      <p:to>
                                        <p:strVal val="true"/>
                                      </p:to>
                                    </p:set>
                                  </p:childTnLst>
                                </p:cTn>
                              </p:par>
                              <p:par>
                                <p:cTn id="605" presetID="1" presetClass="emph" presetSubtype="2" fill="hold" nodeType="withEffect">
                                  <p:stCondLst>
                                    <p:cond delay="0"/>
                                  </p:stCondLst>
                                  <p:childTnLst>
                                    <p:animClr clrSpc="rgb" dir="cw">
                                      <p:cBhvr>
                                        <p:cTn id="606" dur="2000" fill="hold"/>
                                        <p:tgtEl>
                                          <p:spTgt spid="46228"/>
                                        </p:tgtEl>
                                        <p:attrNameLst>
                                          <p:attrName>fillcolor</p:attrName>
                                        </p:attrNameLst>
                                      </p:cBhvr>
                                      <p:to>
                                        <a:schemeClr val="accent2"/>
                                      </p:to>
                                    </p:animClr>
                                    <p:set>
                                      <p:cBhvr>
                                        <p:cTn id="607" dur="2000" fill="hold"/>
                                        <p:tgtEl>
                                          <p:spTgt spid="46228"/>
                                        </p:tgtEl>
                                        <p:attrNameLst>
                                          <p:attrName>fill.type</p:attrName>
                                        </p:attrNameLst>
                                      </p:cBhvr>
                                      <p:to>
                                        <p:strVal val="solid"/>
                                      </p:to>
                                    </p:set>
                                    <p:set>
                                      <p:cBhvr>
                                        <p:cTn id="608" dur="2000" fill="hold"/>
                                        <p:tgtEl>
                                          <p:spTgt spid="46228"/>
                                        </p:tgtEl>
                                        <p:attrNameLst>
                                          <p:attrName>fill.on</p:attrName>
                                        </p:attrNameLst>
                                      </p:cBhvr>
                                      <p:to>
                                        <p:strVal val="true"/>
                                      </p:to>
                                    </p:set>
                                  </p:childTnLst>
                                </p:cTn>
                              </p:par>
                              <p:par>
                                <p:cTn id="609" presetID="1" presetClass="emph" presetSubtype="2" fill="hold" nodeType="withEffect">
                                  <p:stCondLst>
                                    <p:cond delay="0"/>
                                  </p:stCondLst>
                                  <p:childTnLst>
                                    <p:animClr clrSpc="rgb" dir="cw">
                                      <p:cBhvr>
                                        <p:cTn id="610" dur="2000" fill="hold"/>
                                        <p:tgtEl>
                                          <p:spTgt spid="46166"/>
                                        </p:tgtEl>
                                        <p:attrNameLst>
                                          <p:attrName>fillcolor</p:attrName>
                                        </p:attrNameLst>
                                      </p:cBhvr>
                                      <p:to>
                                        <a:schemeClr val="accent2"/>
                                      </p:to>
                                    </p:animClr>
                                    <p:set>
                                      <p:cBhvr>
                                        <p:cTn id="611" dur="2000" fill="hold"/>
                                        <p:tgtEl>
                                          <p:spTgt spid="46166"/>
                                        </p:tgtEl>
                                        <p:attrNameLst>
                                          <p:attrName>fill.type</p:attrName>
                                        </p:attrNameLst>
                                      </p:cBhvr>
                                      <p:to>
                                        <p:strVal val="solid"/>
                                      </p:to>
                                    </p:set>
                                    <p:set>
                                      <p:cBhvr>
                                        <p:cTn id="612" dur="2000" fill="hold"/>
                                        <p:tgtEl>
                                          <p:spTgt spid="46166"/>
                                        </p:tgtEl>
                                        <p:attrNameLst>
                                          <p:attrName>fill.on</p:attrName>
                                        </p:attrNameLst>
                                      </p:cBhvr>
                                      <p:to>
                                        <p:strVal val="true"/>
                                      </p:to>
                                    </p:set>
                                  </p:childTnLst>
                                </p:cTn>
                              </p:par>
                              <p:par>
                                <p:cTn id="613" presetID="1" presetClass="emph" presetSubtype="2" fill="hold" nodeType="withEffect">
                                  <p:stCondLst>
                                    <p:cond delay="0"/>
                                  </p:stCondLst>
                                  <p:childTnLst>
                                    <p:animClr clrSpc="rgb" dir="cw">
                                      <p:cBhvr>
                                        <p:cTn id="614" dur="2000" fill="hold"/>
                                        <p:tgtEl>
                                          <p:spTgt spid="46167"/>
                                        </p:tgtEl>
                                        <p:attrNameLst>
                                          <p:attrName>fillcolor</p:attrName>
                                        </p:attrNameLst>
                                      </p:cBhvr>
                                      <p:to>
                                        <a:schemeClr val="accent2"/>
                                      </p:to>
                                    </p:animClr>
                                    <p:set>
                                      <p:cBhvr>
                                        <p:cTn id="615" dur="2000" fill="hold"/>
                                        <p:tgtEl>
                                          <p:spTgt spid="46167"/>
                                        </p:tgtEl>
                                        <p:attrNameLst>
                                          <p:attrName>fill.type</p:attrName>
                                        </p:attrNameLst>
                                      </p:cBhvr>
                                      <p:to>
                                        <p:strVal val="solid"/>
                                      </p:to>
                                    </p:set>
                                    <p:set>
                                      <p:cBhvr>
                                        <p:cTn id="616" dur="2000" fill="hold"/>
                                        <p:tgtEl>
                                          <p:spTgt spid="46167"/>
                                        </p:tgtEl>
                                        <p:attrNameLst>
                                          <p:attrName>fill.on</p:attrName>
                                        </p:attrNameLst>
                                      </p:cBhvr>
                                      <p:to>
                                        <p:strVal val="true"/>
                                      </p:to>
                                    </p:set>
                                  </p:childTnLst>
                                </p:cTn>
                              </p:par>
                              <p:par>
                                <p:cTn id="617" presetID="1" presetClass="emph" presetSubtype="2" fill="hold" nodeType="withEffect">
                                  <p:stCondLst>
                                    <p:cond delay="0"/>
                                  </p:stCondLst>
                                  <p:childTnLst>
                                    <p:animClr clrSpc="rgb" dir="cw">
                                      <p:cBhvr>
                                        <p:cTn id="618" dur="2000" fill="hold"/>
                                        <p:tgtEl>
                                          <p:spTgt spid="46168"/>
                                        </p:tgtEl>
                                        <p:attrNameLst>
                                          <p:attrName>fillcolor</p:attrName>
                                        </p:attrNameLst>
                                      </p:cBhvr>
                                      <p:to>
                                        <a:schemeClr val="accent2"/>
                                      </p:to>
                                    </p:animClr>
                                    <p:set>
                                      <p:cBhvr>
                                        <p:cTn id="619" dur="2000" fill="hold"/>
                                        <p:tgtEl>
                                          <p:spTgt spid="46168"/>
                                        </p:tgtEl>
                                        <p:attrNameLst>
                                          <p:attrName>fill.type</p:attrName>
                                        </p:attrNameLst>
                                      </p:cBhvr>
                                      <p:to>
                                        <p:strVal val="solid"/>
                                      </p:to>
                                    </p:set>
                                    <p:set>
                                      <p:cBhvr>
                                        <p:cTn id="620" dur="2000" fill="hold"/>
                                        <p:tgtEl>
                                          <p:spTgt spid="46168"/>
                                        </p:tgtEl>
                                        <p:attrNameLst>
                                          <p:attrName>fill.on</p:attrName>
                                        </p:attrNameLst>
                                      </p:cBhvr>
                                      <p:to>
                                        <p:strVal val="true"/>
                                      </p:to>
                                    </p:set>
                                  </p:childTnLst>
                                </p:cTn>
                              </p:par>
                              <p:par>
                                <p:cTn id="621" presetID="1" presetClass="emph" presetSubtype="2" fill="hold" nodeType="withEffect">
                                  <p:stCondLst>
                                    <p:cond delay="0"/>
                                  </p:stCondLst>
                                  <p:childTnLst>
                                    <p:animClr clrSpc="rgb" dir="cw">
                                      <p:cBhvr>
                                        <p:cTn id="622" dur="2000" fill="hold"/>
                                        <p:tgtEl>
                                          <p:spTgt spid="46169"/>
                                        </p:tgtEl>
                                        <p:attrNameLst>
                                          <p:attrName>fillcolor</p:attrName>
                                        </p:attrNameLst>
                                      </p:cBhvr>
                                      <p:to>
                                        <a:schemeClr val="accent2"/>
                                      </p:to>
                                    </p:animClr>
                                    <p:set>
                                      <p:cBhvr>
                                        <p:cTn id="623" dur="2000" fill="hold"/>
                                        <p:tgtEl>
                                          <p:spTgt spid="46169"/>
                                        </p:tgtEl>
                                        <p:attrNameLst>
                                          <p:attrName>fill.type</p:attrName>
                                        </p:attrNameLst>
                                      </p:cBhvr>
                                      <p:to>
                                        <p:strVal val="solid"/>
                                      </p:to>
                                    </p:set>
                                    <p:set>
                                      <p:cBhvr>
                                        <p:cTn id="624" dur="2000" fill="hold"/>
                                        <p:tgtEl>
                                          <p:spTgt spid="46169"/>
                                        </p:tgtEl>
                                        <p:attrNameLst>
                                          <p:attrName>fill.on</p:attrName>
                                        </p:attrNameLst>
                                      </p:cBhvr>
                                      <p:to>
                                        <p:strVal val="true"/>
                                      </p:to>
                                    </p:set>
                                  </p:childTnLst>
                                </p:cTn>
                              </p:par>
                              <p:par>
                                <p:cTn id="625" presetID="1" presetClass="emph" presetSubtype="2" fill="hold" nodeType="withEffect">
                                  <p:stCondLst>
                                    <p:cond delay="0"/>
                                  </p:stCondLst>
                                  <p:childTnLst>
                                    <p:animClr clrSpc="rgb" dir="cw">
                                      <p:cBhvr>
                                        <p:cTn id="626" dur="2000" fill="hold"/>
                                        <p:tgtEl>
                                          <p:spTgt spid="46176"/>
                                        </p:tgtEl>
                                        <p:attrNameLst>
                                          <p:attrName>fillcolor</p:attrName>
                                        </p:attrNameLst>
                                      </p:cBhvr>
                                      <p:to>
                                        <a:schemeClr val="accent2"/>
                                      </p:to>
                                    </p:animClr>
                                    <p:set>
                                      <p:cBhvr>
                                        <p:cTn id="627" dur="2000" fill="hold"/>
                                        <p:tgtEl>
                                          <p:spTgt spid="46176"/>
                                        </p:tgtEl>
                                        <p:attrNameLst>
                                          <p:attrName>fill.type</p:attrName>
                                        </p:attrNameLst>
                                      </p:cBhvr>
                                      <p:to>
                                        <p:strVal val="solid"/>
                                      </p:to>
                                    </p:set>
                                    <p:set>
                                      <p:cBhvr>
                                        <p:cTn id="628" dur="2000" fill="hold"/>
                                        <p:tgtEl>
                                          <p:spTgt spid="46176"/>
                                        </p:tgtEl>
                                        <p:attrNameLst>
                                          <p:attrName>fill.on</p:attrName>
                                        </p:attrNameLst>
                                      </p:cBhvr>
                                      <p:to>
                                        <p:strVal val="true"/>
                                      </p:to>
                                    </p:set>
                                  </p:childTnLst>
                                </p:cTn>
                              </p:par>
                              <p:par>
                                <p:cTn id="629" presetID="1" presetClass="emph" presetSubtype="2" fill="hold" nodeType="withEffect">
                                  <p:stCondLst>
                                    <p:cond delay="0"/>
                                  </p:stCondLst>
                                  <p:childTnLst>
                                    <p:animClr clrSpc="rgb" dir="cw">
                                      <p:cBhvr>
                                        <p:cTn id="630" dur="2000" fill="hold"/>
                                        <p:tgtEl>
                                          <p:spTgt spid="46178"/>
                                        </p:tgtEl>
                                        <p:attrNameLst>
                                          <p:attrName>fillcolor</p:attrName>
                                        </p:attrNameLst>
                                      </p:cBhvr>
                                      <p:to>
                                        <a:schemeClr val="accent2"/>
                                      </p:to>
                                    </p:animClr>
                                    <p:set>
                                      <p:cBhvr>
                                        <p:cTn id="631" dur="2000" fill="hold"/>
                                        <p:tgtEl>
                                          <p:spTgt spid="46178"/>
                                        </p:tgtEl>
                                        <p:attrNameLst>
                                          <p:attrName>fill.type</p:attrName>
                                        </p:attrNameLst>
                                      </p:cBhvr>
                                      <p:to>
                                        <p:strVal val="solid"/>
                                      </p:to>
                                    </p:set>
                                    <p:set>
                                      <p:cBhvr>
                                        <p:cTn id="632" dur="2000" fill="hold"/>
                                        <p:tgtEl>
                                          <p:spTgt spid="46178"/>
                                        </p:tgtEl>
                                        <p:attrNameLst>
                                          <p:attrName>fill.on</p:attrName>
                                        </p:attrNameLst>
                                      </p:cBhvr>
                                      <p:to>
                                        <p:strVal val="true"/>
                                      </p:to>
                                    </p:set>
                                  </p:childTnLst>
                                </p:cTn>
                              </p:par>
                              <p:par>
                                <p:cTn id="633" presetID="1" presetClass="emph" presetSubtype="2" fill="hold" nodeType="withEffect">
                                  <p:stCondLst>
                                    <p:cond delay="0"/>
                                  </p:stCondLst>
                                  <p:childTnLst>
                                    <p:animClr clrSpc="rgb" dir="cw">
                                      <p:cBhvr>
                                        <p:cTn id="634" dur="2000" fill="hold"/>
                                        <p:tgtEl>
                                          <p:spTgt spid="46179"/>
                                        </p:tgtEl>
                                        <p:attrNameLst>
                                          <p:attrName>fillcolor</p:attrName>
                                        </p:attrNameLst>
                                      </p:cBhvr>
                                      <p:to>
                                        <a:schemeClr val="accent2"/>
                                      </p:to>
                                    </p:animClr>
                                    <p:set>
                                      <p:cBhvr>
                                        <p:cTn id="635" dur="2000" fill="hold"/>
                                        <p:tgtEl>
                                          <p:spTgt spid="46179"/>
                                        </p:tgtEl>
                                        <p:attrNameLst>
                                          <p:attrName>fill.type</p:attrName>
                                        </p:attrNameLst>
                                      </p:cBhvr>
                                      <p:to>
                                        <p:strVal val="solid"/>
                                      </p:to>
                                    </p:set>
                                    <p:set>
                                      <p:cBhvr>
                                        <p:cTn id="636" dur="2000" fill="hold"/>
                                        <p:tgtEl>
                                          <p:spTgt spid="46179"/>
                                        </p:tgtEl>
                                        <p:attrNameLst>
                                          <p:attrName>fill.on</p:attrName>
                                        </p:attrNameLst>
                                      </p:cBhvr>
                                      <p:to>
                                        <p:strVal val="true"/>
                                      </p:to>
                                    </p:set>
                                  </p:childTnLst>
                                </p:cTn>
                              </p:par>
                              <p:par>
                                <p:cTn id="637" presetID="1" presetClass="emph" presetSubtype="2" fill="hold" nodeType="withEffect">
                                  <p:stCondLst>
                                    <p:cond delay="0"/>
                                  </p:stCondLst>
                                  <p:childTnLst>
                                    <p:animClr clrSpc="rgb" dir="cw">
                                      <p:cBhvr>
                                        <p:cTn id="638" dur="2000" fill="hold"/>
                                        <p:tgtEl>
                                          <p:spTgt spid="46180"/>
                                        </p:tgtEl>
                                        <p:attrNameLst>
                                          <p:attrName>fillcolor</p:attrName>
                                        </p:attrNameLst>
                                      </p:cBhvr>
                                      <p:to>
                                        <a:schemeClr val="accent2"/>
                                      </p:to>
                                    </p:animClr>
                                    <p:set>
                                      <p:cBhvr>
                                        <p:cTn id="639" dur="2000" fill="hold"/>
                                        <p:tgtEl>
                                          <p:spTgt spid="46180"/>
                                        </p:tgtEl>
                                        <p:attrNameLst>
                                          <p:attrName>fill.type</p:attrName>
                                        </p:attrNameLst>
                                      </p:cBhvr>
                                      <p:to>
                                        <p:strVal val="solid"/>
                                      </p:to>
                                    </p:set>
                                    <p:set>
                                      <p:cBhvr>
                                        <p:cTn id="640" dur="2000" fill="hold"/>
                                        <p:tgtEl>
                                          <p:spTgt spid="46180"/>
                                        </p:tgtEl>
                                        <p:attrNameLst>
                                          <p:attrName>fill.on</p:attrName>
                                        </p:attrNameLst>
                                      </p:cBhvr>
                                      <p:to>
                                        <p:strVal val="true"/>
                                      </p:to>
                                    </p:set>
                                  </p:childTnLst>
                                </p:cTn>
                              </p:par>
                              <p:par>
                                <p:cTn id="641" presetID="1" presetClass="emph" presetSubtype="2" fill="hold" nodeType="withEffect">
                                  <p:stCondLst>
                                    <p:cond delay="0"/>
                                  </p:stCondLst>
                                  <p:childTnLst>
                                    <p:animClr clrSpc="rgb" dir="cw">
                                      <p:cBhvr>
                                        <p:cTn id="642" dur="2000" fill="hold"/>
                                        <p:tgtEl>
                                          <p:spTgt spid="46181"/>
                                        </p:tgtEl>
                                        <p:attrNameLst>
                                          <p:attrName>fillcolor</p:attrName>
                                        </p:attrNameLst>
                                      </p:cBhvr>
                                      <p:to>
                                        <a:schemeClr val="accent2"/>
                                      </p:to>
                                    </p:animClr>
                                    <p:set>
                                      <p:cBhvr>
                                        <p:cTn id="643" dur="2000" fill="hold"/>
                                        <p:tgtEl>
                                          <p:spTgt spid="46181"/>
                                        </p:tgtEl>
                                        <p:attrNameLst>
                                          <p:attrName>fill.type</p:attrName>
                                        </p:attrNameLst>
                                      </p:cBhvr>
                                      <p:to>
                                        <p:strVal val="solid"/>
                                      </p:to>
                                    </p:set>
                                    <p:set>
                                      <p:cBhvr>
                                        <p:cTn id="644" dur="2000" fill="hold"/>
                                        <p:tgtEl>
                                          <p:spTgt spid="46181"/>
                                        </p:tgtEl>
                                        <p:attrNameLst>
                                          <p:attrName>fill.on</p:attrName>
                                        </p:attrNameLst>
                                      </p:cBhvr>
                                      <p:to>
                                        <p:strVal val="true"/>
                                      </p:to>
                                    </p:set>
                                  </p:childTnLst>
                                </p:cTn>
                              </p:par>
                            </p:childTnLst>
                          </p:cTn>
                        </p:par>
                      </p:childTnLst>
                    </p:cTn>
                  </p:par>
                  <p:par>
                    <p:cTn id="645" fill="hold" nodeType="clickPar">
                      <p:stCondLst>
                        <p:cond delay="indefinite"/>
                      </p:stCondLst>
                      <p:childTnLst>
                        <p:par>
                          <p:cTn id="646" fill="hold" nodeType="withGroup">
                            <p:stCondLst>
                              <p:cond delay="0"/>
                            </p:stCondLst>
                            <p:childTnLst>
                              <p:par>
                                <p:cTn id="647" presetID="23" presetClass="exit" presetSubtype="32" fill="hold" grpId="0" nodeType="clickEffect">
                                  <p:stCondLst>
                                    <p:cond delay="0"/>
                                  </p:stCondLst>
                                  <p:childTnLst>
                                    <p:anim calcmode="lin" valueType="num">
                                      <p:cBhvr>
                                        <p:cTn id="648" dur="500"/>
                                        <p:tgtEl>
                                          <p:spTgt spid="46226"/>
                                        </p:tgtEl>
                                        <p:attrNameLst>
                                          <p:attrName>ppt_w</p:attrName>
                                        </p:attrNameLst>
                                      </p:cBhvr>
                                      <p:tavLst>
                                        <p:tav tm="0">
                                          <p:val>
                                            <p:strVal val="ppt_w"/>
                                          </p:val>
                                        </p:tav>
                                        <p:tav tm="100000">
                                          <p:val>
                                            <p:fltVal val="0"/>
                                          </p:val>
                                        </p:tav>
                                      </p:tavLst>
                                    </p:anim>
                                    <p:anim calcmode="lin" valueType="num">
                                      <p:cBhvr>
                                        <p:cTn id="649" dur="500"/>
                                        <p:tgtEl>
                                          <p:spTgt spid="46226"/>
                                        </p:tgtEl>
                                        <p:attrNameLst>
                                          <p:attrName>ppt_h</p:attrName>
                                        </p:attrNameLst>
                                      </p:cBhvr>
                                      <p:tavLst>
                                        <p:tav tm="0">
                                          <p:val>
                                            <p:strVal val="ppt_h"/>
                                          </p:val>
                                        </p:tav>
                                        <p:tav tm="100000">
                                          <p:val>
                                            <p:fltVal val="0"/>
                                          </p:val>
                                        </p:tav>
                                      </p:tavLst>
                                    </p:anim>
                                    <p:set>
                                      <p:cBhvr>
                                        <p:cTn id="650" dur="1" fill="hold">
                                          <p:stCondLst>
                                            <p:cond delay="499"/>
                                          </p:stCondLst>
                                        </p:cTn>
                                        <p:tgtEl>
                                          <p:spTgt spid="46226"/>
                                        </p:tgtEl>
                                        <p:attrNameLst>
                                          <p:attrName>style.visibility</p:attrName>
                                        </p:attrNameLst>
                                      </p:cBhvr>
                                      <p:to>
                                        <p:strVal val="hidden"/>
                                      </p:to>
                                    </p:set>
                                  </p:childTnLst>
                                </p:cTn>
                              </p:par>
                              <p:par>
                                <p:cTn id="651" presetID="23" presetClass="exit" presetSubtype="32" fill="hold" grpId="0" nodeType="withEffect">
                                  <p:stCondLst>
                                    <p:cond delay="0"/>
                                  </p:stCondLst>
                                  <p:childTnLst>
                                    <p:anim calcmode="lin" valueType="num">
                                      <p:cBhvr>
                                        <p:cTn id="652" dur="500"/>
                                        <p:tgtEl>
                                          <p:spTgt spid="46227"/>
                                        </p:tgtEl>
                                        <p:attrNameLst>
                                          <p:attrName>ppt_w</p:attrName>
                                        </p:attrNameLst>
                                      </p:cBhvr>
                                      <p:tavLst>
                                        <p:tav tm="0">
                                          <p:val>
                                            <p:strVal val="ppt_w"/>
                                          </p:val>
                                        </p:tav>
                                        <p:tav tm="100000">
                                          <p:val>
                                            <p:fltVal val="0"/>
                                          </p:val>
                                        </p:tav>
                                      </p:tavLst>
                                    </p:anim>
                                    <p:anim calcmode="lin" valueType="num">
                                      <p:cBhvr>
                                        <p:cTn id="653" dur="500"/>
                                        <p:tgtEl>
                                          <p:spTgt spid="46227"/>
                                        </p:tgtEl>
                                        <p:attrNameLst>
                                          <p:attrName>ppt_h</p:attrName>
                                        </p:attrNameLst>
                                      </p:cBhvr>
                                      <p:tavLst>
                                        <p:tav tm="0">
                                          <p:val>
                                            <p:strVal val="ppt_h"/>
                                          </p:val>
                                        </p:tav>
                                        <p:tav tm="100000">
                                          <p:val>
                                            <p:fltVal val="0"/>
                                          </p:val>
                                        </p:tav>
                                      </p:tavLst>
                                    </p:anim>
                                    <p:set>
                                      <p:cBhvr>
                                        <p:cTn id="654" dur="1" fill="hold">
                                          <p:stCondLst>
                                            <p:cond delay="499"/>
                                          </p:stCondLst>
                                        </p:cTn>
                                        <p:tgtEl>
                                          <p:spTgt spid="46227"/>
                                        </p:tgtEl>
                                        <p:attrNameLst>
                                          <p:attrName>style.visibility</p:attrName>
                                        </p:attrNameLst>
                                      </p:cBhvr>
                                      <p:to>
                                        <p:strVal val="hidden"/>
                                      </p:to>
                                    </p:set>
                                  </p:childTnLst>
                                </p:cTn>
                              </p:par>
                              <p:par>
                                <p:cTn id="655" presetID="23" presetClass="exit" presetSubtype="32" fill="hold" grpId="0" nodeType="withEffect">
                                  <p:stCondLst>
                                    <p:cond delay="0"/>
                                  </p:stCondLst>
                                  <p:childTnLst>
                                    <p:anim calcmode="lin" valueType="num">
                                      <p:cBhvr>
                                        <p:cTn id="656" dur="500"/>
                                        <p:tgtEl>
                                          <p:spTgt spid="46228"/>
                                        </p:tgtEl>
                                        <p:attrNameLst>
                                          <p:attrName>ppt_w</p:attrName>
                                        </p:attrNameLst>
                                      </p:cBhvr>
                                      <p:tavLst>
                                        <p:tav tm="0">
                                          <p:val>
                                            <p:strVal val="ppt_w"/>
                                          </p:val>
                                        </p:tav>
                                        <p:tav tm="100000">
                                          <p:val>
                                            <p:fltVal val="0"/>
                                          </p:val>
                                        </p:tav>
                                      </p:tavLst>
                                    </p:anim>
                                    <p:anim calcmode="lin" valueType="num">
                                      <p:cBhvr>
                                        <p:cTn id="657" dur="500"/>
                                        <p:tgtEl>
                                          <p:spTgt spid="46228"/>
                                        </p:tgtEl>
                                        <p:attrNameLst>
                                          <p:attrName>ppt_h</p:attrName>
                                        </p:attrNameLst>
                                      </p:cBhvr>
                                      <p:tavLst>
                                        <p:tav tm="0">
                                          <p:val>
                                            <p:strVal val="ppt_h"/>
                                          </p:val>
                                        </p:tav>
                                        <p:tav tm="100000">
                                          <p:val>
                                            <p:fltVal val="0"/>
                                          </p:val>
                                        </p:tav>
                                      </p:tavLst>
                                    </p:anim>
                                    <p:set>
                                      <p:cBhvr>
                                        <p:cTn id="658" dur="1" fill="hold">
                                          <p:stCondLst>
                                            <p:cond delay="499"/>
                                          </p:stCondLst>
                                        </p:cTn>
                                        <p:tgtEl>
                                          <p:spTgt spid="46228"/>
                                        </p:tgtEl>
                                        <p:attrNameLst>
                                          <p:attrName>style.visibility</p:attrName>
                                        </p:attrNameLst>
                                      </p:cBhvr>
                                      <p:to>
                                        <p:strVal val="hidden"/>
                                      </p:to>
                                    </p:set>
                                  </p:childTnLst>
                                </p:cTn>
                              </p:par>
                              <p:par>
                                <p:cTn id="659" presetID="23" presetClass="exit" presetSubtype="32" fill="hold" grpId="0" nodeType="withEffect">
                                  <p:stCondLst>
                                    <p:cond delay="0"/>
                                  </p:stCondLst>
                                  <p:childTnLst>
                                    <p:anim calcmode="lin" valueType="num">
                                      <p:cBhvr>
                                        <p:cTn id="660" dur="500"/>
                                        <p:tgtEl>
                                          <p:spTgt spid="46166"/>
                                        </p:tgtEl>
                                        <p:attrNameLst>
                                          <p:attrName>ppt_w</p:attrName>
                                        </p:attrNameLst>
                                      </p:cBhvr>
                                      <p:tavLst>
                                        <p:tav tm="0">
                                          <p:val>
                                            <p:strVal val="ppt_w"/>
                                          </p:val>
                                        </p:tav>
                                        <p:tav tm="100000">
                                          <p:val>
                                            <p:fltVal val="0"/>
                                          </p:val>
                                        </p:tav>
                                      </p:tavLst>
                                    </p:anim>
                                    <p:anim calcmode="lin" valueType="num">
                                      <p:cBhvr>
                                        <p:cTn id="661" dur="500"/>
                                        <p:tgtEl>
                                          <p:spTgt spid="46166"/>
                                        </p:tgtEl>
                                        <p:attrNameLst>
                                          <p:attrName>ppt_h</p:attrName>
                                        </p:attrNameLst>
                                      </p:cBhvr>
                                      <p:tavLst>
                                        <p:tav tm="0">
                                          <p:val>
                                            <p:strVal val="ppt_h"/>
                                          </p:val>
                                        </p:tav>
                                        <p:tav tm="100000">
                                          <p:val>
                                            <p:fltVal val="0"/>
                                          </p:val>
                                        </p:tav>
                                      </p:tavLst>
                                    </p:anim>
                                    <p:set>
                                      <p:cBhvr>
                                        <p:cTn id="662" dur="1" fill="hold">
                                          <p:stCondLst>
                                            <p:cond delay="499"/>
                                          </p:stCondLst>
                                        </p:cTn>
                                        <p:tgtEl>
                                          <p:spTgt spid="46166"/>
                                        </p:tgtEl>
                                        <p:attrNameLst>
                                          <p:attrName>style.visibility</p:attrName>
                                        </p:attrNameLst>
                                      </p:cBhvr>
                                      <p:to>
                                        <p:strVal val="hidden"/>
                                      </p:to>
                                    </p:set>
                                  </p:childTnLst>
                                </p:cTn>
                              </p:par>
                              <p:par>
                                <p:cTn id="663" presetID="23" presetClass="exit" presetSubtype="32" fill="hold" grpId="0" nodeType="withEffect">
                                  <p:stCondLst>
                                    <p:cond delay="0"/>
                                  </p:stCondLst>
                                  <p:childTnLst>
                                    <p:anim calcmode="lin" valueType="num">
                                      <p:cBhvr>
                                        <p:cTn id="664" dur="500"/>
                                        <p:tgtEl>
                                          <p:spTgt spid="46167"/>
                                        </p:tgtEl>
                                        <p:attrNameLst>
                                          <p:attrName>ppt_w</p:attrName>
                                        </p:attrNameLst>
                                      </p:cBhvr>
                                      <p:tavLst>
                                        <p:tav tm="0">
                                          <p:val>
                                            <p:strVal val="ppt_w"/>
                                          </p:val>
                                        </p:tav>
                                        <p:tav tm="100000">
                                          <p:val>
                                            <p:fltVal val="0"/>
                                          </p:val>
                                        </p:tav>
                                      </p:tavLst>
                                    </p:anim>
                                    <p:anim calcmode="lin" valueType="num">
                                      <p:cBhvr>
                                        <p:cTn id="665" dur="500"/>
                                        <p:tgtEl>
                                          <p:spTgt spid="46167"/>
                                        </p:tgtEl>
                                        <p:attrNameLst>
                                          <p:attrName>ppt_h</p:attrName>
                                        </p:attrNameLst>
                                      </p:cBhvr>
                                      <p:tavLst>
                                        <p:tav tm="0">
                                          <p:val>
                                            <p:strVal val="ppt_h"/>
                                          </p:val>
                                        </p:tav>
                                        <p:tav tm="100000">
                                          <p:val>
                                            <p:fltVal val="0"/>
                                          </p:val>
                                        </p:tav>
                                      </p:tavLst>
                                    </p:anim>
                                    <p:set>
                                      <p:cBhvr>
                                        <p:cTn id="666" dur="1" fill="hold">
                                          <p:stCondLst>
                                            <p:cond delay="499"/>
                                          </p:stCondLst>
                                        </p:cTn>
                                        <p:tgtEl>
                                          <p:spTgt spid="46167"/>
                                        </p:tgtEl>
                                        <p:attrNameLst>
                                          <p:attrName>style.visibility</p:attrName>
                                        </p:attrNameLst>
                                      </p:cBhvr>
                                      <p:to>
                                        <p:strVal val="hidden"/>
                                      </p:to>
                                    </p:set>
                                  </p:childTnLst>
                                </p:cTn>
                              </p:par>
                              <p:par>
                                <p:cTn id="667" presetID="23" presetClass="exit" presetSubtype="32" fill="hold" grpId="0" nodeType="withEffect">
                                  <p:stCondLst>
                                    <p:cond delay="0"/>
                                  </p:stCondLst>
                                  <p:childTnLst>
                                    <p:anim calcmode="lin" valueType="num">
                                      <p:cBhvr>
                                        <p:cTn id="668" dur="500"/>
                                        <p:tgtEl>
                                          <p:spTgt spid="46168"/>
                                        </p:tgtEl>
                                        <p:attrNameLst>
                                          <p:attrName>ppt_w</p:attrName>
                                        </p:attrNameLst>
                                      </p:cBhvr>
                                      <p:tavLst>
                                        <p:tav tm="0">
                                          <p:val>
                                            <p:strVal val="ppt_w"/>
                                          </p:val>
                                        </p:tav>
                                        <p:tav tm="100000">
                                          <p:val>
                                            <p:fltVal val="0"/>
                                          </p:val>
                                        </p:tav>
                                      </p:tavLst>
                                    </p:anim>
                                    <p:anim calcmode="lin" valueType="num">
                                      <p:cBhvr>
                                        <p:cTn id="669" dur="500"/>
                                        <p:tgtEl>
                                          <p:spTgt spid="46168"/>
                                        </p:tgtEl>
                                        <p:attrNameLst>
                                          <p:attrName>ppt_h</p:attrName>
                                        </p:attrNameLst>
                                      </p:cBhvr>
                                      <p:tavLst>
                                        <p:tav tm="0">
                                          <p:val>
                                            <p:strVal val="ppt_h"/>
                                          </p:val>
                                        </p:tav>
                                        <p:tav tm="100000">
                                          <p:val>
                                            <p:fltVal val="0"/>
                                          </p:val>
                                        </p:tav>
                                      </p:tavLst>
                                    </p:anim>
                                    <p:set>
                                      <p:cBhvr>
                                        <p:cTn id="670" dur="1" fill="hold">
                                          <p:stCondLst>
                                            <p:cond delay="499"/>
                                          </p:stCondLst>
                                        </p:cTn>
                                        <p:tgtEl>
                                          <p:spTgt spid="46168"/>
                                        </p:tgtEl>
                                        <p:attrNameLst>
                                          <p:attrName>style.visibility</p:attrName>
                                        </p:attrNameLst>
                                      </p:cBhvr>
                                      <p:to>
                                        <p:strVal val="hidden"/>
                                      </p:to>
                                    </p:set>
                                  </p:childTnLst>
                                </p:cTn>
                              </p:par>
                              <p:par>
                                <p:cTn id="671" presetID="23" presetClass="exit" presetSubtype="32" fill="hold" grpId="0" nodeType="withEffect">
                                  <p:stCondLst>
                                    <p:cond delay="0"/>
                                  </p:stCondLst>
                                  <p:childTnLst>
                                    <p:anim calcmode="lin" valueType="num">
                                      <p:cBhvr>
                                        <p:cTn id="672" dur="500"/>
                                        <p:tgtEl>
                                          <p:spTgt spid="46169"/>
                                        </p:tgtEl>
                                        <p:attrNameLst>
                                          <p:attrName>ppt_w</p:attrName>
                                        </p:attrNameLst>
                                      </p:cBhvr>
                                      <p:tavLst>
                                        <p:tav tm="0">
                                          <p:val>
                                            <p:strVal val="ppt_w"/>
                                          </p:val>
                                        </p:tav>
                                        <p:tav tm="100000">
                                          <p:val>
                                            <p:fltVal val="0"/>
                                          </p:val>
                                        </p:tav>
                                      </p:tavLst>
                                    </p:anim>
                                    <p:anim calcmode="lin" valueType="num">
                                      <p:cBhvr>
                                        <p:cTn id="673" dur="500"/>
                                        <p:tgtEl>
                                          <p:spTgt spid="46169"/>
                                        </p:tgtEl>
                                        <p:attrNameLst>
                                          <p:attrName>ppt_h</p:attrName>
                                        </p:attrNameLst>
                                      </p:cBhvr>
                                      <p:tavLst>
                                        <p:tav tm="0">
                                          <p:val>
                                            <p:strVal val="ppt_h"/>
                                          </p:val>
                                        </p:tav>
                                        <p:tav tm="100000">
                                          <p:val>
                                            <p:fltVal val="0"/>
                                          </p:val>
                                        </p:tav>
                                      </p:tavLst>
                                    </p:anim>
                                    <p:set>
                                      <p:cBhvr>
                                        <p:cTn id="674" dur="1" fill="hold">
                                          <p:stCondLst>
                                            <p:cond delay="499"/>
                                          </p:stCondLst>
                                        </p:cTn>
                                        <p:tgtEl>
                                          <p:spTgt spid="46169"/>
                                        </p:tgtEl>
                                        <p:attrNameLst>
                                          <p:attrName>style.visibility</p:attrName>
                                        </p:attrNameLst>
                                      </p:cBhvr>
                                      <p:to>
                                        <p:strVal val="hidden"/>
                                      </p:to>
                                    </p:set>
                                  </p:childTnLst>
                                </p:cTn>
                              </p:par>
                              <p:par>
                                <p:cTn id="675" presetID="23" presetClass="exit" presetSubtype="32" fill="hold" grpId="0" nodeType="withEffect">
                                  <p:stCondLst>
                                    <p:cond delay="0"/>
                                  </p:stCondLst>
                                  <p:childTnLst>
                                    <p:anim calcmode="lin" valueType="num">
                                      <p:cBhvr>
                                        <p:cTn id="676" dur="500"/>
                                        <p:tgtEl>
                                          <p:spTgt spid="46176"/>
                                        </p:tgtEl>
                                        <p:attrNameLst>
                                          <p:attrName>ppt_w</p:attrName>
                                        </p:attrNameLst>
                                      </p:cBhvr>
                                      <p:tavLst>
                                        <p:tav tm="0">
                                          <p:val>
                                            <p:strVal val="ppt_w"/>
                                          </p:val>
                                        </p:tav>
                                        <p:tav tm="100000">
                                          <p:val>
                                            <p:fltVal val="0"/>
                                          </p:val>
                                        </p:tav>
                                      </p:tavLst>
                                    </p:anim>
                                    <p:anim calcmode="lin" valueType="num">
                                      <p:cBhvr>
                                        <p:cTn id="677" dur="500"/>
                                        <p:tgtEl>
                                          <p:spTgt spid="46176"/>
                                        </p:tgtEl>
                                        <p:attrNameLst>
                                          <p:attrName>ppt_h</p:attrName>
                                        </p:attrNameLst>
                                      </p:cBhvr>
                                      <p:tavLst>
                                        <p:tav tm="0">
                                          <p:val>
                                            <p:strVal val="ppt_h"/>
                                          </p:val>
                                        </p:tav>
                                        <p:tav tm="100000">
                                          <p:val>
                                            <p:fltVal val="0"/>
                                          </p:val>
                                        </p:tav>
                                      </p:tavLst>
                                    </p:anim>
                                    <p:set>
                                      <p:cBhvr>
                                        <p:cTn id="678" dur="1" fill="hold">
                                          <p:stCondLst>
                                            <p:cond delay="499"/>
                                          </p:stCondLst>
                                        </p:cTn>
                                        <p:tgtEl>
                                          <p:spTgt spid="46176"/>
                                        </p:tgtEl>
                                        <p:attrNameLst>
                                          <p:attrName>style.visibility</p:attrName>
                                        </p:attrNameLst>
                                      </p:cBhvr>
                                      <p:to>
                                        <p:strVal val="hidden"/>
                                      </p:to>
                                    </p:set>
                                  </p:childTnLst>
                                </p:cTn>
                              </p:par>
                              <p:par>
                                <p:cTn id="679" presetID="23" presetClass="exit" presetSubtype="32" fill="hold" grpId="0" nodeType="withEffect">
                                  <p:stCondLst>
                                    <p:cond delay="0"/>
                                  </p:stCondLst>
                                  <p:childTnLst>
                                    <p:anim calcmode="lin" valueType="num">
                                      <p:cBhvr>
                                        <p:cTn id="680" dur="500"/>
                                        <p:tgtEl>
                                          <p:spTgt spid="46177"/>
                                        </p:tgtEl>
                                        <p:attrNameLst>
                                          <p:attrName>ppt_w</p:attrName>
                                        </p:attrNameLst>
                                      </p:cBhvr>
                                      <p:tavLst>
                                        <p:tav tm="0">
                                          <p:val>
                                            <p:strVal val="ppt_w"/>
                                          </p:val>
                                        </p:tav>
                                        <p:tav tm="100000">
                                          <p:val>
                                            <p:fltVal val="0"/>
                                          </p:val>
                                        </p:tav>
                                      </p:tavLst>
                                    </p:anim>
                                    <p:anim calcmode="lin" valueType="num">
                                      <p:cBhvr>
                                        <p:cTn id="681" dur="500"/>
                                        <p:tgtEl>
                                          <p:spTgt spid="46177"/>
                                        </p:tgtEl>
                                        <p:attrNameLst>
                                          <p:attrName>ppt_h</p:attrName>
                                        </p:attrNameLst>
                                      </p:cBhvr>
                                      <p:tavLst>
                                        <p:tav tm="0">
                                          <p:val>
                                            <p:strVal val="ppt_h"/>
                                          </p:val>
                                        </p:tav>
                                        <p:tav tm="100000">
                                          <p:val>
                                            <p:fltVal val="0"/>
                                          </p:val>
                                        </p:tav>
                                      </p:tavLst>
                                    </p:anim>
                                    <p:set>
                                      <p:cBhvr>
                                        <p:cTn id="682" dur="1" fill="hold">
                                          <p:stCondLst>
                                            <p:cond delay="499"/>
                                          </p:stCondLst>
                                        </p:cTn>
                                        <p:tgtEl>
                                          <p:spTgt spid="46177"/>
                                        </p:tgtEl>
                                        <p:attrNameLst>
                                          <p:attrName>style.visibility</p:attrName>
                                        </p:attrNameLst>
                                      </p:cBhvr>
                                      <p:to>
                                        <p:strVal val="hidden"/>
                                      </p:to>
                                    </p:set>
                                  </p:childTnLst>
                                </p:cTn>
                              </p:par>
                              <p:par>
                                <p:cTn id="683" presetID="23" presetClass="exit" presetSubtype="32" fill="hold" grpId="0" nodeType="withEffect">
                                  <p:stCondLst>
                                    <p:cond delay="0"/>
                                  </p:stCondLst>
                                  <p:childTnLst>
                                    <p:anim calcmode="lin" valueType="num">
                                      <p:cBhvr>
                                        <p:cTn id="684" dur="500"/>
                                        <p:tgtEl>
                                          <p:spTgt spid="46178"/>
                                        </p:tgtEl>
                                        <p:attrNameLst>
                                          <p:attrName>ppt_w</p:attrName>
                                        </p:attrNameLst>
                                      </p:cBhvr>
                                      <p:tavLst>
                                        <p:tav tm="0">
                                          <p:val>
                                            <p:strVal val="ppt_w"/>
                                          </p:val>
                                        </p:tav>
                                        <p:tav tm="100000">
                                          <p:val>
                                            <p:fltVal val="0"/>
                                          </p:val>
                                        </p:tav>
                                      </p:tavLst>
                                    </p:anim>
                                    <p:anim calcmode="lin" valueType="num">
                                      <p:cBhvr>
                                        <p:cTn id="685" dur="500"/>
                                        <p:tgtEl>
                                          <p:spTgt spid="46178"/>
                                        </p:tgtEl>
                                        <p:attrNameLst>
                                          <p:attrName>ppt_h</p:attrName>
                                        </p:attrNameLst>
                                      </p:cBhvr>
                                      <p:tavLst>
                                        <p:tav tm="0">
                                          <p:val>
                                            <p:strVal val="ppt_h"/>
                                          </p:val>
                                        </p:tav>
                                        <p:tav tm="100000">
                                          <p:val>
                                            <p:fltVal val="0"/>
                                          </p:val>
                                        </p:tav>
                                      </p:tavLst>
                                    </p:anim>
                                    <p:set>
                                      <p:cBhvr>
                                        <p:cTn id="686" dur="1" fill="hold">
                                          <p:stCondLst>
                                            <p:cond delay="499"/>
                                          </p:stCondLst>
                                        </p:cTn>
                                        <p:tgtEl>
                                          <p:spTgt spid="46178"/>
                                        </p:tgtEl>
                                        <p:attrNameLst>
                                          <p:attrName>style.visibility</p:attrName>
                                        </p:attrNameLst>
                                      </p:cBhvr>
                                      <p:to>
                                        <p:strVal val="hidden"/>
                                      </p:to>
                                    </p:set>
                                  </p:childTnLst>
                                </p:cTn>
                              </p:par>
                              <p:par>
                                <p:cTn id="687" presetID="23" presetClass="exit" presetSubtype="32" fill="hold" grpId="0" nodeType="withEffect">
                                  <p:stCondLst>
                                    <p:cond delay="0"/>
                                  </p:stCondLst>
                                  <p:childTnLst>
                                    <p:anim calcmode="lin" valueType="num">
                                      <p:cBhvr>
                                        <p:cTn id="688" dur="500"/>
                                        <p:tgtEl>
                                          <p:spTgt spid="46179"/>
                                        </p:tgtEl>
                                        <p:attrNameLst>
                                          <p:attrName>ppt_w</p:attrName>
                                        </p:attrNameLst>
                                      </p:cBhvr>
                                      <p:tavLst>
                                        <p:tav tm="0">
                                          <p:val>
                                            <p:strVal val="ppt_w"/>
                                          </p:val>
                                        </p:tav>
                                        <p:tav tm="100000">
                                          <p:val>
                                            <p:fltVal val="0"/>
                                          </p:val>
                                        </p:tav>
                                      </p:tavLst>
                                    </p:anim>
                                    <p:anim calcmode="lin" valueType="num">
                                      <p:cBhvr>
                                        <p:cTn id="689" dur="500"/>
                                        <p:tgtEl>
                                          <p:spTgt spid="46179"/>
                                        </p:tgtEl>
                                        <p:attrNameLst>
                                          <p:attrName>ppt_h</p:attrName>
                                        </p:attrNameLst>
                                      </p:cBhvr>
                                      <p:tavLst>
                                        <p:tav tm="0">
                                          <p:val>
                                            <p:strVal val="ppt_h"/>
                                          </p:val>
                                        </p:tav>
                                        <p:tav tm="100000">
                                          <p:val>
                                            <p:fltVal val="0"/>
                                          </p:val>
                                        </p:tav>
                                      </p:tavLst>
                                    </p:anim>
                                    <p:set>
                                      <p:cBhvr>
                                        <p:cTn id="690" dur="1" fill="hold">
                                          <p:stCondLst>
                                            <p:cond delay="499"/>
                                          </p:stCondLst>
                                        </p:cTn>
                                        <p:tgtEl>
                                          <p:spTgt spid="46179"/>
                                        </p:tgtEl>
                                        <p:attrNameLst>
                                          <p:attrName>style.visibility</p:attrName>
                                        </p:attrNameLst>
                                      </p:cBhvr>
                                      <p:to>
                                        <p:strVal val="hidden"/>
                                      </p:to>
                                    </p:set>
                                  </p:childTnLst>
                                </p:cTn>
                              </p:par>
                              <p:par>
                                <p:cTn id="691" presetID="23" presetClass="exit" presetSubtype="32" fill="hold" grpId="0" nodeType="withEffect">
                                  <p:stCondLst>
                                    <p:cond delay="0"/>
                                  </p:stCondLst>
                                  <p:childTnLst>
                                    <p:anim calcmode="lin" valueType="num">
                                      <p:cBhvr>
                                        <p:cTn id="692" dur="500"/>
                                        <p:tgtEl>
                                          <p:spTgt spid="46180"/>
                                        </p:tgtEl>
                                        <p:attrNameLst>
                                          <p:attrName>ppt_w</p:attrName>
                                        </p:attrNameLst>
                                      </p:cBhvr>
                                      <p:tavLst>
                                        <p:tav tm="0">
                                          <p:val>
                                            <p:strVal val="ppt_w"/>
                                          </p:val>
                                        </p:tav>
                                        <p:tav tm="100000">
                                          <p:val>
                                            <p:fltVal val="0"/>
                                          </p:val>
                                        </p:tav>
                                      </p:tavLst>
                                    </p:anim>
                                    <p:anim calcmode="lin" valueType="num">
                                      <p:cBhvr>
                                        <p:cTn id="693" dur="500"/>
                                        <p:tgtEl>
                                          <p:spTgt spid="46180"/>
                                        </p:tgtEl>
                                        <p:attrNameLst>
                                          <p:attrName>ppt_h</p:attrName>
                                        </p:attrNameLst>
                                      </p:cBhvr>
                                      <p:tavLst>
                                        <p:tav tm="0">
                                          <p:val>
                                            <p:strVal val="ppt_h"/>
                                          </p:val>
                                        </p:tav>
                                        <p:tav tm="100000">
                                          <p:val>
                                            <p:fltVal val="0"/>
                                          </p:val>
                                        </p:tav>
                                      </p:tavLst>
                                    </p:anim>
                                    <p:set>
                                      <p:cBhvr>
                                        <p:cTn id="694" dur="1" fill="hold">
                                          <p:stCondLst>
                                            <p:cond delay="499"/>
                                          </p:stCondLst>
                                        </p:cTn>
                                        <p:tgtEl>
                                          <p:spTgt spid="46180"/>
                                        </p:tgtEl>
                                        <p:attrNameLst>
                                          <p:attrName>style.visibility</p:attrName>
                                        </p:attrNameLst>
                                      </p:cBhvr>
                                      <p:to>
                                        <p:strVal val="hidden"/>
                                      </p:to>
                                    </p:set>
                                  </p:childTnLst>
                                </p:cTn>
                              </p:par>
                              <p:par>
                                <p:cTn id="695" presetID="23" presetClass="exit" presetSubtype="32" fill="hold" grpId="0" nodeType="withEffect">
                                  <p:stCondLst>
                                    <p:cond delay="0"/>
                                  </p:stCondLst>
                                  <p:childTnLst>
                                    <p:anim calcmode="lin" valueType="num">
                                      <p:cBhvr>
                                        <p:cTn id="696" dur="500"/>
                                        <p:tgtEl>
                                          <p:spTgt spid="46181"/>
                                        </p:tgtEl>
                                        <p:attrNameLst>
                                          <p:attrName>ppt_w</p:attrName>
                                        </p:attrNameLst>
                                      </p:cBhvr>
                                      <p:tavLst>
                                        <p:tav tm="0">
                                          <p:val>
                                            <p:strVal val="ppt_w"/>
                                          </p:val>
                                        </p:tav>
                                        <p:tav tm="100000">
                                          <p:val>
                                            <p:fltVal val="0"/>
                                          </p:val>
                                        </p:tav>
                                      </p:tavLst>
                                    </p:anim>
                                    <p:anim calcmode="lin" valueType="num">
                                      <p:cBhvr>
                                        <p:cTn id="697" dur="500"/>
                                        <p:tgtEl>
                                          <p:spTgt spid="46181"/>
                                        </p:tgtEl>
                                        <p:attrNameLst>
                                          <p:attrName>ppt_h</p:attrName>
                                        </p:attrNameLst>
                                      </p:cBhvr>
                                      <p:tavLst>
                                        <p:tav tm="0">
                                          <p:val>
                                            <p:strVal val="ppt_h"/>
                                          </p:val>
                                        </p:tav>
                                        <p:tav tm="100000">
                                          <p:val>
                                            <p:fltVal val="0"/>
                                          </p:val>
                                        </p:tav>
                                      </p:tavLst>
                                    </p:anim>
                                    <p:set>
                                      <p:cBhvr>
                                        <p:cTn id="698" dur="1" fill="hold">
                                          <p:stCondLst>
                                            <p:cond delay="499"/>
                                          </p:stCondLst>
                                        </p:cTn>
                                        <p:tgtEl>
                                          <p:spTgt spid="46181"/>
                                        </p:tgtEl>
                                        <p:attrNameLst>
                                          <p:attrName>style.visibility</p:attrName>
                                        </p:attrNameLst>
                                      </p:cBhvr>
                                      <p:to>
                                        <p:strVal val="hidden"/>
                                      </p:to>
                                    </p:set>
                                  </p:childTnLst>
                                </p:cTn>
                              </p:par>
                            </p:childTnLst>
                          </p:cTn>
                        </p:par>
                        <p:par>
                          <p:cTn id="699" fill="hold" nodeType="afterGroup">
                            <p:stCondLst>
                              <p:cond delay="500"/>
                            </p:stCondLst>
                            <p:childTnLst>
                              <p:par>
                                <p:cTn id="700" presetID="23" presetClass="exit" presetSubtype="32" fill="hold" grpId="1" nodeType="afterEffect">
                                  <p:stCondLst>
                                    <p:cond delay="0"/>
                                  </p:stCondLst>
                                  <p:childTnLst>
                                    <p:anim calcmode="lin" valueType="num">
                                      <p:cBhvr>
                                        <p:cTn id="701" dur="500"/>
                                        <p:tgtEl>
                                          <p:spTgt spid="46253"/>
                                        </p:tgtEl>
                                        <p:attrNameLst>
                                          <p:attrName>ppt_w</p:attrName>
                                        </p:attrNameLst>
                                      </p:cBhvr>
                                      <p:tavLst>
                                        <p:tav tm="0">
                                          <p:val>
                                            <p:strVal val="ppt_w"/>
                                          </p:val>
                                        </p:tav>
                                        <p:tav tm="100000">
                                          <p:val>
                                            <p:fltVal val="0"/>
                                          </p:val>
                                        </p:tav>
                                      </p:tavLst>
                                    </p:anim>
                                    <p:anim calcmode="lin" valueType="num">
                                      <p:cBhvr>
                                        <p:cTn id="702" dur="500"/>
                                        <p:tgtEl>
                                          <p:spTgt spid="46253"/>
                                        </p:tgtEl>
                                        <p:attrNameLst>
                                          <p:attrName>ppt_h</p:attrName>
                                        </p:attrNameLst>
                                      </p:cBhvr>
                                      <p:tavLst>
                                        <p:tav tm="0">
                                          <p:val>
                                            <p:strVal val="ppt_h"/>
                                          </p:val>
                                        </p:tav>
                                        <p:tav tm="100000">
                                          <p:val>
                                            <p:fltVal val="0"/>
                                          </p:val>
                                        </p:tav>
                                      </p:tavLst>
                                    </p:anim>
                                    <p:set>
                                      <p:cBhvr>
                                        <p:cTn id="703" dur="1" fill="hold">
                                          <p:stCondLst>
                                            <p:cond delay="499"/>
                                          </p:stCondLst>
                                        </p:cTn>
                                        <p:tgtEl>
                                          <p:spTgt spid="46253"/>
                                        </p:tgtEl>
                                        <p:attrNameLst>
                                          <p:attrName>style.visibility</p:attrName>
                                        </p:attrNameLst>
                                      </p:cBhvr>
                                      <p:to>
                                        <p:strVal val="hidden"/>
                                      </p:to>
                                    </p:set>
                                  </p:childTnLst>
                                </p:cTn>
                              </p:par>
                            </p:childTnLst>
                          </p:cTn>
                        </p:par>
                      </p:childTnLst>
                    </p:cTn>
                  </p:par>
                </p:childTnLst>
              </p:cTn>
              <p:nextCondLst>
                <p:cond evt="onClick" delay="0">
                  <p:tgtEl>
                    <p:spTgt spid="46238"/>
                  </p:tgtEl>
                </p:cond>
              </p:nextCondLst>
            </p:seq>
            <p:seq concurrent="1" nextAc="seek">
              <p:cTn id="704" restart="whenNotActive" fill="hold" evtFilter="cancelBubble" nodeType="interactiveSeq">
                <p:stCondLst>
                  <p:cond evt="onClick" delay="0">
                    <p:tgtEl>
                      <p:spTgt spid="46190"/>
                    </p:tgtEl>
                  </p:cond>
                </p:stCondLst>
                <p:endSync evt="end" delay="0">
                  <p:rtn val="all"/>
                </p:endSync>
                <p:childTnLst>
                  <p:par>
                    <p:cTn id="705" fill="hold" nodeType="clickPar">
                      <p:stCondLst>
                        <p:cond delay="0"/>
                      </p:stCondLst>
                      <p:childTnLst>
                        <p:par>
                          <p:cTn id="706" fill="hold" nodeType="withGroup">
                            <p:stCondLst>
                              <p:cond delay="0"/>
                            </p:stCondLst>
                            <p:childTnLst>
                              <p:par>
                                <p:cTn id="707" presetID="23" presetClass="exit" presetSubtype="32" fill="hold" grpId="1" nodeType="withEffect">
                                  <p:stCondLst>
                                    <p:cond delay="0"/>
                                  </p:stCondLst>
                                  <p:childTnLst>
                                    <p:anim calcmode="lin" valueType="num">
                                      <p:cBhvr>
                                        <p:cTn id="708" dur="500"/>
                                        <p:tgtEl>
                                          <p:spTgt spid="46171"/>
                                        </p:tgtEl>
                                        <p:attrNameLst>
                                          <p:attrName>ppt_w</p:attrName>
                                        </p:attrNameLst>
                                      </p:cBhvr>
                                      <p:tavLst>
                                        <p:tav tm="0">
                                          <p:val>
                                            <p:strVal val="ppt_w"/>
                                          </p:val>
                                        </p:tav>
                                        <p:tav tm="100000">
                                          <p:val>
                                            <p:fltVal val="0"/>
                                          </p:val>
                                        </p:tav>
                                      </p:tavLst>
                                    </p:anim>
                                    <p:anim calcmode="lin" valueType="num">
                                      <p:cBhvr>
                                        <p:cTn id="709" dur="500"/>
                                        <p:tgtEl>
                                          <p:spTgt spid="46171"/>
                                        </p:tgtEl>
                                        <p:attrNameLst>
                                          <p:attrName>ppt_h</p:attrName>
                                        </p:attrNameLst>
                                      </p:cBhvr>
                                      <p:tavLst>
                                        <p:tav tm="0">
                                          <p:val>
                                            <p:strVal val="ppt_h"/>
                                          </p:val>
                                        </p:tav>
                                        <p:tav tm="100000">
                                          <p:val>
                                            <p:fltVal val="0"/>
                                          </p:val>
                                        </p:tav>
                                      </p:tavLst>
                                    </p:anim>
                                    <p:set>
                                      <p:cBhvr>
                                        <p:cTn id="710" dur="1" fill="hold">
                                          <p:stCondLst>
                                            <p:cond delay="499"/>
                                          </p:stCondLst>
                                        </p:cTn>
                                        <p:tgtEl>
                                          <p:spTgt spid="46171"/>
                                        </p:tgtEl>
                                        <p:attrNameLst>
                                          <p:attrName>style.visibility</p:attrName>
                                        </p:attrNameLst>
                                      </p:cBhvr>
                                      <p:to>
                                        <p:strVal val="hidden"/>
                                      </p:to>
                                    </p:set>
                                  </p:childTnLst>
                                </p:cTn>
                              </p:par>
                              <p:par>
                                <p:cTn id="711" presetID="23" presetClass="exit" presetSubtype="32" fill="hold" grpId="1" nodeType="withEffect">
                                  <p:stCondLst>
                                    <p:cond delay="0"/>
                                  </p:stCondLst>
                                  <p:childTnLst>
                                    <p:anim calcmode="lin" valueType="num">
                                      <p:cBhvr>
                                        <p:cTn id="712" dur="500"/>
                                        <p:tgtEl>
                                          <p:spTgt spid="46184"/>
                                        </p:tgtEl>
                                        <p:attrNameLst>
                                          <p:attrName>ppt_w</p:attrName>
                                        </p:attrNameLst>
                                      </p:cBhvr>
                                      <p:tavLst>
                                        <p:tav tm="0">
                                          <p:val>
                                            <p:strVal val="ppt_w"/>
                                          </p:val>
                                        </p:tav>
                                        <p:tav tm="100000">
                                          <p:val>
                                            <p:fltVal val="0"/>
                                          </p:val>
                                        </p:tav>
                                      </p:tavLst>
                                    </p:anim>
                                    <p:anim calcmode="lin" valueType="num">
                                      <p:cBhvr>
                                        <p:cTn id="713" dur="500"/>
                                        <p:tgtEl>
                                          <p:spTgt spid="46184"/>
                                        </p:tgtEl>
                                        <p:attrNameLst>
                                          <p:attrName>ppt_h</p:attrName>
                                        </p:attrNameLst>
                                      </p:cBhvr>
                                      <p:tavLst>
                                        <p:tav tm="0">
                                          <p:val>
                                            <p:strVal val="ppt_h"/>
                                          </p:val>
                                        </p:tav>
                                        <p:tav tm="100000">
                                          <p:val>
                                            <p:fltVal val="0"/>
                                          </p:val>
                                        </p:tav>
                                      </p:tavLst>
                                    </p:anim>
                                    <p:set>
                                      <p:cBhvr>
                                        <p:cTn id="714" dur="1" fill="hold">
                                          <p:stCondLst>
                                            <p:cond delay="499"/>
                                          </p:stCondLst>
                                        </p:cTn>
                                        <p:tgtEl>
                                          <p:spTgt spid="46184"/>
                                        </p:tgtEl>
                                        <p:attrNameLst>
                                          <p:attrName>style.visibility</p:attrName>
                                        </p:attrNameLst>
                                      </p:cBhvr>
                                      <p:to>
                                        <p:strVal val="hidden"/>
                                      </p:to>
                                    </p:set>
                                  </p:childTnLst>
                                </p:cTn>
                              </p:par>
                              <p:par>
                                <p:cTn id="715" presetID="23" presetClass="exit" presetSubtype="32" fill="hold" grpId="1" nodeType="withEffect">
                                  <p:stCondLst>
                                    <p:cond delay="0"/>
                                  </p:stCondLst>
                                  <p:childTnLst>
                                    <p:anim calcmode="lin" valueType="num">
                                      <p:cBhvr>
                                        <p:cTn id="716" dur="500"/>
                                        <p:tgtEl>
                                          <p:spTgt spid="46164"/>
                                        </p:tgtEl>
                                        <p:attrNameLst>
                                          <p:attrName>ppt_w</p:attrName>
                                        </p:attrNameLst>
                                      </p:cBhvr>
                                      <p:tavLst>
                                        <p:tav tm="0">
                                          <p:val>
                                            <p:strVal val="ppt_w"/>
                                          </p:val>
                                        </p:tav>
                                        <p:tav tm="100000">
                                          <p:val>
                                            <p:fltVal val="0"/>
                                          </p:val>
                                        </p:tav>
                                      </p:tavLst>
                                    </p:anim>
                                    <p:anim calcmode="lin" valueType="num">
                                      <p:cBhvr>
                                        <p:cTn id="717" dur="500"/>
                                        <p:tgtEl>
                                          <p:spTgt spid="46164"/>
                                        </p:tgtEl>
                                        <p:attrNameLst>
                                          <p:attrName>ppt_h</p:attrName>
                                        </p:attrNameLst>
                                      </p:cBhvr>
                                      <p:tavLst>
                                        <p:tav tm="0">
                                          <p:val>
                                            <p:strVal val="ppt_h"/>
                                          </p:val>
                                        </p:tav>
                                        <p:tav tm="100000">
                                          <p:val>
                                            <p:fltVal val="0"/>
                                          </p:val>
                                        </p:tav>
                                      </p:tavLst>
                                    </p:anim>
                                    <p:set>
                                      <p:cBhvr>
                                        <p:cTn id="718" dur="1" fill="hold">
                                          <p:stCondLst>
                                            <p:cond delay="499"/>
                                          </p:stCondLst>
                                        </p:cTn>
                                        <p:tgtEl>
                                          <p:spTgt spid="46164"/>
                                        </p:tgtEl>
                                        <p:attrNameLst>
                                          <p:attrName>style.visibility</p:attrName>
                                        </p:attrNameLst>
                                      </p:cBhvr>
                                      <p:to>
                                        <p:strVal val="hidden"/>
                                      </p:to>
                                    </p:set>
                                  </p:childTnLst>
                                </p:cTn>
                              </p:par>
                              <p:par>
                                <p:cTn id="719" presetID="23" presetClass="exit" presetSubtype="32" fill="hold" grpId="1" nodeType="withEffect">
                                  <p:stCondLst>
                                    <p:cond delay="0"/>
                                  </p:stCondLst>
                                  <p:childTnLst>
                                    <p:anim calcmode="lin" valueType="num">
                                      <p:cBhvr>
                                        <p:cTn id="720" dur="500"/>
                                        <p:tgtEl>
                                          <p:spTgt spid="46194"/>
                                        </p:tgtEl>
                                        <p:attrNameLst>
                                          <p:attrName>ppt_w</p:attrName>
                                        </p:attrNameLst>
                                      </p:cBhvr>
                                      <p:tavLst>
                                        <p:tav tm="0">
                                          <p:val>
                                            <p:strVal val="ppt_w"/>
                                          </p:val>
                                        </p:tav>
                                        <p:tav tm="100000">
                                          <p:val>
                                            <p:fltVal val="0"/>
                                          </p:val>
                                        </p:tav>
                                      </p:tavLst>
                                    </p:anim>
                                    <p:anim calcmode="lin" valueType="num">
                                      <p:cBhvr>
                                        <p:cTn id="721" dur="500"/>
                                        <p:tgtEl>
                                          <p:spTgt spid="46194"/>
                                        </p:tgtEl>
                                        <p:attrNameLst>
                                          <p:attrName>ppt_h</p:attrName>
                                        </p:attrNameLst>
                                      </p:cBhvr>
                                      <p:tavLst>
                                        <p:tav tm="0">
                                          <p:val>
                                            <p:strVal val="ppt_h"/>
                                          </p:val>
                                        </p:tav>
                                        <p:tav tm="100000">
                                          <p:val>
                                            <p:fltVal val="0"/>
                                          </p:val>
                                        </p:tav>
                                      </p:tavLst>
                                    </p:anim>
                                    <p:set>
                                      <p:cBhvr>
                                        <p:cTn id="722" dur="1" fill="hold">
                                          <p:stCondLst>
                                            <p:cond delay="499"/>
                                          </p:stCondLst>
                                        </p:cTn>
                                        <p:tgtEl>
                                          <p:spTgt spid="46194"/>
                                        </p:tgtEl>
                                        <p:attrNameLst>
                                          <p:attrName>style.visibility</p:attrName>
                                        </p:attrNameLst>
                                      </p:cBhvr>
                                      <p:to>
                                        <p:strVal val="hidden"/>
                                      </p:to>
                                    </p:set>
                                  </p:childTnLst>
                                </p:cTn>
                              </p:par>
                              <p:par>
                                <p:cTn id="723" presetID="23" presetClass="exit" presetSubtype="32" fill="hold" grpId="1" nodeType="withEffect">
                                  <p:stCondLst>
                                    <p:cond delay="0"/>
                                  </p:stCondLst>
                                  <p:childTnLst>
                                    <p:anim calcmode="lin" valueType="num">
                                      <p:cBhvr>
                                        <p:cTn id="724" dur="500"/>
                                        <p:tgtEl>
                                          <p:spTgt spid="46219"/>
                                        </p:tgtEl>
                                        <p:attrNameLst>
                                          <p:attrName>ppt_w</p:attrName>
                                        </p:attrNameLst>
                                      </p:cBhvr>
                                      <p:tavLst>
                                        <p:tav tm="0">
                                          <p:val>
                                            <p:strVal val="ppt_w"/>
                                          </p:val>
                                        </p:tav>
                                        <p:tav tm="100000">
                                          <p:val>
                                            <p:fltVal val="0"/>
                                          </p:val>
                                        </p:tav>
                                      </p:tavLst>
                                    </p:anim>
                                    <p:anim calcmode="lin" valueType="num">
                                      <p:cBhvr>
                                        <p:cTn id="725" dur="500"/>
                                        <p:tgtEl>
                                          <p:spTgt spid="46219"/>
                                        </p:tgtEl>
                                        <p:attrNameLst>
                                          <p:attrName>ppt_h</p:attrName>
                                        </p:attrNameLst>
                                      </p:cBhvr>
                                      <p:tavLst>
                                        <p:tav tm="0">
                                          <p:val>
                                            <p:strVal val="ppt_h"/>
                                          </p:val>
                                        </p:tav>
                                        <p:tav tm="100000">
                                          <p:val>
                                            <p:fltVal val="0"/>
                                          </p:val>
                                        </p:tav>
                                      </p:tavLst>
                                    </p:anim>
                                    <p:set>
                                      <p:cBhvr>
                                        <p:cTn id="726" dur="1" fill="hold">
                                          <p:stCondLst>
                                            <p:cond delay="499"/>
                                          </p:stCondLst>
                                        </p:cTn>
                                        <p:tgtEl>
                                          <p:spTgt spid="46219"/>
                                        </p:tgtEl>
                                        <p:attrNameLst>
                                          <p:attrName>style.visibility</p:attrName>
                                        </p:attrNameLst>
                                      </p:cBhvr>
                                      <p:to>
                                        <p:strVal val="hidden"/>
                                      </p:to>
                                    </p:set>
                                  </p:childTnLst>
                                </p:cTn>
                              </p:par>
                              <p:par>
                                <p:cTn id="727" presetID="23" presetClass="exit" presetSubtype="32" fill="hold" grpId="1" nodeType="withEffect">
                                  <p:stCondLst>
                                    <p:cond delay="0"/>
                                  </p:stCondLst>
                                  <p:childTnLst>
                                    <p:anim calcmode="lin" valueType="num">
                                      <p:cBhvr>
                                        <p:cTn id="728" dur="500"/>
                                        <p:tgtEl>
                                          <p:spTgt spid="46225"/>
                                        </p:tgtEl>
                                        <p:attrNameLst>
                                          <p:attrName>ppt_w</p:attrName>
                                        </p:attrNameLst>
                                      </p:cBhvr>
                                      <p:tavLst>
                                        <p:tav tm="0">
                                          <p:val>
                                            <p:strVal val="ppt_w"/>
                                          </p:val>
                                        </p:tav>
                                        <p:tav tm="100000">
                                          <p:val>
                                            <p:fltVal val="0"/>
                                          </p:val>
                                        </p:tav>
                                      </p:tavLst>
                                    </p:anim>
                                    <p:anim calcmode="lin" valueType="num">
                                      <p:cBhvr>
                                        <p:cTn id="729" dur="500"/>
                                        <p:tgtEl>
                                          <p:spTgt spid="46225"/>
                                        </p:tgtEl>
                                        <p:attrNameLst>
                                          <p:attrName>ppt_h</p:attrName>
                                        </p:attrNameLst>
                                      </p:cBhvr>
                                      <p:tavLst>
                                        <p:tav tm="0">
                                          <p:val>
                                            <p:strVal val="ppt_h"/>
                                          </p:val>
                                        </p:tav>
                                        <p:tav tm="100000">
                                          <p:val>
                                            <p:fltVal val="0"/>
                                          </p:val>
                                        </p:tav>
                                      </p:tavLst>
                                    </p:anim>
                                    <p:set>
                                      <p:cBhvr>
                                        <p:cTn id="730" dur="1" fill="hold">
                                          <p:stCondLst>
                                            <p:cond delay="499"/>
                                          </p:stCondLst>
                                        </p:cTn>
                                        <p:tgtEl>
                                          <p:spTgt spid="46225"/>
                                        </p:tgtEl>
                                        <p:attrNameLst>
                                          <p:attrName>style.visibility</p:attrName>
                                        </p:attrNameLst>
                                      </p:cBhvr>
                                      <p:to>
                                        <p:strVal val="hidden"/>
                                      </p:to>
                                    </p:set>
                                  </p:childTnLst>
                                </p:cTn>
                              </p:par>
                              <p:par>
                                <p:cTn id="731" presetID="23" presetClass="exit" presetSubtype="32" fill="hold" grpId="1" nodeType="withEffect">
                                  <p:stCondLst>
                                    <p:cond delay="0"/>
                                  </p:stCondLst>
                                  <p:childTnLst>
                                    <p:anim calcmode="lin" valueType="num">
                                      <p:cBhvr>
                                        <p:cTn id="732" dur="500"/>
                                        <p:tgtEl>
                                          <p:spTgt spid="46233"/>
                                        </p:tgtEl>
                                        <p:attrNameLst>
                                          <p:attrName>ppt_w</p:attrName>
                                        </p:attrNameLst>
                                      </p:cBhvr>
                                      <p:tavLst>
                                        <p:tav tm="0">
                                          <p:val>
                                            <p:strVal val="ppt_w"/>
                                          </p:val>
                                        </p:tav>
                                        <p:tav tm="100000">
                                          <p:val>
                                            <p:fltVal val="0"/>
                                          </p:val>
                                        </p:tav>
                                      </p:tavLst>
                                    </p:anim>
                                    <p:anim calcmode="lin" valueType="num">
                                      <p:cBhvr>
                                        <p:cTn id="733" dur="500"/>
                                        <p:tgtEl>
                                          <p:spTgt spid="46233"/>
                                        </p:tgtEl>
                                        <p:attrNameLst>
                                          <p:attrName>ppt_h</p:attrName>
                                        </p:attrNameLst>
                                      </p:cBhvr>
                                      <p:tavLst>
                                        <p:tav tm="0">
                                          <p:val>
                                            <p:strVal val="ppt_h"/>
                                          </p:val>
                                        </p:tav>
                                        <p:tav tm="100000">
                                          <p:val>
                                            <p:fltVal val="0"/>
                                          </p:val>
                                        </p:tav>
                                      </p:tavLst>
                                    </p:anim>
                                    <p:set>
                                      <p:cBhvr>
                                        <p:cTn id="734" dur="1" fill="hold">
                                          <p:stCondLst>
                                            <p:cond delay="499"/>
                                          </p:stCondLst>
                                        </p:cTn>
                                        <p:tgtEl>
                                          <p:spTgt spid="46233"/>
                                        </p:tgtEl>
                                        <p:attrNameLst>
                                          <p:attrName>style.visibility</p:attrName>
                                        </p:attrNameLst>
                                      </p:cBhvr>
                                      <p:to>
                                        <p:strVal val="hidden"/>
                                      </p:to>
                                    </p:set>
                                  </p:childTnLst>
                                </p:cTn>
                              </p:par>
                              <p:par>
                                <p:cTn id="735" presetID="23" presetClass="exit" presetSubtype="32" fill="hold" grpId="1" nodeType="withEffect">
                                  <p:stCondLst>
                                    <p:cond delay="0"/>
                                  </p:stCondLst>
                                  <p:childTnLst>
                                    <p:anim calcmode="lin" valueType="num">
                                      <p:cBhvr>
                                        <p:cTn id="736" dur="500"/>
                                        <p:tgtEl>
                                          <p:spTgt spid="46177"/>
                                        </p:tgtEl>
                                        <p:attrNameLst>
                                          <p:attrName>ppt_w</p:attrName>
                                        </p:attrNameLst>
                                      </p:cBhvr>
                                      <p:tavLst>
                                        <p:tav tm="0">
                                          <p:val>
                                            <p:strVal val="ppt_w"/>
                                          </p:val>
                                        </p:tav>
                                        <p:tav tm="100000">
                                          <p:val>
                                            <p:fltVal val="0"/>
                                          </p:val>
                                        </p:tav>
                                      </p:tavLst>
                                    </p:anim>
                                    <p:anim calcmode="lin" valueType="num">
                                      <p:cBhvr>
                                        <p:cTn id="737" dur="500"/>
                                        <p:tgtEl>
                                          <p:spTgt spid="46177"/>
                                        </p:tgtEl>
                                        <p:attrNameLst>
                                          <p:attrName>ppt_h</p:attrName>
                                        </p:attrNameLst>
                                      </p:cBhvr>
                                      <p:tavLst>
                                        <p:tav tm="0">
                                          <p:val>
                                            <p:strVal val="ppt_h"/>
                                          </p:val>
                                        </p:tav>
                                        <p:tav tm="100000">
                                          <p:val>
                                            <p:fltVal val="0"/>
                                          </p:val>
                                        </p:tav>
                                      </p:tavLst>
                                    </p:anim>
                                    <p:set>
                                      <p:cBhvr>
                                        <p:cTn id="738" dur="1" fill="hold">
                                          <p:stCondLst>
                                            <p:cond delay="499"/>
                                          </p:stCondLst>
                                        </p:cTn>
                                        <p:tgtEl>
                                          <p:spTgt spid="46177"/>
                                        </p:tgtEl>
                                        <p:attrNameLst>
                                          <p:attrName>style.visibility</p:attrName>
                                        </p:attrNameLst>
                                      </p:cBhvr>
                                      <p:to>
                                        <p:strVal val="hidden"/>
                                      </p:to>
                                    </p:set>
                                  </p:childTnLst>
                                </p:cTn>
                              </p:par>
                            </p:childTnLst>
                          </p:cTn>
                        </p:par>
                      </p:childTnLst>
                    </p:cTn>
                  </p:par>
                </p:childTnLst>
              </p:cTn>
              <p:nextCondLst>
                <p:cond evt="onClick" delay="0">
                  <p:tgtEl>
                    <p:spTgt spid="46190"/>
                  </p:tgtEl>
                </p:cond>
              </p:nextCondLst>
            </p:seq>
          </p:childTnLst>
        </p:cTn>
      </p:par>
    </p:tnLst>
    <p:bldLst>
      <p:bldP spid="46160" grpId="0" animBg="1"/>
      <p:bldP spid="46161" grpId="0" animBg="1"/>
      <p:bldP spid="46162" grpId="0" animBg="1"/>
      <p:bldP spid="46163" grpId="0" animBg="1"/>
      <p:bldP spid="46164" grpId="0" animBg="1"/>
      <p:bldP spid="46164" grpId="1" animBg="1"/>
      <p:bldP spid="46165" grpId="0" animBg="1"/>
      <p:bldP spid="46166" grpId="0" animBg="1"/>
      <p:bldP spid="46167" grpId="0" animBg="1"/>
      <p:bldP spid="46168" grpId="0" animBg="1"/>
      <p:bldP spid="46169" grpId="0" animBg="1"/>
      <p:bldP spid="46170" grpId="0" animBg="1"/>
      <p:bldP spid="46171" grpId="0" animBg="1"/>
      <p:bldP spid="46171" grpId="1" animBg="1"/>
      <p:bldP spid="46172" grpId="0" animBg="1"/>
      <p:bldP spid="46173" grpId="0" animBg="1"/>
      <p:bldP spid="46174" grpId="0" animBg="1"/>
      <p:bldP spid="46175" grpId="0" animBg="1"/>
      <p:bldP spid="46176" grpId="0" animBg="1"/>
      <p:bldP spid="46177" grpId="0" animBg="1"/>
      <p:bldP spid="46177" grpId="1" animBg="1"/>
      <p:bldP spid="46178" grpId="0" animBg="1"/>
      <p:bldP spid="46179" grpId="0" animBg="1"/>
      <p:bldP spid="46180" grpId="0" animBg="1"/>
      <p:bldP spid="46181" grpId="0" animBg="1"/>
      <p:bldP spid="46182" grpId="0" animBg="1"/>
      <p:bldP spid="46183" grpId="0" animBg="1"/>
      <p:bldP spid="46184" grpId="0" animBg="1"/>
      <p:bldP spid="46184" grpId="1" animBg="1"/>
      <p:bldP spid="46185" grpId="0" animBg="1"/>
      <p:bldP spid="46186" grpId="0" animBg="1"/>
      <p:bldP spid="46187" grpId="0" animBg="1"/>
      <p:bldP spid="46188" grpId="0" animBg="1"/>
      <p:bldP spid="46189" grpId="0" animBg="1"/>
      <p:bldP spid="46191" grpId="0" animBg="1"/>
      <p:bldP spid="46192" grpId="0" animBg="1"/>
      <p:bldP spid="46193" grpId="0" animBg="1"/>
      <p:bldP spid="46194" grpId="0" animBg="1"/>
      <p:bldP spid="46194" grpId="1" animBg="1"/>
      <p:bldP spid="46195" grpId="0" animBg="1"/>
      <p:bldP spid="46196" grpId="0" animBg="1"/>
      <p:bldP spid="46197" grpId="0" animBg="1"/>
      <p:bldP spid="46198" grpId="0" animBg="1"/>
      <p:bldP spid="46199" grpId="0" animBg="1"/>
      <p:bldP spid="46200" grpId="0" animBg="1"/>
      <p:bldP spid="46201" grpId="0" animBg="1"/>
      <p:bldP spid="46202" grpId="0" animBg="1"/>
      <p:bldP spid="46203" grpId="0" animBg="1"/>
      <p:bldP spid="46204" grpId="0" animBg="1"/>
      <p:bldP spid="46205" grpId="0" animBg="1"/>
      <p:bldP spid="46206" grpId="0" animBg="1"/>
      <p:bldP spid="46207" grpId="0" animBg="1"/>
      <p:bldP spid="46208" grpId="0" animBg="1"/>
      <p:bldP spid="46209" grpId="0" animBg="1"/>
      <p:bldP spid="46210" grpId="0" animBg="1"/>
      <p:bldP spid="46211" grpId="0" animBg="1"/>
      <p:bldP spid="46212" grpId="0" animBg="1"/>
      <p:bldP spid="46213" grpId="0" animBg="1"/>
      <p:bldP spid="46214" grpId="0" animBg="1"/>
      <p:bldP spid="46215" grpId="0" animBg="1"/>
      <p:bldP spid="46216" grpId="0" animBg="1"/>
      <p:bldP spid="46217" grpId="0" animBg="1"/>
      <p:bldP spid="46218" grpId="0" animBg="1"/>
      <p:bldP spid="46219" grpId="0" animBg="1"/>
      <p:bldP spid="46219" grpId="1" animBg="1"/>
      <p:bldP spid="46220" grpId="0" animBg="1"/>
      <p:bldP spid="46221" grpId="0" animBg="1"/>
      <p:bldP spid="46222" grpId="0" animBg="1"/>
      <p:bldP spid="46223" grpId="0" animBg="1"/>
      <p:bldP spid="46224" grpId="0" animBg="1"/>
      <p:bldP spid="46225" grpId="0" animBg="1"/>
      <p:bldP spid="46225" grpId="1" animBg="1"/>
      <p:bldP spid="46226" grpId="0" animBg="1"/>
      <p:bldP spid="46227" grpId="0" animBg="1"/>
      <p:bldP spid="46228" grpId="0" animBg="1"/>
      <p:bldP spid="46229" grpId="0" animBg="1"/>
      <p:bldP spid="46230" grpId="0" animBg="1"/>
      <p:bldP spid="46231" grpId="0" animBg="1"/>
      <p:bldP spid="46232" grpId="0" animBg="1"/>
      <p:bldP spid="46233" grpId="0" animBg="1"/>
      <p:bldP spid="46233" grpId="1" animBg="1"/>
      <p:bldP spid="46234" grpId="0" animBg="1"/>
      <p:bldP spid="46235" grpId="0" animBg="1"/>
      <p:bldP spid="46236" grpId="0" animBg="1"/>
      <p:bldP spid="46237" grpId="0" animBg="1"/>
      <p:bldP spid="46246" grpId="0" animBg="1"/>
      <p:bldP spid="46246" grpId="1" animBg="1"/>
      <p:bldP spid="46247" grpId="0" animBg="1"/>
      <p:bldP spid="46247" grpId="1" animBg="1"/>
      <p:bldP spid="46248" grpId="0" animBg="1"/>
      <p:bldP spid="46248" grpId="1" animBg="1"/>
      <p:bldP spid="46249" grpId="0" animBg="1"/>
      <p:bldP spid="46249" grpId="1" animBg="1"/>
      <p:bldP spid="46250" grpId="0" animBg="1"/>
      <p:bldP spid="46250" grpId="1" animBg="1"/>
      <p:bldP spid="46251" grpId="0" animBg="1"/>
      <p:bldP spid="46251" grpId="1" animBg="1"/>
      <p:bldP spid="46252" grpId="0" animBg="1"/>
      <p:bldP spid="46252" grpId="1" animBg="1"/>
      <p:bldP spid="46253" grpId="0" animBg="1"/>
      <p:bldP spid="4625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23293" y="841750"/>
            <a:ext cx="8475784" cy="1366528"/>
          </a:xfrm>
          <a:prstGeom prst="rect">
            <a:avLst/>
          </a:prstGeom>
        </p:spPr>
        <p:txBody>
          <a:bodyPr wrap="square">
            <a:spAutoFit/>
          </a:bodyPr>
          <a:lstStyle/>
          <a:p>
            <a:pPr algn="just">
              <a:lnSpc>
                <a:spcPct val="115000"/>
              </a:lnSpc>
              <a:spcAft>
                <a:spcPts val="0"/>
              </a:spcAft>
              <a:tabLst>
                <a:tab pos="8101330" algn="l"/>
              </a:tabLs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N</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hiệm </a:t>
            </a:r>
            <a:r>
              <a:rPr lang="vi-VN" sz="2400" b="1" dirty="0">
                <a:latin typeface="Times New Roman" panose="02020603050405020304" pitchFamily="18" charset="0"/>
                <a:ea typeface="Calibri" panose="020F0502020204030204" pitchFamily="34" charset="0"/>
                <a:cs typeface="Times New Roman" panose="02020603050405020304" pitchFamily="18" charset="0"/>
              </a:rPr>
              <a:t>vụ học 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15000"/>
              </a:lnSpc>
              <a:spcAft>
                <a:spcPts val="0"/>
              </a:spcAft>
              <a:tabLst>
                <a:tab pos="810133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Dựa vào kiến thức vừa học hãy hoàn thành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SGK/68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444" t="67490" r="31482" b="22798"/>
          <a:stretch/>
        </p:blipFill>
        <p:spPr>
          <a:xfrm>
            <a:off x="1957321" y="2416982"/>
            <a:ext cx="8908605" cy="1428283"/>
          </a:xfrm>
          <a:prstGeom prst="rect">
            <a:avLst/>
          </a:prstGeom>
        </p:spPr>
      </p:pic>
    </p:spTree>
    <p:extLst>
      <p:ext uri="{BB962C8B-B14F-4D97-AF65-F5344CB8AC3E}">
        <p14:creationId xmlns:p14="http://schemas.microsoft.com/office/powerpoint/2010/main" val="42651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AB53C941-41C4-3145-B1AC-B6DC66719B98}"/>
              </a:ext>
            </a:extLst>
          </p:cNvPr>
          <p:cNvSpPr txBox="1"/>
          <p:nvPr/>
        </p:nvSpPr>
        <p:spPr>
          <a:xfrm>
            <a:off x="1623647" y="2062302"/>
            <a:ext cx="8767916" cy="1938992"/>
          </a:xfrm>
          <a:prstGeom prst="rect">
            <a:avLst/>
          </a:prstGeom>
          <a:noFill/>
        </p:spPr>
        <p:txBody>
          <a:bodyPr wrap="square" rtlCol="0">
            <a:spAutoFit/>
          </a:bodyPr>
          <a:lstStyle/>
          <a:p>
            <a:pPr algn="ctr"/>
            <a:r>
              <a:rPr lang="x-none" sz="6000" b="1" dirty="0">
                <a:solidFill>
                  <a:srgbClr val="7030A0"/>
                </a:solidFill>
                <a:latin typeface="APPLE CHANCERY" panose="03020702040506060504" pitchFamily="66" charset="-79"/>
                <a:cs typeface="APPLE CHANCERY" panose="03020702040506060504" pitchFamily="66" charset="-79"/>
              </a:rPr>
              <a:t>CẢM ƠN CÁC EM!</a:t>
            </a:r>
          </a:p>
          <a:p>
            <a:pPr algn="ctr"/>
            <a:r>
              <a:rPr lang="x-none" sz="6000" b="1" dirty="0">
                <a:solidFill>
                  <a:srgbClr val="7030A0"/>
                </a:solidFill>
                <a:latin typeface="APPLE CHANCERY" panose="03020702040506060504" pitchFamily="66" charset="-79"/>
                <a:cs typeface="APPLE CHANCERY" panose="03020702040506060504" pitchFamily="66" charset="-79"/>
              </a:rPr>
              <a:t>CHÚC CÁC EM HỌC TỐT!</a:t>
            </a:r>
          </a:p>
        </p:txBody>
      </p:sp>
    </p:spTree>
    <p:extLst>
      <p:ext uri="{BB962C8B-B14F-4D97-AF65-F5344CB8AC3E}">
        <p14:creationId xmlns:p14="http://schemas.microsoft.com/office/powerpoint/2010/main" val="2060593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7825" y="1185333"/>
            <a:ext cx="9680984" cy="1200329"/>
          </a:xfrm>
          <a:prstGeom prst="rect">
            <a:avLst/>
          </a:prstGeom>
          <a:noFill/>
        </p:spPr>
        <p:txBody>
          <a:bodyPr wrap="none" rtlCol="0">
            <a:spAutoFit/>
          </a:bodyPr>
          <a:lstStyle/>
          <a:p>
            <a:r>
              <a:rPr lang="en-US" sz="2400" dirty="0" smtClean="0">
                <a:solidFill>
                  <a:srgbClr val="002060"/>
                </a:solidFill>
                <a:latin typeface="Times New Roman" panose="02020603050405020304" pitchFamily="18" charset="0"/>
                <a:cs typeface="Times New Roman" panose="02020603050405020304" pitchFamily="18" charset="0"/>
              </a:rPr>
              <a:t>NHIỆM VỤ: THEO DÕI ĐOẠN PHIM VÀ TRẢ LỜI CÁC CÂU HỎI SAU</a:t>
            </a:r>
          </a:p>
          <a:p>
            <a:r>
              <a:rPr lang="en-US" sz="2400" b="1" dirty="0">
                <a:latin typeface="Times New Roman" panose="02020603050405020304" pitchFamily="18" charset="0"/>
                <a:cs typeface="Times New Roman" panose="02020603050405020304" pitchFamily="18" charset="0"/>
              </a:rPr>
              <a:t>1. Video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ấy</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Tree>
    <p:extLst>
      <p:ext uri="{BB962C8B-B14F-4D97-AF65-F5344CB8AC3E}">
        <p14:creationId xmlns:p14="http://schemas.microsoft.com/office/powerpoint/2010/main" val="3899047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231808-4386-5E43-8295-3F201E9119DF}"/>
              </a:ext>
            </a:extLst>
          </p:cNvPr>
          <p:cNvPicPr>
            <a:picLocks noChangeAspect="1"/>
          </p:cNvPicPr>
          <p:nvPr/>
        </p:nvPicPr>
        <p:blipFill>
          <a:blip r:embed="rId4"/>
          <a:stretch>
            <a:fillRect/>
          </a:stretch>
        </p:blipFill>
        <p:spPr>
          <a:xfrm>
            <a:off x="11222022" y="-79023"/>
            <a:ext cx="969978" cy="969978"/>
          </a:xfrm>
          <a:prstGeom prst="rect">
            <a:avLst/>
          </a:prstGeom>
        </p:spPr>
      </p:pic>
      <p:pic>
        <p:nvPicPr>
          <p:cNvPr id="2" name="Tóm tắt nhanh Cuộc chiến chống Nguyên Mông lần 1 (1257-1258) _ Kênh tóm tắt lịch sử  - EZ Sử !">
            <a:hlinkClick r:id="" action="ppaction://media"/>
          </p:cNvPr>
          <p:cNvPicPr>
            <a:picLocks noChangeAspect="1"/>
          </p:cNvPicPr>
          <p:nvPr>
            <a:videoFile r:link="rId1"/>
            <p:extLst>
              <p:ext uri="{DAA4B4D4-6D71-4841-9C94-3DE7FCFB9230}">
                <p14:media xmlns:p14="http://schemas.microsoft.com/office/powerpoint/2010/main" r:embed="rId2">
                  <p14:trim st="11616" end="491256.9333"/>
                </p14:media>
              </p:ext>
            </p:extLst>
          </p:nvPr>
        </p:nvPicPr>
        <p:blipFill>
          <a:blip r:embed="rId5"/>
          <a:stretch>
            <a:fillRect/>
          </a:stretch>
        </p:blipFill>
        <p:spPr>
          <a:xfrm>
            <a:off x="0" y="0"/>
            <a:ext cx="12109938" cy="6811841"/>
          </a:xfrm>
          <a:prstGeom prst="rect">
            <a:avLst/>
          </a:prstGeom>
        </p:spPr>
      </p:pic>
    </p:spTree>
    <p:extLst>
      <p:ext uri="{BB962C8B-B14F-4D97-AF65-F5344CB8AC3E}">
        <p14:creationId xmlns:p14="http://schemas.microsoft.com/office/powerpoint/2010/main" val="1615329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64D42-1A91-C44F-A499-950813D3FAF6}"/>
              </a:ext>
            </a:extLst>
          </p:cNvPr>
          <p:cNvSpPr>
            <a:spLocks noGrp="1"/>
          </p:cNvSpPr>
          <p:nvPr>
            <p:ph type="ctrTitle"/>
          </p:nvPr>
        </p:nvSpPr>
        <p:spPr/>
        <p:txBody>
          <a:bodyPr/>
          <a:lstStyle/>
          <a:p>
            <a:endParaRPr lang="x-none"/>
          </a:p>
        </p:txBody>
      </p:sp>
      <p:sp>
        <p:nvSpPr>
          <p:cNvPr id="3" name="Subtitle 2">
            <a:extLst>
              <a:ext uri="{FF2B5EF4-FFF2-40B4-BE49-F238E27FC236}">
                <a16:creationId xmlns="" xmlns:a16="http://schemas.microsoft.com/office/drawing/2014/main" id="{93ADEE1A-0002-0F40-8118-C6B26896CBDD}"/>
              </a:ext>
            </a:extLst>
          </p:cNvPr>
          <p:cNvSpPr>
            <a:spLocks noGrp="1"/>
          </p:cNvSpPr>
          <p:nvPr>
            <p:ph type="subTitle" idx="1"/>
          </p:nvPr>
        </p:nvSpPr>
        <p:spPr/>
        <p:txBody>
          <a:bodyPr/>
          <a:lstStyle/>
          <a:p>
            <a:endParaRPr lang="x-none"/>
          </a:p>
        </p:txBody>
      </p:sp>
      <p:pic>
        <p:nvPicPr>
          <p:cNvPr id="5" name="Picture 4">
            <a:extLst>
              <a:ext uri="{FF2B5EF4-FFF2-40B4-BE49-F238E27FC236}">
                <a16:creationId xmlns=""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4" name="TextBox 3"/>
          <p:cNvSpPr txBox="1"/>
          <p:nvPr/>
        </p:nvSpPr>
        <p:spPr>
          <a:xfrm>
            <a:off x="1059848" y="1230259"/>
            <a:ext cx="10273390"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17. BA LẦN KHÁNG CHIẾN </a:t>
            </a:r>
            <a:r>
              <a:rPr lang="en-US" sz="2800" b="1" dirty="0" smtClean="0">
                <a:solidFill>
                  <a:srgbClr val="FF0000"/>
                </a:solidFill>
                <a:latin typeface="Times New Roman" panose="02020603050405020304" pitchFamily="18" charset="0"/>
                <a:cs typeface="Times New Roman" panose="02020603050405020304" pitchFamily="18" charset="0"/>
              </a:rPr>
              <a:t>CHỐNG </a:t>
            </a:r>
            <a:r>
              <a:rPr lang="en-US" sz="2800" b="1" dirty="0">
                <a:solidFill>
                  <a:srgbClr val="FF0000"/>
                </a:solidFill>
                <a:latin typeface="Times New Roman" panose="02020603050405020304" pitchFamily="18" charset="0"/>
                <a:cs typeface="Times New Roman" panose="02020603050405020304" pitchFamily="18" charset="0"/>
              </a:rPr>
              <a:t>QUÂN XÂM LƯỢC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MÔNG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NGUYÊN CỦA NHÀ TRẦN (THẾ KỈ XIII)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59557" y="2581067"/>
            <a:ext cx="10148710"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nhất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Cổ</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(1258)</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59557" y="3559200"/>
            <a:ext cx="10148710"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2. </a:t>
            </a:r>
            <a:r>
              <a:rPr lang="vi-VN" sz="2400" b="1" dirty="0">
                <a:solidFill>
                  <a:srgbClr val="002060"/>
                </a:solidFill>
                <a:latin typeface="Times New Roman" panose="02020603050405020304" pitchFamily="18" charset="0"/>
                <a:cs typeface="Times New Roman" panose="02020603050405020304" pitchFamily="18" charset="0"/>
              </a:rPr>
              <a:t>Cuộc kháng </a:t>
            </a:r>
            <a:r>
              <a:rPr lang="vi-VN" sz="2400" b="1" dirty="0" smtClean="0">
                <a:solidFill>
                  <a:srgbClr val="002060"/>
                </a:solidFill>
                <a:latin typeface="Times New Roman" panose="02020603050405020304" pitchFamily="18" charset="0"/>
                <a:cs typeface="Times New Roman" panose="02020603050405020304" pitchFamily="18" charset="0"/>
              </a:rPr>
              <a:t>chiến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2, </a:t>
            </a:r>
            <a:r>
              <a:rPr lang="vi-VN" sz="2400" b="1" dirty="0" smtClean="0">
                <a:solidFill>
                  <a:srgbClr val="002060"/>
                </a:solidFill>
                <a:latin typeface="Times New Roman" panose="02020603050405020304" pitchFamily="18" charset="0"/>
                <a:cs typeface="Times New Roman" panose="02020603050405020304" pitchFamily="18" charset="0"/>
              </a:rPr>
              <a:t>chống </a:t>
            </a:r>
            <a:r>
              <a:rPr lang="vi-VN" sz="2400" b="1" dirty="0">
                <a:solidFill>
                  <a:srgbClr val="002060"/>
                </a:solidFill>
                <a:latin typeface="Times New Roman" panose="02020603050405020304" pitchFamily="18" charset="0"/>
                <a:cs typeface="Times New Roman" panose="02020603050405020304" pitchFamily="18" charset="0"/>
              </a:rPr>
              <a:t>quân xâm lược Nguyên </a:t>
            </a:r>
            <a:r>
              <a:rPr lang="en-US" sz="2400" b="1" dirty="0" smtClean="0">
                <a:solidFill>
                  <a:srgbClr val="002060"/>
                </a:solidFill>
                <a:latin typeface="Times New Roman" panose="02020603050405020304" pitchFamily="18" charset="0"/>
                <a:cs typeface="Times New Roman" panose="02020603050405020304" pitchFamily="18" charset="0"/>
              </a:rPr>
              <a:t>(</a:t>
            </a:r>
            <a:r>
              <a:rPr lang="vi-VN" sz="2400" b="1" dirty="0" smtClean="0">
                <a:solidFill>
                  <a:srgbClr val="002060"/>
                </a:solidFill>
                <a:latin typeface="Times New Roman" panose="02020603050405020304" pitchFamily="18" charset="0"/>
                <a:cs typeface="Times New Roman" panose="02020603050405020304" pitchFamily="18" charset="0"/>
              </a:rPr>
              <a:t>1285</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59557" y="4530406"/>
            <a:ext cx="10148709"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3, </a:t>
            </a:r>
            <a:r>
              <a:rPr lang="en-US" sz="2400" b="1" dirty="0" err="1" smtClean="0">
                <a:solidFill>
                  <a:srgbClr val="002060"/>
                </a:solidFill>
                <a:latin typeface="Times New Roman" panose="02020603050405020304" pitchFamily="18" charset="0"/>
                <a:cs typeface="Times New Roman" panose="02020603050405020304" pitchFamily="18" charset="0"/>
              </a:rPr>
              <a:t>chống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(1287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1288)</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959556" y="5501612"/>
            <a:ext cx="10148709"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4.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nghĩa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sử</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664177" y="631168"/>
            <a:ext cx="1434303" cy="400110"/>
          </a:xfrm>
          <a:prstGeom prst="rect">
            <a:avLst/>
          </a:prstGeom>
          <a:noFill/>
        </p:spPr>
        <p:txBody>
          <a:bodyPr wrap="none" rtlCol="0">
            <a:spAutoFit/>
          </a:bodyPr>
          <a:lstStyle/>
          <a:p>
            <a:r>
              <a:rPr lang="en-US" sz="2000" b="1" dirty="0" err="1" smtClean="0">
                <a:solidFill>
                  <a:srgbClr val="0070C0"/>
                </a:solidFill>
                <a:latin typeface="Times New Roman" panose="02020603050405020304" pitchFamily="18" charset="0"/>
                <a:cs typeface="Times New Roman" panose="02020603050405020304" pitchFamily="18" charset="0"/>
              </a:rPr>
              <a:t>Tuần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Tiết</a:t>
            </a:r>
            <a:r>
              <a:rPr lang="en-US" sz="2000" b="1" dirty="0" smtClean="0">
                <a:solidFill>
                  <a:srgbClr val="0070C0"/>
                </a:solidFill>
                <a:latin typeface="Times New Roman" panose="02020603050405020304" pitchFamily="18" charset="0"/>
                <a:cs typeface="Times New Roman" panose="02020603050405020304" pitchFamily="18" charset="0"/>
              </a:rPr>
              <a:t>  </a:t>
            </a:r>
            <a:endParaRPr lang="en-US" sz="20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EC3571B8-F7E1-804F-BE4C-6D2ABF58A74F}"/>
              </a:ext>
            </a:extLst>
          </p:cNvPr>
          <p:cNvPicPr>
            <a:picLocks noChangeAspect="1"/>
          </p:cNvPicPr>
          <p:nvPr/>
        </p:nvPicPr>
        <p:blipFill rotWithShape="1">
          <a:blip r:embed="rId3"/>
          <a:srcRect r="963"/>
          <a:stretch/>
        </p:blipFill>
        <p:spPr>
          <a:xfrm rot="12870486" flipV="1">
            <a:off x="11393646" y="271581"/>
            <a:ext cx="772474" cy="568229"/>
          </a:xfrm>
          <a:prstGeom prst="rect">
            <a:avLst/>
          </a:prstGeom>
        </p:spPr>
      </p:pic>
    </p:spTree>
    <p:extLst>
      <p:ext uri="{BB962C8B-B14F-4D97-AF65-F5344CB8AC3E}">
        <p14:creationId xmlns:p14="http://schemas.microsoft.com/office/powerpoint/2010/main" val="16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562188" y="711980"/>
            <a:ext cx="5578968"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(1258)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C3571B8-F7E1-804F-BE4C-6D2ABF58A74F}"/>
              </a:ext>
            </a:extLst>
          </p:cNvPr>
          <p:cNvPicPr>
            <a:picLocks noChangeAspect="1"/>
          </p:cNvPicPr>
          <p:nvPr/>
        </p:nvPicPr>
        <p:blipFill rotWithShape="1">
          <a:blip r:embed="rId3"/>
          <a:srcRect r="963"/>
          <a:stretch/>
        </p:blipFill>
        <p:spPr>
          <a:xfrm rot="12870486" flipV="1">
            <a:off x="11393646" y="271581"/>
            <a:ext cx="772474" cy="568229"/>
          </a:xfrm>
          <a:prstGeom prst="rect">
            <a:avLst/>
          </a:prstGeom>
        </p:spPr>
      </p:pic>
      <p:sp>
        <p:nvSpPr>
          <p:cNvPr id="3" name="Rectangle 2"/>
          <p:cNvSpPr/>
          <p:nvPr/>
        </p:nvSpPr>
        <p:spPr>
          <a:xfrm>
            <a:off x="6294232" y="820119"/>
            <a:ext cx="5604257" cy="830997"/>
          </a:xfrm>
          <a:prstGeom prst="rect">
            <a:avLst/>
          </a:prstGeom>
        </p:spPr>
        <p:txBody>
          <a:bodyPr wrap="square">
            <a:spAutoFit/>
          </a:bodyPr>
          <a:lstStyle/>
          <a:p>
            <a:pPr>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17.1, </a:t>
            </a:r>
            <a:r>
              <a:rPr lang="en-US" sz="2400" b="1" dirty="0" err="1">
                <a:solidFill>
                  <a:srgbClr val="00B0F0"/>
                </a:solidFill>
                <a:latin typeface="Times New Roman" panose="02020603050405020304" pitchFamily="18" charset="0"/>
                <a:ea typeface="Times New Roman" panose="02020603050405020304" pitchFamily="18" charset="0"/>
              </a:rPr>
              <a:t>sơ</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a:solidFill>
                  <a:srgbClr val="00B0F0"/>
                </a:solidFill>
                <a:latin typeface="Times New Roman" panose="02020603050405020304" pitchFamily="18" charset="0"/>
                <a:ea typeface="Times New Roman" panose="02020603050405020304" pitchFamily="18" charset="0"/>
              </a:rPr>
              <a:t>:</a:t>
            </a:r>
            <a:endParaRPr lang="en-US" sz="2000" b="1" dirty="0">
              <a:solidFill>
                <a:srgbClr val="00B0F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6294231" y="1651116"/>
            <a:ext cx="560425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effectLst/>
              <a:latin typeface="Times New Roman" panose="02020603050405020304" pitchFamily="18" charset="0"/>
              <a:ea typeface="Times New Roman" panose="02020603050405020304" pitchFamily="18" charset="0"/>
            </a:endParaRPr>
          </a:p>
        </p:txBody>
      </p:sp>
      <p:pic>
        <p:nvPicPr>
          <p:cNvPr id="12" name="Picture 11" descr="1_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559" y="1456614"/>
            <a:ext cx="5939597" cy="5316719"/>
          </a:xfrm>
          <a:prstGeom prst="rect">
            <a:avLst/>
          </a:prstGeom>
          <a:noFill/>
          <a:ln>
            <a:noFill/>
          </a:ln>
        </p:spPr>
      </p:pic>
    </p:spTree>
    <p:extLst>
      <p:ext uri="{BB962C8B-B14F-4D97-AF65-F5344CB8AC3E}">
        <p14:creationId xmlns:p14="http://schemas.microsoft.com/office/powerpoint/2010/main" val="10213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7569" y="0"/>
            <a:ext cx="13070016" cy="6896100"/>
            <a:chOff x="0" y="0"/>
            <a:chExt cx="6299" cy="4344"/>
          </a:xfrm>
        </p:grpSpPr>
        <p:sp>
          <p:nvSpPr>
            <p:cNvPr id="16461" name="Rectangle 3"/>
            <p:cNvSpPr>
              <a:spLocks noChangeArrowheads="1"/>
            </p:cNvSpPr>
            <p:nvPr/>
          </p:nvSpPr>
          <p:spPr bwMode="auto">
            <a:xfrm>
              <a:off x="0" y="0"/>
              <a:ext cx="5760" cy="4320"/>
            </a:xfrm>
            <a:prstGeom prst="rect">
              <a:avLst/>
            </a:prstGeom>
            <a:gradFill rotWithShape="1">
              <a:gsLst>
                <a:gs pos="0">
                  <a:srgbClr val="76762F"/>
                </a:gs>
                <a:gs pos="100000">
                  <a:srgbClr val="FFFF66"/>
                </a:gs>
              </a:gsLst>
              <a:lin ang="18900000" scaled="1"/>
            </a:gradFill>
            <a:ln w="9525">
              <a:solidFill>
                <a:schemeClr val="tx1"/>
              </a:solidFill>
              <a:miter lim="800000"/>
              <a:headEnd/>
              <a:tailEnd/>
            </a:ln>
          </p:spPr>
          <p:txBody>
            <a:bodyPr wrap="none" anchor="ctr"/>
            <a:lstStyle/>
            <a:p>
              <a:pPr eaLnBrk="1" hangingPunct="1"/>
              <a:endParaRPr lang="en-US" altLang="en-US">
                <a:latin typeface="Calibri" pitchFamily="34" charset="0"/>
              </a:endParaRPr>
            </a:p>
          </p:txBody>
        </p:sp>
        <p:sp>
          <p:nvSpPr>
            <p:cNvPr id="16462" name="Freeform 4"/>
            <p:cNvSpPr>
              <a:spLocks/>
            </p:cNvSpPr>
            <p:nvPr/>
          </p:nvSpPr>
          <p:spPr bwMode="auto">
            <a:xfrm>
              <a:off x="184" y="40"/>
              <a:ext cx="3968" cy="2136"/>
            </a:xfrm>
            <a:custGeom>
              <a:avLst/>
              <a:gdLst>
                <a:gd name="T0" fmla="*/ 248 w 3968"/>
                <a:gd name="T1" fmla="*/ 56 h 2136"/>
                <a:gd name="T2" fmla="*/ 344 w 3968"/>
                <a:gd name="T3" fmla="*/ 248 h 2136"/>
                <a:gd name="T4" fmla="*/ 584 w 3968"/>
                <a:gd name="T5" fmla="*/ 392 h 2136"/>
                <a:gd name="T6" fmla="*/ 776 w 3968"/>
                <a:gd name="T7" fmla="*/ 536 h 2136"/>
                <a:gd name="T8" fmla="*/ 872 w 3968"/>
                <a:gd name="T9" fmla="*/ 680 h 2136"/>
                <a:gd name="T10" fmla="*/ 1016 w 3968"/>
                <a:gd name="T11" fmla="*/ 920 h 2136"/>
                <a:gd name="T12" fmla="*/ 1064 w 3968"/>
                <a:gd name="T13" fmla="*/ 1112 h 2136"/>
                <a:gd name="T14" fmla="*/ 1208 w 3968"/>
                <a:gd name="T15" fmla="*/ 1112 h 2136"/>
                <a:gd name="T16" fmla="*/ 1208 w 3968"/>
                <a:gd name="T17" fmla="*/ 920 h 2136"/>
                <a:gd name="T18" fmla="*/ 1256 w 3968"/>
                <a:gd name="T19" fmla="*/ 776 h 2136"/>
                <a:gd name="T20" fmla="*/ 1352 w 3968"/>
                <a:gd name="T21" fmla="*/ 824 h 2136"/>
                <a:gd name="T22" fmla="*/ 1496 w 3968"/>
                <a:gd name="T23" fmla="*/ 1016 h 2136"/>
                <a:gd name="T24" fmla="*/ 1592 w 3968"/>
                <a:gd name="T25" fmla="*/ 1160 h 2136"/>
                <a:gd name="T26" fmla="*/ 1448 w 3968"/>
                <a:gd name="T27" fmla="*/ 1304 h 2136"/>
                <a:gd name="T28" fmla="*/ 1736 w 3968"/>
                <a:gd name="T29" fmla="*/ 1496 h 2136"/>
                <a:gd name="T30" fmla="*/ 1928 w 3968"/>
                <a:gd name="T31" fmla="*/ 1496 h 2136"/>
                <a:gd name="T32" fmla="*/ 1976 w 3968"/>
                <a:gd name="T33" fmla="*/ 1256 h 2136"/>
                <a:gd name="T34" fmla="*/ 2216 w 3968"/>
                <a:gd name="T35" fmla="*/ 1208 h 2136"/>
                <a:gd name="T36" fmla="*/ 2456 w 3968"/>
                <a:gd name="T37" fmla="*/ 1352 h 2136"/>
                <a:gd name="T38" fmla="*/ 2408 w 3968"/>
                <a:gd name="T39" fmla="*/ 1592 h 2136"/>
                <a:gd name="T40" fmla="*/ 2648 w 3968"/>
                <a:gd name="T41" fmla="*/ 1880 h 2136"/>
                <a:gd name="T42" fmla="*/ 3032 w 3968"/>
                <a:gd name="T43" fmla="*/ 1976 h 2136"/>
                <a:gd name="T44" fmla="*/ 3416 w 3968"/>
                <a:gd name="T45" fmla="*/ 1976 h 2136"/>
                <a:gd name="T46" fmla="*/ 3752 w 3968"/>
                <a:gd name="T47" fmla="*/ 2024 h 2136"/>
                <a:gd name="T48" fmla="*/ 3896 w 3968"/>
                <a:gd name="T49" fmla="*/ 2120 h 2136"/>
                <a:gd name="T50" fmla="*/ 3560 w 3968"/>
                <a:gd name="T51" fmla="*/ 1928 h 2136"/>
                <a:gd name="T52" fmla="*/ 3080 w 3968"/>
                <a:gd name="T53" fmla="*/ 1976 h 2136"/>
                <a:gd name="T54" fmla="*/ 2600 w 3968"/>
                <a:gd name="T55" fmla="*/ 1880 h 2136"/>
                <a:gd name="T56" fmla="*/ 2360 w 3968"/>
                <a:gd name="T57" fmla="*/ 1592 h 2136"/>
                <a:gd name="T58" fmla="*/ 2456 w 3968"/>
                <a:gd name="T59" fmla="*/ 1400 h 2136"/>
                <a:gd name="T60" fmla="*/ 2312 w 3968"/>
                <a:gd name="T61" fmla="*/ 1256 h 2136"/>
                <a:gd name="T62" fmla="*/ 2120 w 3968"/>
                <a:gd name="T63" fmla="*/ 1304 h 2136"/>
                <a:gd name="T64" fmla="*/ 1928 w 3968"/>
                <a:gd name="T65" fmla="*/ 1400 h 2136"/>
                <a:gd name="T66" fmla="*/ 1640 w 3968"/>
                <a:gd name="T67" fmla="*/ 1448 h 2136"/>
                <a:gd name="T68" fmla="*/ 1496 w 3968"/>
                <a:gd name="T69" fmla="*/ 1208 h 2136"/>
                <a:gd name="T70" fmla="*/ 1496 w 3968"/>
                <a:gd name="T71" fmla="*/ 1064 h 2136"/>
                <a:gd name="T72" fmla="*/ 1352 w 3968"/>
                <a:gd name="T73" fmla="*/ 872 h 2136"/>
                <a:gd name="T74" fmla="*/ 1256 w 3968"/>
                <a:gd name="T75" fmla="*/ 824 h 2136"/>
                <a:gd name="T76" fmla="*/ 1160 w 3968"/>
                <a:gd name="T77" fmla="*/ 1064 h 2136"/>
                <a:gd name="T78" fmla="*/ 1064 w 3968"/>
                <a:gd name="T79" fmla="*/ 968 h 2136"/>
                <a:gd name="T80" fmla="*/ 920 w 3968"/>
                <a:gd name="T81" fmla="*/ 728 h 2136"/>
                <a:gd name="T82" fmla="*/ 728 w 3968"/>
                <a:gd name="T83" fmla="*/ 584 h 2136"/>
                <a:gd name="T84" fmla="*/ 536 w 3968"/>
                <a:gd name="T85" fmla="*/ 392 h 2136"/>
                <a:gd name="T86" fmla="*/ 248 w 3968"/>
                <a:gd name="T87" fmla="*/ 152 h 2136"/>
                <a:gd name="T88" fmla="*/ 8 w 3968"/>
                <a:gd name="T89" fmla="*/ 8 h 2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68"/>
                <a:gd name="T136" fmla="*/ 0 h 2136"/>
                <a:gd name="T137" fmla="*/ 3968 w 3968"/>
                <a:gd name="T138" fmla="*/ 2136 h 2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68" h="2136">
                  <a:moveTo>
                    <a:pt x="104" y="8"/>
                  </a:moveTo>
                  <a:cubicBezTo>
                    <a:pt x="164" y="20"/>
                    <a:pt x="224" y="32"/>
                    <a:pt x="248" y="56"/>
                  </a:cubicBezTo>
                  <a:cubicBezTo>
                    <a:pt x="272" y="80"/>
                    <a:pt x="232" y="120"/>
                    <a:pt x="248" y="152"/>
                  </a:cubicBezTo>
                  <a:cubicBezTo>
                    <a:pt x="264" y="184"/>
                    <a:pt x="312" y="224"/>
                    <a:pt x="344" y="248"/>
                  </a:cubicBezTo>
                  <a:cubicBezTo>
                    <a:pt x="376" y="272"/>
                    <a:pt x="400" y="272"/>
                    <a:pt x="440" y="296"/>
                  </a:cubicBezTo>
                  <a:cubicBezTo>
                    <a:pt x="480" y="320"/>
                    <a:pt x="552" y="360"/>
                    <a:pt x="584" y="392"/>
                  </a:cubicBezTo>
                  <a:cubicBezTo>
                    <a:pt x="616" y="424"/>
                    <a:pt x="600" y="464"/>
                    <a:pt x="632" y="488"/>
                  </a:cubicBezTo>
                  <a:cubicBezTo>
                    <a:pt x="664" y="512"/>
                    <a:pt x="736" y="520"/>
                    <a:pt x="776" y="536"/>
                  </a:cubicBezTo>
                  <a:cubicBezTo>
                    <a:pt x="816" y="552"/>
                    <a:pt x="856" y="560"/>
                    <a:pt x="872" y="584"/>
                  </a:cubicBezTo>
                  <a:cubicBezTo>
                    <a:pt x="888" y="608"/>
                    <a:pt x="864" y="632"/>
                    <a:pt x="872" y="680"/>
                  </a:cubicBezTo>
                  <a:cubicBezTo>
                    <a:pt x="880" y="728"/>
                    <a:pt x="896" y="832"/>
                    <a:pt x="920" y="872"/>
                  </a:cubicBezTo>
                  <a:cubicBezTo>
                    <a:pt x="944" y="912"/>
                    <a:pt x="992" y="896"/>
                    <a:pt x="1016" y="920"/>
                  </a:cubicBezTo>
                  <a:cubicBezTo>
                    <a:pt x="1040" y="944"/>
                    <a:pt x="1056" y="984"/>
                    <a:pt x="1064" y="1016"/>
                  </a:cubicBezTo>
                  <a:cubicBezTo>
                    <a:pt x="1072" y="1048"/>
                    <a:pt x="1048" y="1096"/>
                    <a:pt x="1064" y="1112"/>
                  </a:cubicBezTo>
                  <a:cubicBezTo>
                    <a:pt x="1080" y="1128"/>
                    <a:pt x="1136" y="1112"/>
                    <a:pt x="1160" y="1112"/>
                  </a:cubicBezTo>
                  <a:cubicBezTo>
                    <a:pt x="1184" y="1112"/>
                    <a:pt x="1200" y="1128"/>
                    <a:pt x="1208" y="1112"/>
                  </a:cubicBezTo>
                  <a:cubicBezTo>
                    <a:pt x="1216" y="1096"/>
                    <a:pt x="1208" y="1048"/>
                    <a:pt x="1208" y="1016"/>
                  </a:cubicBezTo>
                  <a:cubicBezTo>
                    <a:pt x="1208" y="984"/>
                    <a:pt x="1200" y="952"/>
                    <a:pt x="1208" y="920"/>
                  </a:cubicBezTo>
                  <a:cubicBezTo>
                    <a:pt x="1216" y="888"/>
                    <a:pt x="1248" y="848"/>
                    <a:pt x="1256" y="824"/>
                  </a:cubicBezTo>
                  <a:cubicBezTo>
                    <a:pt x="1264" y="800"/>
                    <a:pt x="1240" y="792"/>
                    <a:pt x="1256" y="776"/>
                  </a:cubicBezTo>
                  <a:cubicBezTo>
                    <a:pt x="1272" y="760"/>
                    <a:pt x="1336" y="720"/>
                    <a:pt x="1352" y="728"/>
                  </a:cubicBezTo>
                  <a:cubicBezTo>
                    <a:pt x="1368" y="736"/>
                    <a:pt x="1336" y="800"/>
                    <a:pt x="1352" y="824"/>
                  </a:cubicBezTo>
                  <a:cubicBezTo>
                    <a:pt x="1368" y="848"/>
                    <a:pt x="1424" y="840"/>
                    <a:pt x="1448" y="872"/>
                  </a:cubicBezTo>
                  <a:cubicBezTo>
                    <a:pt x="1472" y="904"/>
                    <a:pt x="1480" y="992"/>
                    <a:pt x="1496" y="1016"/>
                  </a:cubicBezTo>
                  <a:cubicBezTo>
                    <a:pt x="1512" y="1040"/>
                    <a:pt x="1528" y="992"/>
                    <a:pt x="1544" y="1016"/>
                  </a:cubicBezTo>
                  <a:cubicBezTo>
                    <a:pt x="1560" y="1040"/>
                    <a:pt x="1600" y="1120"/>
                    <a:pt x="1592" y="1160"/>
                  </a:cubicBezTo>
                  <a:cubicBezTo>
                    <a:pt x="1584" y="1200"/>
                    <a:pt x="1520" y="1232"/>
                    <a:pt x="1496" y="1256"/>
                  </a:cubicBezTo>
                  <a:cubicBezTo>
                    <a:pt x="1472" y="1280"/>
                    <a:pt x="1432" y="1280"/>
                    <a:pt x="1448" y="1304"/>
                  </a:cubicBezTo>
                  <a:cubicBezTo>
                    <a:pt x="1464" y="1328"/>
                    <a:pt x="1544" y="1368"/>
                    <a:pt x="1592" y="1400"/>
                  </a:cubicBezTo>
                  <a:cubicBezTo>
                    <a:pt x="1640" y="1432"/>
                    <a:pt x="1688" y="1480"/>
                    <a:pt x="1736" y="1496"/>
                  </a:cubicBezTo>
                  <a:cubicBezTo>
                    <a:pt x="1784" y="1512"/>
                    <a:pt x="1848" y="1496"/>
                    <a:pt x="1880" y="1496"/>
                  </a:cubicBezTo>
                  <a:cubicBezTo>
                    <a:pt x="1912" y="1496"/>
                    <a:pt x="1920" y="1512"/>
                    <a:pt x="1928" y="1496"/>
                  </a:cubicBezTo>
                  <a:cubicBezTo>
                    <a:pt x="1936" y="1480"/>
                    <a:pt x="1920" y="1440"/>
                    <a:pt x="1928" y="1400"/>
                  </a:cubicBezTo>
                  <a:cubicBezTo>
                    <a:pt x="1936" y="1360"/>
                    <a:pt x="1944" y="1280"/>
                    <a:pt x="1976" y="1256"/>
                  </a:cubicBezTo>
                  <a:cubicBezTo>
                    <a:pt x="2008" y="1232"/>
                    <a:pt x="2080" y="1264"/>
                    <a:pt x="2120" y="1256"/>
                  </a:cubicBezTo>
                  <a:cubicBezTo>
                    <a:pt x="2160" y="1248"/>
                    <a:pt x="2176" y="1208"/>
                    <a:pt x="2216" y="1208"/>
                  </a:cubicBezTo>
                  <a:cubicBezTo>
                    <a:pt x="2256" y="1208"/>
                    <a:pt x="2320" y="1232"/>
                    <a:pt x="2360" y="1256"/>
                  </a:cubicBezTo>
                  <a:cubicBezTo>
                    <a:pt x="2400" y="1280"/>
                    <a:pt x="2432" y="1320"/>
                    <a:pt x="2456" y="1352"/>
                  </a:cubicBezTo>
                  <a:cubicBezTo>
                    <a:pt x="2480" y="1384"/>
                    <a:pt x="2512" y="1408"/>
                    <a:pt x="2504" y="1448"/>
                  </a:cubicBezTo>
                  <a:cubicBezTo>
                    <a:pt x="2496" y="1488"/>
                    <a:pt x="2416" y="1544"/>
                    <a:pt x="2408" y="1592"/>
                  </a:cubicBezTo>
                  <a:cubicBezTo>
                    <a:pt x="2400" y="1640"/>
                    <a:pt x="2416" y="1688"/>
                    <a:pt x="2456" y="1736"/>
                  </a:cubicBezTo>
                  <a:cubicBezTo>
                    <a:pt x="2496" y="1784"/>
                    <a:pt x="2592" y="1840"/>
                    <a:pt x="2648" y="1880"/>
                  </a:cubicBezTo>
                  <a:cubicBezTo>
                    <a:pt x="2704" y="1920"/>
                    <a:pt x="2728" y="1960"/>
                    <a:pt x="2792" y="1976"/>
                  </a:cubicBezTo>
                  <a:cubicBezTo>
                    <a:pt x="2856" y="1992"/>
                    <a:pt x="2960" y="1976"/>
                    <a:pt x="3032" y="1976"/>
                  </a:cubicBezTo>
                  <a:cubicBezTo>
                    <a:pt x="3104" y="1976"/>
                    <a:pt x="3160" y="1976"/>
                    <a:pt x="3224" y="1976"/>
                  </a:cubicBezTo>
                  <a:cubicBezTo>
                    <a:pt x="3288" y="1976"/>
                    <a:pt x="3360" y="1984"/>
                    <a:pt x="3416" y="1976"/>
                  </a:cubicBezTo>
                  <a:cubicBezTo>
                    <a:pt x="3472" y="1968"/>
                    <a:pt x="3504" y="1920"/>
                    <a:pt x="3560" y="1928"/>
                  </a:cubicBezTo>
                  <a:cubicBezTo>
                    <a:pt x="3616" y="1936"/>
                    <a:pt x="3688" y="1992"/>
                    <a:pt x="3752" y="2024"/>
                  </a:cubicBezTo>
                  <a:cubicBezTo>
                    <a:pt x="3816" y="2056"/>
                    <a:pt x="3920" y="2104"/>
                    <a:pt x="3944" y="2120"/>
                  </a:cubicBezTo>
                  <a:cubicBezTo>
                    <a:pt x="3968" y="2136"/>
                    <a:pt x="3920" y="2128"/>
                    <a:pt x="3896" y="2120"/>
                  </a:cubicBezTo>
                  <a:cubicBezTo>
                    <a:pt x="3872" y="2112"/>
                    <a:pt x="3856" y="2104"/>
                    <a:pt x="3800" y="2072"/>
                  </a:cubicBezTo>
                  <a:cubicBezTo>
                    <a:pt x="3744" y="2040"/>
                    <a:pt x="3624" y="1944"/>
                    <a:pt x="3560" y="1928"/>
                  </a:cubicBezTo>
                  <a:cubicBezTo>
                    <a:pt x="3496" y="1912"/>
                    <a:pt x="3496" y="1968"/>
                    <a:pt x="3416" y="1976"/>
                  </a:cubicBezTo>
                  <a:cubicBezTo>
                    <a:pt x="3336" y="1984"/>
                    <a:pt x="3176" y="1976"/>
                    <a:pt x="3080" y="1976"/>
                  </a:cubicBezTo>
                  <a:cubicBezTo>
                    <a:pt x="2984" y="1976"/>
                    <a:pt x="2920" y="1992"/>
                    <a:pt x="2840" y="1976"/>
                  </a:cubicBezTo>
                  <a:cubicBezTo>
                    <a:pt x="2760" y="1960"/>
                    <a:pt x="2664" y="1912"/>
                    <a:pt x="2600" y="1880"/>
                  </a:cubicBezTo>
                  <a:cubicBezTo>
                    <a:pt x="2536" y="1848"/>
                    <a:pt x="2496" y="1832"/>
                    <a:pt x="2456" y="1784"/>
                  </a:cubicBezTo>
                  <a:cubicBezTo>
                    <a:pt x="2416" y="1736"/>
                    <a:pt x="2360" y="1640"/>
                    <a:pt x="2360" y="1592"/>
                  </a:cubicBezTo>
                  <a:cubicBezTo>
                    <a:pt x="2360" y="1544"/>
                    <a:pt x="2440" y="1528"/>
                    <a:pt x="2456" y="1496"/>
                  </a:cubicBezTo>
                  <a:cubicBezTo>
                    <a:pt x="2472" y="1464"/>
                    <a:pt x="2472" y="1432"/>
                    <a:pt x="2456" y="1400"/>
                  </a:cubicBezTo>
                  <a:cubicBezTo>
                    <a:pt x="2440" y="1368"/>
                    <a:pt x="2384" y="1328"/>
                    <a:pt x="2360" y="1304"/>
                  </a:cubicBezTo>
                  <a:cubicBezTo>
                    <a:pt x="2336" y="1280"/>
                    <a:pt x="2336" y="1256"/>
                    <a:pt x="2312" y="1256"/>
                  </a:cubicBezTo>
                  <a:cubicBezTo>
                    <a:pt x="2288" y="1256"/>
                    <a:pt x="2248" y="1296"/>
                    <a:pt x="2216" y="1304"/>
                  </a:cubicBezTo>
                  <a:cubicBezTo>
                    <a:pt x="2184" y="1312"/>
                    <a:pt x="2160" y="1304"/>
                    <a:pt x="2120" y="1304"/>
                  </a:cubicBezTo>
                  <a:cubicBezTo>
                    <a:pt x="2080" y="1304"/>
                    <a:pt x="2008" y="1288"/>
                    <a:pt x="1976" y="1304"/>
                  </a:cubicBezTo>
                  <a:cubicBezTo>
                    <a:pt x="1944" y="1320"/>
                    <a:pt x="1944" y="1360"/>
                    <a:pt x="1928" y="1400"/>
                  </a:cubicBezTo>
                  <a:cubicBezTo>
                    <a:pt x="1912" y="1440"/>
                    <a:pt x="1928" y="1536"/>
                    <a:pt x="1880" y="1544"/>
                  </a:cubicBezTo>
                  <a:cubicBezTo>
                    <a:pt x="1832" y="1552"/>
                    <a:pt x="1704" y="1488"/>
                    <a:pt x="1640" y="1448"/>
                  </a:cubicBezTo>
                  <a:cubicBezTo>
                    <a:pt x="1576" y="1408"/>
                    <a:pt x="1520" y="1344"/>
                    <a:pt x="1496" y="1304"/>
                  </a:cubicBezTo>
                  <a:cubicBezTo>
                    <a:pt x="1472" y="1264"/>
                    <a:pt x="1488" y="1240"/>
                    <a:pt x="1496" y="1208"/>
                  </a:cubicBezTo>
                  <a:cubicBezTo>
                    <a:pt x="1504" y="1176"/>
                    <a:pt x="1544" y="1136"/>
                    <a:pt x="1544" y="1112"/>
                  </a:cubicBezTo>
                  <a:cubicBezTo>
                    <a:pt x="1544" y="1088"/>
                    <a:pt x="1512" y="1096"/>
                    <a:pt x="1496" y="1064"/>
                  </a:cubicBezTo>
                  <a:cubicBezTo>
                    <a:pt x="1480" y="1032"/>
                    <a:pt x="1472" y="952"/>
                    <a:pt x="1448" y="920"/>
                  </a:cubicBezTo>
                  <a:cubicBezTo>
                    <a:pt x="1424" y="888"/>
                    <a:pt x="1368" y="896"/>
                    <a:pt x="1352" y="872"/>
                  </a:cubicBezTo>
                  <a:cubicBezTo>
                    <a:pt x="1336" y="848"/>
                    <a:pt x="1368" y="784"/>
                    <a:pt x="1352" y="776"/>
                  </a:cubicBezTo>
                  <a:cubicBezTo>
                    <a:pt x="1336" y="768"/>
                    <a:pt x="1280" y="784"/>
                    <a:pt x="1256" y="824"/>
                  </a:cubicBezTo>
                  <a:cubicBezTo>
                    <a:pt x="1232" y="864"/>
                    <a:pt x="1224" y="976"/>
                    <a:pt x="1208" y="1016"/>
                  </a:cubicBezTo>
                  <a:cubicBezTo>
                    <a:pt x="1192" y="1056"/>
                    <a:pt x="1176" y="1056"/>
                    <a:pt x="1160" y="1064"/>
                  </a:cubicBezTo>
                  <a:cubicBezTo>
                    <a:pt x="1144" y="1072"/>
                    <a:pt x="1128" y="1080"/>
                    <a:pt x="1112" y="1064"/>
                  </a:cubicBezTo>
                  <a:cubicBezTo>
                    <a:pt x="1096" y="1048"/>
                    <a:pt x="1088" y="1000"/>
                    <a:pt x="1064" y="968"/>
                  </a:cubicBezTo>
                  <a:cubicBezTo>
                    <a:pt x="1040" y="936"/>
                    <a:pt x="992" y="912"/>
                    <a:pt x="968" y="872"/>
                  </a:cubicBezTo>
                  <a:cubicBezTo>
                    <a:pt x="944" y="832"/>
                    <a:pt x="928" y="768"/>
                    <a:pt x="920" y="728"/>
                  </a:cubicBezTo>
                  <a:cubicBezTo>
                    <a:pt x="912" y="688"/>
                    <a:pt x="952" y="656"/>
                    <a:pt x="920" y="632"/>
                  </a:cubicBezTo>
                  <a:cubicBezTo>
                    <a:pt x="888" y="608"/>
                    <a:pt x="776" y="608"/>
                    <a:pt x="728" y="584"/>
                  </a:cubicBezTo>
                  <a:cubicBezTo>
                    <a:pt x="680" y="560"/>
                    <a:pt x="664" y="520"/>
                    <a:pt x="632" y="488"/>
                  </a:cubicBezTo>
                  <a:cubicBezTo>
                    <a:pt x="600" y="456"/>
                    <a:pt x="576" y="424"/>
                    <a:pt x="536" y="392"/>
                  </a:cubicBezTo>
                  <a:cubicBezTo>
                    <a:pt x="496" y="360"/>
                    <a:pt x="440" y="336"/>
                    <a:pt x="392" y="296"/>
                  </a:cubicBezTo>
                  <a:cubicBezTo>
                    <a:pt x="344" y="256"/>
                    <a:pt x="280" y="192"/>
                    <a:pt x="248" y="152"/>
                  </a:cubicBezTo>
                  <a:cubicBezTo>
                    <a:pt x="216" y="112"/>
                    <a:pt x="240" y="80"/>
                    <a:pt x="200" y="56"/>
                  </a:cubicBezTo>
                  <a:cubicBezTo>
                    <a:pt x="160" y="32"/>
                    <a:pt x="16" y="16"/>
                    <a:pt x="8" y="8"/>
                  </a:cubicBezTo>
                  <a:cubicBezTo>
                    <a:pt x="0" y="0"/>
                    <a:pt x="76" y="4"/>
                    <a:pt x="152" y="8"/>
                  </a:cubicBezTo>
                </a:path>
              </a:pathLst>
            </a:custGeom>
            <a:solidFill>
              <a:srgbClr val="00CCFF"/>
            </a:solidFill>
            <a:ln w="9525">
              <a:solidFill>
                <a:srgbClr val="00CCFF"/>
              </a:solidFill>
              <a:round/>
              <a:headEnd/>
              <a:tailEnd/>
            </a:ln>
          </p:spPr>
          <p:txBody>
            <a:bodyPr/>
            <a:lstStyle/>
            <a:p>
              <a:endParaRPr lang="en-US"/>
            </a:p>
          </p:txBody>
        </p:sp>
        <p:sp>
          <p:nvSpPr>
            <p:cNvPr id="16463" name="Freeform 5"/>
            <p:cNvSpPr>
              <a:spLocks/>
            </p:cNvSpPr>
            <p:nvPr/>
          </p:nvSpPr>
          <p:spPr bwMode="auto">
            <a:xfrm>
              <a:off x="1672" y="32"/>
              <a:ext cx="1080" cy="1312"/>
            </a:xfrm>
            <a:custGeom>
              <a:avLst/>
              <a:gdLst>
                <a:gd name="T0" fmla="*/ 8 w 1080"/>
                <a:gd name="T1" fmla="*/ 16 h 1312"/>
                <a:gd name="T2" fmla="*/ 152 w 1080"/>
                <a:gd name="T3" fmla="*/ 64 h 1312"/>
                <a:gd name="T4" fmla="*/ 200 w 1080"/>
                <a:gd name="T5" fmla="*/ 160 h 1312"/>
                <a:gd name="T6" fmla="*/ 200 w 1080"/>
                <a:gd name="T7" fmla="*/ 208 h 1312"/>
                <a:gd name="T8" fmla="*/ 296 w 1080"/>
                <a:gd name="T9" fmla="*/ 208 h 1312"/>
                <a:gd name="T10" fmla="*/ 344 w 1080"/>
                <a:gd name="T11" fmla="*/ 304 h 1312"/>
                <a:gd name="T12" fmla="*/ 392 w 1080"/>
                <a:gd name="T13" fmla="*/ 448 h 1312"/>
                <a:gd name="T14" fmla="*/ 440 w 1080"/>
                <a:gd name="T15" fmla="*/ 592 h 1312"/>
                <a:gd name="T16" fmla="*/ 392 w 1080"/>
                <a:gd name="T17" fmla="*/ 640 h 1312"/>
                <a:gd name="T18" fmla="*/ 488 w 1080"/>
                <a:gd name="T19" fmla="*/ 640 h 1312"/>
                <a:gd name="T20" fmla="*/ 584 w 1080"/>
                <a:gd name="T21" fmla="*/ 592 h 1312"/>
                <a:gd name="T22" fmla="*/ 632 w 1080"/>
                <a:gd name="T23" fmla="*/ 592 h 1312"/>
                <a:gd name="T24" fmla="*/ 728 w 1080"/>
                <a:gd name="T25" fmla="*/ 688 h 1312"/>
                <a:gd name="T26" fmla="*/ 680 w 1080"/>
                <a:gd name="T27" fmla="*/ 832 h 1312"/>
                <a:gd name="T28" fmla="*/ 728 w 1080"/>
                <a:gd name="T29" fmla="*/ 976 h 1312"/>
                <a:gd name="T30" fmla="*/ 872 w 1080"/>
                <a:gd name="T31" fmla="*/ 1072 h 1312"/>
                <a:gd name="T32" fmla="*/ 1016 w 1080"/>
                <a:gd name="T33" fmla="*/ 1168 h 1312"/>
                <a:gd name="T34" fmla="*/ 1016 w 1080"/>
                <a:gd name="T35" fmla="*/ 1264 h 1312"/>
                <a:gd name="T36" fmla="*/ 920 w 1080"/>
                <a:gd name="T37" fmla="*/ 1312 h 1312"/>
                <a:gd name="T38" fmla="*/ 1016 w 1080"/>
                <a:gd name="T39" fmla="*/ 1264 h 1312"/>
                <a:gd name="T40" fmla="*/ 1064 w 1080"/>
                <a:gd name="T41" fmla="*/ 1168 h 1312"/>
                <a:gd name="T42" fmla="*/ 920 w 1080"/>
                <a:gd name="T43" fmla="*/ 1072 h 1312"/>
                <a:gd name="T44" fmla="*/ 776 w 1080"/>
                <a:gd name="T45" fmla="*/ 976 h 1312"/>
                <a:gd name="T46" fmla="*/ 680 w 1080"/>
                <a:gd name="T47" fmla="*/ 832 h 1312"/>
                <a:gd name="T48" fmla="*/ 776 w 1080"/>
                <a:gd name="T49" fmla="*/ 688 h 1312"/>
                <a:gd name="T50" fmla="*/ 680 w 1080"/>
                <a:gd name="T51" fmla="*/ 592 h 1312"/>
                <a:gd name="T52" fmla="*/ 584 w 1080"/>
                <a:gd name="T53" fmla="*/ 544 h 1312"/>
                <a:gd name="T54" fmla="*/ 440 w 1080"/>
                <a:gd name="T55" fmla="*/ 640 h 1312"/>
                <a:gd name="T56" fmla="*/ 440 w 1080"/>
                <a:gd name="T57" fmla="*/ 544 h 1312"/>
                <a:gd name="T58" fmla="*/ 392 w 1080"/>
                <a:gd name="T59" fmla="*/ 352 h 1312"/>
                <a:gd name="T60" fmla="*/ 344 w 1080"/>
                <a:gd name="T61" fmla="*/ 160 h 1312"/>
                <a:gd name="T62" fmla="*/ 248 w 1080"/>
                <a:gd name="T63" fmla="*/ 160 h 1312"/>
                <a:gd name="T64" fmla="*/ 200 w 1080"/>
                <a:gd name="T65" fmla="*/ 112 h 1312"/>
                <a:gd name="T66" fmla="*/ 104 w 1080"/>
                <a:gd name="T67" fmla="*/ 16 h 1312"/>
                <a:gd name="T68" fmla="*/ 8 w 1080"/>
                <a:gd name="T69" fmla="*/ 16 h 13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0"/>
                <a:gd name="T106" fmla="*/ 0 h 1312"/>
                <a:gd name="T107" fmla="*/ 1080 w 1080"/>
                <a:gd name="T108" fmla="*/ 1312 h 13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0" h="1312">
                  <a:moveTo>
                    <a:pt x="8" y="16"/>
                  </a:moveTo>
                  <a:cubicBezTo>
                    <a:pt x="16" y="24"/>
                    <a:pt x="120" y="40"/>
                    <a:pt x="152" y="64"/>
                  </a:cubicBezTo>
                  <a:cubicBezTo>
                    <a:pt x="184" y="88"/>
                    <a:pt x="192" y="136"/>
                    <a:pt x="200" y="160"/>
                  </a:cubicBezTo>
                  <a:cubicBezTo>
                    <a:pt x="208" y="184"/>
                    <a:pt x="184" y="200"/>
                    <a:pt x="200" y="208"/>
                  </a:cubicBezTo>
                  <a:cubicBezTo>
                    <a:pt x="216" y="216"/>
                    <a:pt x="272" y="192"/>
                    <a:pt x="296" y="208"/>
                  </a:cubicBezTo>
                  <a:cubicBezTo>
                    <a:pt x="320" y="224"/>
                    <a:pt x="328" y="264"/>
                    <a:pt x="344" y="304"/>
                  </a:cubicBezTo>
                  <a:cubicBezTo>
                    <a:pt x="360" y="344"/>
                    <a:pt x="376" y="400"/>
                    <a:pt x="392" y="448"/>
                  </a:cubicBezTo>
                  <a:cubicBezTo>
                    <a:pt x="408" y="496"/>
                    <a:pt x="440" y="560"/>
                    <a:pt x="440" y="592"/>
                  </a:cubicBezTo>
                  <a:cubicBezTo>
                    <a:pt x="440" y="624"/>
                    <a:pt x="384" y="632"/>
                    <a:pt x="392" y="640"/>
                  </a:cubicBezTo>
                  <a:cubicBezTo>
                    <a:pt x="400" y="648"/>
                    <a:pt x="456" y="648"/>
                    <a:pt x="488" y="640"/>
                  </a:cubicBezTo>
                  <a:cubicBezTo>
                    <a:pt x="520" y="632"/>
                    <a:pt x="560" y="600"/>
                    <a:pt x="584" y="592"/>
                  </a:cubicBezTo>
                  <a:cubicBezTo>
                    <a:pt x="608" y="584"/>
                    <a:pt x="608" y="576"/>
                    <a:pt x="632" y="592"/>
                  </a:cubicBezTo>
                  <a:cubicBezTo>
                    <a:pt x="656" y="608"/>
                    <a:pt x="720" y="648"/>
                    <a:pt x="728" y="688"/>
                  </a:cubicBezTo>
                  <a:cubicBezTo>
                    <a:pt x="736" y="728"/>
                    <a:pt x="680" y="784"/>
                    <a:pt x="680" y="832"/>
                  </a:cubicBezTo>
                  <a:cubicBezTo>
                    <a:pt x="680" y="880"/>
                    <a:pt x="696" y="936"/>
                    <a:pt x="728" y="976"/>
                  </a:cubicBezTo>
                  <a:cubicBezTo>
                    <a:pt x="760" y="1016"/>
                    <a:pt x="824" y="1040"/>
                    <a:pt x="872" y="1072"/>
                  </a:cubicBezTo>
                  <a:cubicBezTo>
                    <a:pt x="920" y="1104"/>
                    <a:pt x="992" y="1136"/>
                    <a:pt x="1016" y="1168"/>
                  </a:cubicBezTo>
                  <a:cubicBezTo>
                    <a:pt x="1040" y="1200"/>
                    <a:pt x="1032" y="1240"/>
                    <a:pt x="1016" y="1264"/>
                  </a:cubicBezTo>
                  <a:cubicBezTo>
                    <a:pt x="1000" y="1288"/>
                    <a:pt x="920" y="1312"/>
                    <a:pt x="920" y="1312"/>
                  </a:cubicBezTo>
                  <a:cubicBezTo>
                    <a:pt x="920" y="1312"/>
                    <a:pt x="992" y="1288"/>
                    <a:pt x="1016" y="1264"/>
                  </a:cubicBezTo>
                  <a:cubicBezTo>
                    <a:pt x="1040" y="1240"/>
                    <a:pt x="1080" y="1200"/>
                    <a:pt x="1064" y="1168"/>
                  </a:cubicBezTo>
                  <a:cubicBezTo>
                    <a:pt x="1048" y="1136"/>
                    <a:pt x="968" y="1104"/>
                    <a:pt x="920" y="1072"/>
                  </a:cubicBezTo>
                  <a:cubicBezTo>
                    <a:pt x="872" y="1040"/>
                    <a:pt x="816" y="1016"/>
                    <a:pt x="776" y="976"/>
                  </a:cubicBezTo>
                  <a:cubicBezTo>
                    <a:pt x="736" y="936"/>
                    <a:pt x="680" y="880"/>
                    <a:pt x="680" y="832"/>
                  </a:cubicBezTo>
                  <a:cubicBezTo>
                    <a:pt x="680" y="784"/>
                    <a:pt x="776" y="728"/>
                    <a:pt x="776" y="688"/>
                  </a:cubicBezTo>
                  <a:cubicBezTo>
                    <a:pt x="776" y="648"/>
                    <a:pt x="712" y="616"/>
                    <a:pt x="680" y="592"/>
                  </a:cubicBezTo>
                  <a:cubicBezTo>
                    <a:pt x="648" y="568"/>
                    <a:pt x="624" y="536"/>
                    <a:pt x="584" y="544"/>
                  </a:cubicBezTo>
                  <a:cubicBezTo>
                    <a:pt x="544" y="552"/>
                    <a:pt x="464" y="640"/>
                    <a:pt x="440" y="640"/>
                  </a:cubicBezTo>
                  <a:cubicBezTo>
                    <a:pt x="416" y="640"/>
                    <a:pt x="448" y="592"/>
                    <a:pt x="440" y="544"/>
                  </a:cubicBezTo>
                  <a:cubicBezTo>
                    <a:pt x="432" y="496"/>
                    <a:pt x="408" y="416"/>
                    <a:pt x="392" y="352"/>
                  </a:cubicBezTo>
                  <a:cubicBezTo>
                    <a:pt x="376" y="288"/>
                    <a:pt x="368" y="192"/>
                    <a:pt x="344" y="160"/>
                  </a:cubicBezTo>
                  <a:cubicBezTo>
                    <a:pt x="320" y="128"/>
                    <a:pt x="272" y="168"/>
                    <a:pt x="248" y="160"/>
                  </a:cubicBezTo>
                  <a:cubicBezTo>
                    <a:pt x="224" y="152"/>
                    <a:pt x="224" y="136"/>
                    <a:pt x="200" y="112"/>
                  </a:cubicBezTo>
                  <a:cubicBezTo>
                    <a:pt x="176" y="88"/>
                    <a:pt x="136" y="32"/>
                    <a:pt x="104" y="16"/>
                  </a:cubicBezTo>
                  <a:cubicBezTo>
                    <a:pt x="72" y="0"/>
                    <a:pt x="0" y="8"/>
                    <a:pt x="8" y="16"/>
                  </a:cubicBezTo>
                  <a:close/>
                </a:path>
              </a:pathLst>
            </a:custGeom>
            <a:solidFill>
              <a:srgbClr val="00CCFF"/>
            </a:solidFill>
            <a:ln w="9525">
              <a:solidFill>
                <a:srgbClr val="00CCFF"/>
              </a:solidFill>
              <a:round/>
              <a:headEnd/>
              <a:tailEnd/>
            </a:ln>
          </p:spPr>
          <p:txBody>
            <a:bodyPr/>
            <a:lstStyle/>
            <a:p>
              <a:endParaRPr lang="en-US"/>
            </a:p>
          </p:txBody>
        </p:sp>
        <p:sp>
          <p:nvSpPr>
            <p:cNvPr id="16464" name="Freeform 6"/>
            <p:cNvSpPr>
              <a:spLocks/>
            </p:cNvSpPr>
            <p:nvPr/>
          </p:nvSpPr>
          <p:spPr bwMode="auto">
            <a:xfrm>
              <a:off x="2680" y="0"/>
              <a:ext cx="504" cy="1208"/>
            </a:xfrm>
            <a:custGeom>
              <a:avLst/>
              <a:gdLst>
                <a:gd name="T0" fmla="*/ 488 w 504"/>
                <a:gd name="T1" fmla="*/ 0 h 1208"/>
                <a:gd name="T2" fmla="*/ 440 w 504"/>
                <a:gd name="T3" fmla="*/ 96 h 1208"/>
                <a:gd name="T4" fmla="*/ 392 w 504"/>
                <a:gd name="T5" fmla="*/ 144 h 1208"/>
                <a:gd name="T6" fmla="*/ 296 w 504"/>
                <a:gd name="T7" fmla="*/ 144 h 1208"/>
                <a:gd name="T8" fmla="*/ 248 w 504"/>
                <a:gd name="T9" fmla="*/ 192 h 1208"/>
                <a:gd name="T10" fmla="*/ 200 w 504"/>
                <a:gd name="T11" fmla="*/ 288 h 1208"/>
                <a:gd name="T12" fmla="*/ 344 w 504"/>
                <a:gd name="T13" fmla="*/ 288 h 1208"/>
                <a:gd name="T14" fmla="*/ 440 w 504"/>
                <a:gd name="T15" fmla="*/ 480 h 1208"/>
                <a:gd name="T16" fmla="*/ 488 w 504"/>
                <a:gd name="T17" fmla="*/ 576 h 1208"/>
                <a:gd name="T18" fmla="*/ 344 w 504"/>
                <a:gd name="T19" fmla="*/ 624 h 1208"/>
                <a:gd name="T20" fmla="*/ 392 w 504"/>
                <a:gd name="T21" fmla="*/ 768 h 1208"/>
                <a:gd name="T22" fmla="*/ 296 w 504"/>
                <a:gd name="T23" fmla="*/ 912 h 1208"/>
                <a:gd name="T24" fmla="*/ 200 w 504"/>
                <a:gd name="T25" fmla="*/ 1104 h 1208"/>
                <a:gd name="T26" fmla="*/ 104 w 504"/>
                <a:gd name="T27" fmla="*/ 1152 h 1208"/>
                <a:gd name="T28" fmla="*/ 8 w 504"/>
                <a:gd name="T29" fmla="*/ 1200 h 1208"/>
                <a:gd name="T30" fmla="*/ 152 w 504"/>
                <a:gd name="T31" fmla="*/ 1104 h 1208"/>
                <a:gd name="T32" fmla="*/ 200 w 504"/>
                <a:gd name="T33" fmla="*/ 1056 h 1208"/>
                <a:gd name="T34" fmla="*/ 248 w 504"/>
                <a:gd name="T35" fmla="*/ 960 h 1208"/>
                <a:gd name="T36" fmla="*/ 344 w 504"/>
                <a:gd name="T37" fmla="*/ 816 h 1208"/>
                <a:gd name="T38" fmla="*/ 392 w 504"/>
                <a:gd name="T39" fmla="*/ 768 h 1208"/>
                <a:gd name="T40" fmla="*/ 392 w 504"/>
                <a:gd name="T41" fmla="*/ 720 h 1208"/>
                <a:gd name="T42" fmla="*/ 344 w 504"/>
                <a:gd name="T43" fmla="*/ 624 h 1208"/>
                <a:gd name="T44" fmla="*/ 392 w 504"/>
                <a:gd name="T45" fmla="*/ 576 h 1208"/>
                <a:gd name="T46" fmla="*/ 440 w 504"/>
                <a:gd name="T47" fmla="*/ 576 h 1208"/>
                <a:gd name="T48" fmla="*/ 392 w 504"/>
                <a:gd name="T49" fmla="*/ 432 h 1208"/>
                <a:gd name="T50" fmla="*/ 344 w 504"/>
                <a:gd name="T51" fmla="*/ 288 h 1208"/>
                <a:gd name="T52" fmla="*/ 248 w 504"/>
                <a:gd name="T53" fmla="*/ 288 h 1208"/>
                <a:gd name="T54" fmla="*/ 200 w 504"/>
                <a:gd name="T55" fmla="*/ 288 h 1208"/>
                <a:gd name="T56" fmla="*/ 296 w 504"/>
                <a:gd name="T57" fmla="*/ 144 h 1208"/>
                <a:gd name="T58" fmla="*/ 392 w 504"/>
                <a:gd name="T59" fmla="*/ 144 h 1208"/>
                <a:gd name="T60" fmla="*/ 440 w 504"/>
                <a:gd name="T61" fmla="*/ 96 h 1208"/>
                <a:gd name="T62" fmla="*/ 488 w 504"/>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4"/>
                <a:gd name="T97" fmla="*/ 0 h 1208"/>
                <a:gd name="T98" fmla="*/ 504 w 504"/>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4" h="1208">
                  <a:moveTo>
                    <a:pt x="488" y="0"/>
                  </a:moveTo>
                  <a:cubicBezTo>
                    <a:pt x="488" y="0"/>
                    <a:pt x="456" y="72"/>
                    <a:pt x="440" y="96"/>
                  </a:cubicBezTo>
                  <a:cubicBezTo>
                    <a:pt x="424" y="120"/>
                    <a:pt x="416" y="136"/>
                    <a:pt x="392" y="144"/>
                  </a:cubicBezTo>
                  <a:cubicBezTo>
                    <a:pt x="368" y="152"/>
                    <a:pt x="320" y="136"/>
                    <a:pt x="296" y="144"/>
                  </a:cubicBezTo>
                  <a:cubicBezTo>
                    <a:pt x="272" y="152"/>
                    <a:pt x="264" y="168"/>
                    <a:pt x="248" y="192"/>
                  </a:cubicBezTo>
                  <a:cubicBezTo>
                    <a:pt x="232" y="216"/>
                    <a:pt x="184" y="272"/>
                    <a:pt x="200" y="288"/>
                  </a:cubicBezTo>
                  <a:cubicBezTo>
                    <a:pt x="216" y="304"/>
                    <a:pt x="304" y="256"/>
                    <a:pt x="344" y="288"/>
                  </a:cubicBezTo>
                  <a:cubicBezTo>
                    <a:pt x="384" y="320"/>
                    <a:pt x="416" y="432"/>
                    <a:pt x="440" y="480"/>
                  </a:cubicBezTo>
                  <a:cubicBezTo>
                    <a:pt x="464" y="528"/>
                    <a:pt x="504" y="552"/>
                    <a:pt x="488" y="576"/>
                  </a:cubicBezTo>
                  <a:cubicBezTo>
                    <a:pt x="472" y="600"/>
                    <a:pt x="360" y="592"/>
                    <a:pt x="344" y="624"/>
                  </a:cubicBezTo>
                  <a:cubicBezTo>
                    <a:pt x="328" y="656"/>
                    <a:pt x="400" y="720"/>
                    <a:pt x="392" y="768"/>
                  </a:cubicBezTo>
                  <a:cubicBezTo>
                    <a:pt x="384" y="816"/>
                    <a:pt x="328" y="856"/>
                    <a:pt x="296" y="912"/>
                  </a:cubicBezTo>
                  <a:cubicBezTo>
                    <a:pt x="264" y="968"/>
                    <a:pt x="232" y="1064"/>
                    <a:pt x="200" y="1104"/>
                  </a:cubicBezTo>
                  <a:cubicBezTo>
                    <a:pt x="168" y="1144"/>
                    <a:pt x="136" y="1136"/>
                    <a:pt x="104" y="1152"/>
                  </a:cubicBezTo>
                  <a:cubicBezTo>
                    <a:pt x="72" y="1168"/>
                    <a:pt x="0" y="1208"/>
                    <a:pt x="8" y="1200"/>
                  </a:cubicBezTo>
                  <a:cubicBezTo>
                    <a:pt x="16" y="1192"/>
                    <a:pt x="120" y="1128"/>
                    <a:pt x="152" y="1104"/>
                  </a:cubicBezTo>
                  <a:cubicBezTo>
                    <a:pt x="184" y="1080"/>
                    <a:pt x="184" y="1080"/>
                    <a:pt x="200" y="1056"/>
                  </a:cubicBezTo>
                  <a:cubicBezTo>
                    <a:pt x="216" y="1032"/>
                    <a:pt x="224" y="1000"/>
                    <a:pt x="248" y="960"/>
                  </a:cubicBezTo>
                  <a:cubicBezTo>
                    <a:pt x="272" y="920"/>
                    <a:pt x="320" y="848"/>
                    <a:pt x="344" y="816"/>
                  </a:cubicBezTo>
                  <a:cubicBezTo>
                    <a:pt x="368" y="784"/>
                    <a:pt x="384" y="784"/>
                    <a:pt x="392" y="768"/>
                  </a:cubicBezTo>
                  <a:cubicBezTo>
                    <a:pt x="400" y="752"/>
                    <a:pt x="400" y="744"/>
                    <a:pt x="392" y="720"/>
                  </a:cubicBezTo>
                  <a:cubicBezTo>
                    <a:pt x="384" y="696"/>
                    <a:pt x="344" y="648"/>
                    <a:pt x="344" y="624"/>
                  </a:cubicBezTo>
                  <a:cubicBezTo>
                    <a:pt x="344" y="600"/>
                    <a:pt x="376" y="584"/>
                    <a:pt x="392" y="576"/>
                  </a:cubicBezTo>
                  <a:cubicBezTo>
                    <a:pt x="408" y="568"/>
                    <a:pt x="440" y="600"/>
                    <a:pt x="440" y="576"/>
                  </a:cubicBezTo>
                  <a:cubicBezTo>
                    <a:pt x="440" y="552"/>
                    <a:pt x="408" y="480"/>
                    <a:pt x="392" y="432"/>
                  </a:cubicBezTo>
                  <a:cubicBezTo>
                    <a:pt x="376" y="384"/>
                    <a:pt x="368" y="312"/>
                    <a:pt x="344" y="288"/>
                  </a:cubicBezTo>
                  <a:cubicBezTo>
                    <a:pt x="320" y="264"/>
                    <a:pt x="272" y="288"/>
                    <a:pt x="248" y="288"/>
                  </a:cubicBezTo>
                  <a:cubicBezTo>
                    <a:pt x="224" y="288"/>
                    <a:pt x="192" y="312"/>
                    <a:pt x="200" y="288"/>
                  </a:cubicBezTo>
                  <a:cubicBezTo>
                    <a:pt x="208" y="264"/>
                    <a:pt x="264" y="168"/>
                    <a:pt x="296" y="144"/>
                  </a:cubicBezTo>
                  <a:cubicBezTo>
                    <a:pt x="328" y="120"/>
                    <a:pt x="368" y="152"/>
                    <a:pt x="392" y="144"/>
                  </a:cubicBezTo>
                  <a:cubicBezTo>
                    <a:pt x="416" y="136"/>
                    <a:pt x="424" y="120"/>
                    <a:pt x="440" y="96"/>
                  </a:cubicBezTo>
                  <a:cubicBezTo>
                    <a:pt x="456" y="72"/>
                    <a:pt x="488" y="0"/>
                    <a:pt x="488" y="0"/>
                  </a:cubicBezTo>
                  <a:close/>
                </a:path>
              </a:pathLst>
            </a:custGeom>
            <a:solidFill>
              <a:srgbClr val="00CCFF"/>
            </a:solidFill>
            <a:ln w="9525">
              <a:solidFill>
                <a:srgbClr val="00CCFF"/>
              </a:solidFill>
              <a:round/>
              <a:headEnd/>
              <a:tailEnd/>
            </a:ln>
          </p:spPr>
          <p:txBody>
            <a:bodyPr/>
            <a:lstStyle/>
            <a:p>
              <a:endParaRPr lang="en-US"/>
            </a:p>
          </p:txBody>
        </p:sp>
        <p:sp>
          <p:nvSpPr>
            <p:cNvPr id="16465" name="Freeform 7"/>
            <p:cNvSpPr>
              <a:spLocks/>
            </p:cNvSpPr>
            <p:nvPr/>
          </p:nvSpPr>
          <p:spPr bwMode="auto">
            <a:xfrm>
              <a:off x="1760" y="1536"/>
              <a:ext cx="400" cy="1840"/>
            </a:xfrm>
            <a:custGeom>
              <a:avLst/>
              <a:gdLst>
                <a:gd name="T0" fmla="*/ 352 w 400"/>
                <a:gd name="T1" fmla="*/ 0 h 1840"/>
                <a:gd name="T2" fmla="*/ 400 w 400"/>
                <a:gd name="T3" fmla="*/ 96 h 1840"/>
                <a:gd name="T4" fmla="*/ 352 w 400"/>
                <a:gd name="T5" fmla="*/ 192 h 1840"/>
                <a:gd name="T6" fmla="*/ 160 w 400"/>
                <a:gd name="T7" fmla="*/ 288 h 1840"/>
                <a:gd name="T8" fmla="*/ 64 w 400"/>
                <a:gd name="T9" fmla="*/ 384 h 1840"/>
                <a:gd name="T10" fmla="*/ 16 w 400"/>
                <a:gd name="T11" fmla="*/ 480 h 1840"/>
                <a:gd name="T12" fmla="*/ 160 w 400"/>
                <a:gd name="T13" fmla="*/ 624 h 1840"/>
                <a:gd name="T14" fmla="*/ 208 w 400"/>
                <a:gd name="T15" fmla="*/ 768 h 1840"/>
                <a:gd name="T16" fmla="*/ 64 w 400"/>
                <a:gd name="T17" fmla="*/ 1008 h 1840"/>
                <a:gd name="T18" fmla="*/ 112 w 400"/>
                <a:gd name="T19" fmla="*/ 1248 h 1840"/>
                <a:gd name="T20" fmla="*/ 208 w 400"/>
                <a:gd name="T21" fmla="*/ 1344 h 1840"/>
                <a:gd name="T22" fmla="*/ 352 w 400"/>
                <a:gd name="T23" fmla="*/ 1584 h 1840"/>
                <a:gd name="T24" fmla="*/ 208 w 400"/>
                <a:gd name="T25" fmla="*/ 1824 h 1840"/>
                <a:gd name="T26" fmla="*/ 304 w 400"/>
                <a:gd name="T27" fmla="*/ 1680 h 1840"/>
                <a:gd name="T28" fmla="*/ 352 w 400"/>
                <a:gd name="T29" fmla="*/ 1536 h 1840"/>
                <a:gd name="T30" fmla="*/ 256 w 400"/>
                <a:gd name="T31" fmla="*/ 1440 h 1840"/>
                <a:gd name="T32" fmla="*/ 208 w 400"/>
                <a:gd name="T33" fmla="*/ 1344 h 1840"/>
                <a:gd name="T34" fmla="*/ 112 w 400"/>
                <a:gd name="T35" fmla="*/ 1248 h 1840"/>
                <a:gd name="T36" fmla="*/ 64 w 400"/>
                <a:gd name="T37" fmla="*/ 1104 h 1840"/>
                <a:gd name="T38" fmla="*/ 112 w 400"/>
                <a:gd name="T39" fmla="*/ 864 h 1840"/>
                <a:gd name="T40" fmla="*/ 208 w 400"/>
                <a:gd name="T41" fmla="*/ 816 h 1840"/>
                <a:gd name="T42" fmla="*/ 160 w 400"/>
                <a:gd name="T43" fmla="*/ 672 h 1840"/>
                <a:gd name="T44" fmla="*/ 112 w 400"/>
                <a:gd name="T45" fmla="*/ 576 h 1840"/>
                <a:gd name="T46" fmla="*/ 16 w 400"/>
                <a:gd name="T47" fmla="*/ 528 h 1840"/>
                <a:gd name="T48" fmla="*/ 64 w 400"/>
                <a:gd name="T49" fmla="*/ 432 h 1840"/>
                <a:gd name="T50" fmla="*/ 112 w 400"/>
                <a:gd name="T51" fmla="*/ 336 h 1840"/>
                <a:gd name="T52" fmla="*/ 256 w 400"/>
                <a:gd name="T53" fmla="*/ 288 h 1840"/>
                <a:gd name="T54" fmla="*/ 352 w 400"/>
                <a:gd name="T55" fmla="*/ 192 h 1840"/>
                <a:gd name="T56" fmla="*/ 400 w 400"/>
                <a:gd name="T57" fmla="*/ 96 h 1840"/>
                <a:gd name="T58" fmla="*/ 352 w 400"/>
                <a:gd name="T59" fmla="*/ 0 h 18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1840"/>
                <a:gd name="T92" fmla="*/ 400 w 400"/>
                <a:gd name="T93" fmla="*/ 1840 h 18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1840">
                  <a:moveTo>
                    <a:pt x="352" y="0"/>
                  </a:moveTo>
                  <a:cubicBezTo>
                    <a:pt x="352" y="0"/>
                    <a:pt x="400" y="64"/>
                    <a:pt x="400" y="96"/>
                  </a:cubicBezTo>
                  <a:cubicBezTo>
                    <a:pt x="400" y="128"/>
                    <a:pt x="392" y="160"/>
                    <a:pt x="352" y="192"/>
                  </a:cubicBezTo>
                  <a:cubicBezTo>
                    <a:pt x="312" y="224"/>
                    <a:pt x="208" y="256"/>
                    <a:pt x="160" y="288"/>
                  </a:cubicBezTo>
                  <a:cubicBezTo>
                    <a:pt x="112" y="320"/>
                    <a:pt x="88" y="352"/>
                    <a:pt x="64" y="384"/>
                  </a:cubicBezTo>
                  <a:cubicBezTo>
                    <a:pt x="40" y="416"/>
                    <a:pt x="0" y="440"/>
                    <a:pt x="16" y="480"/>
                  </a:cubicBezTo>
                  <a:cubicBezTo>
                    <a:pt x="32" y="520"/>
                    <a:pt x="128" y="576"/>
                    <a:pt x="160" y="624"/>
                  </a:cubicBezTo>
                  <a:cubicBezTo>
                    <a:pt x="192" y="672"/>
                    <a:pt x="224" y="704"/>
                    <a:pt x="208" y="768"/>
                  </a:cubicBezTo>
                  <a:cubicBezTo>
                    <a:pt x="192" y="832"/>
                    <a:pt x="80" y="928"/>
                    <a:pt x="64" y="1008"/>
                  </a:cubicBezTo>
                  <a:cubicBezTo>
                    <a:pt x="48" y="1088"/>
                    <a:pt x="88" y="1192"/>
                    <a:pt x="112" y="1248"/>
                  </a:cubicBezTo>
                  <a:cubicBezTo>
                    <a:pt x="136" y="1304"/>
                    <a:pt x="168" y="1288"/>
                    <a:pt x="208" y="1344"/>
                  </a:cubicBezTo>
                  <a:cubicBezTo>
                    <a:pt x="248" y="1400"/>
                    <a:pt x="352" y="1504"/>
                    <a:pt x="352" y="1584"/>
                  </a:cubicBezTo>
                  <a:cubicBezTo>
                    <a:pt x="352" y="1664"/>
                    <a:pt x="216" y="1808"/>
                    <a:pt x="208" y="1824"/>
                  </a:cubicBezTo>
                  <a:cubicBezTo>
                    <a:pt x="200" y="1840"/>
                    <a:pt x="280" y="1728"/>
                    <a:pt x="304" y="1680"/>
                  </a:cubicBezTo>
                  <a:cubicBezTo>
                    <a:pt x="328" y="1632"/>
                    <a:pt x="360" y="1576"/>
                    <a:pt x="352" y="1536"/>
                  </a:cubicBezTo>
                  <a:cubicBezTo>
                    <a:pt x="344" y="1496"/>
                    <a:pt x="280" y="1472"/>
                    <a:pt x="256" y="1440"/>
                  </a:cubicBezTo>
                  <a:cubicBezTo>
                    <a:pt x="232" y="1408"/>
                    <a:pt x="232" y="1376"/>
                    <a:pt x="208" y="1344"/>
                  </a:cubicBezTo>
                  <a:cubicBezTo>
                    <a:pt x="184" y="1312"/>
                    <a:pt x="136" y="1288"/>
                    <a:pt x="112" y="1248"/>
                  </a:cubicBezTo>
                  <a:cubicBezTo>
                    <a:pt x="88" y="1208"/>
                    <a:pt x="64" y="1168"/>
                    <a:pt x="64" y="1104"/>
                  </a:cubicBezTo>
                  <a:cubicBezTo>
                    <a:pt x="64" y="1040"/>
                    <a:pt x="88" y="912"/>
                    <a:pt x="112" y="864"/>
                  </a:cubicBezTo>
                  <a:cubicBezTo>
                    <a:pt x="136" y="816"/>
                    <a:pt x="200" y="848"/>
                    <a:pt x="208" y="816"/>
                  </a:cubicBezTo>
                  <a:cubicBezTo>
                    <a:pt x="216" y="784"/>
                    <a:pt x="176" y="712"/>
                    <a:pt x="160" y="672"/>
                  </a:cubicBezTo>
                  <a:cubicBezTo>
                    <a:pt x="144" y="632"/>
                    <a:pt x="136" y="600"/>
                    <a:pt x="112" y="576"/>
                  </a:cubicBezTo>
                  <a:cubicBezTo>
                    <a:pt x="88" y="552"/>
                    <a:pt x="24" y="552"/>
                    <a:pt x="16" y="528"/>
                  </a:cubicBezTo>
                  <a:cubicBezTo>
                    <a:pt x="8" y="504"/>
                    <a:pt x="48" y="464"/>
                    <a:pt x="64" y="432"/>
                  </a:cubicBezTo>
                  <a:cubicBezTo>
                    <a:pt x="80" y="400"/>
                    <a:pt x="80" y="360"/>
                    <a:pt x="112" y="336"/>
                  </a:cubicBezTo>
                  <a:cubicBezTo>
                    <a:pt x="144" y="312"/>
                    <a:pt x="216" y="312"/>
                    <a:pt x="256" y="288"/>
                  </a:cubicBezTo>
                  <a:cubicBezTo>
                    <a:pt x="296" y="264"/>
                    <a:pt x="328" y="224"/>
                    <a:pt x="352" y="192"/>
                  </a:cubicBezTo>
                  <a:cubicBezTo>
                    <a:pt x="376" y="160"/>
                    <a:pt x="400" y="128"/>
                    <a:pt x="400" y="96"/>
                  </a:cubicBezTo>
                  <a:cubicBezTo>
                    <a:pt x="400" y="64"/>
                    <a:pt x="352" y="0"/>
                    <a:pt x="352" y="0"/>
                  </a:cubicBezTo>
                  <a:close/>
                </a:path>
              </a:pathLst>
            </a:custGeom>
            <a:solidFill>
              <a:srgbClr val="00CCFF"/>
            </a:solidFill>
            <a:ln w="9525">
              <a:solidFill>
                <a:srgbClr val="00CCFF"/>
              </a:solidFill>
              <a:round/>
              <a:headEnd/>
              <a:tailEnd/>
            </a:ln>
          </p:spPr>
          <p:txBody>
            <a:bodyPr/>
            <a:lstStyle/>
            <a:p>
              <a:endParaRPr lang="en-US"/>
            </a:p>
          </p:txBody>
        </p:sp>
        <p:sp>
          <p:nvSpPr>
            <p:cNvPr id="16466" name="Freeform 8"/>
            <p:cNvSpPr>
              <a:spLocks/>
            </p:cNvSpPr>
            <p:nvPr/>
          </p:nvSpPr>
          <p:spPr bwMode="auto">
            <a:xfrm>
              <a:off x="3168" y="48"/>
              <a:ext cx="2176" cy="1832"/>
            </a:xfrm>
            <a:custGeom>
              <a:avLst/>
              <a:gdLst>
                <a:gd name="T0" fmla="*/ 1152 w 2176"/>
                <a:gd name="T1" fmla="*/ 0 h 1832"/>
                <a:gd name="T2" fmla="*/ 1296 w 2176"/>
                <a:gd name="T3" fmla="*/ 48 h 1832"/>
                <a:gd name="T4" fmla="*/ 1392 w 2176"/>
                <a:gd name="T5" fmla="*/ 96 h 1832"/>
                <a:gd name="T6" fmla="*/ 1488 w 2176"/>
                <a:gd name="T7" fmla="*/ 144 h 1832"/>
                <a:gd name="T8" fmla="*/ 1536 w 2176"/>
                <a:gd name="T9" fmla="*/ 336 h 1832"/>
                <a:gd name="T10" fmla="*/ 1536 w 2176"/>
                <a:gd name="T11" fmla="*/ 432 h 1832"/>
                <a:gd name="T12" fmla="*/ 1584 w 2176"/>
                <a:gd name="T13" fmla="*/ 528 h 1832"/>
                <a:gd name="T14" fmla="*/ 1680 w 2176"/>
                <a:gd name="T15" fmla="*/ 576 h 1832"/>
                <a:gd name="T16" fmla="*/ 1584 w 2176"/>
                <a:gd name="T17" fmla="*/ 672 h 1832"/>
                <a:gd name="T18" fmla="*/ 1632 w 2176"/>
                <a:gd name="T19" fmla="*/ 720 h 1832"/>
                <a:gd name="T20" fmla="*/ 1728 w 2176"/>
                <a:gd name="T21" fmla="*/ 720 h 1832"/>
                <a:gd name="T22" fmla="*/ 1728 w 2176"/>
                <a:gd name="T23" fmla="*/ 816 h 1832"/>
                <a:gd name="T24" fmla="*/ 1728 w 2176"/>
                <a:gd name="T25" fmla="*/ 912 h 1832"/>
                <a:gd name="T26" fmla="*/ 1776 w 2176"/>
                <a:gd name="T27" fmla="*/ 1056 h 1832"/>
                <a:gd name="T28" fmla="*/ 1824 w 2176"/>
                <a:gd name="T29" fmla="*/ 1104 h 1832"/>
                <a:gd name="T30" fmla="*/ 1920 w 2176"/>
                <a:gd name="T31" fmla="*/ 1104 h 1832"/>
                <a:gd name="T32" fmla="*/ 2016 w 2176"/>
                <a:gd name="T33" fmla="*/ 1104 h 1832"/>
                <a:gd name="T34" fmla="*/ 2016 w 2176"/>
                <a:gd name="T35" fmla="*/ 1200 h 1832"/>
                <a:gd name="T36" fmla="*/ 2112 w 2176"/>
                <a:gd name="T37" fmla="*/ 1248 h 1832"/>
                <a:gd name="T38" fmla="*/ 2160 w 2176"/>
                <a:gd name="T39" fmla="*/ 1392 h 1832"/>
                <a:gd name="T40" fmla="*/ 2160 w 2176"/>
                <a:gd name="T41" fmla="*/ 1536 h 1832"/>
                <a:gd name="T42" fmla="*/ 2064 w 2176"/>
                <a:gd name="T43" fmla="*/ 1536 h 1832"/>
                <a:gd name="T44" fmla="*/ 1920 w 2176"/>
                <a:gd name="T45" fmla="*/ 1536 h 1832"/>
                <a:gd name="T46" fmla="*/ 1872 w 2176"/>
                <a:gd name="T47" fmla="*/ 1584 h 1832"/>
                <a:gd name="T48" fmla="*/ 2016 w 2176"/>
                <a:gd name="T49" fmla="*/ 1632 h 1832"/>
                <a:gd name="T50" fmla="*/ 2064 w 2176"/>
                <a:gd name="T51" fmla="*/ 1728 h 1832"/>
                <a:gd name="T52" fmla="*/ 1920 w 2176"/>
                <a:gd name="T53" fmla="*/ 1680 h 1832"/>
                <a:gd name="T54" fmla="*/ 1776 w 2176"/>
                <a:gd name="T55" fmla="*/ 1728 h 1832"/>
                <a:gd name="T56" fmla="*/ 1632 w 2176"/>
                <a:gd name="T57" fmla="*/ 1824 h 1832"/>
                <a:gd name="T58" fmla="*/ 1488 w 2176"/>
                <a:gd name="T59" fmla="*/ 1776 h 1832"/>
                <a:gd name="T60" fmla="*/ 1344 w 2176"/>
                <a:gd name="T61" fmla="*/ 1776 h 1832"/>
                <a:gd name="T62" fmla="*/ 1248 w 2176"/>
                <a:gd name="T63" fmla="*/ 1680 h 1832"/>
                <a:gd name="T64" fmla="*/ 1152 w 2176"/>
                <a:gd name="T65" fmla="*/ 1632 h 1832"/>
                <a:gd name="T66" fmla="*/ 1056 w 2176"/>
                <a:gd name="T67" fmla="*/ 1536 h 1832"/>
                <a:gd name="T68" fmla="*/ 1008 w 2176"/>
                <a:gd name="T69" fmla="*/ 1440 h 1832"/>
                <a:gd name="T70" fmla="*/ 912 w 2176"/>
                <a:gd name="T71" fmla="*/ 1392 h 1832"/>
                <a:gd name="T72" fmla="*/ 816 w 2176"/>
                <a:gd name="T73" fmla="*/ 1440 h 1832"/>
                <a:gd name="T74" fmla="*/ 720 w 2176"/>
                <a:gd name="T75" fmla="*/ 1488 h 1832"/>
                <a:gd name="T76" fmla="*/ 528 w 2176"/>
                <a:gd name="T77" fmla="*/ 1488 h 1832"/>
                <a:gd name="T78" fmla="*/ 384 w 2176"/>
                <a:gd name="T79" fmla="*/ 1440 h 1832"/>
                <a:gd name="T80" fmla="*/ 240 w 2176"/>
                <a:gd name="T81" fmla="*/ 1536 h 1832"/>
                <a:gd name="T82" fmla="*/ 0 w 2176"/>
                <a:gd name="T83" fmla="*/ 1488 h 1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76"/>
                <a:gd name="T127" fmla="*/ 0 h 1832"/>
                <a:gd name="T128" fmla="*/ 2176 w 2176"/>
                <a:gd name="T129" fmla="*/ 1832 h 1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76" h="1832">
                  <a:moveTo>
                    <a:pt x="1152" y="0"/>
                  </a:moveTo>
                  <a:cubicBezTo>
                    <a:pt x="1204" y="16"/>
                    <a:pt x="1256" y="32"/>
                    <a:pt x="1296" y="48"/>
                  </a:cubicBezTo>
                  <a:cubicBezTo>
                    <a:pt x="1336" y="64"/>
                    <a:pt x="1360" y="80"/>
                    <a:pt x="1392" y="96"/>
                  </a:cubicBezTo>
                  <a:cubicBezTo>
                    <a:pt x="1424" y="112"/>
                    <a:pt x="1464" y="104"/>
                    <a:pt x="1488" y="144"/>
                  </a:cubicBezTo>
                  <a:cubicBezTo>
                    <a:pt x="1512" y="184"/>
                    <a:pt x="1528" y="288"/>
                    <a:pt x="1536" y="336"/>
                  </a:cubicBezTo>
                  <a:cubicBezTo>
                    <a:pt x="1544" y="384"/>
                    <a:pt x="1528" y="400"/>
                    <a:pt x="1536" y="432"/>
                  </a:cubicBezTo>
                  <a:cubicBezTo>
                    <a:pt x="1544" y="464"/>
                    <a:pt x="1560" y="504"/>
                    <a:pt x="1584" y="528"/>
                  </a:cubicBezTo>
                  <a:cubicBezTo>
                    <a:pt x="1608" y="552"/>
                    <a:pt x="1680" y="552"/>
                    <a:pt x="1680" y="576"/>
                  </a:cubicBezTo>
                  <a:cubicBezTo>
                    <a:pt x="1680" y="600"/>
                    <a:pt x="1592" y="648"/>
                    <a:pt x="1584" y="672"/>
                  </a:cubicBezTo>
                  <a:cubicBezTo>
                    <a:pt x="1576" y="696"/>
                    <a:pt x="1608" y="712"/>
                    <a:pt x="1632" y="720"/>
                  </a:cubicBezTo>
                  <a:cubicBezTo>
                    <a:pt x="1656" y="728"/>
                    <a:pt x="1712" y="704"/>
                    <a:pt x="1728" y="720"/>
                  </a:cubicBezTo>
                  <a:cubicBezTo>
                    <a:pt x="1744" y="736"/>
                    <a:pt x="1728" y="784"/>
                    <a:pt x="1728" y="816"/>
                  </a:cubicBezTo>
                  <a:cubicBezTo>
                    <a:pt x="1728" y="848"/>
                    <a:pt x="1720" y="872"/>
                    <a:pt x="1728" y="912"/>
                  </a:cubicBezTo>
                  <a:cubicBezTo>
                    <a:pt x="1736" y="952"/>
                    <a:pt x="1760" y="1024"/>
                    <a:pt x="1776" y="1056"/>
                  </a:cubicBezTo>
                  <a:cubicBezTo>
                    <a:pt x="1792" y="1088"/>
                    <a:pt x="1800" y="1096"/>
                    <a:pt x="1824" y="1104"/>
                  </a:cubicBezTo>
                  <a:cubicBezTo>
                    <a:pt x="1848" y="1112"/>
                    <a:pt x="1888" y="1104"/>
                    <a:pt x="1920" y="1104"/>
                  </a:cubicBezTo>
                  <a:cubicBezTo>
                    <a:pt x="1952" y="1104"/>
                    <a:pt x="2000" y="1088"/>
                    <a:pt x="2016" y="1104"/>
                  </a:cubicBezTo>
                  <a:cubicBezTo>
                    <a:pt x="2032" y="1120"/>
                    <a:pt x="2000" y="1176"/>
                    <a:pt x="2016" y="1200"/>
                  </a:cubicBezTo>
                  <a:cubicBezTo>
                    <a:pt x="2032" y="1224"/>
                    <a:pt x="2088" y="1216"/>
                    <a:pt x="2112" y="1248"/>
                  </a:cubicBezTo>
                  <a:cubicBezTo>
                    <a:pt x="2136" y="1280"/>
                    <a:pt x="2152" y="1344"/>
                    <a:pt x="2160" y="1392"/>
                  </a:cubicBezTo>
                  <a:cubicBezTo>
                    <a:pt x="2168" y="1440"/>
                    <a:pt x="2176" y="1512"/>
                    <a:pt x="2160" y="1536"/>
                  </a:cubicBezTo>
                  <a:cubicBezTo>
                    <a:pt x="2144" y="1560"/>
                    <a:pt x="2104" y="1536"/>
                    <a:pt x="2064" y="1536"/>
                  </a:cubicBezTo>
                  <a:cubicBezTo>
                    <a:pt x="2024" y="1536"/>
                    <a:pt x="1952" y="1528"/>
                    <a:pt x="1920" y="1536"/>
                  </a:cubicBezTo>
                  <a:cubicBezTo>
                    <a:pt x="1888" y="1544"/>
                    <a:pt x="1856" y="1568"/>
                    <a:pt x="1872" y="1584"/>
                  </a:cubicBezTo>
                  <a:cubicBezTo>
                    <a:pt x="1888" y="1600"/>
                    <a:pt x="1984" y="1608"/>
                    <a:pt x="2016" y="1632"/>
                  </a:cubicBezTo>
                  <a:cubicBezTo>
                    <a:pt x="2048" y="1656"/>
                    <a:pt x="2080" y="1720"/>
                    <a:pt x="2064" y="1728"/>
                  </a:cubicBezTo>
                  <a:cubicBezTo>
                    <a:pt x="2048" y="1736"/>
                    <a:pt x="1968" y="1680"/>
                    <a:pt x="1920" y="1680"/>
                  </a:cubicBezTo>
                  <a:cubicBezTo>
                    <a:pt x="1872" y="1680"/>
                    <a:pt x="1824" y="1704"/>
                    <a:pt x="1776" y="1728"/>
                  </a:cubicBezTo>
                  <a:cubicBezTo>
                    <a:pt x="1728" y="1752"/>
                    <a:pt x="1680" y="1816"/>
                    <a:pt x="1632" y="1824"/>
                  </a:cubicBezTo>
                  <a:cubicBezTo>
                    <a:pt x="1584" y="1832"/>
                    <a:pt x="1536" y="1784"/>
                    <a:pt x="1488" y="1776"/>
                  </a:cubicBezTo>
                  <a:cubicBezTo>
                    <a:pt x="1440" y="1768"/>
                    <a:pt x="1384" y="1792"/>
                    <a:pt x="1344" y="1776"/>
                  </a:cubicBezTo>
                  <a:cubicBezTo>
                    <a:pt x="1304" y="1760"/>
                    <a:pt x="1280" y="1704"/>
                    <a:pt x="1248" y="1680"/>
                  </a:cubicBezTo>
                  <a:cubicBezTo>
                    <a:pt x="1216" y="1656"/>
                    <a:pt x="1184" y="1656"/>
                    <a:pt x="1152" y="1632"/>
                  </a:cubicBezTo>
                  <a:cubicBezTo>
                    <a:pt x="1120" y="1608"/>
                    <a:pt x="1080" y="1568"/>
                    <a:pt x="1056" y="1536"/>
                  </a:cubicBezTo>
                  <a:cubicBezTo>
                    <a:pt x="1032" y="1504"/>
                    <a:pt x="1032" y="1464"/>
                    <a:pt x="1008" y="1440"/>
                  </a:cubicBezTo>
                  <a:cubicBezTo>
                    <a:pt x="984" y="1416"/>
                    <a:pt x="944" y="1392"/>
                    <a:pt x="912" y="1392"/>
                  </a:cubicBezTo>
                  <a:cubicBezTo>
                    <a:pt x="880" y="1392"/>
                    <a:pt x="848" y="1424"/>
                    <a:pt x="816" y="1440"/>
                  </a:cubicBezTo>
                  <a:cubicBezTo>
                    <a:pt x="784" y="1456"/>
                    <a:pt x="768" y="1480"/>
                    <a:pt x="720" y="1488"/>
                  </a:cubicBezTo>
                  <a:cubicBezTo>
                    <a:pt x="672" y="1496"/>
                    <a:pt x="584" y="1496"/>
                    <a:pt x="528" y="1488"/>
                  </a:cubicBezTo>
                  <a:cubicBezTo>
                    <a:pt x="472" y="1480"/>
                    <a:pt x="432" y="1432"/>
                    <a:pt x="384" y="1440"/>
                  </a:cubicBezTo>
                  <a:cubicBezTo>
                    <a:pt x="336" y="1448"/>
                    <a:pt x="304" y="1528"/>
                    <a:pt x="240" y="1536"/>
                  </a:cubicBezTo>
                  <a:cubicBezTo>
                    <a:pt x="176" y="1544"/>
                    <a:pt x="40" y="1496"/>
                    <a:pt x="0" y="1488"/>
                  </a:cubicBezTo>
                </a:path>
              </a:pathLst>
            </a:custGeom>
            <a:noFill/>
            <a:ln w="12700">
              <a:solidFill>
                <a:srgbClr val="00CCFF"/>
              </a:solidFill>
              <a:round/>
              <a:headEnd/>
              <a:tailEnd/>
            </a:ln>
          </p:spPr>
          <p:txBody>
            <a:bodyPr/>
            <a:lstStyle/>
            <a:p>
              <a:endParaRPr lang="en-US"/>
            </a:p>
          </p:txBody>
        </p:sp>
        <p:sp>
          <p:nvSpPr>
            <p:cNvPr id="16467" name="Freeform 9"/>
            <p:cNvSpPr>
              <a:spLocks/>
            </p:cNvSpPr>
            <p:nvPr/>
          </p:nvSpPr>
          <p:spPr bwMode="auto">
            <a:xfrm>
              <a:off x="4552" y="624"/>
              <a:ext cx="248" cy="240"/>
            </a:xfrm>
            <a:custGeom>
              <a:avLst/>
              <a:gdLst>
                <a:gd name="T0" fmla="*/ 152 w 248"/>
                <a:gd name="T1" fmla="*/ 240 h 240"/>
                <a:gd name="T2" fmla="*/ 56 w 248"/>
                <a:gd name="T3" fmla="*/ 144 h 240"/>
                <a:gd name="T4" fmla="*/ 8 w 248"/>
                <a:gd name="T5" fmla="*/ 48 h 240"/>
                <a:gd name="T6" fmla="*/ 104 w 248"/>
                <a:gd name="T7" fmla="*/ 0 h 240"/>
                <a:gd name="T8" fmla="*/ 200 w 248"/>
                <a:gd name="T9" fmla="*/ 48 h 240"/>
                <a:gd name="T10" fmla="*/ 200 w 248"/>
                <a:gd name="T11" fmla="*/ 96 h 240"/>
                <a:gd name="T12" fmla="*/ 248 w 248"/>
                <a:gd name="T13" fmla="*/ 144 h 240"/>
                <a:gd name="T14" fmla="*/ 0 60000 65536"/>
                <a:gd name="T15" fmla="*/ 0 60000 65536"/>
                <a:gd name="T16" fmla="*/ 0 60000 65536"/>
                <a:gd name="T17" fmla="*/ 0 60000 65536"/>
                <a:gd name="T18" fmla="*/ 0 60000 65536"/>
                <a:gd name="T19" fmla="*/ 0 60000 65536"/>
                <a:gd name="T20" fmla="*/ 0 60000 65536"/>
                <a:gd name="T21" fmla="*/ 0 w 248"/>
                <a:gd name="T22" fmla="*/ 0 h 240"/>
                <a:gd name="T23" fmla="*/ 248 w 24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240">
                  <a:moveTo>
                    <a:pt x="152" y="240"/>
                  </a:moveTo>
                  <a:cubicBezTo>
                    <a:pt x="116" y="208"/>
                    <a:pt x="80" y="176"/>
                    <a:pt x="56" y="144"/>
                  </a:cubicBezTo>
                  <a:cubicBezTo>
                    <a:pt x="32" y="112"/>
                    <a:pt x="0" y="72"/>
                    <a:pt x="8" y="48"/>
                  </a:cubicBezTo>
                  <a:cubicBezTo>
                    <a:pt x="16" y="24"/>
                    <a:pt x="72" y="0"/>
                    <a:pt x="104" y="0"/>
                  </a:cubicBezTo>
                  <a:cubicBezTo>
                    <a:pt x="136" y="0"/>
                    <a:pt x="184" y="32"/>
                    <a:pt x="200" y="48"/>
                  </a:cubicBezTo>
                  <a:cubicBezTo>
                    <a:pt x="216" y="64"/>
                    <a:pt x="192" y="80"/>
                    <a:pt x="200" y="96"/>
                  </a:cubicBezTo>
                  <a:cubicBezTo>
                    <a:pt x="208" y="112"/>
                    <a:pt x="248" y="136"/>
                    <a:pt x="248" y="144"/>
                  </a:cubicBezTo>
                </a:path>
              </a:pathLst>
            </a:custGeom>
            <a:noFill/>
            <a:ln w="12700">
              <a:solidFill>
                <a:srgbClr val="00CCFF"/>
              </a:solidFill>
              <a:round/>
              <a:headEnd/>
              <a:tailEnd/>
            </a:ln>
          </p:spPr>
          <p:txBody>
            <a:bodyPr/>
            <a:lstStyle/>
            <a:p>
              <a:endParaRPr lang="en-US"/>
            </a:p>
          </p:txBody>
        </p:sp>
        <p:sp>
          <p:nvSpPr>
            <p:cNvPr id="16468" name="Freeform 10"/>
            <p:cNvSpPr>
              <a:spLocks/>
            </p:cNvSpPr>
            <p:nvPr/>
          </p:nvSpPr>
          <p:spPr bwMode="auto">
            <a:xfrm>
              <a:off x="4504" y="480"/>
              <a:ext cx="248" cy="96"/>
            </a:xfrm>
            <a:custGeom>
              <a:avLst/>
              <a:gdLst>
                <a:gd name="T0" fmla="*/ 248 w 248"/>
                <a:gd name="T1" fmla="*/ 96 h 96"/>
                <a:gd name="T2" fmla="*/ 200 w 248"/>
                <a:gd name="T3" fmla="*/ 48 h 96"/>
                <a:gd name="T4" fmla="*/ 104 w 248"/>
                <a:gd name="T5" fmla="*/ 48 h 96"/>
                <a:gd name="T6" fmla="*/ 56 w 248"/>
                <a:gd name="T7" fmla="*/ 48 h 96"/>
                <a:gd name="T8" fmla="*/ 8 w 248"/>
                <a:gd name="T9" fmla="*/ 0 h 96"/>
                <a:gd name="T10" fmla="*/ 8 w 248"/>
                <a:gd name="T11" fmla="*/ 48 h 96"/>
                <a:gd name="T12" fmla="*/ 0 60000 65536"/>
                <a:gd name="T13" fmla="*/ 0 60000 65536"/>
                <a:gd name="T14" fmla="*/ 0 60000 65536"/>
                <a:gd name="T15" fmla="*/ 0 60000 65536"/>
                <a:gd name="T16" fmla="*/ 0 60000 65536"/>
                <a:gd name="T17" fmla="*/ 0 60000 65536"/>
                <a:gd name="T18" fmla="*/ 0 w 248"/>
                <a:gd name="T19" fmla="*/ 0 h 96"/>
                <a:gd name="T20" fmla="*/ 248 w 24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8" h="96">
                  <a:moveTo>
                    <a:pt x="248" y="96"/>
                  </a:moveTo>
                  <a:cubicBezTo>
                    <a:pt x="236" y="76"/>
                    <a:pt x="224" y="56"/>
                    <a:pt x="200" y="48"/>
                  </a:cubicBezTo>
                  <a:cubicBezTo>
                    <a:pt x="176" y="40"/>
                    <a:pt x="128" y="48"/>
                    <a:pt x="104" y="48"/>
                  </a:cubicBezTo>
                  <a:cubicBezTo>
                    <a:pt x="80" y="48"/>
                    <a:pt x="72" y="56"/>
                    <a:pt x="56" y="48"/>
                  </a:cubicBezTo>
                  <a:cubicBezTo>
                    <a:pt x="40" y="40"/>
                    <a:pt x="16" y="0"/>
                    <a:pt x="8" y="0"/>
                  </a:cubicBezTo>
                  <a:cubicBezTo>
                    <a:pt x="0" y="0"/>
                    <a:pt x="8" y="40"/>
                    <a:pt x="8" y="48"/>
                  </a:cubicBezTo>
                </a:path>
              </a:pathLst>
            </a:custGeom>
            <a:noFill/>
            <a:ln w="12700">
              <a:solidFill>
                <a:srgbClr val="00CCFF"/>
              </a:solidFill>
              <a:round/>
              <a:headEnd/>
              <a:tailEnd/>
            </a:ln>
          </p:spPr>
          <p:txBody>
            <a:bodyPr/>
            <a:lstStyle/>
            <a:p>
              <a:endParaRPr lang="en-US"/>
            </a:p>
          </p:txBody>
        </p:sp>
        <p:sp>
          <p:nvSpPr>
            <p:cNvPr id="16469" name="Freeform 11"/>
            <p:cNvSpPr>
              <a:spLocks/>
            </p:cNvSpPr>
            <p:nvPr/>
          </p:nvSpPr>
          <p:spPr bwMode="auto">
            <a:xfrm>
              <a:off x="5016" y="0"/>
              <a:ext cx="464" cy="1152"/>
            </a:xfrm>
            <a:custGeom>
              <a:avLst/>
              <a:gdLst>
                <a:gd name="T0" fmla="*/ 72 w 464"/>
                <a:gd name="T1" fmla="*/ 0 h 1152"/>
                <a:gd name="T2" fmla="*/ 168 w 464"/>
                <a:gd name="T3" fmla="*/ 96 h 1152"/>
                <a:gd name="T4" fmla="*/ 120 w 464"/>
                <a:gd name="T5" fmla="*/ 144 h 1152"/>
                <a:gd name="T6" fmla="*/ 216 w 464"/>
                <a:gd name="T7" fmla="*/ 192 h 1152"/>
                <a:gd name="T8" fmla="*/ 168 w 464"/>
                <a:gd name="T9" fmla="*/ 240 h 1152"/>
                <a:gd name="T10" fmla="*/ 264 w 464"/>
                <a:gd name="T11" fmla="*/ 288 h 1152"/>
                <a:gd name="T12" fmla="*/ 216 w 464"/>
                <a:gd name="T13" fmla="*/ 384 h 1152"/>
                <a:gd name="T14" fmla="*/ 360 w 464"/>
                <a:gd name="T15" fmla="*/ 384 h 1152"/>
                <a:gd name="T16" fmla="*/ 408 w 464"/>
                <a:gd name="T17" fmla="*/ 480 h 1152"/>
                <a:gd name="T18" fmla="*/ 408 w 464"/>
                <a:gd name="T19" fmla="*/ 528 h 1152"/>
                <a:gd name="T20" fmla="*/ 456 w 464"/>
                <a:gd name="T21" fmla="*/ 624 h 1152"/>
                <a:gd name="T22" fmla="*/ 408 w 464"/>
                <a:gd name="T23" fmla="*/ 720 h 1152"/>
                <a:gd name="T24" fmla="*/ 456 w 464"/>
                <a:gd name="T25" fmla="*/ 768 h 1152"/>
                <a:gd name="T26" fmla="*/ 360 w 464"/>
                <a:gd name="T27" fmla="*/ 816 h 1152"/>
                <a:gd name="T28" fmla="*/ 360 w 464"/>
                <a:gd name="T29" fmla="*/ 912 h 1152"/>
                <a:gd name="T30" fmla="*/ 216 w 464"/>
                <a:gd name="T31" fmla="*/ 912 h 1152"/>
                <a:gd name="T32" fmla="*/ 120 w 464"/>
                <a:gd name="T33" fmla="*/ 912 h 1152"/>
                <a:gd name="T34" fmla="*/ 168 w 464"/>
                <a:gd name="T35" fmla="*/ 1008 h 1152"/>
                <a:gd name="T36" fmla="*/ 168 w 464"/>
                <a:gd name="T37" fmla="*/ 1056 h 1152"/>
                <a:gd name="T38" fmla="*/ 24 w 464"/>
                <a:gd name="T39" fmla="*/ 1056 h 1152"/>
                <a:gd name="T40" fmla="*/ 24 w 464"/>
                <a:gd name="T41" fmla="*/ 1152 h 1152"/>
                <a:gd name="T42" fmla="*/ 24 w 464"/>
                <a:gd name="T43" fmla="*/ 1056 h 1152"/>
                <a:gd name="T44" fmla="*/ 120 w 464"/>
                <a:gd name="T45" fmla="*/ 1056 h 1152"/>
                <a:gd name="T46" fmla="*/ 120 w 464"/>
                <a:gd name="T47" fmla="*/ 960 h 1152"/>
                <a:gd name="T48" fmla="*/ 120 w 464"/>
                <a:gd name="T49" fmla="*/ 912 h 1152"/>
                <a:gd name="T50" fmla="*/ 264 w 464"/>
                <a:gd name="T51" fmla="*/ 912 h 1152"/>
                <a:gd name="T52" fmla="*/ 360 w 464"/>
                <a:gd name="T53" fmla="*/ 912 h 1152"/>
                <a:gd name="T54" fmla="*/ 360 w 464"/>
                <a:gd name="T55" fmla="*/ 816 h 1152"/>
                <a:gd name="T56" fmla="*/ 408 w 464"/>
                <a:gd name="T57" fmla="*/ 768 h 1152"/>
                <a:gd name="T58" fmla="*/ 408 w 464"/>
                <a:gd name="T59" fmla="*/ 672 h 1152"/>
                <a:gd name="T60" fmla="*/ 408 w 464"/>
                <a:gd name="T61" fmla="*/ 624 h 1152"/>
                <a:gd name="T62" fmla="*/ 408 w 464"/>
                <a:gd name="T63" fmla="*/ 528 h 1152"/>
                <a:gd name="T64" fmla="*/ 360 w 464"/>
                <a:gd name="T65" fmla="*/ 432 h 1152"/>
                <a:gd name="T66" fmla="*/ 312 w 464"/>
                <a:gd name="T67" fmla="*/ 384 h 1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1152"/>
                <a:gd name="T104" fmla="*/ 464 w 464"/>
                <a:gd name="T105" fmla="*/ 1152 h 1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1152">
                  <a:moveTo>
                    <a:pt x="72" y="0"/>
                  </a:moveTo>
                  <a:cubicBezTo>
                    <a:pt x="116" y="36"/>
                    <a:pt x="160" y="72"/>
                    <a:pt x="168" y="96"/>
                  </a:cubicBezTo>
                  <a:cubicBezTo>
                    <a:pt x="176" y="120"/>
                    <a:pt x="112" y="128"/>
                    <a:pt x="120" y="144"/>
                  </a:cubicBezTo>
                  <a:cubicBezTo>
                    <a:pt x="128" y="160"/>
                    <a:pt x="208" y="176"/>
                    <a:pt x="216" y="192"/>
                  </a:cubicBezTo>
                  <a:cubicBezTo>
                    <a:pt x="224" y="208"/>
                    <a:pt x="160" y="224"/>
                    <a:pt x="168" y="240"/>
                  </a:cubicBezTo>
                  <a:cubicBezTo>
                    <a:pt x="176" y="256"/>
                    <a:pt x="256" y="264"/>
                    <a:pt x="264" y="288"/>
                  </a:cubicBezTo>
                  <a:cubicBezTo>
                    <a:pt x="272" y="312"/>
                    <a:pt x="200" y="368"/>
                    <a:pt x="216" y="384"/>
                  </a:cubicBezTo>
                  <a:cubicBezTo>
                    <a:pt x="232" y="400"/>
                    <a:pt x="328" y="368"/>
                    <a:pt x="360" y="384"/>
                  </a:cubicBezTo>
                  <a:cubicBezTo>
                    <a:pt x="392" y="400"/>
                    <a:pt x="400" y="456"/>
                    <a:pt x="408" y="480"/>
                  </a:cubicBezTo>
                  <a:cubicBezTo>
                    <a:pt x="416" y="504"/>
                    <a:pt x="400" y="504"/>
                    <a:pt x="408" y="528"/>
                  </a:cubicBezTo>
                  <a:cubicBezTo>
                    <a:pt x="416" y="552"/>
                    <a:pt x="456" y="592"/>
                    <a:pt x="456" y="624"/>
                  </a:cubicBezTo>
                  <a:cubicBezTo>
                    <a:pt x="456" y="656"/>
                    <a:pt x="408" y="696"/>
                    <a:pt x="408" y="720"/>
                  </a:cubicBezTo>
                  <a:cubicBezTo>
                    <a:pt x="408" y="744"/>
                    <a:pt x="464" y="752"/>
                    <a:pt x="456" y="768"/>
                  </a:cubicBezTo>
                  <a:cubicBezTo>
                    <a:pt x="448" y="784"/>
                    <a:pt x="376" y="792"/>
                    <a:pt x="360" y="816"/>
                  </a:cubicBezTo>
                  <a:cubicBezTo>
                    <a:pt x="344" y="840"/>
                    <a:pt x="384" y="896"/>
                    <a:pt x="360" y="912"/>
                  </a:cubicBezTo>
                  <a:cubicBezTo>
                    <a:pt x="336" y="928"/>
                    <a:pt x="256" y="912"/>
                    <a:pt x="216" y="912"/>
                  </a:cubicBezTo>
                  <a:cubicBezTo>
                    <a:pt x="176" y="912"/>
                    <a:pt x="128" y="896"/>
                    <a:pt x="120" y="912"/>
                  </a:cubicBezTo>
                  <a:cubicBezTo>
                    <a:pt x="112" y="928"/>
                    <a:pt x="160" y="984"/>
                    <a:pt x="168" y="1008"/>
                  </a:cubicBezTo>
                  <a:cubicBezTo>
                    <a:pt x="176" y="1032"/>
                    <a:pt x="192" y="1048"/>
                    <a:pt x="168" y="1056"/>
                  </a:cubicBezTo>
                  <a:cubicBezTo>
                    <a:pt x="144" y="1064"/>
                    <a:pt x="48" y="1040"/>
                    <a:pt x="24" y="1056"/>
                  </a:cubicBezTo>
                  <a:cubicBezTo>
                    <a:pt x="0" y="1072"/>
                    <a:pt x="24" y="1152"/>
                    <a:pt x="24" y="1152"/>
                  </a:cubicBezTo>
                  <a:cubicBezTo>
                    <a:pt x="24" y="1152"/>
                    <a:pt x="8" y="1072"/>
                    <a:pt x="24" y="1056"/>
                  </a:cubicBezTo>
                  <a:cubicBezTo>
                    <a:pt x="40" y="1040"/>
                    <a:pt x="104" y="1072"/>
                    <a:pt x="120" y="1056"/>
                  </a:cubicBezTo>
                  <a:cubicBezTo>
                    <a:pt x="136" y="1040"/>
                    <a:pt x="120" y="984"/>
                    <a:pt x="120" y="960"/>
                  </a:cubicBezTo>
                  <a:cubicBezTo>
                    <a:pt x="120" y="936"/>
                    <a:pt x="96" y="920"/>
                    <a:pt x="120" y="912"/>
                  </a:cubicBezTo>
                  <a:cubicBezTo>
                    <a:pt x="144" y="904"/>
                    <a:pt x="224" y="912"/>
                    <a:pt x="264" y="912"/>
                  </a:cubicBezTo>
                  <a:cubicBezTo>
                    <a:pt x="304" y="912"/>
                    <a:pt x="344" y="928"/>
                    <a:pt x="360" y="912"/>
                  </a:cubicBezTo>
                  <a:cubicBezTo>
                    <a:pt x="376" y="896"/>
                    <a:pt x="352" y="840"/>
                    <a:pt x="360" y="816"/>
                  </a:cubicBezTo>
                  <a:cubicBezTo>
                    <a:pt x="368" y="792"/>
                    <a:pt x="400" y="792"/>
                    <a:pt x="408" y="768"/>
                  </a:cubicBezTo>
                  <a:cubicBezTo>
                    <a:pt x="416" y="744"/>
                    <a:pt x="408" y="696"/>
                    <a:pt x="408" y="672"/>
                  </a:cubicBezTo>
                  <a:cubicBezTo>
                    <a:pt x="408" y="648"/>
                    <a:pt x="408" y="648"/>
                    <a:pt x="408" y="624"/>
                  </a:cubicBezTo>
                  <a:cubicBezTo>
                    <a:pt x="408" y="600"/>
                    <a:pt x="416" y="560"/>
                    <a:pt x="408" y="528"/>
                  </a:cubicBezTo>
                  <a:cubicBezTo>
                    <a:pt x="400" y="496"/>
                    <a:pt x="376" y="456"/>
                    <a:pt x="360" y="432"/>
                  </a:cubicBezTo>
                  <a:cubicBezTo>
                    <a:pt x="344" y="408"/>
                    <a:pt x="328" y="396"/>
                    <a:pt x="312" y="384"/>
                  </a:cubicBezTo>
                </a:path>
              </a:pathLst>
            </a:custGeom>
            <a:solidFill>
              <a:srgbClr val="00CCFF"/>
            </a:solidFill>
            <a:ln w="9525">
              <a:solidFill>
                <a:srgbClr val="00CCFF"/>
              </a:solidFill>
              <a:round/>
              <a:headEnd/>
              <a:tailEnd/>
            </a:ln>
          </p:spPr>
          <p:txBody>
            <a:bodyPr/>
            <a:lstStyle/>
            <a:p>
              <a:endParaRPr lang="en-US"/>
            </a:p>
          </p:txBody>
        </p:sp>
        <p:sp>
          <p:nvSpPr>
            <p:cNvPr id="16470" name="Freeform 12"/>
            <p:cNvSpPr>
              <a:spLocks/>
            </p:cNvSpPr>
            <p:nvPr/>
          </p:nvSpPr>
          <p:spPr bwMode="auto">
            <a:xfrm>
              <a:off x="4064" y="2144"/>
              <a:ext cx="1472" cy="2200"/>
            </a:xfrm>
            <a:custGeom>
              <a:avLst/>
              <a:gdLst>
                <a:gd name="T0" fmla="*/ 16 w 1472"/>
                <a:gd name="T1" fmla="*/ 16 h 2200"/>
                <a:gd name="T2" fmla="*/ 160 w 1472"/>
                <a:gd name="T3" fmla="*/ 112 h 2200"/>
                <a:gd name="T4" fmla="*/ 256 w 1472"/>
                <a:gd name="T5" fmla="*/ 160 h 2200"/>
                <a:gd name="T6" fmla="*/ 400 w 1472"/>
                <a:gd name="T7" fmla="*/ 208 h 2200"/>
                <a:gd name="T8" fmla="*/ 544 w 1472"/>
                <a:gd name="T9" fmla="*/ 208 h 2200"/>
                <a:gd name="T10" fmla="*/ 688 w 1472"/>
                <a:gd name="T11" fmla="*/ 208 h 2200"/>
                <a:gd name="T12" fmla="*/ 832 w 1472"/>
                <a:gd name="T13" fmla="*/ 304 h 2200"/>
                <a:gd name="T14" fmla="*/ 880 w 1472"/>
                <a:gd name="T15" fmla="*/ 400 h 2200"/>
                <a:gd name="T16" fmla="*/ 832 w 1472"/>
                <a:gd name="T17" fmla="*/ 496 h 2200"/>
                <a:gd name="T18" fmla="*/ 880 w 1472"/>
                <a:gd name="T19" fmla="*/ 592 h 2200"/>
                <a:gd name="T20" fmla="*/ 1024 w 1472"/>
                <a:gd name="T21" fmla="*/ 688 h 2200"/>
                <a:gd name="T22" fmla="*/ 1120 w 1472"/>
                <a:gd name="T23" fmla="*/ 736 h 2200"/>
                <a:gd name="T24" fmla="*/ 1024 w 1472"/>
                <a:gd name="T25" fmla="*/ 928 h 2200"/>
                <a:gd name="T26" fmla="*/ 976 w 1472"/>
                <a:gd name="T27" fmla="*/ 976 h 2200"/>
                <a:gd name="T28" fmla="*/ 1072 w 1472"/>
                <a:gd name="T29" fmla="*/ 1072 h 2200"/>
                <a:gd name="T30" fmla="*/ 1072 w 1472"/>
                <a:gd name="T31" fmla="*/ 1120 h 2200"/>
                <a:gd name="T32" fmla="*/ 1024 w 1472"/>
                <a:gd name="T33" fmla="*/ 1168 h 2200"/>
                <a:gd name="T34" fmla="*/ 1072 w 1472"/>
                <a:gd name="T35" fmla="*/ 1264 h 2200"/>
                <a:gd name="T36" fmla="*/ 1216 w 1472"/>
                <a:gd name="T37" fmla="*/ 1312 h 2200"/>
                <a:gd name="T38" fmla="*/ 1216 w 1472"/>
                <a:gd name="T39" fmla="*/ 1408 h 2200"/>
                <a:gd name="T40" fmla="*/ 1120 w 1472"/>
                <a:gd name="T41" fmla="*/ 1552 h 2200"/>
                <a:gd name="T42" fmla="*/ 1120 w 1472"/>
                <a:gd name="T43" fmla="*/ 1648 h 2200"/>
                <a:gd name="T44" fmla="*/ 1216 w 1472"/>
                <a:gd name="T45" fmla="*/ 1744 h 2200"/>
                <a:gd name="T46" fmla="*/ 1312 w 1472"/>
                <a:gd name="T47" fmla="*/ 1792 h 2200"/>
                <a:gd name="T48" fmla="*/ 1408 w 1472"/>
                <a:gd name="T49" fmla="*/ 1840 h 2200"/>
                <a:gd name="T50" fmla="*/ 1408 w 1472"/>
                <a:gd name="T51" fmla="*/ 1984 h 2200"/>
                <a:gd name="T52" fmla="*/ 1408 w 1472"/>
                <a:gd name="T53" fmla="*/ 2176 h 2200"/>
                <a:gd name="T54" fmla="*/ 1456 w 1472"/>
                <a:gd name="T55" fmla="*/ 2128 h 2200"/>
                <a:gd name="T56" fmla="*/ 1456 w 1472"/>
                <a:gd name="T57" fmla="*/ 1792 h 2200"/>
                <a:gd name="T58" fmla="*/ 1360 w 1472"/>
                <a:gd name="T59" fmla="*/ 1744 h 2200"/>
                <a:gd name="T60" fmla="*/ 1216 w 1472"/>
                <a:gd name="T61" fmla="*/ 1696 h 2200"/>
                <a:gd name="T62" fmla="*/ 1168 w 1472"/>
                <a:gd name="T63" fmla="*/ 1648 h 2200"/>
                <a:gd name="T64" fmla="*/ 1120 w 1472"/>
                <a:gd name="T65" fmla="*/ 1552 h 2200"/>
                <a:gd name="T66" fmla="*/ 1216 w 1472"/>
                <a:gd name="T67" fmla="*/ 1456 h 2200"/>
                <a:gd name="T68" fmla="*/ 1264 w 1472"/>
                <a:gd name="T69" fmla="*/ 1360 h 2200"/>
                <a:gd name="T70" fmla="*/ 1216 w 1472"/>
                <a:gd name="T71" fmla="*/ 1264 h 2200"/>
                <a:gd name="T72" fmla="*/ 1120 w 1472"/>
                <a:gd name="T73" fmla="*/ 1216 h 2200"/>
                <a:gd name="T74" fmla="*/ 1072 w 1472"/>
                <a:gd name="T75" fmla="*/ 1216 h 2200"/>
                <a:gd name="T76" fmla="*/ 1120 w 1472"/>
                <a:gd name="T77" fmla="*/ 1072 h 2200"/>
                <a:gd name="T78" fmla="*/ 1120 w 1472"/>
                <a:gd name="T79" fmla="*/ 1024 h 2200"/>
                <a:gd name="T80" fmla="*/ 1024 w 1472"/>
                <a:gd name="T81" fmla="*/ 976 h 2200"/>
                <a:gd name="T82" fmla="*/ 1072 w 1472"/>
                <a:gd name="T83" fmla="*/ 880 h 2200"/>
                <a:gd name="T84" fmla="*/ 1120 w 1472"/>
                <a:gd name="T85" fmla="*/ 784 h 2200"/>
                <a:gd name="T86" fmla="*/ 1120 w 1472"/>
                <a:gd name="T87" fmla="*/ 688 h 2200"/>
                <a:gd name="T88" fmla="*/ 976 w 1472"/>
                <a:gd name="T89" fmla="*/ 640 h 2200"/>
                <a:gd name="T90" fmla="*/ 880 w 1472"/>
                <a:gd name="T91" fmla="*/ 544 h 2200"/>
                <a:gd name="T92" fmla="*/ 880 w 1472"/>
                <a:gd name="T93" fmla="*/ 448 h 2200"/>
                <a:gd name="T94" fmla="*/ 832 w 1472"/>
                <a:gd name="T95" fmla="*/ 304 h 2200"/>
                <a:gd name="T96" fmla="*/ 688 w 1472"/>
                <a:gd name="T97" fmla="*/ 256 h 2200"/>
                <a:gd name="T98" fmla="*/ 496 w 1472"/>
                <a:gd name="T99" fmla="*/ 208 h 2200"/>
                <a:gd name="T100" fmla="*/ 352 w 1472"/>
                <a:gd name="T101" fmla="*/ 208 h 2200"/>
                <a:gd name="T102" fmla="*/ 256 w 1472"/>
                <a:gd name="T103" fmla="*/ 112 h 2200"/>
                <a:gd name="T104" fmla="*/ 112 w 1472"/>
                <a:gd name="T105" fmla="*/ 64 h 2200"/>
                <a:gd name="T106" fmla="*/ 64 w 1472"/>
                <a:gd name="T107" fmla="*/ 16 h 2200"/>
                <a:gd name="T108" fmla="*/ 16 w 1472"/>
                <a:gd name="T109" fmla="*/ 16 h 2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2"/>
                <a:gd name="T166" fmla="*/ 0 h 2200"/>
                <a:gd name="T167" fmla="*/ 1472 w 1472"/>
                <a:gd name="T168" fmla="*/ 2200 h 2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2" h="2200">
                  <a:moveTo>
                    <a:pt x="16" y="16"/>
                  </a:moveTo>
                  <a:cubicBezTo>
                    <a:pt x="32" y="32"/>
                    <a:pt x="120" y="88"/>
                    <a:pt x="160" y="112"/>
                  </a:cubicBezTo>
                  <a:cubicBezTo>
                    <a:pt x="200" y="136"/>
                    <a:pt x="216" y="144"/>
                    <a:pt x="256" y="160"/>
                  </a:cubicBezTo>
                  <a:cubicBezTo>
                    <a:pt x="296" y="176"/>
                    <a:pt x="352" y="200"/>
                    <a:pt x="400" y="208"/>
                  </a:cubicBezTo>
                  <a:cubicBezTo>
                    <a:pt x="448" y="216"/>
                    <a:pt x="496" y="208"/>
                    <a:pt x="544" y="208"/>
                  </a:cubicBezTo>
                  <a:cubicBezTo>
                    <a:pt x="592" y="208"/>
                    <a:pt x="640" y="192"/>
                    <a:pt x="688" y="208"/>
                  </a:cubicBezTo>
                  <a:cubicBezTo>
                    <a:pt x="736" y="224"/>
                    <a:pt x="800" y="272"/>
                    <a:pt x="832" y="304"/>
                  </a:cubicBezTo>
                  <a:cubicBezTo>
                    <a:pt x="864" y="336"/>
                    <a:pt x="880" y="368"/>
                    <a:pt x="880" y="400"/>
                  </a:cubicBezTo>
                  <a:cubicBezTo>
                    <a:pt x="880" y="432"/>
                    <a:pt x="832" y="464"/>
                    <a:pt x="832" y="496"/>
                  </a:cubicBezTo>
                  <a:cubicBezTo>
                    <a:pt x="832" y="528"/>
                    <a:pt x="848" y="560"/>
                    <a:pt x="880" y="592"/>
                  </a:cubicBezTo>
                  <a:cubicBezTo>
                    <a:pt x="912" y="624"/>
                    <a:pt x="984" y="664"/>
                    <a:pt x="1024" y="688"/>
                  </a:cubicBezTo>
                  <a:cubicBezTo>
                    <a:pt x="1064" y="712"/>
                    <a:pt x="1120" y="696"/>
                    <a:pt x="1120" y="736"/>
                  </a:cubicBezTo>
                  <a:cubicBezTo>
                    <a:pt x="1120" y="776"/>
                    <a:pt x="1048" y="888"/>
                    <a:pt x="1024" y="928"/>
                  </a:cubicBezTo>
                  <a:cubicBezTo>
                    <a:pt x="1000" y="968"/>
                    <a:pt x="968" y="952"/>
                    <a:pt x="976" y="976"/>
                  </a:cubicBezTo>
                  <a:cubicBezTo>
                    <a:pt x="984" y="1000"/>
                    <a:pt x="1056" y="1048"/>
                    <a:pt x="1072" y="1072"/>
                  </a:cubicBezTo>
                  <a:cubicBezTo>
                    <a:pt x="1088" y="1096"/>
                    <a:pt x="1080" y="1104"/>
                    <a:pt x="1072" y="1120"/>
                  </a:cubicBezTo>
                  <a:cubicBezTo>
                    <a:pt x="1064" y="1136"/>
                    <a:pt x="1024" y="1144"/>
                    <a:pt x="1024" y="1168"/>
                  </a:cubicBezTo>
                  <a:cubicBezTo>
                    <a:pt x="1024" y="1192"/>
                    <a:pt x="1040" y="1240"/>
                    <a:pt x="1072" y="1264"/>
                  </a:cubicBezTo>
                  <a:cubicBezTo>
                    <a:pt x="1104" y="1288"/>
                    <a:pt x="1192" y="1288"/>
                    <a:pt x="1216" y="1312"/>
                  </a:cubicBezTo>
                  <a:cubicBezTo>
                    <a:pt x="1240" y="1336"/>
                    <a:pt x="1232" y="1368"/>
                    <a:pt x="1216" y="1408"/>
                  </a:cubicBezTo>
                  <a:cubicBezTo>
                    <a:pt x="1200" y="1448"/>
                    <a:pt x="1136" y="1512"/>
                    <a:pt x="1120" y="1552"/>
                  </a:cubicBezTo>
                  <a:cubicBezTo>
                    <a:pt x="1104" y="1592"/>
                    <a:pt x="1104" y="1616"/>
                    <a:pt x="1120" y="1648"/>
                  </a:cubicBezTo>
                  <a:cubicBezTo>
                    <a:pt x="1136" y="1680"/>
                    <a:pt x="1184" y="1720"/>
                    <a:pt x="1216" y="1744"/>
                  </a:cubicBezTo>
                  <a:cubicBezTo>
                    <a:pt x="1248" y="1768"/>
                    <a:pt x="1280" y="1776"/>
                    <a:pt x="1312" y="1792"/>
                  </a:cubicBezTo>
                  <a:cubicBezTo>
                    <a:pt x="1344" y="1808"/>
                    <a:pt x="1392" y="1808"/>
                    <a:pt x="1408" y="1840"/>
                  </a:cubicBezTo>
                  <a:cubicBezTo>
                    <a:pt x="1424" y="1872"/>
                    <a:pt x="1408" y="1928"/>
                    <a:pt x="1408" y="1984"/>
                  </a:cubicBezTo>
                  <a:cubicBezTo>
                    <a:pt x="1408" y="2040"/>
                    <a:pt x="1400" y="2152"/>
                    <a:pt x="1408" y="2176"/>
                  </a:cubicBezTo>
                  <a:cubicBezTo>
                    <a:pt x="1416" y="2200"/>
                    <a:pt x="1448" y="2192"/>
                    <a:pt x="1456" y="2128"/>
                  </a:cubicBezTo>
                  <a:cubicBezTo>
                    <a:pt x="1464" y="2064"/>
                    <a:pt x="1472" y="1856"/>
                    <a:pt x="1456" y="1792"/>
                  </a:cubicBezTo>
                  <a:cubicBezTo>
                    <a:pt x="1440" y="1728"/>
                    <a:pt x="1400" y="1760"/>
                    <a:pt x="1360" y="1744"/>
                  </a:cubicBezTo>
                  <a:cubicBezTo>
                    <a:pt x="1320" y="1728"/>
                    <a:pt x="1248" y="1712"/>
                    <a:pt x="1216" y="1696"/>
                  </a:cubicBezTo>
                  <a:cubicBezTo>
                    <a:pt x="1184" y="1680"/>
                    <a:pt x="1184" y="1672"/>
                    <a:pt x="1168" y="1648"/>
                  </a:cubicBezTo>
                  <a:cubicBezTo>
                    <a:pt x="1152" y="1624"/>
                    <a:pt x="1112" y="1584"/>
                    <a:pt x="1120" y="1552"/>
                  </a:cubicBezTo>
                  <a:cubicBezTo>
                    <a:pt x="1128" y="1520"/>
                    <a:pt x="1192" y="1488"/>
                    <a:pt x="1216" y="1456"/>
                  </a:cubicBezTo>
                  <a:cubicBezTo>
                    <a:pt x="1240" y="1424"/>
                    <a:pt x="1264" y="1392"/>
                    <a:pt x="1264" y="1360"/>
                  </a:cubicBezTo>
                  <a:cubicBezTo>
                    <a:pt x="1264" y="1328"/>
                    <a:pt x="1240" y="1288"/>
                    <a:pt x="1216" y="1264"/>
                  </a:cubicBezTo>
                  <a:cubicBezTo>
                    <a:pt x="1192" y="1240"/>
                    <a:pt x="1144" y="1224"/>
                    <a:pt x="1120" y="1216"/>
                  </a:cubicBezTo>
                  <a:cubicBezTo>
                    <a:pt x="1096" y="1208"/>
                    <a:pt x="1072" y="1240"/>
                    <a:pt x="1072" y="1216"/>
                  </a:cubicBezTo>
                  <a:cubicBezTo>
                    <a:pt x="1072" y="1192"/>
                    <a:pt x="1112" y="1104"/>
                    <a:pt x="1120" y="1072"/>
                  </a:cubicBezTo>
                  <a:cubicBezTo>
                    <a:pt x="1128" y="1040"/>
                    <a:pt x="1136" y="1040"/>
                    <a:pt x="1120" y="1024"/>
                  </a:cubicBezTo>
                  <a:cubicBezTo>
                    <a:pt x="1104" y="1008"/>
                    <a:pt x="1032" y="1000"/>
                    <a:pt x="1024" y="976"/>
                  </a:cubicBezTo>
                  <a:cubicBezTo>
                    <a:pt x="1016" y="952"/>
                    <a:pt x="1056" y="912"/>
                    <a:pt x="1072" y="880"/>
                  </a:cubicBezTo>
                  <a:cubicBezTo>
                    <a:pt x="1088" y="848"/>
                    <a:pt x="1112" y="816"/>
                    <a:pt x="1120" y="784"/>
                  </a:cubicBezTo>
                  <a:cubicBezTo>
                    <a:pt x="1128" y="752"/>
                    <a:pt x="1144" y="712"/>
                    <a:pt x="1120" y="688"/>
                  </a:cubicBezTo>
                  <a:cubicBezTo>
                    <a:pt x="1096" y="664"/>
                    <a:pt x="1016" y="664"/>
                    <a:pt x="976" y="640"/>
                  </a:cubicBezTo>
                  <a:cubicBezTo>
                    <a:pt x="936" y="616"/>
                    <a:pt x="896" y="576"/>
                    <a:pt x="880" y="544"/>
                  </a:cubicBezTo>
                  <a:cubicBezTo>
                    <a:pt x="864" y="512"/>
                    <a:pt x="888" y="488"/>
                    <a:pt x="880" y="448"/>
                  </a:cubicBezTo>
                  <a:cubicBezTo>
                    <a:pt x="872" y="408"/>
                    <a:pt x="864" y="336"/>
                    <a:pt x="832" y="304"/>
                  </a:cubicBezTo>
                  <a:cubicBezTo>
                    <a:pt x="800" y="272"/>
                    <a:pt x="744" y="272"/>
                    <a:pt x="688" y="256"/>
                  </a:cubicBezTo>
                  <a:cubicBezTo>
                    <a:pt x="632" y="240"/>
                    <a:pt x="552" y="216"/>
                    <a:pt x="496" y="208"/>
                  </a:cubicBezTo>
                  <a:cubicBezTo>
                    <a:pt x="440" y="200"/>
                    <a:pt x="392" y="224"/>
                    <a:pt x="352" y="208"/>
                  </a:cubicBezTo>
                  <a:cubicBezTo>
                    <a:pt x="312" y="192"/>
                    <a:pt x="296" y="136"/>
                    <a:pt x="256" y="112"/>
                  </a:cubicBezTo>
                  <a:cubicBezTo>
                    <a:pt x="216" y="88"/>
                    <a:pt x="144" y="80"/>
                    <a:pt x="112" y="64"/>
                  </a:cubicBezTo>
                  <a:cubicBezTo>
                    <a:pt x="80" y="48"/>
                    <a:pt x="80" y="24"/>
                    <a:pt x="64" y="16"/>
                  </a:cubicBezTo>
                  <a:cubicBezTo>
                    <a:pt x="48" y="8"/>
                    <a:pt x="0" y="0"/>
                    <a:pt x="16" y="16"/>
                  </a:cubicBezTo>
                  <a:close/>
                </a:path>
              </a:pathLst>
            </a:custGeom>
            <a:solidFill>
              <a:srgbClr val="00CCFF"/>
            </a:solidFill>
            <a:ln w="9525">
              <a:solidFill>
                <a:srgbClr val="00CCFF"/>
              </a:solidFill>
              <a:round/>
              <a:headEnd/>
              <a:tailEnd/>
            </a:ln>
          </p:spPr>
          <p:txBody>
            <a:bodyPr/>
            <a:lstStyle/>
            <a:p>
              <a:endParaRPr lang="en-US"/>
            </a:p>
          </p:txBody>
        </p:sp>
        <p:sp>
          <p:nvSpPr>
            <p:cNvPr id="16471" name="Freeform 13"/>
            <p:cNvSpPr>
              <a:spLocks/>
            </p:cNvSpPr>
            <p:nvPr/>
          </p:nvSpPr>
          <p:spPr bwMode="auto">
            <a:xfrm>
              <a:off x="4888" y="2384"/>
              <a:ext cx="872" cy="264"/>
            </a:xfrm>
            <a:custGeom>
              <a:avLst/>
              <a:gdLst>
                <a:gd name="T0" fmla="*/ 8 w 872"/>
                <a:gd name="T1" fmla="*/ 64 h 264"/>
                <a:gd name="T2" fmla="*/ 104 w 872"/>
                <a:gd name="T3" fmla="*/ 64 h 264"/>
                <a:gd name="T4" fmla="*/ 200 w 872"/>
                <a:gd name="T5" fmla="*/ 16 h 264"/>
                <a:gd name="T6" fmla="*/ 296 w 872"/>
                <a:gd name="T7" fmla="*/ 16 h 264"/>
                <a:gd name="T8" fmla="*/ 392 w 872"/>
                <a:gd name="T9" fmla="*/ 64 h 264"/>
                <a:gd name="T10" fmla="*/ 488 w 872"/>
                <a:gd name="T11" fmla="*/ 208 h 264"/>
                <a:gd name="T12" fmla="*/ 536 w 872"/>
                <a:gd name="T13" fmla="*/ 256 h 264"/>
                <a:gd name="T14" fmla="*/ 584 w 872"/>
                <a:gd name="T15" fmla="*/ 160 h 264"/>
                <a:gd name="T16" fmla="*/ 728 w 872"/>
                <a:gd name="T17" fmla="*/ 208 h 264"/>
                <a:gd name="T18" fmla="*/ 776 w 872"/>
                <a:gd name="T19" fmla="*/ 208 h 264"/>
                <a:gd name="T20" fmla="*/ 728 w 872"/>
                <a:gd name="T21" fmla="*/ 112 h 264"/>
                <a:gd name="T22" fmla="*/ 776 w 872"/>
                <a:gd name="T23" fmla="*/ 64 h 264"/>
                <a:gd name="T24" fmla="*/ 872 w 872"/>
                <a:gd name="T25" fmla="*/ 64 h 264"/>
                <a:gd name="T26" fmla="*/ 776 w 872"/>
                <a:gd name="T27" fmla="*/ 64 h 264"/>
                <a:gd name="T28" fmla="*/ 728 w 872"/>
                <a:gd name="T29" fmla="*/ 112 h 264"/>
                <a:gd name="T30" fmla="*/ 776 w 872"/>
                <a:gd name="T31" fmla="*/ 208 h 264"/>
                <a:gd name="T32" fmla="*/ 632 w 872"/>
                <a:gd name="T33" fmla="*/ 160 h 264"/>
                <a:gd name="T34" fmla="*/ 584 w 872"/>
                <a:gd name="T35" fmla="*/ 160 h 264"/>
                <a:gd name="T36" fmla="*/ 536 w 872"/>
                <a:gd name="T37" fmla="*/ 208 h 264"/>
                <a:gd name="T38" fmla="*/ 488 w 872"/>
                <a:gd name="T39" fmla="*/ 160 h 264"/>
                <a:gd name="T40" fmla="*/ 392 w 872"/>
                <a:gd name="T41" fmla="*/ 112 h 264"/>
                <a:gd name="T42" fmla="*/ 344 w 872"/>
                <a:gd name="T43" fmla="*/ 16 h 264"/>
                <a:gd name="T44" fmla="*/ 248 w 872"/>
                <a:gd name="T45" fmla="*/ 16 h 264"/>
                <a:gd name="T46" fmla="*/ 152 w 872"/>
                <a:gd name="T47" fmla="*/ 64 h 264"/>
                <a:gd name="T48" fmla="*/ 56 w 872"/>
                <a:gd name="T49" fmla="*/ 64 h 264"/>
                <a:gd name="T50" fmla="*/ 8 w 872"/>
                <a:gd name="T51" fmla="*/ 64 h 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2"/>
                <a:gd name="T79" fmla="*/ 0 h 264"/>
                <a:gd name="T80" fmla="*/ 872 w 872"/>
                <a:gd name="T81" fmla="*/ 264 h 2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2" h="264">
                  <a:moveTo>
                    <a:pt x="8" y="64"/>
                  </a:moveTo>
                  <a:cubicBezTo>
                    <a:pt x="16" y="64"/>
                    <a:pt x="72" y="72"/>
                    <a:pt x="104" y="64"/>
                  </a:cubicBezTo>
                  <a:cubicBezTo>
                    <a:pt x="136" y="56"/>
                    <a:pt x="168" y="24"/>
                    <a:pt x="200" y="16"/>
                  </a:cubicBezTo>
                  <a:cubicBezTo>
                    <a:pt x="232" y="8"/>
                    <a:pt x="264" y="8"/>
                    <a:pt x="296" y="16"/>
                  </a:cubicBezTo>
                  <a:cubicBezTo>
                    <a:pt x="328" y="24"/>
                    <a:pt x="360" y="32"/>
                    <a:pt x="392" y="64"/>
                  </a:cubicBezTo>
                  <a:cubicBezTo>
                    <a:pt x="424" y="96"/>
                    <a:pt x="464" y="176"/>
                    <a:pt x="488" y="208"/>
                  </a:cubicBezTo>
                  <a:cubicBezTo>
                    <a:pt x="512" y="240"/>
                    <a:pt x="520" y="264"/>
                    <a:pt x="536" y="256"/>
                  </a:cubicBezTo>
                  <a:cubicBezTo>
                    <a:pt x="552" y="248"/>
                    <a:pt x="552" y="168"/>
                    <a:pt x="584" y="160"/>
                  </a:cubicBezTo>
                  <a:cubicBezTo>
                    <a:pt x="616" y="152"/>
                    <a:pt x="696" y="200"/>
                    <a:pt x="728" y="208"/>
                  </a:cubicBezTo>
                  <a:cubicBezTo>
                    <a:pt x="760" y="216"/>
                    <a:pt x="776" y="224"/>
                    <a:pt x="776" y="208"/>
                  </a:cubicBezTo>
                  <a:cubicBezTo>
                    <a:pt x="776" y="192"/>
                    <a:pt x="728" y="136"/>
                    <a:pt x="728" y="112"/>
                  </a:cubicBezTo>
                  <a:cubicBezTo>
                    <a:pt x="728" y="88"/>
                    <a:pt x="752" y="72"/>
                    <a:pt x="776" y="64"/>
                  </a:cubicBezTo>
                  <a:cubicBezTo>
                    <a:pt x="800" y="56"/>
                    <a:pt x="872" y="64"/>
                    <a:pt x="872" y="64"/>
                  </a:cubicBezTo>
                  <a:cubicBezTo>
                    <a:pt x="872" y="64"/>
                    <a:pt x="800" y="56"/>
                    <a:pt x="776" y="64"/>
                  </a:cubicBezTo>
                  <a:cubicBezTo>
                    <a:pt x="752" y="72"/>
                    <a:pt x="728" y="88"/>
                    <a:pt x="728" y="112"/>
                  </a:cubicBezTo>
                  <a:cubicBezTo>
                    <a:pt x="728" y="136"/>
                    <a:pt x="792" y="200"/>
                    <a:pt x="776" y="208"/>
                  </a:cubicBezTo>
                  <a:cubicBezTo>
                    <a:pt x="760" y="216"/>
                    <a:pt x="664" y="168"/>
                    <a:pt x="632" y="160"/>
                  </a:cubicBezTo>
                  <a:cubicBezTo>
                    <a:pt x="600" y="152"/>
                    <a:pt x="600" y="152"/>
                    <a:pt x="584" y="160"/>
                  </a:cubicBezTo>
                  <a:cubicBezTo>
                    <a:pt x="568" y="168"/>
                    <a:pt x="552" y="208"/>
                    <a:pt x="536" y="208"/>
                  </a:cubicBezTo>
                  <a:cubicBezTo>
                    <a:pt x="520" y="208"/>
                    <a:pt x="512" y="176"/>
                    <a:pt x="488" y="160"/>
                  </a:cubicBezTo>
                  <a:cubicBezTo>
                    <a:pt x="464" y="144"/>
                    <a:pt x="416" y="136"/>
                    <a:pt x="392" y="112"/>
                  </a:cubicBezTo>
                  <a:cubicBezTo>
                    <a:pt x="368" y="88"/>
                    <a:pt x="368" y="32"/>
                    <a:pt x="344" y="16"/>
                  </a:cubicBezTo>
                  <a:cubicBezTo>
                    <a:pt x="320" y="0"/>
                    <a:pt x="280" y="8"/>
                    <a:pt x="248" y="16"/>
                  </a:cubicBezTo>
                  <a:cubicBezTo>
                    <a:pt x="216" y="24"/>
                    <a:pt x="184" y="56"/>
                    <a:pt x="152" y="64"/>
                  </a:cubicBezTo>
                  <a:cubicBezTo>
                    <a:pt x="120" y="72"/>
                    <a:pt x="80" y="64"/>
                    <a:pt x="56" y="64"/>
                  </a:cubicBezTo>
                  <a:cubicBezTo>
                    <a:pt x="32" y="64"/>
                    <a:pt x="0" y="64"/>
                    <a:pt x="8" y="64"/>
                  </a:cubicBezTo>
                  <a:close/>
                </a:path>
              </a:pathLst>
            </a:custGeom>
            <a:solidFill>
              <a:srgbClr val="00CCFF"/>
            </a:solidFill>
            <a:ln w="9525">
              <a:solidFill>
                <a:srgbClr val="00CCFF"/>
              </a:solidFill>
              <a:round/>
              <a:headEnd/>
              <a:tailEnd/>
            </a:ln>
          </p:spPr>
          <p:txBody>
            <a:bodyPr/>
            <a:lstStyle/>
            <a:p>
              <a:endParaRPr lang="en-US"/>
            </a:p>
          </p:txBody>
        </p:sp>
        <p:sp>
          <p:nvSpPr>
            <p:cNvPr id="16472" name="Freeform 14"/>
            <p:cNvSpPr>
              <a:spLocks/>
            </p:cNvSpPr>
            <p:nvPr/>
          </p:nvSpPr>
          <p:spPr bwMode="auto">
            <a:xfrm>
              <a:off x="5280" y="1432"/>
              <a:ext cx="480" cy="208"/>
            </a:xfrm>
            <a:custGeom>
              <a:avLst/>
              <a:gdLst>
                <a:gd name="T0" fmla="*/ 480 w 480"/>
                <a:gd name="T1" fmla="*/ 104 h 208"/>
                <a:gd name="T2" fmla="*/ 384 w 480"/>
                <a:gd name="T3" fmla="*/ 8 h 208"/>
                <a:gd name="T4" fmla="*/ 336 w 480"/>
                <a:gd name="T5" fmla="*/ 56 h 208"/>
                <a:gd name="T6" fmla="*/ 288 w 480"/>
                <a:gd name="T7" fmla="*/ 152 h 208"/>
                <a:gd name="T8" fmla="*/ 288 w 480"/>
                <a:gd name="T9" fmla="*/ 200 h 208"/>
                <a:gd name="T10" fmla="*/ 192 w 480"/>
                <a:gd name="T11" fmla="*/ 200 h 208"/>
                <a:gd name="T12" fmla="*/ 96 w 480"/>
                <a:gd name="T13" fmla="*/ 152 h 208"/>
                <a:gd name="T14" fmla="*/ 96 w 480"/>
                <a:gd name="T15" fmla="*/ 200 h 208"/>
                <a:gd name="T16" fmla="*/ 0 w 480"/>
                <a:gd name="T17" fmla="*/ 152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208"/>
                <a:gd name="T29" fmla="*/ 480 w 48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208">
                  <a:moveTo>
                    <a:pt x="480" y="104"/>
                  </a:moveTo>
                  <a:cubicBezTo>
                    <a:pt x="444" y="60"/>
                    <a:pt x="408" y="16"/>
                    <a:pt x="384" y="8"/>
                  </a:cubicBezTo>
                  <a:cubicBezTo>
                    <a:pt x="360" y="0"/>
                    <a:pt x="352" y="32"/>
                    <a:pt x="336" y="56"/>
                  </a:cubicBezTo>
                  <a:cubicBezTo>
                    <a:pt x="320" y="80"/>
                    <a:pt x="296" y="128"/>
                    <a:pt x="288" y="152"/>
                  </a:cubicBezTo>
                  <a:cubicBezTo>
                    <a:pt x="280" y="176"/>
                    <a:pt x="304" y="192"/>
                    <a:pt x="288" y="200"/>
                  </a:cubicBezTo>
                  <a:cubicBezTo>
                    <a:pt x="272" y="208"/>
                    <a:pt x="224" y="208"/>
                    <a:pt x="192" y="200"/>
                  </a:cubicBezTo>
                  <a:cubicBezTo>
                    <a:pt x="160" y="192"/>
                    <a:pt x="112" y="152"/>
                    <a:pt x="96" y="152"/>
                  </a:cubicBezTo>
                  <a:cubicBezTo>
                    <a:pt x="80" y="152"/>
                    <a:pt x="112" y="200"/>
                    <a:pt x="96" y="200"/>
                  </a:cubicBezTo>
                  <a:cubicBezTo>
                    <a:pt x="80" y="200"/>
                    <a:pt x="16" y="160"/>
                    <a:pt x="0" y="152"/>
                  </a:cubicBezTo>
                </a:path>
              </a:pathLst>
            </a:custGeom>
            <a:noFill/>
            <a:ln w="19050">
              <a:solidFill>
                <a:srgbClr val="00CCFF"/>
              </a:solidFill>
              <a:round/>
              <a:headEnd/>
              <a:tailEnd/>
            </a:ln>
          </p:spPr>
          <p:txBody>
            <a:bodyPr/>
            <a:lstStyle/>
            <a:p>
              <a:endParaRPr lang="en-US"/>
            </a:p>
          </p:txBody>
        </p:sp>
        <p:sp>
          <p:nvSpPr>
            <p:cNvPr id="16473" name="Rectangle 15"/>
            <p:cNvSpPr>
              <a:spLocks noChangeArrowheads="1"/>
            </p:cNvSpPr>
            <p:nvPr/>
          </p:nvSpPr>
          <p:spPr bwMode="auto">
            <a:xfrm>
              <a:off x="4512" y="2592"/>
              <a:ext cx="336" cy="240"/>
            </a:xfrm>
            <a:prstGeom prst="rect">
              <a:avLst/>
            </a:prstGeom>
            <a:solidFill>
              <a:srgbClr val="FF0000"/>
            </a:solidFill>
            <a:ln w="28575">
              <a:solidFill>
                <a:srgbClr val="FFFF00"/>
              </a:solidFill>
              <a:miter lim="800000"/>
              <a:headEnd/>
              <a:tailEnd/>
            </a:ln>
          </p:spPr>
          <p:txBody>
            <a:bodyPr wrap="none" anchor="ctr"/>
            <a:lstStyle/>
            <a:p>
              <a:pPr eaLnBrk="1" hangingPunct="1"/>
              <a:endParaRPr lang="en-US" altLang="en-US">
                <a:latin typeface="Calibri" pitchFamily="34" charset="0"/>
              </a:endParaRPr>
            </a:p>
          </p:txBody>
        </p:sp>
        <p:sp>
          <p:nvSpPr>
            <p:cNvPr id="16474" name="Text Box 16"/>
            <p:cNvSpPr txBox="1">
              <a:spLocks noChangeArrowheads="1"/>
            </p:cNvSpPr>
            <p:nvPr/>
          </p:nvSpPr>
          <p:spPr bwMode="auto">
            <a:xfrm rot="-2586209">
              <a:off x="1776" y="1824"/>
              <a:ext cx="816"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Đà</a:t>
              </a:r>
            </a:p>
          </p:txBody>
        </p:sp>
        <p:sp>
          <p:nvSpPr>
            <p:cNvPr id="16475" name="Text Box 17"/>
            <p:cNvSpPr txBox="1">
              <a:spLocks noChangeArrowheads="1"/>
            </p:cNvSpPr>
            <p:nvPr/>
          </p:nvSpPr>
          <p:spPr bwMode="auto">
            <a:xfrm rot="472071">
              <a:off x="2732" y="2093"/>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Nhị( S. Hồng)</a:t>
              </a:r>
            </a:p>
          </p:txBody>
        </p:sp>
        <p:sp>
          <p:nvSpPr>
            <p:cNvPr id="16476" name="Text Box 18"/>
            <p:cNvSpPr txBox="1">
              <a:spLocks noChangeArrowheads="1"/>
            </p:cNvSpPr>
            <p:nvPr/>
          </p:nvSpPr>
          <p:spPr bwMode="auto">
            <a:xfrm rot="2586003">
              <a:off x="1776" y="38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Chảy</a:t>
              </a:r>
            </a:p>
          </p:txBody>
        </p:sp>
        <p:sp>
          <p:nvSpPr>
            <p:cNvPr id="16477" name="Text Box 19"/>
            <p:cNvSpPr txBox="1">
              <a:spLocks noChangeArrowheads="1"/>
            </p:cNvSpPr>
            <p:nvPr/>
          </p:nvSpPr>
          <p:spPr bwMode="auto">
            <a:xfrm rot="2586003">
              <a:off x="4224" y="62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Cầu</a:t>
              </a:r>
            </a:p>
          </p:txBody>
        </p:sp>
        <p:sp>
          <p:nvSpPr>
            <p:cNvPr id="16478" name="Text Box 20"/>
            <p:cNvSpPr txBox="1">
              <a:spLocks noChangeArrowheads="1"/>
            </p:cNvSpPr>
            <p:nvPr/>
          </p:nvSpPr>
          <p:spPr bwMode="auto">
            <a:xfrm rot="1125190">
              <a:off x="4176" y="1680"/>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Cà Lồ</a:t>
              </a:r>
            </a:p>
          </p:txBody>
        </p:sp>
        <p:sp>
          <p:nvSpPr>
            <p:cNvPr id="16479" name="Text Box 21"/>
            <p:cNvSpPr txBox="1">
              <a:spLocks noChangeArrowheads="1"/>
            </p:cNvSpPr>
            <p:nvPr/>
          </p:nvSpPr>
          <p:spPr bwMode="auto">
            <a:xfrm rot="605821">
              <a:off x="5040" y="230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Đuống</a:t>
              </a:r>
            </a:p>
          </p:txBody>
        </p:sp>
        <p:sp>
          <p:nvSpPr>
            <p:cNvPr id="16480" name="Text Box 22"/>
            <p:cNvSpPr txBox="1">
              <a:spLocks noChangeArrowheads="1"/>
            </p:cNvSpPr>
            <p:nvPr/>
          </p:nvSpPr>
          <p:spPr bwMode="auto">
            <a:xfrm rot="3901190">
              <a:off x="4900" y="3585"/>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Nhị( S. Hồng)</a:t>
              </a:r>
            </a:p>
          </p:txBody>
        </p:sp>
      </p:grpSp>
      <p:sp>
        <p:nvSpPr>
          <p:cNvPr id="29719" name="Text Box 23"/>
          <p:cNvSpPr txBox="1">
            <a:spLocks noChangeArrowheads="1"/>
          </p:cNvSpPr>
          <p:nvPr/>
        </p:nvSpPr>
        <p:spPr bwMode="auto">
          <a:xfrm>
            <a:off x="6934200" y="19812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Bình Lệ Nguyên</a:t>
            </a:r>
          </a:p>
        </p:txBody>
      </p:sp>
      <p:sp>
        <p:nvSpPr>
          <p:cNvPr id="29720" name="Text Box 24"/>
          <p:cNvSpPr txBox="1">
            <a:spLocks noChangeArrowheads="1"/>
          </p:cNvSpPr>
          <p:nvPr/>
        </p:nvSpPr>
        <p:spPr bwMode="auto">
          <a:xfrm>
            <a:off x="5486400" y="15240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Bạch Hạc</a:t>
            </a:r>
          </a:p>
        </p:txBody>
      </p:sp>
      <p:sp>
        <p:nvSpPr>
          <p:cNvPr id="16389" name="Text Box 25"/>
          <p:cNvSpPr txBox="1">
            <a:spLocks noChangeArrowheads="1"/>
          </p:cNvSpPr>
          <p:nvPr/>
        </p:nvSpPr>
        <p:spPr bwMode="auto">
          <a:xfrm>
            <a:off x="1524000" y="7620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dirty="0" err="1">
                <a:solidFill>
                  <a:srgbClr val="000000"/>
                </a:solidFill>
                <a:latin typeface="Calibri" pitchFamily="34" charset="0"/>
              </a:rPr>
              <a:t>Quy</a:t>
            </a:r>
            <a:r>
              <a:rPr lang="en-US" altLang="en-US" sz="1600" b="1" dirty="0">
                <a:solidFill>
                  <a:srgbClr val="000000"/>
                </a:solidFill>
                <a:latin typeface="Calibri" pitchFamily="34" charset="0"/>
              </a:rPr>
              <a:t> </a:t>
            </a:r>
            <a:r>
              <a:rPr lang="en-US" altLang="en-US" sz="1600" b="1" dirty="0" err="1">
                <a:solidFill>
                  <a:srgbClr val="000000"/>
                </a:solidFill>
                <a:latin typeface="Calibri" pitchFamily="34" charset="0"/>
              </a:rPr>
              <a:t>Hóa</a:t>
            </a:r>
            <a:endParaRPr lang="en-US" altLang="en-US" sz="1600" b="1" dirty="0">
              <a:solidFill>
                <a:srgbClr val="000000"/>
              </a:solidFill>
              <a:latin typeface="Calibri" pitchFamily="34" charset="0"/>
            </a:endParaRPr>
          </a:p>
        </p:txBody>
      </p:sp>
      <p:sp>
        <p:nvSpPr>
          <p:cNvPr id="29722" name="Text Box 26"/>
          <p:cNvSpPr txBox="1">
            <a:spLocks noChangeArrowheads="1"/>
          </p:cNvSpPr>
          <p:nvPr/>
        </p:nvSpPr>
        <p:spPr bwMode="auto">
          <a:xfrm>
            <a:off x="9601200" y="25908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Phù Lỗ</a:t>
            </a:r>
          </a:p>
        </p:txBody>
      </p:sp>
      <p:sp>
        <p:nvSpPr>
          <p:cNvPr id="16391" name="Text Box 27"/>
          <p:cNvSpPr txBox="1">
            <a:spLocks noChangeArrowheads="1"/>
          </p:cNvSpPr>
          <p:nvPr/>
        </p:nvSpPr>
        <p:spPr bwMode="auto">
          <a:xfrm>
            <a:off x="9220200" y="41148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Đông Bộ Đầu</a:t>
            </a:r>
          </a:p>
        </p:txBody>
      </p:sp>
      <p:sp>
        <p:nvSpPr>
          <p:cNvPr id="16392" name="Text Box 28"/>
          <p:cNvSpPr txBox="1">
            <a:spLocks noChangeArrowheads="1"/>
          </p:cNvSpPr>
          <p:nvPr/>
        </p:nvSpPr>
        <p:spPr bwMode="auto">
          <a:xfrm>
            <a:off x="8686800" y="58674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Thiên Mạc</a:t>
            </a:r>
          </a:p>
        </p:txBody>
      </p:sp>
      <p:sp>
        <p:nvSpPr>
          <p:cNvPr id="29725" name="Text Box 29"/>
          <p:cNvSpPr txBox="1">
            <a:spLocks noChangeArrowheads="1"/>
          </p:cNvSpPr>
          <p:nvPr/>
        </p:nvSpPr>
        <p:spPr bwMode="auto">
          <a:xfrm>
            <a:off x="7010400" y="4114801"/>
            <a:ext cx="1828800" cy="36671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latin typeface="Calibri" pitchFamily="34" charset="0"/>
              </a:rPr>
              <a:t>THĂNG LONG</a:t>
            </a:r>
          </a:p>
        </p:txBody>
      </p:sp>
      <p:sp>
        <p:nvSpPr>
          <p:cNvPr id="29726" name="Freeform 30"/>
          <p:cNvSpPr>
            <a:spLocks/>
          </p:cNvSpPr>
          <p:nvPr/>
        </p:nvSpPr>
        <p:spPr bwMode="auto">
          <a:xfrm rot="1798899" flipV="1">
            <a:off x="2209800" y="4572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29727" name="Freeform 31"/>
          <p:cNvSpPr>
            <a:spLocks/>
          </p:cNvSpPr>
          <p:nvPr/>
        </p:nvSpPr>
        <p:spPr bwMode="auto">
          <a:xfrm rot="1250074" flipV="1">
            <a:off x="4038600" y="1447800"/>
            <a:ext cx="1447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29728" name="Freeform 32"/>
          <p:cNvSpPr>
            <a:spLocks/>
          </p:cNvSpPr>
          <p:nvPr/>
        </p:nvSpPr>
        <p:spPr bwMode="auto">
          <a:xfrm rot="2158239">
            <a:off x="5867401" y="1905000"/>
            <a:ext cx="1063625"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29729" name="Freeform 33"/>
          <p:cNvSpPr>
            <a:spLocks/>
          </p:cNvSpPr>
          <p:nvPr/>
        </p:nvSpPr>
        <p:spPr bwMode="auto">
          <a:xfrm rot="2840951">
            <a:off x="8859044" y="2113757"/>
            <a:ext cx="1160463" cy="59055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29730" name="Freeform 34"/>
          <p:cNvSpPr>
            <a:spLocks/>
          </p:cNvSpPr>
          <p:nvPr/>
        </p:nvSpPr>
        <p:spPr bwMode="auto">
          <a:xfrm rot="8111515">
            <a:off x="9296401" y="3429000"/>
            <a:ext cx="1084263"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grpSp>
        <p:nvGrpSpPr>
          <p:cNvPr id="3" name="Group 35"/>
          <p:cNvGrpSpPr>
            <a:grpSpLocks/>
          </p:cNvGrpSpPr>
          <p:nvPr/>
        </p:nvGrpSpPr>
        <p:grpSpPr bwMode="auto">
          <a:xfrm rot="20770129" flipV="1">
            <a:off x="7086600" y="2286001"/>
            <a:ext cx="2298700" cy="1077913"/>
            <a:chOff x="589" y="1610"/>
            <a:chExt cx="2445" cy="1075"/>
          </a:xfrm>
        </p:grpSpPr>
        <p:sp>
          <p:nvSpPr>
            <p:cNvPr id="16455" name="Freeform 36"/>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6456" name="Text Box 37"/>
            <p:cNvSpPr txBox="1">
              <a:spLocks noChangeArrowheads="1"/>
            </p:cNvSpPr>
            <p:nvPr/>
          </p:nvSpPr>
          <p:spPr bwMode="auto">
            <a:xfrm>
              <a:off x="589" y="1612"/>
              <a:ext cx="196" cy="365"/>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6457" name="Freeform 3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6458" name="Freeform 3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6459" name="Freeform 4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6460" name="Freeform 4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4" name="Group 42"/>
          <p:cNvGrpSpPr>
            <a:grpSpLocks/>
          </p:cNvGrpSpPr>
          <p:nvPr/>
        </p:nvGrpSpPr>
        <p:grpSpPr bwMode="auto">
          <a:xfrm rot="-1061287" flipH="1" flipV="1">
            <a:off x="9144000" y="3200401"/>
            <a:ext cx="762000" cy="798513"/>
            <a:chOff x="1265" y="1610"/>
            <a:chExt cx="1769" cy="1075"/>
          </a:xfrm>
        </p:grpSpPr>
        <p:sp>
          <p:nvSpPr>
            <p:cNvPr id="16449" name="Freeform 43"/>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6450" name="Text Box 44"/>
            <p:cNvSpPr txBox="1">
              <a:spLocks noChangeArrowheads="1"/>
            </p:cNvSpPr>
            <p:nvPr/>
          </p:nvSpPr>
          <p:spPr bwMode="auto">
            <a:xfrm>
              <a:off x="2231" y="1638"/>
              <a:ext cx="427" cy="493"/>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6451" name="Freeform 45"/>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6452" name="Freeform 46"/>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6453" name="Freeform 47"/>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6454" name="Freeform 48"/>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5" name="Group 49"/>
          <p:cNvGrpSpPr>
            <a:grpSpLocks/>
          </p:cNvGrpSpPr>
          <p:nvPr/>
        </p:nvGrpSpPr>
        <p:grpSpPr bwMode="auto">
          <a:xfrm rot="1570860" flipV="1">
            <a:off x="8439174" y="4592046"/>
            <a:ext cx="1396267" cy="1055659"/>
            <a:chOff x="1016" y="1610"/>
            <a:chExt cx="2018" cy="1354"/>
          </a:xfrm>
        </p:grpSpPr>
        <p:sp>
          <p:nvSpPr>
            <p:cNvPr id="16443" name="Freeform 50"/>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6444" name="Text Box 51"/>
            <p:cNvSpPr txBox="1">
              <a:spLocks noChangeArrowheads="1"/>
            </p:cNvSpPr>
            <p:nvPr/>
          </p:nvSpPr>
          <p:spPr bwMode="auto">
            <a:xfrm>
              <a:off x="1016" y="2490"/>
              <a:ext cx="267" cy="474"/>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6445" name="Freeform 52"/>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6446" name="Freeform 53"/>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6447" name="Freeform 54"/>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6448" name="Freeform 55"/>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29752" name="Freeform 56"/>
          <p:cNvSpPr>
            <a:spLocks/>
          </p:cNvSpPr>
          <p:nvPr/>
        </p:nvSpPr>
        <p:spPr bwMode="auto">
          <a:xfrm>
            <a:off x="9677400" y="2819400"/>
            <a:ext cx="4572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29753" name="Freeform 57"/>
          <p:cNvSpPr>
            <a:spLocks/>
          </p:cNvSpPr>
          <p:nvPr/>
        </p:nvSpPr>
        <p:spPr bwMode="auto">
          <a:xfrm>
            <a:off x="7086600" y="2286000"/>
            <a:ext cx="6096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29754" name="AutoShape 58"/>
          <p:cNvSpPr>
            <a:spLocks noChangeArrowheads="1"/>
          </p:cNvSpPr>
          <p:nvPr/>
        </p:nvSpPr>
        <p:spPr bwMode="auto">
          <a:xfrm>
            <a:off x="1431415" y="1647032"/>
            <a:ext cx="2971800" cy="762000"/>
          </a:xfrm>
          <a:prstGeom prst="wedgeEllipseCallout">
            <a:avLst>
              <a:gd name="adj1" fmla="val -9105"/>
              <a:gd name="adj2" fmla="val -209583"/>
            </a:avLst>
          </a:prstGeom>
          <a:solidFill>
            <a:schemeClr val="bg1"/>
          </a:solidFill>
          <a:ln w="9525">
            <a:solidFill>
              <a:srgbClr val="0000FF"/>
            </a:solidFill>
            <a:miter lim="800000"/>
            <a:headEnd/>
            <a:tailEnd/>
          </a:ln>
        </p:spPr>
        <p:txBody>
          <a:bodyPr/>
          <a:lstStyle/>
          <a:p>
            <a:pPr algn="ctr" eaLnBrk="1" hangingPunct="1"/>
            <a:r>
              <a:rPr lang="en-US" altLang="en-US" sz="2400" dirty="0">
                <a:latin typeface="Times New Roman" pitchFamily="18" charset="0"/>
              </a:rPr>
              <a:t>Tháng1-1258</a:t>
            </a:r>
          </a:p>
        </p:txBody>
      </p:sp>
      <p:sp>
        <p:nvSpPr>
          <p:cNvPr id="29755" name="Freeform 59"/>
          <p:cNvSpPr>
            <a:spLocks/>
          </p:cNvSpPr>
          <p:nvPr/>
        </p:nvSpPr>
        <p:spPr bwMode="auto">
          <a:xfrm rot="892981">
            <a:off x="7391400" y="1828800"/>
            <a:ext cx="1447800" cy="414338"/>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grpSp>
        <p:nvGrpSpPr>
          <p:cNvPr id="6" name="Group 60"/>
          <p:cNvGrpSpPr>
            <a:grpSpLocks/>
          </p:cNvGrpSpPr>
          <p:nvPr/>
        </p:nvGrpSpPr>
        <p:grpSpPr bwMode="auto">
          <a:xfrm>
            <a:off x="12649200" y="6227764"/>
            <a:ext cx="15087600" cy="630237"/>
            <a:chOff x="6048" y="3923"/>
            <a:chExt cx="9504" cy="397"/>
          </a:xfrm>
        </p:grpSpPr>
        <p:grpSp>
          <p:nvGrpSpPr>
            <p:cNvPr id="7" name="Group 61"/>
            <p:cNvGrpSpPr>
              <a:grpSpLocks/>
            </p:cNvGrpSpPr>
            <p:nvPr/>
          </p:nvGrpSpPr>
          <p:grpSpPr bwMode="auto">
            <a:xfrm>
              <a:off x="6048" y="3923"/>
              <a:ext cx="7872" cy="397"/>
              <a:chOff x="768" y="4416"/>
              <a:chExt cx="7872" cy="397"/>
            </a:xfrm>
          </p:grpSpPr>
          <p:sp>
            <p:nvSpPr>
              <p:cNvPr id="16422" name="Freeform 62"/>
              <p:cNvSpPr>
                <a:spLocks/>
              </p:cNvSpPr>
              <p:nvPr/>
            </p:nvSpPr>
            <p:spPr bwMode="auto">
              <a:xfrm rot="20690098" flipV="1">
                <a:off x="768" y="4464"/>
                <a:ext cx="455" cy="179"/>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6423" name="Text Box 63"/>
              <p:cNvSpPr txBox="1">
                <a:spLocks noChangeArrowheads="1"/>
              </p:cNvSpPr>
              <p:nvPr/>
            </p:nvSpPr>
            <p:spPr bwMode="auto">
              <a:xfrm>
                <a:off x="1200"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dirty="0" err="1">
                    <a:solidFill>
                      <a:srgbClr val="0000FF"/>
                    </a:solidFill>
                    <a:latin typeface="Times New Roman" pitchFamily="18" charset="0"/>
                  </a:rPr>
                  <a:t>Quân</a:t>
                </a:r>
                <a:r>
                  <a:rPr lang="en-US" altLang="en-US" sz="1600" dirty="0">
                    <a:solidFill>
                      <a:srgbClr val="0000FF"/>
                    </a:solidFill>
                    <a:latin typeface="Times New Roman" pitchFamily="18" charset="0"/>
                  </a:rPr>
                  <a:t> </a:t>
                </a:r>
                <a:r>
                  <a:rPr lang="en-US" altLang="en-US" sz="1600" dirty="0" err="1">
                    <a:solidFill>
                      <a:srgbClr val="0000FF"/>
                    </a:solidFill>
                    <a:latin typeface="Times New Roman" pitchFamily="18" charset="0"/>
                  </a:rPr>
                  <a:t>địch</a:t>
                </a:r>
                <a:r>
                  <a:rPr lang="en-US" altLang="en-US" sz="1600" dirty="0">
                    <a:solidFill>
                      <a:srgbClr val="0000FF"/>
                    </a:solidFill>
                    <a:latin typeface="Times New Roman" pitchFamily="18" charset="0"/>
                  </a:rPr>
                  <a:t> </a:t>
                </a:r>
                <a:r>
                  <a:rPr lang="en-US" altLang="en-US" sz="1600" dirty="0" err="1">
                    <a:solidFill>
                      <a:srgbClr val="0000FF"/>
                    </a:solidFill>
                    <a:latin typeface="Times New Roman" pitchFamily="18" charset="0"/>
                  </a:rPr>
                  <a:t>tiến</a:t>
                </a:r>
                <a:r>
                  <a:rPr lang="en-US" altLang="en-US" sz="1600" dirty="0">
                    <a:solidFill>
                      <a:srgbClr val="0000FF"/>
                    </a:solidFill>
                    <a:latin typeface="Times New Roman" pitchFamily="18" charset="0"/>
                  </a:rPr>
                  <a:t> </a:t>
                </a:r>
                <a:r>
                  <a:rPr lang="en-US" altLang="en-US" sz="1600" dirty="0" err="1">
                    <a:solidFill>
                      <a:srgbClr val="0000FF"/>
                    </a:solidFill>
                    <a:latin typeface="Times New Roman" pitchFamily="18" charset="0"/>
                  </a:rPr>
                  <a:t>quân</a:t>
                </a:r>
                <a:endParaRPr lang="en-US" altLang="en-US" sz="1600" dirty="0">
                  <a:solidFill>
                    <a:srgbClr val="0000FF"/>
                  </a:solidFill>
                  <a:latin typeface="Times New Roman" pitchFamily="18" charset="0"/>
                </a:endParaRPr>
              </a:p>
            </p:txBody>
          </p:sp>
          <p:sp>
            <p:nvSpPr>
              <p:cNvPr id="16424" name="Text Box 64"/>
              <p:cNvSpPr txBox="1">
                <a:spLocks noChangeArrowheads="1"/>
              </p:cNvSpPr>
              <p:nvPr/>
            </p:nvSpPr>
            <p:spPr bwMode="auto">
              <a:xfrm>
                <a:off x="2784"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địch rút chạy</a:t>
                </a:r>
              </a:p>
            </p:txBody>
          </p:sp>
          <p:grpSp>
            <p:nvGrpSpPr>
              <p:cNvPr id="8" name="Group 65"/>
              <p:cNvGrpSpPr>
                <a:grpSpLocks/>
              </p:cNvGrpSpPr>
              <p:nvPr/>
            </p:nvGrpSpPr>
            <p:grpSpPr bwMode="auto">
              <a:xfrm rot="7257957">
                <a:off x="2458" y="4454"/>
                <a:ext cx="339" cy="263"/>
                <a:chOff x="-3936" y="1248"/>
                <a:chExt cx="3312" cy="2544"/>
              </a:xfrm>
            </p:grpSpPr>
            <p:sp>
              <p:nvSpPr>
                <p:cNvPr id="16438" name="Freeform 66"/>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6439" name="Freeform 67"/>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6440" name="Freeform 68"/>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6441" name="Freeform 69"/>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6442" name="Freeform 70"/>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16426" name="Freeform 71"/>
              <p:cNvSpPr>
                <a:spLocks/>
              </p:cNvSpPr>
              <p:nvPr/>
            </p:nvSpPr>
            <p:spPr bwMode="auto">
              <a:xfrm>
                <a:off x="3984" y="4512"/>
                <a:ext cx="336" cy="144"/>
              </a:xfrm>
              <a:custGeom>
                <a:avLst/>
                <a:gdLst>
                  <a:gd name="T0" fmla="*/ 0 w 1322"/>
                  <a:gd name="T1" fmla="*/ 0 h 1811"/>
                  <a:gd name="T2" fmla="*/ 0 w 1322"/>
                  <a:gd name="T3" fmla="*/ 0 h 1811"/>
                  <a:gd name="T4" fmla="*/ 0 w 1322"/>
                  <a:gd name="T5" fmla="*/ 0 h 1811"/>
                  <a:gd name="T6" fmla="*/ 0 w 1322"/>
                  <a:gd name="T7" fmla="*/ 0 h 1811"/>
                  <a:gd name="T8" fmla="*/ 0 w 1322"/>
                  <a:gd name="T9" fmla="*/ 0 h 1811"/>
                  <a:gd name="T10" fmla="*/ 0 w 1322"/>
                  <a:gd name="T11" fmla="*/ 0 h 1811"/>
                  <a:gd name="T12" fmla="*/ 0 w 1322"/>
                  <a:gd name="T13" fmla="*/ 0 h 1811"/>
                  <a:gd name="T14" fmla="*/ 0 w 1322"/>
                  <a:gd name="T15" fmla="*/ 0 h 1811"/>
                  <a:gd name="T16" fmla="*/ 0 w 1322"/>
                  <a:gd name="T17" fmla="*/ 0 h 1811"/>
                  <a:gd name="T18" fmla="*/ 0 w 1322"/>
                  <a:gd name="T19" fmla="*/ 0 h 1811"/>
                  <a:gd name="T20" fmla="*/ 0 w 1322"/>
                  <a:gd name="T21" fmla="*/ 0 h 1811"/>
                  <a:gd name="T22" fmla="*/ 0 w 1322"/>
                  <a:gd name="T23" fmla="*/ 0 h 1811"/>
                  <a:gd name="T24" fmla="*/ 0 w 1322"/>
                  <a:gd name="T25" fmla="*/ 0 h 1811"/>
                  <a:gd name="T26" fmla="*/ 0 w 1322"/>
                  <a:gd name="T27" fmla="*/ 0 h 1811"/>
                  <a:gd name="T28" fmla="*/ 0 w 1322"/>
                  <a:gd name="T29" fmla="*/ 0 h 1811"/>
                  <a:gd name="T30" fmla="*/ 0 w 1322"/>
                  <a:gd name="T31" fmla="*/ 0 h 1811"/>
                  <a:gd name="T32" fmla="*/ 0 w 1322"/>
                  <a:gd name="T33" fmla="*/ 0 h 1811"/>
                  <a:gd name="T34" fmla="*/ 0 w 1322"/>
                  <a:gd name="T35" fmla="*/ 0 h 1811"/>
                  <a:gd name="T36" fmla="*/ 0 w 1322"/>
                  <a:gd name="T37" fmla="*/ 0 h 1811"/>
                  <a:gd name="T38" fmla="*/ 0 w 1322"/>
                  <a:gd name="T39" fmla="*/ 0 h 1811"/>
                  <a:gd name="T40" fmla="*/ 0 w 1322"/>
                  <a:gd name="T41" fmla="*/ 0 h 1811"/>
                  <a:gd name="T42" fmla="*/ 0 w 1322"/>
                  <a:gd name="T43" fmla="*/ 0 h 1811"/>
                  <a:gd name="T44" fmla="*/ 0 w 1322"/>
                  <a:gd name="T45" fmla="*/ 0 h 1811"/>
                  <a:gd name="T46" fmla="*/ 0 w 1322"/>
                  <a:gd name="T47" fmla="*/ 0 h 1811"/>
                  <a:gd name="T48" fmla="*/ 0 w 1322"/>
                  <a:gd name="T49" fmla="*/ 0 h 1811"/>
                  <a:gd name="T50" fmla="*/ 0 w 1322"/>
                  <a:gd name="T51" fmla="*/ 0 h 1811"/>
                  <a:gd name="T52" fmla="*/ 0 w 1322"/>
                  <a:gd name="T53" fmla="*/ 0 h 1811"/>
                  <a:gd name="T54" fmla="*/ 0 w 1322"/>
                  <a:gd name="T55" fmla="*/ 0 h 1811"/>
                  <a:gd name="T56" fmla="*/ 0 w 1322"/>
                  <a:gd name="T57" fmla="*/ 0 h 1811"/>
                  <a:gd name="T58" fmla="*/ 0 w 1322"/>
                  <a:gd name="T59" fmla="*/ 0 h 1811"/>
                  <a:gd name="T60" fmla="*/ 0 w 1322"/>
                  <a:gd name="T61" fmla="*/ 0 h 1811"/>
                  <a:gd name="T62" fmla="*/ 0 w 1322"/>
                  <a:gd name="T63" fmla="*/ 0 h 1811"/>
                  <a:gd name="T64" fmla="*/ 0 w 1322"/>
                  <a:gd name="T65" fmla="*/ 0 h 1811"/>
                  <a:gd name="T66" fmla="*/ 0 w 1322"/>
                  <a:gd name="T67" fmla="*/ 0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16427" name="Text Box 72"/>
              <p:cNvSpPr txBox="1">
                <a:spLocks noChangeArrowheads="1"/>
              </p:cNvSpPr>
              <p:nvPr/>
            </p:nvSpPr>
            <p:spPr bwMode="auto">
              <a:xfrm>
                <a:off x="4320"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Phòng tuyến của ta</a:t>
                </a:r>
              </a:p>
            </p:txBody>
          </p:sp>
          <p:grpSp>
            <p:nvGrpSpPr>
              <p:cNvPr id="9" name="Group 73"/>
              <p:cNvGrpSpPr>
                <a:grpSpLocks/>
              </p:cNvGrpSpPr>
              <p:nvPr/>
            </p:nvGrpSpPr>
            <p:grpSpPr bwMode="auto">
              <a:xfrm rot="19341720" flipV="1">
                <a:off x="5500" y="4416"/>
                <a:ext cx="520" cy="397"/>
                <a:chOff x="926" y="1610"/>
                <a:chExt cx="2108" cy="1075"/>
              </a:xfrm>
            </p:grpSpPr>
            <p:sp>
              <p:nvSpPr>
                <p:cNvPr id="16432" name="Freeform 74"/>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6433" name="Text Box 75"/>
                <p:cNvSpPr txBox="1">
                  <a:spLocks noChangeArrowheads="1"/>
                </p:cNvSpPr>
                <p:nvPr/>
              </p:nvSpPr>
              <p:spPr bwMode="auto">
                <a:xfrm>
                  <a:off x="926" y="2059"/>
                  <a:ext cx="471" cy="626"/>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6434" name="Freeform 76"/>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6435" name="Freeform 77"/>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6436" name="Freeform 78"/>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6437" name="Freeform 79"/>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16429" name="Text Box 80"/>
              <p:cNvSpPr txBox="1">
                <a:spLocks noChangeArrowheads="1"/>
              </p:cNvSpPr>
              <p:nvPr/>
            </p:nvSpPr>
            <p:spPr bwMode="auto">
              <a:xfrm>
                <a:off x="6144" y="4464"/>
                <a:ext cx="960"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rút lui</a:t>
                </a:r>
              </a:p>
            </p:txBody>
          </p:sp>
          <p:sp>
            <p:nvSpPr>
              <p:cNvPr id="16430" name="Freeform 81"/>
              <p:cNvSpPr>
                <a:spLocks/>
              </p:cNvSpPr>
              <p:nvPr/>
            </p:nvSpPr>
            <p:spPr bwMode="auto">
              <a:xfrm rot="9932833" flipH="1">
                <a:off x="7104" y="4464"/>
                <a:ext cx="556" cy="186"/>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a:lstStyle/>
              <a:p>
                <a:endParaRPr lang="en-US"/>
              </a:p>
            </p:txBody>
          </p:sp>
          <p:sp>
            <p:nvSpPr>
              <p:cNvPr id="16431" name="Text Box 82"/>
              <p:cNvSpPr txBox="1">
                <a:spLocks noChangeArrowheads="1"/>
              </p:cNvSpPr>
              <p:nvPr/>
            </p:nvSpPr>
            <p:spPr bwMode="auto">
              <a:xfrm>
                <a:off x="7584" y="4464"/>
                <a:ext cx="1056"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tiến công</a:t>
                </a:r>
              </a:p>
            </p:txBody>
          </p:sp>
        </p:grpSp>
        <p:sp>
          <p:nvSpPr>
            <p:cNvPr id="16420" name="Freeform 83"/>
            <p:cNvSpPr>
              <a:spLocks/>
            </p:cNvSpPr>
            <p:nvPr/>
          </p:nvSpPr>
          <p:spPr bwMode="auto">
            <a:xfrm rot="1751964">
              <a:off x="13949" y="4008"/>
              <a:ext cx="384" cy="192"/>
            </a:xfrm>
            <a:custGeom>
              <a:avLst/>
              <a:gdLst>
                <a:gd name="T0" fmla="*/ 0 w 3036"/>
                <a:gd name="T1" fmla="*/ 0 h 2254"/>
                <a:gd name="T2" fmla="*/ 0 w 3036"/>
                <a:gd name="T3" fmla="*/ 0 h 2254"/>
                <a:gd name="T4" fmla="*/ 0 w 3036"/>
                <a:gd name="T5" fmla="*/ 0 h 2254"/>
                <a:gd name="T6" fmla="*/ 0 w 3036"/>
                <a:gd name="T7" fmla="*/ 0 h 2254"/>
                <a:gd name="T8" fmla="*/ 0 w 3036"/>
                <a:gd name="T9" fmla="*/ 0 h 2254"/>
                <a:gd name="T10" fmla="*/ 0 w 3036"/>
                <a:gd name="T11" fmla="*/ 0 h 2254"/>
                <a:gd name="T12" fmla="*/ 0 w 3036"/>
                <a:gd name="T13" fmla="*/ 0 h 2254"/>
                <a:gd name="T14" fmla="*/ 0 w 3036"/>
                <a:gd name="T15" fmla="*/ 0 h 2254"/>
                <a:gd name="T16" fmla="*/ 0 w 3036"/>
                <a:gd name="T17" fmla="*/ 0 h 2254"/>
                <a:gd name="T18" fmla="*/ 0 w 3036"/>
                <a:gd name="T19" fmla="*/ 0 h 2254"/>
                <a:gd name="T20" fmla="*/ 0 w 3036"/>
                <a:gd name="T21" fmla="*/ 0 h 2254"/>
                <a:gd name="T22" fmla="*/ 0 w 3036"/>
                <a:gd name="T23" fmla="*/ 0 h 2254"/>
                <a:gd name="T24" fmla="*/ 0 w 3036"/>
                <a:gd name="T25" fmla="*/ 0 h 2254"/>
                <a:gd name="T26" fmla="*/ 0 w 3036"/>
                <a:gd name="T27" fmla="*/ 0 h 2254"/>
                <a:gd name="T28" fmla="*/ 0 w 3036"/>
                <a:gd name="T29" fmla="*/ 0 h 2254"/>
                <a:gd name="T30" fmla="*/ 0 w 3036"/>
                <a:gd name="T31" fmla="*/ 0 h 2254"/>
                <a:gd name="T32" fmla="*/ 0 w 3036"/>
                <a:gd name="T33" fmla="*/ 0 h 2254"/>
                <a:gd name="T34" fmla="*/ 0 w 3036"/>
                <a:gd name="T35" fmla="*/ 0 h 2254"/>
                <a:gd name="T36" fmla="*/ 0 w 3036"/>
                <a:gd name="T37" fmla="*/ 0 h 2254"/>
                <a:gd name="T38" fmla="*/ 0 w 3036"/>
                <a:gd name="T39" fmla="*/ 0 h 2254"/>
                <a:gd name="T40" fmla="*/ 0 w 3036"/>
                <a:gd name="T41" fmla="*/ 0 h 2254"/>
                <a:gd name="T42" fmla="*/ 0 w 3036"/>
                <a:gd name="T43" fmla="*/ 0 h 2254"/>
                <a:gd name="T44" fmla="*/ 0 w 3036"/>
                <a:gd name="T45" fmla="*/ 0 h 2254"/>
                <a:gd name="T46" fmla="*/ 0 w 3036"/>
                <a:gd name="T47" fmla="*/ 0 h 2254"/>
                <a:gd name="T48" fmla="*/ 0 w 3036"/>
                <a:gd name="T49" fmla="*/ 0 h 2254"/>
                <a:gd name="T50" fmla="*/ 0 w 3036"/>
                <a:gd name="T51" fmla="*/ 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headEnd/>
              <a:tailEnd/>
            </a:ln>
          </p:spPr>
          <p:txBody>
            <a:bodyPr/>
            <a:lstStyle/>
            <a:p>
              <a:endParaRPr lang="en-US"/>
            </a:p>
          </p:txBody>
        </p:sp>
        <p:sp>
          <p:nvSpPr>
            <p:cNvPr id="16421" name="Text Box 84"/>
            <p:cNvSpPr txBox="1">
              <a:spLocks noChangeArrowheads="1"/>
            </p:cNvSpPr>
            <p:nvPr/>
          </p:nvSpPr>
          <p:spPr bwMode="auto">
            <a:xfrm>
              <a:off x="14352" y="3984"/>
              <a:ext cx="1200"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truy kích</a:t>
              </a:r>
            </a:p>
          </p:txBody>
        </p:sp>
      </p:grpSp>
      <p:grpSp>
        <p:nvGrpSpPr>
          <p:cNvPr id="10" name="Group 85"/>
          <p:cNvGrpSpPr>
            <a:grpSpLocks/>
          </p:cNvGrpSpPr>
          <p:nvPr/>
        </p:nvGrpSpPr>
        <p:grpSpPr bwMode="auto">
          <a:xfrm rot="2013365">
            <a:off x="504826" y="-944563"/>
            <a:ext cx="1019175" cy="944563"/>
            <a:chOff x="5760" y="1104"/>
            <a:chExt cx="642" cy="595"/>
          </a:xfrm>
        </p:grpSpPr>
        <p:pic>
          <p:nvPicPr>
            <p:cNvPr id="16416" name="Picture 86" descr="ng2"/>
            <p:cNvPicPr>
              <a:picLocks noChangeAspect="1" noChangeArrowheads="1"/>
            </p:cNvPicPr>
            <p:nvPr/>
          </p:nvPicPr>
          <p:blipFill>
            <a:blip r:embed="rId2"/>
            <a:srcRect/>
            <a:stretch>
              <a:fillRect/>
            </a:stretch>
          </p:blipFill>
          <p:spPr bwMode="auto">
            <a:xfrm flipH="1">
              <a:off x="6048" y="1248"/>
              <a:ext cx="354" cy="355"/>
            </a:xfrm>
            <a:prstGeom prst="rect">
              <a:avLst/>
            </a:prstGeom>
            <a:noFill/>
            <a:ln w="9525">
              <a:noFill/>
              <a:miter lim="800000"/>
              <a:headEnd/>
              <a:tailEnd/>
            </a:ln>
          </p:spPr>
        </p:pic>
        <p:pic>
          <p:nvPicPr>
            <p:cNvPr id="16417" name="Picture 87" descr="ng2"/>
            <p:cNvPicPr>
              <a:picLocks noChangeAspect="1" noChangeArrowheads="1"/>
            </p:cNvPicPr>
            <p:nvPr/>
          </p:nvPicPr>
          <p:blipFill>
            <a:blip r:embed="rId2"/>
            <a:srcRect/>
            <a:stretch>
              <a:fillRect/>
            </a:stretch>
          </p:blipFill>
          <p:spPr bwMode="auto">
            <a:xfrm flipH="1">
              <a:off x="5904" y="1104"/>
              <a:ext cx="354" cy="355"/>
            </a:xfrm>
            <a:prstGeom prst="rect">
              <a:avLst/>
            </a:prstGeom>
            <a:noFill/>
            <a:ln w="9525">
              <a:noFill/>
              <a:miter lim="800000"/>
              <a:headEnd/>
              <a:tailEnd/>
            </a:ln>
          </p:spPr>
        </p:pic>
        <p:pic>
          <p:nvPicPr>
            <p:cNvPr id="16418" name="Picture 88" descr="ng2"/>
            <p:cNvPicPr>
              <a:picLocks noChangeAspect="1" noChangeArrowheads="1"/>
            </p:cNvPicPr>
            <p:nvPr/>
          </p:nvPicPr>
          <p:blipFill>
            <a:blip r:embed="rId2"/>
            <a:srcRect/>
            <a:stretch>
              <a:fillRect/>
            </a:stretch>
          </p:blipFill>
          <p:spPr bwMode="auto">
            <a:xfrm flipH="1">
              <a:off x="5760" y="1344"/>
              <a:ext cx="354" cy="355"/>
            </a:xfrm>
            <a:prstGeom prst="rect">
              <a:avLst/>
            </a:prstGeom>
            <a:noFill/>
            <a:ln w="9525">
              <a:noFill/>
              <a:miter lim="800000"/>
              <a:headEnd/>
              <a:tailEnd/>
            </a:ln>
          </p:spPr>
        </p:pic>
      </p:grpSp>
      <p:grpSp>
        <p:nvGrpSpPr>
          <p:cNvPr id="11" name="Group 89"/>
          <p:cNvGrpSpPr>
            <a:grpSpLocks/>
          </p:cNvGrpSpPr>
          <p:nvPr/>
        </p:nvGrpSpPr>
        <p:grpSpPr bwMode="auto">
          <a:xfrm rot="19398175" flipH="1">
            <a:off x="9740900" y="2438400"/>
            <a:ext cx="927100" cy="915988"/>
            <a:chOff x="5760" y="1104"/>
            <a:chExt cx="642" cy="595"/>
          </a:xfrm>
        </p:grpSpPr>
        <p:pic>
          <p:nvPicPr>
            <p:cNvPr id="16413" name="Picture 90" descr="ng2"/>
            <p:cNvPicPr>
              <a:picLocks noChangeAspect="1" noChangeArrowheads="1"/>
            </p:cNvPicPr>
            <p:nvPr/>
          </p:nvPicPr>
          <p:blipFill>
            <a:blip r:embed="rId3"/>
            <a:srcRect/>
            <a:stretch>
              <a:fillRect/>
            </a:stretch>
          </p:blipFill>
          <p:spPr bwMode="auto">
            <a:xfrm flipH="1">
              <a:off x="6048" y="1248"/>
              <a:ext cx="354" cy="355"/>
            </a:xfrm>
            <a:prstGeom prst="rect">
              <a:avLst/>
            </a:prstGeom>
            <a:noFill/>
            <a:ln w="9525">
              <a:noFill/>
              <a:miter lim="800000"/>
              <a:headEnd/>
              <a:tailEnd/>
            </a:ln>
          </p:spPr>
        </p:pic>
        <p:pic>
          <p:nvPicPr>
            <p:cNvPr id="16414" name="Picture 91" descr="ng2"/>
            <p:cNvPicPr>
              <a:picLocks noChangeAspect="1" noChangeArrowheads="1"/>
            </p:cNvPicPr>
            <p:nvPr/>
          </p:nvPicPr>
          <p:blipFill>
            <a:blip r:embed="rId3"/>
            <a:srcRect/>
            <a:stretch>
              <a:fillRect/>
            </a:stretch>
          </p:blipFill>
          <p:spPr bwMode="auto">
            <a:xfrm flipH="1">
              <a:off x="5904" y="1104"/>
              <a:ext cx="354" cy="355"/>
            </a:xfrm>
            <a:prstGeom prst="rect">
              <a:avLst/>
            </a:prstGeom>
            <a:noFill/>
            <a:ln w="9525">
              <a:noFill/>
              <a:miter lim="800000"/>
              <a:headEnd/>
              <a:tailEnd/>
            </a:ln>
          </p:spPr>
        </p:pic>
        <p:pic>
          <p:nvPicPr>
            <p:cNvPr id="16415" name="Picture 92" descr="ng2"/>
            <p:cNvPicPr>
              <a:picLocks noChangeAspect="1" noChangeArrowheads="1"/>
            </p:cNvPicPr>
            <p:nvPr/>
          </p:nvPicPr>
          <p:blipFill>
            <a:blip r:embed="rId3"/>
            <a:srcRect/>
            <a:stretch>
              <a:fillRect/>
            </a:stretch>
          </p:blipFill>
          <p:spPr bwMode="auto">
            <a:xfrm flipH="1">
              <a:off x="5760" y="1344"/>
              <a:ext cx="354" cy="355"/>
            </a:xfrm>
            <a:prstGeom prst="rect">
              <a:avLst/>
            </a:prstGeom>
            <a:noFill/>
            <a:ln w="9525">
              <a:noFill/>
              <a:miter lim="800000"/>
              <a:headEnd/>
              <a:tailEnd/>
            </a:ln>
          </p:spPr>
        </p:pic>
      </p:grpSp>
      <p:pic>
        <p:nvPicPr>
          <p:cNvPr id="29789" name="Picture 93" descr="cờ"/>
          <p:cNvPicPr>
            <a:picLocks noChangeAspect="1" noChangeArrowheads="1"/>
          </p:cNvPicPr>
          <p:nvPr/>
        </p:nvPicPr>
        <p:blipFill>
          <a:blip r:embed="rId4"/>
          <a:srcRect/>
          <a:stretch>
            <a:fillRect/>
          </a:stretch>
        </p:blipFill>
        <p:spPr bwMode="auto">
          <a:xfrm>
            <a:off x="9677400" y="5638800"/>
            <a:ext cx="1219200" cy="1219200"/>
          </a:xfrm>
          <a:prstGeom prst="rect">
            <a:avLst/>
          </a:prstGeom>
          <a:noFill/>
          <a:ln w="9525">
            <a:noFill/>
            <a:miter lim="800000"/>
            <a:headEnd/>
            <a:tailEnd/>
          </a:ln>
        </p:spPr>
      </p:pic>
      <p:sp>
        <p:nvSpPr>
          <p:cNvPr id="16410" name="TextBox 93"/>
          <p:cNvSpPr txBox="1">
            <a:spLocks noChangeArrowheads="1"/>
          </p:cNvSpPr>
          <p:nvPr/>
        </p:nvSpPr>
        <p:spPr bwMode="auto">
          <a:xfrm>
            <a:off x="2286000" y="1295400"/>
            <a:ext cx="1447800" cy="369888"/>
          </a:xfrm>
          <a:prstGeom prst="rect">
            <a:avLst/>
          </a:prstGeom>
          <a:noFill/>
          <a:ln w="9525">
            <a:noFill/>
            <a:miter lim="800000"/>
            <a:headEnd/>
            <a:tailEnd/>
          </a:ln>
        </p:spPr>
        <p:txBody>
          <a:bodyPr>
            <a:spAutoFit/>
          </a:bodyPr>
          <a:lstStyle/>
          <a:p>
            <a:pPr eaLnBrk="1" hangingPunct="1"/>
            <a:r>
              <a:rPr lang="en-US" altLang="en-US">
                <a:solidFill>
                  <a:srgbClr val="00B0F0"/>
                </a:solidFill>
                <a:latin typeface="Calibri" pitchFamily="34" charset="0"/>
              </a:rPr>
              <a:t>Sông Thao</a:t>
            </a:r>
          </a:p>
        </p:txBody>
      </p:sp>
      <p:sp>
        <p:nvSpPr>
          <p:cNvPr id="98" name="Freeform 30"/>
          <p:cNvSpPr>
            <a:spLocks/>
          </p:cNvSpPr>
          <p:nvPr/>
        </p:nvSpPr>
        <p:spPr bwMode="auto">
          <a:xfrm rot="1798899" flipV="1">
            <a:off x="2182813" y="4318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03" name="Rectangle 102"/>
          <p:cNvSpPr/>
          <p:nvPr/>
        </p:nvSpPr>
        <p:spPr>
          <a:xfrm>
            <a:off x="4277132" y="25747"/>
            <a:ext cx="6390869" cy="4423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rgbClr val="FF0000"/>
                </a:solidFill>
                <a:latin typeface="Times New Roman" panose="02020603050405020304" pitchFamily="18" charset="0"/>
                <a:cs typeface="Times New Roman" pitchFamily="18" charset="0"/>
              </a:rPr>
              <a:t>LƯỢC ĐỒ CUỘC KHÁNG CHIẾN CHỐNG QUÂN MÔNG </a:t>
            </a:r>
            <a:r>
              <a:rPr lang="en-US" sz="1400" b="1" dirty="0" smtClean="0">
                <a:solidFill>
                  <a:srgbClr val="FF0000"/>
                </a:solidFill>
                <a:latin typeface="Times New Roman" panose="02020603050405020304" pitchFamily="18" charset="0"/>
                <a:cs typeface="Times New Roman" panose="02020603050405020304" pitchFamily="18" charset="0"/>
              </a:rPr>
              <a:t>CỔ (</a:t>
            </a:r>
            <a:r>
              <a:rPr lang="en-US" sz="1400" b="1" dirty="0">
                <a:solidFill>
                  <a:srgbClr val="FF0000"/>
                </a:solidFill>
                <a:latin typeface="Times New Roman" panose="02020603050405020304" pitchFamily="18" charset="0"/>
                <a:cs typeface="Times New Roman" panose="02020603050405020304" pitchFamily="18" charset="0"/>
              </a:rPr>
              <a:t>1258</a:t>
            </a:r>
            <a:r>
              <a:rPr lang="en-US" sz="1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824013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54"/>
                                        </p:tgtEl>
                                        <p:attrNameLst>
                                          <p:attrName>style.visibility</p:attrName>
                                        </p:attrNameLst>
                                      </p:cBhvr>
                                      <p:to>
                                        <p:strVal val="visible"/>
                                      </p:to>
                                    </p:set>
                                    <p:animEffect transition="in" filter="box(out)">
                                      <p:cBhvr>
                                        <p:cTn id="7" dur="500"/>
                                        <p:tgtEl>
                                          <p:spTgt spid="29754"/>
                                        </p:tgtEl>
                                      </p:cBhvr>
                                    </p:animEffect>
                                  </p:childTnLst>
                                </p:cTn>
                              </p:par>
                              <p:par>
                                <p:cTn id="8" presetID="0" presetClass="path" presetSubtype="0" repeatCount="indefinite" accel="50000" decel="50000" fill="hold" nodeType="withEffect">
                                  <p:stCondLst>
                                    <p:cond delay="0"/>
                                  </p:stCondLst>
                                  <p:childTnLst>
                                    <p:animMotion origin="layout" path="M -0.19167 0.00162 L -2.525 -0.00948 " pathEditMode="relative" rAng="0" ptsTypes="AA">
                                      <p:cBhvr>
                                        <p:cTn id="9" dur="20000" fill="hold"/>
                                        <p:tgtEl>
                                          <p:spTgt spid="6"/>
                                        </p:tgtEl>
                                        <p:attrNameLst>
                                          <p:attrName>ppt_x</p:attrName>
                                          <p:attrName>ppt_y</p:attrName>
                                        </p:attrNameLst>
                                      </p:cBhvr>
                                      <p:rCtr x="-1167" y="-6"/>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3.46945E-18 -4.44444E-6 C 0.02274 0.02593 0.04549 0.05186 0.07083 0.07778 C 0.09618 0.10371 0.12361 0.13195 0.15208 0.15556 C 0.18056 0.17917 0.22118 0.20741 0.24167 0.21945 C 0.26215 0.23149 0.26858 0.22963 0.275 0.22778 " pathEditMode="relative" rAng="0" ptsTypes="aaaaA">
                                      <p:cBhvr>
                                        <p:cTn id="13" dur="5000" fill="hold"/>
                                        <p:tgtEl>
                                          <p:spTgt spid="10"/>
                                        </p:tgtEl>
                                        <p:attrNameLst>
                                          <p:attrName>ppt_x</p:attrName>
                                          <p:attrName>ppt_y</p:attrName>
                                        </p:attrNameLst>
                                      </p:cBhvr>
                                      <p:rCtr x="138" y="116"/>
                                    </p:animMotion>
                                  </p:childTnLst>
                                </p:cTn>
                              </p:par>
                              <p:par>
                                <p:cTn id="14" presetID="22" presetClass="entr" presetSubtype="8" fill="hold" grpId="0" nodeType="withEffect">
                                  <p:stCondLst>
                                    <p:cond delay="0"/>
                                  </p:stCondLst>
                                  <p:childTnLst>
                                    <p:set>
                                      <p:cBhvr>
                                        <p:cTn id="15" dur="1" fill="hold">
                                          <p:stCondLst>
                                            <p:cond delay="0"/>
                                          </p:stCondLst>
                                        </p:cTn>
                                        <p:tgtEl>
                                          <p:spTgt spid="29726"/>
                                        </p:tgtEl>
                                        <p:attrNameLst>
                                          <p:attrName>style.visibility</p:attrName>
                                        </p:attrNameLst>
                                      </p:cBhvr>
                                      <p:to>
                                        <p:strVal val="visible"/>
                                      </p:to>
                                    </p:set>
                                    <p:animEffect transition="in" filter="wipe(left)">
                                      <p:cBhvr>
                                        <p:cTn id="16" dur="3000"/>
                                        <p:tgtEl>
                                          <p:spTgt spid="29726"/>
                                        </p:tgtEl>
                                      </p:cBhvr>
                                    </p:animEffect>
                                  </p:childTnLst>
                                </p:cTn>
                              </p:par>
                            </p:childTnLst>
                          </p:cTn>
                        </p:par>
                        <p:par>
                          <p:cTn id="17" fill="hold" nodeType="afterGroup">
                            <p:stCondLst>
                              <p:cond delay="5000"/>
                            </p:stCondLst>
                            <p:childTnLst>
                              <p:par>
                                <p:cTn id="18" presetID="22" presetClass="entr" presetSubtype="8" fill="hold" grpId="0" nodeType="afterEffect">
                                  <p:stCondLst>
                                    <p:cond delay="0"/>
                                  </p:stCondLst>
                                  <p:childTnLst>
                                    <p:set>
                                      <p:cBhvr>
                                        <p:cTn id="19" dur="1" fill="hold">
                                          <p:stCondLst>
                                            <p:cond delay="0"/>
                                          </p:stCondLst>
                                        </p:cTn>
                                        <p:tgtEl>
                                          <p:spTgt spid="29727"/>
                                        </p:tgtEl>
                                        <p:attrNameLst>
                                          <p:attrName>style.visibility</p:attrName>
                                        </p:attrNameLst>
                                      </p:cBhvr>
                                      <p:to>
                                        <p:strVal val="visible"/>
                                      </p:to>
                                    </p:set>
                                    <p:animEffect transition="in" filter="wipe(left)">
                                      <p:cBhvr>
                                        <p:cTn id="20" dur="1000"/>
                                        <p:tgtEl>
                                          <p:spTgt spid="29727"/>
                                        </p:tgtEl>
                                      </p:cBhvr>
                                    </p:animEffect>
                                  </p:childTnLst>
                                </p:cTn>
                              </p:par>
                              <p:par>
                                <p:cTn id="21" presetID="0" presetClass="path" presetSubtype="0" accel="50000" decel="50000" fill="hold" nodeType="withEffect">
                                  <p:stCondLst>
                                    <p:cond delay="0"/>
                                  </p:stCondLst>
                                  <p:childTnLst>
                                    <p:animMotion origin="layout" path="M 0.275 0.22778 C 0.30278 0.24931 0.3309 0.2706 0.36805 0.29282 C 0.40538 0.31458 0.45121 0.33588 0.49722 0.35718 " pathEditMode="relative" rAng="1249513" ptsTypes="aaA">
                                      <p:cBhvr>
                                        <p:cTn id="22" dur="5000" fill="hold"/>
                                        <p:tgtEl>
                                          <p:spTgt spid="10"/>
                                        </p:tgtEl>
                                        <p:attrNameLst>
                                          <p:attrName>ppt_x</p:attrName>
                                          <p:attrName>ppt_y</p:attrName>
                                        </p:attrNameLst>
                                      </p:cBhvr>
                                      <p:rCtr x="111" y="66"/>
                                    </p:animMotion>
                                  </p:childTnLst>
                                </p:cTn>
                              </p:par>
                            </p:childTnLst>
                          </p:cTn>
                        </p:par>
                        <p:par>
                          <p:cTn id="23" fill="hold" nodeType="afterGroup">
                            <p:stCondLst>
                              <p:cond delay="10000"/>
                            </p:stCondLst>
                            <p:childTnLst>
                              <p:par>
                                <p:cTn id="24" presetID="16" presetClass="emph" presetSubtype="0" repeatCount="5000" fill="hold" grpId="0" nodeType="afterEffect">
                                  <p:stCondLst>
                                    <p:cond delay="0"/>
                                  </p:stCondLst>
                                  <p:iterate type="lt">
                                    <p:tmPct val="4000"/>
                                  </p:iterate>
                                  <p:childTnLst>
                                    <p:set>
                                      <p:cBhvr override="childStyle">
                                        <p:cTn id="25" dur="500" fill="hold"/>
                                        <p:tgtEl>
                                          <p:spTgt spid="29720"/>
                                        </p:tgtEl>
                                        <p:attrNameLst>
                                          <p:attrName>style.color</p:attrName>
                                        </p:attrNameLst>
                                      </p:cBhvr>
                                      <p:to>
                                        <p:clrVal>
                                          <a:srgbClr val="FF00FF"/>
                                        </p:clrVal>
                                      </p:to>
                                    </p:set>
                                    <p:set>
                                      <p:cBhvr>
                                        <p:cTn id="26" dur="500" fill="hold"/>
                                        <p:tgtEl>
                                          <p:spTgt spid="29720"/>
                                        </p:tgtEl>
                                        <p:attrNameLst>
                                          <p:attrName>fillcolor</p:attrName>
                                        </p:attrNameLst>
                                      </p:cBhvr>
                                      <p:to>
                                        <p:clrVal>
                                          <a:srgbClr val="FF00FF"/>
                                        </p:clrVal>
                                      </p:to>
                                    </p:set>
                                    <p:set>
                                      <p:cBhvr>
                                        <p:cTn id="27" dur="500" fill="hold"/>
                                        <p:tgtEl>
                                          <p:spTgt spid="29720"/>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9728"/>
                                        </p:tgtEl>
                                        <p:attrNameLst>
                                          <p:attrName>style.visibility</p:attrName>
                                        </p:attrNameLst>
                                      </p:cBhvr>
                                      <p:to>
                                        <p:strVal val="visible"/>
                                      </p:to>
                                    </p:set>
                                    <p:animEffect transition="in" filter="strips(downRight)">
                                      <p:cBhvr>
                                        <p:cTn id="32" dur="1000"/>
                                        <p:tgtEl>
                                          <p:spTgt spid="29728"/>
                                        </p:tgtEl>
                                      </p:cBhvr>
                                    </p:animEffect>
                                  </p:childTnLst>
                                </p:cTn>
                              </p:par>
                              <p:par>
                                <p:cTn id="33" presetID="0" presetClass="path" presetSubtype="0" accel="50000" decel="50000" fill="hold" nodeType="withEffect">
                                  <p:stCondLst>
                                    <p:cond delay="0"/>
                                  </p:stCondLst>
                                  <p:childTnLst>
                                    <p:animMotion origin="layout" path="M 0.49722 0.35718 C 0.52014 0.33727 0.54236 0.31806 0.56597 0.32246 C 0.5908 0.32315 0.62951 0.34954 0.6467 0.36181 C 0.66371 0.375 0.66475 0.38982 0.66875 0.39815 " pathEditMode="relative" rAng="1166402" ptsTypes="aaaA">
                                      <p:cBhvr>
                                        <p:cTn id="34" dur="5000" fill="hold"/>
                                        <p:tgtEl>
                                          <p:spTgt spid="10"/>
                                        </p:tgtEl>
                                        <p:attrNameLst>
                                          <p:attrName>ppt_x</p:attrName>
                                          <p:attrName>ppt_y</p:attrName>
                                        </p:attrNameLst>
                                      </p:cBhvr>
                                      <p:rCtr x="90" y="3"/>
                                    </p:animMotion>
                                  </p:childTnLst>
                                </p:cTn>
                              </p:par>
                            </p:childTnLst>
                          </p:cTn>
                        </p:par>
                        <p:par>
                          <p:cTn id="35" fill="hold" nodeType="afterGroup">
                            <p:stCondLst>
                              <p:cond delay="5000"/>
                            </p:stCondLst>
                            <p:childTnLst>
                              <p:par>
                                <p:cTn id="36" presetID="16" presetClass="emph" presetSubtype="0" repeatCount="5000" fill="hold" grpId="0" nodeType="afterEffect">
                                  <p:stCondLst>
                                    <p:cond delay="0"/>
                                  </p:stCondLst>
                                  <p:iterate type="lt">
                                    <p:tmPct val="4000"/>
                                  </p:iterate>
                                  <p:childTnLst>
                                    <p:set>
                                      <p:cBhvr override="childStyle">
                                        <p:cTn id="37" dur="500" fill="hold"/>
                                        <p:tgtEl>
                                          <p:spTgt spid="29719"/>
                                        </p:tgtEl>
                                        <p:attrNameLst>
                                          <p:attrName>style.color</p:attrName>
                                        </p:attrNameLst>
                                      </p:cBhvr>
                                      <p:to>
                                        <p:clrVal>
                                          <a:srgbClr val="FF00FF"/>
                                        </p:clrVal>
                                      </p:to>
                                    </p:set>
                                    <p:set>
                                      <p:cBhvr>
                                        <p:cTn id="38" dur="500" fill="hold"/>
                                        <p:tgtEl>
                                          <p:spTgt spid="29719"/>
                                        </p:tgtEl>
                                        <p:attrNameLst>
                                          <p:attrName>fillcolor</p:attrName>
                                        </p:attrNameLst>
                                      </p:cBhvr>
                                      <p:to>
                                        <p:clrVal>
                                          <a:srgbClr val="FF00FF"/>
                                        </p:clrVal>
                                      </p:to>
                                    </p:set>
                                    <p:set>
                                      <p:cBhvr>
                                        <p:cTn id="39" dur="500" fill="hold"/>
                                        <p:tgtEl>
                                          <p:spTgt spid="29719"/>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repeatCount="10000" fill="hold" grpId="0" nodeType="clickEffect">
                                  <p:stCondLst>
                                    <p:cond delay="0"/>
                                  </p:stCondLst>
                                  <p:childTnLst>
                                    <p:set>
                                      <p:cBhvr>
                                        <p:cTn id="43" dur="1" fill="hold">
                                          <p:stCondLst>
                                            <p:cond delay="0"/>
                                          </p:stCondLst>
                                        </p:cTn>
                                        <p:tgtEl>
                                          <p:spTgt spid="29753"/>
                                        </p:tgtEl>
                                        <p:attrNameLst>
                                          <p:attrName>style.visibility</p:attrName>
                                        </p:attrNameLst>
                                      </p:cBhvr>
                                      <p:to>
                                        <p:strVal val="visible"/>
                                      </p:to>
                                    </p:set>
                                    <p:animEffect transition="in" filter="box(out)">
                                      <p:cBhvr>
                                        <p:cTn id="44" dur="500"/>
                                        <p:tgtEl>
                                          <p:spTgt spid="2975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2000"/>
                                        <p:tgtEl>
                                          <p:spTgt spid="3"/>
                                        </p:tgtEl>
                                      </p:cBhvr>
                                    </p:animEffect>
                                  </p:childTnLst>
                                </p:cTn>
                              </p:par>
                            </p:childTnLst>
                          </p:cTn>
                        </p:par>
                        <p:par>
                          <p:cTn id="50" fill="hold" nodeType="afterGroup">
                            <p:stCondLst>
                              <p:cond delay="2000"/>
                            </p:stCondLst>
                            <p:childTnLst>
                              <p:par>
                                <p:cTn id="51" presetID="4" presetClass="entr" presetSubtype="32" fill="hold" grpId="0" nodeType="afterEffect">
                                  <p:stCondLst>
                                    <p:cond delay="0"/>
                                  </p:stCondLst>
                                  <p:childTnLst>
                                    <p:set>
                                      <p:cBhvr>
                                        <p:cTn id="52" dur="1" fill="hold">
                                          <p:stCondLst>
                                            <p:cond delay="0"/>
                                          </p:stCondLst>
                                        </p:cTn>
                                        <p:tgtEl>
                                          <p:spTgt spid="29752"/>
                                        </p:tgtEl>
                                        <p:attrNameLst>
                                          <p:attrName>style.visibility</p:attrName>
                                        </p:attrNameLst>
                                      </p:cBhvr>
                                      <p:to>
                                        <p:strVal val="visible"/>
                                      </p:to>
                                    </p:set>
                                    <p:animEffect transition="in" filter="box(out)">
                                      <p:cBhvr>
                                        <p:cTn id="53" dur="500"/>
                                        <p:tgtEl>
                                          <p:spTgt spid="29752"/>
                                        </p:tgtEl>
                                      </p:cBhvr>
                                    </p:animEffect>
                                  </p:childTnLst>
                                </p:cTn>
                              </p:par>
                            </p:childTnLst>
                          </p:cTn>
                        </p:par>
                        <p:par>
                          <p:cTn id="54" fill="hold" nodeType="afterGroup">
                            <p:stCondLst>
                              <p:cond delay="2500"/>
                            </p:stCondLst>
                            <p:childTnLst>
                              <p:par>
                                <p:cTn id="55" presetID="16" presetClass="emph" presetSubtype="0" repeatCount="5000" fill="hold" grpId="0" nodeType="afterEffect">
                                  <p:stCondLst>
                                    <p:cond delay="0"/>
                                  </p:stCondLst>
                                  <p:iterate type="lt">
                                    <p:tmPct val="4000"/>
                                  </p:iterate>
                                  <p:childTnLst>
                                    <p:set>
                                      <p:cBhvr override="childStyle">
                                        <p:cTn id="56" dur="500" fill="hold"/>
                                        <p:tgtEl>
                                          <p:spTgt spid="29722"/>
                                        </p:tgtEl>
                                        <p:attrNameLst>
                                          <p:attrName>style.color</p:attrName>
                                        </p:attrNameLst>
                                      </p:cBhvr>
                                      <p:to>
                                        <p:clrVal>
                                          <a:srgbClr val="FF00FF"/>
                                        </p:clrVal>
                                      </p:to>
                                    </p:set>
                                    <p:set>
                                      <p:cBhvr>
                                        <p:cTn id="57" dur="500" fill="hold"/>
                                        <p:tgtEl>
                                          <p:spTgt spid="29722"/>
                                        </p:tgtEl>
                                        <p:attrNameLst>
                                          <p:attrName>fillcolor</p:attrName>
                                        </p:attrNameLst>
                                      </p:cBhvr>
                                      <p:to>
                                        <p:clrVal>
                                          <a:srgbClr val="FF00FF"/>
                                        </p:clrVal>
                                      </p:to>
                                    </p:set>
                                    <p:set>
                                      <p:cBhvr>
                                        <p:cTn id="58" dur="500" fill="hold"/>
                                        <p:tgtEl>
                                          <p:spTgt spid="29722"/>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755"/>
                                        </p:tgtEl>
                                        <p:attrNameLst>
                                          <p:attrName>style.visibility</p:attrName>
                                        </p:attrNameLst>
                                      </p:cBhvr>
                                      <p:to>
                                        <p:strVal val="visible"/>
                                      </p:to>
                                    </p:set>
                                    <p:animEffect transition="in" filter="wipe(left)">
                                      <p:cBhvr>
                                        <p:cTn id="63" dur="1000"/>
                                        <p:tgtEl>
                                          <p:spTgt spid="29755"/>
                                        </p:tgtEl>
                                      </p:cBhvr>
                                    </p:animEffect>
                                  </p:childTnLst>
                                </p:cTn>
                              </p:par>
                              <p:par>
                                <p:cTn id="64" presetID="0" presetClass="path" presetSubtype="0" accel="50000" decel="50000" fill="hold" nodeType="withEffect">
                                  <p:stCondLst>
                                    <p:cond delay="0"/>
                                  </p:stCondLst>
                                  <p:childTnLst>
                                    <p:animMotion origin="layout" path="M 0.70503 0.33936 C 0.74618 0.33056 0.78784 0.32176 0.8151 0.32431 C 0.84236 0.32709 0.85798 0.34561 0.86909 0.35417 C 0.88038 0.36274 0.88125 0.36945 0.88229 0.37593 " pathEditMode="relative" rAng="530367" ptsTypes="aaaA">
                                      <p:cBhvr>
                                        <p:cTn id="65" dur="5000" fill="hold"/>
                                        <p:tgtEl>
                                          <p:spTgt spid="10"/>
                                        </p:tgtEl>
                                        <p:attrNameLst>
                                          <p:attrName>ppt_x</p:attrName>
                                          <p:attrName>ppt_y</p:attrName>
                                        </p:attrNameLst>
                                      </p:cBhvr>
                                      <p:rCtr x="91" y="-2"/>
                                    </p:animMotion>
                                  </p:childTnLst>
                                </p:cTn>
                              </p:par>
                            </p:childTnLst>
                          </p:cTn>
                        </p:par>
                        <p:par>
                          <p:cTn id="66" fill="hold" nodeType="afterGroup">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9729"/>
                                        </p:tgtEl>
                                        <p:attrNameLst>
                                          <p:attrName>style.visibility</p:attrName>
                                        </p:attrNameLst>
                                      </p:cBhvr>
                                      <p:to>
                                        <p:strVal val="visible"/>
                                      </p:to>
                                    </p:set>
                                    <p:animEffect transition="in" filter="wipe(left)">
                                      <p:cBhvr>
                                        <p:cTn id="69" dur="1000"/>
                                        <p:tgtEl>
                                          <p:spTgt spid="29729"/>
                                        </p:tgtEl>
                                      </p:cBhvr>
                                    </p:animEffect>
                                  </p:childTnLst>
                                </p:cTn>
                              </p:par>
                              <p:par>
                                <p:cTn id="70" presetID="0" presetClass="path" presetSubtype="0" accel="50000" decel="50000" fill="hold" nodeType="withEffect">
                                  <p:stCondLst>
                                    <p:cond delay="0"/>
                                  </p:stCondLst>
                                  <p:childTnLst>
                                    <p:animMotion origin="layout" path="M 0.88229 0.37593 C 0.89688 0.37986 0.91094 0.3838 0.92552 0.39815 C 0.94011 0.41227 0.96163 0.44306 0.96997 0.46088 C 0.97813 0.4787 0.97639 0.4919 0.975 0.50532 " pathEditMode="relative" rAng="813376" ptsTypes="aaaA">
                                      <p:cBhvr>
                                        <p:cTn id="71" dur="5000" fill="hold"/>
                                        <p:tgtEl>
                                          <p:spTgt spid="10"/>
                                        </p:tgtEl>
                                        <p:attrNameLst>
                                          <p:attrName>ppt_x</p:attrName>
                                          <p:attrName>ppt_y</p:attrName>
                                        </p:attrNameLst>
                                      </p:cBhvr>
                                      <p:rCtr x="46" y="64"/>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72" fill="hold" nodeType="afterGroup">
                            <p:stCondLst>
                              <p:cond delay="10000"/>
                            </p:stCondLst>
                            <p:childTnLst>
                              <p:par>
                                <p:cTn id="73" presetID="16" presetClass="emph" presetSubtype="0" repeatCount="5000" fill="hold" grpId="1" nodeType="afterEffect">
                                  <p:stCondLst>
                                    <p:cond delay="0"/>
                                  </p:stCondLst>
                                  <p:iterate type="lt">
                                    <p:tmPct val="4000"/>
                                  </p:iterate>
                                  <p:childTnLst>
                                    <p:set>
                                      <p:cBhvr override="childStyle">
                                        <p:cTn id="74" dur="500" fill="hold"/>
                                        <p:tgtEl>
                                          <p:spTgt spid="29722"/>
                                        </p:tgtEl>
                                        <p:attrNameLst>
                                          <p:attrName>style.color</p:attrName>
                                        </p:attrNameLst>
                                      </p:cBhvr>
                                      <p:to>
                                        <p:clrVal>
                                          <a:srgbClr val="0000FF"/>
                                        </p:clrVal>
                                      </p:to>
                                    </p:set>
                                    <p:set>
                                      <p:cBhvr>
                                        <p:cTn id="75" dur="500" fill="hold"/>
                                        <p:tgtEl>
                                          <p:spTgt spid="29722"/>
                                        </p:tgtEl>
                                        <p:attrNameLst>
                                          <p:attrName>fillcolor</p:attrName>
                                        </p:attrNameLst>
                                      </p:cBhvr>
                                      <p:to>
                                        <p:clrVal>
                                          <a:srgbClr val="0000FF"/>
                                        </p:clrVal>
                                      </p:to>
                                    </p:set>
                                    <p:set>
                                      <p:cBhvr>
                                        <p:cTn id="76" dur="500" fill="hold"/>
                                        <p:tgtEl>
                                          <p:spTgt spid="29722"/>
                                        </p:tgtEl>
                                        <p:attrNameLst>
                                          <p:attrName>fill.type</p:attrName>
                                        </p:attrNameLst>
                                      </p:cBhvr>
                                      <p:to>
                                        <p:strVal val="solid"/>
                                      </p:to>
                                    </p:set>
                                  </p:childTnLst>
                                </p:cTn>
                              </p:par>
                              <p:par>
                                <p:cTn id="77" presetID="22" presetClass="entr" presetSubtype="1"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up)">
                                      <p:cBhvr>
                                        <p:cTn id="79" dur="2000"/>
                                        <p:tgtEl>
                                          <p:spTgt spid="4"/>
                                        </p:tgtEl>
                                      </p:cBhvr>
                                    </p:animEffect>
                                  </p:childTnLst>
                                </p:cTn>
                              </p:par>
                              <p:par>
                                <p:cTn id="80" presetID="4" presetClass="entr" presetSubtype="3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ox(out)">
                                      <p:cBhvr>
                                        <p:cTn id="82" dur="500"/>
                                        <p:tgtEl>
                                          <p:spTgt spid="11"/>
                                        </p:tgtEl>
                                      </p:cBhvr>
                                    </p:animEffect>
                                  </p:childTnLst>
                                </p:cTn>
                              </p:par>
                            </p:childTnLst>
                          </p:cTn>
                        </p:par>
                        <p:par>
                          <p:cTn id="83" fill="hold" nodeType="afterGroup">
                            <p:stCondLst>
                              <p:cond delay="12900"/>
                            </p:stCondLst>
                            <p:childTnLst>
                              <p:par>
                                <p:cTn id="84" presetID="16" presetClass="emph" presetSubtype="0" repeatCount="5000" fill="hold" grpId="0" nodeType="afterEffect">
                                  <p:stCondLst>
                                    <p:cond delay="0"/>
                                  </p:stCondLst>
                                  <p:iterate type="lt">
                                    <p:tmPct val="4000"/>
                                  </p:iterate>
                                  <p:childTnLst>
                                    <p:set>
                                      <p:cBhvr override="childStyle">
                                        <p:cTn id="85" dur="500" fill="hold"/>
                                        <p:tgtEl>
                                          <p:spTgt spid="29725"/>
                                        </p:tgtEl>
                                        <p:attrNameLst>
                                          <p:attrName>style.color</p:attrName>
                                        </p:attrNameLst>
                                      </p:cBhvr>
                                      <p:to>
                                        <p:clrVal>
                                          <a:srgbClr val="FF0000"/>
                                        </p:clrVal>
                                      </p:to>
                                    </p:set>
                                    <p:set>
                                      <p:cBhvr>
                                        <p:cTn id="86" dur="500" fill="hold"/>
                                        <p:tgtEl>
                                          <p:spTgt spid="29725"/>
                                        </p:tgtEl>
                                        <p:attrNameLst>
                                          <p:attrName>fillcolor</p:attrName>
                                        </p:attrNameLst>
                                      </p:cBhvr>
                                      <p:to>
                                        <p:clrVal>
                                          <a:srgbClr val="FF0000"/>
                                        </p:clrVal>
                                      </p:to>
                                    </p:set>
                                    <p:set>
                                      <p:cBhvr>
                                        <p:cTn id="87" dur="500" fill="hold"/>
                                        <p:tgtEl>
                                          <p:spTgt spid="29725"/>
                                        </p:tgtEl>
                                        <p:attrNameLst>
                                          <p:attrName>fill.type</p:attrName>
                                        </p:attrNameLst>
                                      </p:cBhvr>
                                      <p:to>
                                        <p:strVal val="solid"/>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up)">
                                      <p:cBhvr>
                                        <p:cTn id="92" dur="2000"/>
                                        <p:tgtEl>
                                          <p:spTgt spid="5"/>
                                        </p:tgtEl>
                                      </p:cBhvr>
                                    </p:animEffect>
                                  </p:childTnLst>
                                </p:cTn>
                              </p:par>
                            </p:childTnLst>
                          </p:cTn>
                        </p:par>
                        <p:par>
                          <p:cTn id="93" fill="hold" nodeType="afterGroup">
                            <p:stCondLst>
                              <p:cond delay="2000"/>
                            </p:stCondLst>
                            <p:childTnLst>
                              <p:par>
                                <p:cTn id="94" presetID="4" presetClass="entr" presetSubtype="32" fill="hold" nodeType="afterEffect">
                                  <p:stCondLst>
                                    <p:cond delay="0"/>
                                  </p:stCondLst>
                                  <p:childTnLst>
                                    <p:set>
                                      <p:cBhvr>
                                        <p:cTn id="95" dur="1" fill="hold">
                                          <p:stCondLst>
                                            <p:cond delay="0"/>
                                          </p:stCondLst>
                                        </p:cTn>
                                        <p:tgtEl>
                                          <p:spTgt spid="29789"/>
                                        </p:tgtEl>
                                        <p:attrNameLst>
                                          <p:attrName>style.visibility</p:attrName>
                                        </p:attrNameLst>
                                      </p:cBhvr>
                                      <p:to>
                                        <p:strVal val="visible"/>
                                      </p:to>
                                    </p:set>
                                    <p:animEffect transition="in" filter="box(out)">
                                      <p:cBhvr>
                                        <p:cTn id="96" dur="500"/>
                                        <p:tgtEl>
                                          <p:spTgt spid="29789"/>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0" presetClass="path" presetSubtype="0" accel="50000" decel="50000" fill="hold" nodeType="clickEffect">
                                  <p:stCondLst>
                                    <p:cond delay="0"/>
                                  </p:stCondLst>
                                  <p:childTnLst>
                                    <p:animMotion origin="layout" path="M -0.02986 0.01435 C -0.03143 0.04213 -0.03299 0.07014 -0.05226 0.09977 C -0.07153 0.1294 -0.10868 0.16065 -0.14584 0.19213 " pathEditMode="fixed" rAng="0" ptsTypes="aaA">
                                      <p:cBhvr>
                                        <p:cTn id="100" dur="5000" fill="hold"/>
                                        <p:tgtEl>
                                          <p:spTgt spid="11"/>
                                        </p:tgtEl>
                                        <p:attrNameLst>
                                          <p:attrName>ppt_x</p:attrName>
                                          <p:attrName>ppt_y</p:attrName>
                                        </p:attrNameLst>
                                      </p:cBhvr>
                                      <p:rCtr x="-58" y="89"/>
                                    </p:animMotion>
                                  </p:childTnLst>
                                </p:cTn>
                              </p:par>
                              <p:par>
                                <p:cTn id="101" presetID="22" presetClass="entr" presetSubtype="1" fill="hold" grpId="0" nodeType="withEffect">
                                  <p:stCondLst>
                                    <p:cond delay="0"/>
                                  </p:stCondLst>
                                  <p:childTnLst>
                                    <p:set>
                                      <p:cBhvr>
                                        <p:cTn id="102" dur="1" fill="hold">
                                          <p:stCondLst>
                                            <p:cond delay="0"/>
                                          </p:stCondLst>
                                        </p:cTn>
                                        <p:tgtEl>
                                          <p:spTgt spid="29730"/>
                                        </p:tgtEl>
                                        <p:attrNameLst>
                                          <p:attrName>style.visibility</p:attrName>
                                        </p:attrNameLst>
                                      </p:cBhvr>
                                      <p:to>
                                        <p:strVal val="visible"/>
                                      </p:to>
                                    </p:set>
                                    <p:animEffect transition="in" filter="wipe(up)">
                                      <p:cBhvr>
                                        <p:cTn id="103" dur="500"/>
                                        <p:tgtEl>
                                          <p:spTgt spid="2973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wipe(left)">
                                      <p:cBhvr>
                                        <p:cTn id="106" dur="3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9" grpId="0"/>
      <p:bldP spid="29720" grpId="0"/>
      <p:bldP spid="29722" grpId="0"/>
      <p:bldP spid="29722" grpId="1"/>
      <p:bldP spid="29725" grpId="0"/>
      <p:bldP spid="29726" grpId="0" animBg="1"/>
      <p:bldP spid="29727" grpId="0" animBg="1"/>
      <p:bldP spid="29728" grpId="0" animBg="1"/>
      <p:bldP spid="29729" grpId="0" animBg="1"/>
      <p:bldP spid="29730" grpId="0" animBg="1"/>
      <p:bldP spid="29752" grpId="0" animBg="1"/>
      <p:bldP spid="29753" grpId="0" animBg="1"/>
      <p:bldP spid="29754" grpId="0" animBg="1"/>
      <p:bldP spid="29755" grpId="0" animBg="1"/>
      <p:bldP spid="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 y="23067"/>
            <a:ext cx="13290434" cy="6896100"/>
            <a:chOff x="0" y="0"/>
            <a:chExt cx="6299" cy="4344"/>
          </a:xfrm>
        </p:grpSpPr>
        <p:sp>
          <p:nvSpPr>
            <p:cNvPr id="18550" name="Rectangle 3"/>
            <p:cNvSpPr>
              <a:spLocks noChangeArrowheads="1"/>
            </p:cNvSpPr>
            <p:nvPr/>
          </p:nvSpPr>
          <p:spPr bwMode="auto">
            <a:xfrm>
              <a:off x="0" y="0"/>
              <a:ext cx="5760" cy="4320"/>
            </a:xfrm>
            <a:prstGeom prst="rect">
              <a:avLst/>
            </a:prstGeom>
            <a:gradFill rotWithShape="1">
              <a:gsLst>
                <a:gs pos="0">
                  <a:srgbClr val="76762F"/>
                </a:gs>
                <a:gs pos="100000">
                  <a:srgbClr val="FFFF66"/>
                </a:gs>
              </a:gsLst>
              <a:lin ang="18900000" scaled="1"/>
            </a:gradFill>
            <a:ln w="9525">
              <a:solidFill>
                <a:schemeClr val="tx1"/>
              </a:solidFill>
              <a:miter lim="800000"/>
              <a:headEnd/>
              <a:tailEnd/>
            </a:ln>
          </p:spPr>
          <p:txBody>
            <a:bodyPr wrap="none" anchor="ctr"/>
            <a:lstStyle/>
            <a:p>
              <a:pPr eaLnBrk="1" hangingPunct="1"/>
              <a:endParaRPr lang="en-US" altLang="en-US">
                <a:latin typeface="Calibri" pitchFamily="34" charset="0"/>
              </a:endParaRPr>
            </a:p>
          </p:txBody>
        </p:sp>
        <p:sp>
          <p:nvSpPr>
            <p:cNvPr id="18551" name="Freeform 4"/>
            <p:cNvSpPr>
              <a:spLocks/>
            </p:cNvSpPr>
            <p:nvPr/>
          </p:nvSpPr>
          <p:spPr bwMode="auto">
            <a:xfrm>
              <a:off x="184" y="40"/>
              <a:ext cx="3968" cy="2136"/>
            </a:xfrm>
            <a:custGeom>
              <a:avLst/>
              <a:gdLst>
                <a:gd name="T0" fmla="*/ 248 w 3968"/>
                <a:gd name="T1" fmla="*/ 56 h 2136"/>
                <a:gd name="T2" fmla="*/ 344 w 3968"/>
                <a:gd name="T3" fmla="*/ 248 h 2136"/>
                <a:gd name="T4" fmla="*/ 584 w 3968"/>
                <a:gd name="T5" fmla="*/ 392 h 2136"/>
                <a:gd name="T6" fmla="*/ 776 w 3968"/>
                <a:gd name="T7" fmla="*/ 536 h 2136"/>
                <a:gd name="T8" fmla="*/ 872 w 3968"/>
                <a:gd name="T9" fmla="*/ 680 h 2136"/>
                <a:gd name="T10" fmla="*/ 1016 w 3968"/>
                <a:gd name="T11" fmla="*/ 920 h 2136"/>
                <a:gd name="T12" fmla="*/ 1064 w 3968"/>
                <a:gd name="T13" fmla="*/ 1112 h 2136"/>
                <a:gd name="T14" fmla="*/ 1208 w 3968"/>
                <a:gd name="T15" fmla="*/ 1112 h 2136"/>
                <a:gd name="T16" fmla="*/ 1208 w 3968"/>
                <a:gd name="T17" fmla="*/ 920 h 2136"/>
                <a:gd name="T18" fmla="*/ 1256 w 3968"/>
                <a:gd name="T19" fmla="*/ 776 h 2136"/>
                <a:gd name="T20" fmla="*/ 1352 w 3968"/>
                <a:gd name="T21" fmla="*/ 824 h 2136"/>
                <a:gd name="T22" fmla="*/ 1496 w 3968"/>
                <a:gd name="T23" fmla="*/ 1016 h 2136"/>
                <a:gd name="T24" fmla="*/ 1592 w 3968"/>
                <a:gd name="T25" fmla="*/ 1160 h 2136"/>
                <a:gd name="T26" fmla="*/ 1448 w 3968"/>
                <a:gd name="T27" fmla="*/ 1304 h 2136"/>
                <a:gd name="T28" fmla="*/ 1736 w 3968"/>
                <a:gd name="T29" fmla="*/ 1496 h 2136"/>
                <a:gd name="T30" fmla="*/ 1928 w 3968"/>
                <a:gd name="T31" fmla="*/ 1496 h 2136"/>
                <a:gd name="T32" fmla="*/ 1976 w 3968"/>
                <a:gd name="T33" fmla="*/ 1256 h 2136"/>
                <a:gd name="T34" fmla="*/ 2216 w 3968"/>
                <a:gd name="T35" fmla="*/ 1208 h 2136"/>
                <a:gd name="T36" fmla="*/ 2456 w 3968"/>
                <a:gd name="T37" fmla="*/ 1352 h 2136"/>
                <a:gd name="T38" fmla="*/ 2408 w 3968"/>
                <a:gd name="T39" fmla="*/ 1592 h 2136"/>
                <a:gd name="T40" fmla="*/ 2648 w 3968"/>
                <a:gd name="T41" fmla="*/ 1880 h 2136"/>
                <a:gd name="T42" fmla="*/ 3032 w 3968"/>
                <a:gd name="T43" fmla="*/ 1976 h 2136"/>
                <a:gd name="T44" fmla="*/ 3416 w 3968"/>
                <a:gd name="T45" fmla="*/ 1976 h 2136"/>
                <a:gd name="T46" fmla="*/ 3752 w 3968"/>
                <a:gd name="T47" fmla="*/ 2024 h 2136"/>
                <a:gd name="T48" fmla="*/ 3896 w 3968"/>
                <a:gd name="T49" fmla="*/ 2120 h 2136"/>
                <a:gd name="T50" fmla="*/ 3560 w 3968"/>
                <a:gd name="T51" fmla="*/ 1928 h 2136"/>
                <a:gd name="T52" fmla="*/ 3080 w 3968"/>
                <a:gd name="T53" fmla="*/ 1976 h 2136"/>
                <a:gd name="T54" fmla="*/ 2600 w 3968"/>
                <a:gd name="T55" fmla="*/ 1880 h 2136"/>
                <a:gd name="T56" fmla="*/ 2360 w 3968"/>
                <a:gd name="T57" fmla="*/ 1592 h 2136"/>
                <a:gd name="T58" fmla="*/ 2456 w 3968"/>
                <a:gd name="T59" fmla="*/ 1400 h 2136"/>
                <a:gd name="T60" fmla="*/ 2312 w 3968"/>
                <a:gd name="T61" fmla="*/ 1256 h 2136"/>
                <a:gd name="T62" fmla="*/ 2120 w 3968"/>
                <a:gd name="T63" fmla="*/ 1304 h 2136"/>
                <a:gd name="T64" fmla="*/ 1928 w 3968"/>
                <a:gd name="T65" fmla="*/ 1400 h 2136"/>
                <a:gd name="T66" fmla="*/ 1640 w 3968"/>
                <a:gd name="T67" fmla="*/ 1448 h 2136"/>
                <a:gd name="T68" fmla="*/ 1496 w 3968"/>
                <a:gd name="T69" fmla="*/ 1208 h 2136"/>
                <a:gd name="T70" fmla="*/ 1496 w 3968"/>
                <a:gd name="T71" fmla="*/ 1064 h 2136"/>
                <a:gd name="T72" fmla="*/ 1352 w 3968"/>
                <a:gd name="T73" fmla="*/ 872 h 2136"/>
                <a:gd name="T74" fmla="*/ 1256 w 3968"/>
                <a:gd name="T75" fmla="*/ 824 h 2136"/>
                <a:gd name="T76" fmla="*/ 1160 w 3968"/>
                <a:gd name="T77" fmla="*/ 1064 h 2136"/>
                <a:gd name="T78" fmla="*/ 1064 w 3968"/>
                <a:gd name="T79" fmla="*/ 968 h 2136"/>
                <a:gd name="T80" fmla="*/ 920 w 3968"/>
                <a:gd name="T81" fmla="*/ 728 h 2136"/>
                <a:gd name="T82" fmla="*/ 728 w 3968"/>
                <a:gd name="T83" fmla="*/ 584 h 2136"/>
                <a:gd name="T84" fmla="*/ 536 w 3968"/>
                <a:gd name="T85" fmla="*/ 392 h 2136"/>
                <a:gd name="T86" fmla="*/ 248 w 3968"/>
                <a:gd name="T87" fmla="*/ 152 h 2136"/>
                <a:gd name="T88" fmla="*/ 8 w 3968"/>
                <a:gd name="T89" fmla="*/ 8 h 2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68"/>
                <a:gd name="T136" fmla="*/ 0 h 2136"/>
                <a:gd name="T137" fmla="*/ 3968 w 3968"/>
                <a:gd name="T138" fmla="*/ 2136 h 2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68" h="2136">
                  <a:moveTo>
                    <a:pt x="104" y="8"/>
                  </a:moveTo>
                  <a:cubicBezTo>
                    <a:pt x="164" y="20"/>
                    <a:pt x="224" y="32"/>
                    <a:pt x="248" y="56"/>
                  </a:cubicBezTo>
                  <a:cubicBezTo>
                    <a:pt x="272" y="80"/>
                    <a:pt x="232" y="120"/>
                    <a:pt x="248" y="152"/>
                  </a:cubicBezTo>
                  <a:cubicBezTo>
                    <a:pt x="264" y="184"/>
                    <a:pt x="312" y="224"/>
                    <a:pt x="344" y="248"/>
                  </a:cubicBezTo>
                  <a:cubicBezTo>
                    <a:pt x="376" y="272"/>
                    <a:pt x="400" y="272"/>
                    <a:pt x="440" y="296"/>
                  </a:cubicBezTo>
                  <a:cubicBezTo>
                    <a:pt x="480" y="320"/>
                    <a:pt x="552" y="360"/>
                    <a:pt x="584" y="392"/>
                  </a:cubicBezTo>
                  <a:cubicBezTo>
                    <a:pt x="616" y="424"/>
                    <a:pt x="600" y="464"/>
                    <a:pt x="632" y="488"/>
                  </a:cubicBezTo>
                  <a:cubicBezTo>
                    <a:pt x="664" y="512"/>
                    <a:pt x="736" y="520"/>
                    <a:pt x="776" y="536"/>
                  </a:cubicBezTo>
                  <a:cubicBezTo>
                    <a:pt x="816" y="552"/>
                    <a:pt x="856" y="560"/>
                    <a:pt x="872" y="584"/>
                  </a:cubicBezTo>
                  <a:cubicBezTo>
                    <a:pt x="888" y="608"/>
                    <a:pt x="864" y="632"/>
                    <a:pt x="872" y="680"/>
                  </a:cubicBezTo>
                  <a:cubicBezTo>
                    <a:pt x="880" y="728"/>
                    <a:pt x="896" y="832"/>
                    <a:pt x="920" y="872"/>
                  </a:cubicBezTo>
                  <a:cubicBezTo>
                    <a:pt x="944" y="912"/>
                    <a:pt x="992" y="896"/>
                    <a:pt x="1016" y="920"/>
                  </a:cubicBezTo>
                  <a:cubicBezTo>
                    <a:pt x="1040" y="944"/>
                    <a:pt x="1056" y="984"/>
                    <a:pt x="1064" y="1016"/>
                  </a:cubicBezTo>
                  <a:cubicBezTo>
                    <a:pt x="1072" y="1048"/>
                    <a:pt x="1048" y="1096"/>
                    <a:pt x="1064" y="1112"/>
                  </a:cubicBezTo>
                  <a:cubicBezTo>
                    <a:pt x="1080" y="1128"/>
                    <a:pt x="1136" y="1112"/>
                    <a:pt x="1160" y="1112"/>
                  </a:cubicBezTo>
                  <a:cubicBezTo>
                    <a:pt x="1184" y="1112"/>
                    <a:pt x="1200" y="1128"/>
                    <a:pt x="1208" y="1112"/>
                  </a:cubicBezTo>
                  <a:cubicBezTo>
                    <a:pt x="1216" y="1096"/>
                    <a:pt x="1208" y="1048"/>
                    <a:pt x="1208" y="1016"/>
                  </a:cubicBezTo>
                  <a:cubicBezTo>
                    <a:pt x="1208" y="984"/>
                    <a:pt x="1200" y="952"/>
                    <a:pt x="1208" y="920"/>
                  </a:cubicBezTo>
                  <a:cubicBezTo>
                    <a:pt x="1216" y="888"/>
                    <a:pt x="1248" y="848"/>
                    <a:pt x="1256" y="824"/>
                  </a:cubicBezTo>
                  <a:cubicBezTo>
                    <a:pt x="1264" y="800"/>
                    <a:pt x="1240" y="792"/>
                    <a:pt x="1256" y="776"/>
                  </a:cubicBezTo>
                  <a:cubicBezTo>
                    <a:pt x="1272" y="760"/>
                    <a:pt x="1336" y="720"/>
                    <a:pt x="1352" y="728"/>
                  </a:cubicBezTo>
                  <a:cubicBezTo>
                    <a:pt x="1368" y="736"/>
                    <a:pt x="1336" y="800"/>
                    <a:pt x="1352" y="824"/>
                  </a:cubicBezTo>
                  <a:cubicBezTo>
                    <a:pt x="1368" y="848"/>
                    <a:pt x="1424" y="840"/>
                    <a:pt x="1448" y="872"/>
                  </a:cubicBezTo>
                  <a:cubicBezTo>
                    <a:pt x="1472" y="904"/>
                    <a:pt x="1480" y="992"/>
                    <a:pt x="1496" y="1016"/>
                  </a:cubicBezTo>
                  <a:cubicBezTo>
                    <a:pt x="1512" y="1040"/>
                    <a:pt x="1528" y="992"/>
                    <a:pt x="1544" y="1016"/>
                  </a:cubicBezTo>
                  <a:cubicBezTo>
                    <a:pt x="1560" y="1040"/>
                    <a:pt x="1600" y="1120"/>
                    <a:pt x="1592" y="1160"/>
                  </a:cubicBezTo>
                  <a:cubicBezTo>
                    <a:pt x="1584" y="1200"/>
                    <a:pt x="1520" y="1232"/>
                    <a:pt x="1496" y="1256"/>
                  </a:cubicBezTo>
                  <a:cubicBezTo>
                    <a:pt x="1472" y="1280"/>
                    <a:pt x="1432" y="1280"/>
                    <a:pt x="1448" y="1304"/>
                  </a:cubicBezTo>
                  <a:cubicBezTo>
                    <a:pt x="1464" y="1328"/>
                    <a:pt x="1544" y="1368"/>
                    <a:pt x="1592" y="1400"/>
                  </a:cubicBezTo>
                  <a:cubicBezTo>
                    <a:pt x="1640" y="1432"/>
                    <a:pt x="1688" y="1480"/>
                    <a:pt x="1736" y="1496"/>
                  </a:cubicBezTo>
                  <a:cubicBezTo>
                    <a:pt x="1784" y="1512"/>
                    <a:pt x="1848" y="1496"/>
                    <a:pt x="1880" y="1496"/>
                  </a:cubicBezTo>
                  <a:cubicBezTo>
                    <a:pt x="1912" y="1496"/>
                    <a:pt x="1920" y="1512"/>
                    <a:pt x="1928" y="1496"/>
                  </a:cubicBezTo>
                  <a:cubicBezTo>
                    <a:pt x="1936" y="1480"/>
                    <a:pt x="1920" y="1440"/>
                    <a:pt x="1928" y="1400"/>
                  </a:cubicBezTo>
                  <a:cubicBezTo>
                    <a:pt x="1936" y="1360"/>
                    <a:pt x="1944" y="1280"/>
                    <a:pt x="1976" y="1256"/>
                  </a:cubicBezTo>
                  <a:cubicBezTo>
                    <a:pt x="2008" y="1232"/>
                    <a:pt x="2080" y="1264"/>
                    <a:pt x="2120" y="1256"/>
                  </a:cubicBezTo>
                  <a:cubicBezTo>
                    <a:pt x="2160" y="1248"/>
                    <a:pt x="2176" y="1208"/>
                    <a:pt x="2216" y="1208"/>
                  </a:cubicBezTo>
                  <a:cubicBezTo>
                    <a:pt x="2256" y="1208"/>
                    <a:pt x="2320" y="1232"/>
                    <a:pt x="2360" y="1256"/>
                  </a:cubicBezTo>
                  <a:cubicBezTo>
                    <a:pt x="2400" y="1280"/>
                    <a:pt x="2432" y="1320"/>
                    <a:pt x="2456" y="1352"/>
                  </a:cubicBezTo>
                  <a:cubicBezTo>
                    <a:pt x="2480" y="1384"/>
                    <a:pt x="2512" y="1408"/>
                    <a:pt x="2504" y="1448"/>
                  </a:cubicBezTo>
                  <a:cubicBezTo>
                    <a:pt x="2496" y="1488"/>
                    <a:pt x="2416" y="1544"/>
                    <a:pt x="2408" y="1592"/>
                  </a:cubicBezTo>
                  <a:cubicBezTo>
                    <a:pt x="2400" y="1640"/>
                    <a:pt x="2416" y="1688"/>
                    <a:pt x="2456" y="1736"/>
                  </a:cubicBezTo>
                  <a:cubicBezTo>
                    <a:pt x="2496" y="1784"/>
                    <a:pt x="2592" y="1840"/>
                    <a:pt x="2648" y="1880"/>
                  </a:cubicBezTo>
                  <a:cubicBezTo>
                    <a:pt x="2704" y="1920"/>
                    <a:pt x="2728" y="1960"/>
                    <a:pt x="2792" y="1976"/>
                  </a:cubicBezTo>
                  <a:cubicBezTo>
                    <a:pt x="2856" y="1992"/>
                    <a:pt x="2960" y="1976"/>
                    <a:pt x="3032" y="1976"/>
                  </a:cubicBezTo>
                  <a:cubicBezTo>
                    <a:pt x="3104" y="1976"/>
                    <a:pt x="3160" y="1976"/>
                    <a:pt x="3224" y="1976"/>
                  </a:cubicBezTo>
                  <a:cubicBezTo>
                    <a:pt x="3288" y="1976"/>
                    <a:pt x="3360" y="1984"/>
                    <a:pt x="3416" y="1976"/>
                  </a:cubicBezTo>
                  <a:cubicBezTo>
                    <a:pt x="3472" y="1968"/>
                    <a:pt x="3504" y="1920"/>
                    <a:pt x="3560" y="1928"/>
                  </a:cubicBezTo>
                  <a:cubicBezTo>
                    <a:pt x="3616" y="1936"/>
                    <a:pt x="3688" y="1992"/>
                    <a:pt x="3752" y="2024"/>
                  </a:cubicBezTo>
                  <a:cubicBezTo>
                    <a:pt x="3816" y="2056"/>
                    <a:pt x="3920" y="2104"/>
                    <a:pt x="3944" y="2120"/>
                  </a:cubicBezTo>
                  <a:cubicBezTo>
                    <a:pt x="3968" y="2136"/>
                    <a:pt x="3920" y="2128"/>
                    <a:pt x="3896" y="2120"/>
                  </a:cubicBezTo>
                  <a:cubicBezTo>
                    <a:pt x="3872" y="2112"/>
                    <a:pt x="3856" y="2104"/>
                    <a:pt x="3800" y="2072"/>
                  </a:cubicBezTo>
                  <a:cubicBezTo>
                    <a:pt x="3744" y="2040"/>
                    <a:pt x="3624" y="1944"/>
                    <a:pt x="3560" y="1928"/>
                  </a:cubicBezTo>
                  <a:cubicBezTo>
                    <a:pt x="3496" y="1912"/>
                    <a:pt x="3496" y="1968"/>
                    <a:pt x="3416" y="1976"/>
                  </a:cubicBezTo>
                  <a:cubicBezTo>
                    <a:pt x="3336" y="1984"/>
                    <a:pt x="3176" y="1976"/>
                    <a:pt x="3080" y="1976"/>
                  </a:cubicBezTo>
                  <a:cubicBezTo>
                    <a:pt x="2984" y="1976"/>
                    <a:pt x="2920" y="1992"/>
                    <a:pt x="2840" y="1976"/>
                  </a:cubicBezTo>
                  <a:cubicBezTo>
                    <a:pt x="2760" y="1960"/>
                    <a:pt x="2664" y="1912"/>
                    <a:pt x="2600" y="1880"/>
                  </a:cubicBezTo>
                  <a:cubicBezTo>
                    <a:pt x="2536" y="1848"/>
                    <a:pt x="2496" y="1832"/>
                    <a:pt x="2456" y="1784"/>
                  </a:cubicBezTo>
                  <a:cubicBezTo>
                    <a:pt x="2416" y="1736"/>
                    <a:pt x="2360" y="1640"/>
                    <a:pt x="2360" y="1592"/>
                  </a:cubicBezTo>
                  <a:cubicBezTo>
                    <a:pt x="2360" y="1544"/>
                    <a:pt x="2440" y="1528"/>
                    <a:pt x="2456" y="1496"/>
                  </a:cubicBezTo>
                  <a:cubicBezTo>
                    <a:pt x="2472" y="1464"/>
                    <a:pt x="2472" y="1432"/>
                    <a:pt x="2456" y="1400"/>
                  </a:cubicBezTo>
                  <a:cubicBezTo>
                    <a:pt x="2440" y="1368"/>
                    <a:pt x="2384" y="1328"/>
                    <a:pt x="2360" y="1304"/>
                  </a:cubicBezTo>
                  <a:cubicBezTo>
                    <a:pt x="2336" y="1280"/>
                    <a:pt x="2336" y="1256"/>
                    <a:pt x="2312" y="1256"/>
                  </a:cubicBezTo>
                  <a:cubicBezTo>
                    <a:pt x="2288" y="1256"/>
                    <a:pt x="2248" y="1296"/>
                    <a:pt x="2216" y="1304"/>
                  </a:cubicBezTo>
                  <a:cubicBezTo>
                    <a:pt x="2184" y="1312"/>
                    <a:pt x="2160" y="1304"/>
                    <a:pt x="2120" y="1304"/>
                  </a:cubicBezTo>
                  <a:cubicBezTo>
                    <a:pt x="2080" y="1304"/>
                    <a:pt x="2008" y="1288"/>
                    <a:pt x="1976" y="1304"/>
                  </a:cubicBezTo>
                  <a:cubicBezTo>
                    <a:pt x="1944" y="1320"/>
                    <a:pt x="1944" y="1360"/>
                    <a:pt x="1928" y="1400"/>
                  </a:cubicBezTo>
                  <a:cubicBezTo>
                    <a:pt x="1912" y="1440"/>
                    <a:pt x="1928" y="1536"/>
                    <a:pt x="1880" y="1544"/>
                  </a:cubicBezTo>
                  <a:cubicBezTo>
                    <a:pt x="1832" y="1552"/>
                    <a:pt x="1704" y="1488"/>
                    <a:pt x="1640" y="1448"/>
                  </a:cubicBezTo>
                  <a:cubicBezTo>
                    <a:pt x="1576" y="1408"/>
                    <a:pt x="1520" y="1344"/>
                    <a:pt x="1496" y="1304"/>
                  </a:cubicBezTo>
                  <a:cubicBezTo>
                    <a:pt x="1472" y="1264"/>
                    <a:pt x="1488" y="1240"/>
                    <a:pt x="1496" y="1208"/>
                  </a:cubicBezTo>
                  <a:cubicBezTo>
                    <a:pt x="1504" y="1176"/>
                    <a:pt x="1544" y="1136"/>
                    <a:pt x="1544" y="1112"/>
                  </a:cubicBezTo>
                  <a:cubicBezTo>
                    <a:pt x="1544" y="1088"/>
                    <a:pt x="1512" y="1096"/>
                    <a:pt x="1496" y="1064"/>
                  </a:cubicBezTo>
                  <a:cubicBezTo>
                    <a:pt x="1480" y="1032"/>
                    <a:pt x="1472" y="952"/>
                    <a:pt x="1448" y="920"/>
                  </a:cubicBezTo>
                  <a:cubicBezTo>
                    <a:pt x="1424" y="888"/>
                    <a:pt x="1368" y="896"/>
                    <a:pt x="1352" y="872"/>
                  </a:cubicBezTo>
                  <a:cubicBezTo>
                    <a:pt x="1336" y="848"/>
                    <a:pt x="1368" y="784"/>
                    <a:pt x="1352" y="776"/>
                  </a:cubicBezTo>
                  <a:cubicBezTo>
                    <a:pt x="1336" y="768"/>
                    <a:pt x="1280" y="784"/>
                    <a:pt x="1256" y="824"/>
                  </a:cubicBezTo>
                  <a:cubicBezTo>
                    <a:pt x="1232" y="864"/>
                    <a:pt x="1224" y="976"/>
                    <a:pt x="1208" y="1016"/>
                  </a:cubicBezTo>
                  <a:cubicBezTo>
                    <a:pt x="1192" y="1056"/>
                    <a:pt x="1176" y="1056"/>
                    <a:pt x="1160" y="1064"/>
                  </a:cubicBezTo>
                  <a:cubicBezTo>
                    <a:pt x="1144" y="1072"/>
                    <a:pt x="1128" y="1080"/>
                    <a:pt x="1112" y="1064"/>
                  </a:cubicBezTo>
                  <a:cubicBezTo>
                    <a:pt x="1096" y="1048"/>
                    <a:pt x="1088" y="1000"/>
                    <a:pt x="1064" y="968"/>
                  </a:cubicBezTo>
                  <a:cubicBezTo>
                    <a:pt x="1040" y="936"/>
                    <a:pt x="992" y="912"/>
                    <a:pt x="968" y="872"/>
                  </a:cubicBezTo>
                  <a:cubicBezTo>
                    <a:pt x="944" y="832"/>
                    <a:pt x="928" y="768"/>
                    <a:pt x="920" y="728"/>
                  </a:cubicBezTo>
                  <a:cubicBezTo>
                    <a:pt x="912" y="688"/>
                    <a:pt x="952" y="656"/>
                    <a:pt x="920" y="632"/>
                  </a:cubicBezTo>
                  <a:cubicBezTo>
                    <a:pt x="888" y="608"/>
                    <a:pt x="776" y="608"/>
                    <a:pt x="728" y="584"/>
                  </a:cubicBezTo>
                  <a:cubicBezTo>
                    <a:pt x="680" y="560"/>
                    <a:pt x="664" y="520"/>
                    <a:pt x="632" y="488"/>
                  </a:cubicBezTo>
                  <a:cubicBezTo>
                    <a:pt x="600" y="456"/>
                    <a:pt x="576" y="424"/>
                    <a:pt x="536" y="392"/>
                  </a:cubicBezTo>
                  <a:cubicBezTo>
                    <a:pt x="496" y="360"/>
                    <a:pt x="440" y="336"/>
                    <a:pt x="392" y="296"/>
                  </a:cubicBezTo>
                  <a:cubicBezTo>
                    <a:pt x="344" y="256"/>
                    <a:pt x="280" y="192"/>
                    <a:pt x="248" y="152"/>
                  </a:cubicBezTo>
                  <a:cubicBezTo>
                    <a:pt x="216" y="112"/>
                    <a:pt x="240" y="80"/>
                    <a:pt x="200" y="56"/>
                  </a:cubicBezTo>
                  <a:cubicBezTo>
                    <a:pt x="160" y="32"/>
                    <a:pt x="16" y="16"/>
                    <a:pt x="8" y="8"/>
                  </a:cubicBezTo>
                  <a:cubicBezTo>
                    <a:pt x="0" y="0"/>
                    <a:pt x="76" y="4"/>
                    <a:pt x="152" y="8"/>
                  </a:cubicBezTo>
                </a:path>
              </a:pathLst>
            </a:custGeom>
            <a:solidFill>
              <a:srgbClr val="00CCFF"/>
            </a:solidFill>
            <a:ln w="9525">
              <a:solidFill>
                <a:srgbClr val="00CCFF"/>
              </a:solidFill>
              <a:round/>
              <a:headEnd/>
              <a:tailEnd/>
            </a:ln>
          </p:spPr>
          <p:txBody>
            <a:bodyPr/>
            <a:lstStyle/>
            <a:p>
              <a:endParaRPr lang="en-US"/>
            </a:p>
          </p:txBody>
        </p:sp>
        <p:sp>
          <p:nvSpPr>
            <p:cNvPr id="18552" name="Freeform 5"/>
            <p:cNvSpPr>
              <a:spLocks/>
            </p:cNvSpPr>
            <p:nvPr/>
          </p:nvSpPr>
          <p:spPr bwMode="auto">
            <a:xfrm>
              <a:off x="1672" y="32"/>
              <a:ext cx="1080" cy="1312"/>
            </a:xfrm>
            <a:custGeom>
              <a:avLst/>
              <a:gdLst>
                <a:gd name="T0" fmla="*/ 8 w 1080"/>
                <a:gd name="T1" fmla="*/ 16 h 1312"/>
                <a:gd name="T2" fmla="*/ 152 w 1080"/>
                <a:gd name="T3" fmla="*/ 64 h 1312"/>
                <a:gd name="T4" fmla="*/ 200 w 1080"/>
                <a:gd name="T5" fmla="*/ 160 h 1312"/>
                <a:gd name="T6" fmla="*/ 200 w 1080"/>
                <a:gd name="T7" fmla="*/ 208 h 1312"/>
                <a:gd name="T8" fmla="*/ 296 w 1080"/>
                <a:gd name="T9" fmla="*/ 208 h 1312"/>
                <a:gd name="T10" fmla="*/ 344 w 1080"/>
                <a:gd name="T11" fmla="*/ 304 h 1312"/>
                <a:gd name="T12" fmla="*/ 392 w 1080"/>
                <a:gd name="T13" fmla="*/ 448 h 1312"/>
                <a:gd name="T14" fmla="*/ 440 w 1080"/>
                <a:gd name="T15" fmla="*/ 592 h 1312"/>
                <a:gd name="T16" fmla="*/ 392 w 1080"/>
                <a:gd name="T17" fmla="*/ 640 h 1312"/>
                <a:gd name="T18" fmla="*/ 488 w 1080"/>
                <a:gd name="T19" fmla="*/ 640 h 1312"/>
                <a:gd name="T20" fmla="*/ 584 w 1080"/>
                <a:gd name="T21" fmla="*/ 592 h 1312"/>
                <a:gd name="T22" fmla="*/ 632 w 1080"/>
                <a:gd name="T23" fmla="*/ 592 h 1312"/>
                <a:gd name="T24" fmla="*/ 728 w 1080"/>
                <a:gd name="T25" fmla="*/ 688 h 1312"/>
                <a:gd name="T26" fmla="*/ 680 w 1080"/>
                <a:gd name="T27" fmla="*/ 832 h 1312"/>
                <a:gd name="T28" fmla="*/ 728 w 1080"/>
                <a:gd name="T29" fmla="*/ 976 h 1312"/>
                <a:gd name="T30" fmla="*/ 872 w 1080"/>
                <a:gd name="T31" fmla="*/ 1072 h 1312"/>
                <a:gd name="T32" fmla="*/ 1016 w 1080"/>
                <a:gd name="T33" fmla="*/ 1168 h 1312"/>
                <a:gd name="T34" fmla="*/ 1016 w 1080"/>
                <a:gd name="T35" fmla="*/ 1264 h 1312"/>
                <a:gd name="T36" fmla="*/ 920 w 1080"/>
                <a:gd name="T37" fmla="*/ 1312 h 1312"/>
                <a:gd name="T38" fmla="*/ 1016 w 1080"/>
                <a:gd name="T39" fmla="*/ 1264 h 1312"/>
                <a:gd name="T40" fmla="*/ 1064 w 1080"/>
                <a:gd name="T41" fmla="*/ 1168 h 1312"/>
                <a:gd name="T42" fmla="*/ 920 w 1080"/>
                <a:gd name="T43" fmla="*/ 1072 h 1312"/>
                <a:gd name="T44" fmla="*/ 776 w 1080"/>
                <a:gd name="T45" fmla="*/ 976 h 1312"/>
                <a:gd name="T46" fmla="*/ 680 w 1080"/>
                <a:gd name="T47" fmla="*/ 832 h 1312"/>
                <a:gd name="T48" fmla="*/ 776 w 1080"/>
                <a:gd name="T49" fmla="*/ 688 h 1312"/>
                <a:gd name="T50" fmla="*/ 680 w 1080"/>
                <a:gd name="T51" fmla="*/ 592 h 1312"/>
                <a:gd name="T52" fmla="*/ 584 w 1080"/>
                <a:gd name="T53" fmla="*/ 544 h 1312"/>
                <a:gd name="T54" fmla="*/ 440 w 1080"/>
                <a:gd name="T55" fmla="*/ 640 h 1312"/>
                <a:gd name="T56" fmla="*/ 440 w 1080"/>
                <a:gd name="T57" fmla="*/ 544 h 1312"/>
                <a:gd name="T58" fmla="*/ 392 w 1080"/>
                <a:gd name="T59" fmla="*/ 352 h 1312"/>
                <a:gd name="T60" fmla="*/ 344 w 1080"/>
                <a:gd name="T61" fmla="*/ 160 h 1312"/>
                <a:gd name="T62" fmla="*/ 248 w 1080"/>
                <a:gd name="T63" fmla="*/ 160 h 1312"/>
                <a:gd name="T64" fmla="*/ 200 w 1080"/>
                <a:gd name="T65" fmla="*/ 112 h 1312"/>
                <a:gd name="T66" fmla="*/ 104 w 1080"/>
                <a:gd name="T67" fmla="*/ 16 h 1312"/>
                <a:gd name="T68" fmla="*/ 8 w 1080"/>
                <a:gd name="T69" fmla="*/ 16 h 13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0"/>
                <a:gd name="T106" fmla="*/ 0 h 1312"/>
                <a:gd name="T107" fmla="*/ 1080 w 1080"/>
                <a:gd name="T108" fmla="*/ 1312 h 13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0" h="1312">
                  <a:moveTo>
                    <a:pt x="8" y="16"/>
                  </a:moveTo>
                  <a:cubicBezTo>
                    <a:pt x="16" y="24"/>
                    <a:pt x="120" y="40"/>
                    <a:pt x="152" y="64"/>
                  </a:cubicBezTo>
                  <a:cubicBezTo>
                    <a:pt x="184" y="88"/>
                    <a:pt x="192" y="136"/>
                    <a:pt x="200" y="160"/>
                  </a:cubicBezTo>
                  <a:cubicBezTo>
                    <a:pt x="208" y="184"/>
                    <a:pt x="184" y="200"/>
                    <a:pt x="200" y="208"/>
                  </a:cubicBezTo>
                  <a:cubicBezTo>
                    <a:pt x="216" y="216"/>
                    <a:pt x="272" y="192"/>
                    <a:pt x="296" y="208"/>
                  </a:cubicBezTo>
                  <a:cubicBezTo>
                    <a:pt x="320" y="224"/>
                    <a:pt x="328" y="264"/>
                    <a:pt x="344" y="304"/>
                  </a:cubicBezTo>
                  <a:cubicBezTo>
                    <a:pt x="360" y="344"/>
                    <a:pt x="376" y="400"/>
                    <a:pt x="392" y="448"/>
                  </a:cubicBezTo>
                  <a:cubicBezTo>
                    <a:pt x="408" y="496"/>
                    <a:pt x="440" y="560"/>
                    <a:pt x="440" y="592"/>
                  </a:cubicBezTo>
                  <a:cubicBezTo>
                    <a:pt x="440" y="624"/>
                    <a:pt x="384" y="632"/>
                    <a:pt x="392" y="640"/>
                  </a:cubicBezTo>
                  <a:cubicBezTo>
                    <a:pt x="400" y="648"/>
                    <a:pt x="456" y="648"/>
                    <a:pt x="488" y="640"/>
                  </a:cubicBezTo>
                  <a:cubicBezTo>
                    <a:pt x="520" y="632"/>
                    <a:pt x="560" y="600"/>
                    <a:pt x="584" y="592"/>
                  </a:cubicBezTo>
                  <a:cubicBezTo>
                    <a:pt x="608" y="584"/>
                    <a:pt x="608" y="576"/>
                    <a:pt x="632" y="592"/>
                  </a:cubicBezTo>
                  <a:cubicBezTo>
                    <a:pt x="656" y="608"/>
                    <a:pt x="720" y="648"/>
                    <a:pt x="728" y="688"/>
                  </a:cubicBezTo>
                  <a:cubicBezTo>
                    <a:pt x="736" y="728"/>
                    <a:pt x="680" y="784"/>
                    <a:pt x="680" y="832"/>
                  </a:cubicBezTo>
                  <a:cubicBezTo>
                    <a:pt x="680" y="880"/>
                    <a:pt x="696" y="936"/>
                    <a:pt x="728" y="976"/>
                  </a:cubicBezTo>
                  <a:cubicBezTo>
                    <a:pt x="760" y="1016"/>
                    <a:pt x="824" y="1040"/>
                    <a:pt x="872" y="1072"/>
                  </a:cubicBezTo>
                  <a:cubicBezTo>
                    <a:pt x="920" y="1104"/>
                    <a:pt x="992" y="1136"/>
                    <a:pt x="1016" y="1168"/>
                  </a:cubicBezTo>
                  <a:cubicBezTo>
                    <a:pt x="1040" y="1200"/>
                    <a:pt x="1032" y="1240"/>
                    <a:pt x="1016" y="1264"/>
                  </a:cubicBezTo>
                  <a:cubicBezTo>
                    <a:pt x="1000" y="1288"/>
                    <a:pt x="920" y="1312"/>
                    <a:pt x="920" y="1312"/>
                  </a:cubicBezTo>
                  <a:cubicBezTo>
                    <a:pt x="920" y="1312"/>
                    <a:pt x="992" y="1288"/>
                    <a:pt x="1016" y="1264"/>
                  </a:cubicBezTo>
                  <a:cubicBezTo>
                    <a:pt x="1040" y="1240"/>
                    <a:pt x="1080" y="1200"/>
                    <a:pt x="1064" y="1168"/>
                  </a:cubicBezTo>
                  <a:cubicBezTo>
                    <a:pt x="1048" y="1136"/>
                    <a:pt x="968" y="1104"/>
                    <a:pt x="920" y="1072"/>
                  </a:cubicBezTo>
                  <a:cubicBezTo>
                    <a:pt x="872" y="1040"/>
                    <a:pt x="816" y="1016"/>
                    <a:pt x="776" y="976"/>
                  </a:cubicBezTo>
                  <a:cubicBezTo>
                    <a:pt x="736" y="936"/>
                    <a:pt x="680" y="880"/>
                    <a:pt x="680" y="832"/>
                  </a:cubicBezTo>
                  <a:cubicBezTo>
                    <a:pt x="680" y="784"/>
                    <a:pt x="776" y="728"/>
                    <a:pt x="776" y="688"/>
                  </a:cubicBezTo>
                  <a:cubicBezTo>
                    <a:pt x="776" y="648"/>
                    <a:pt x="712" y="616"/>
                    <a:pt x="680" y="592"/>
                  </a:cubicBezTo>
                  <a:cubicBezTo>
                    <a:pt x="648" y="568"/>
                    <a:pt x="624" y="536"/>
                    <a:pt x="584" y="544"/>
                  </a:cubicBezTo>
                  <a:cubicBezTo>
                    <a:pt x="544" y="552"/>
                    <a:pt x="464" y="640"/>
                    <a:pt x="440" y="640"/>
                  </a:cubicBezTo>
                  <a:cubicBezTo>
                    <a:pt x="416" y="640"/>
                    <a:pt x="448" y="592"/>
                    <a:pt x="440" y="544"/>
                  </a:cubicBezTo>
                  <a:cubicBezTo>
                    <a:pt x="432" y="496"/>
                    <a:pt x="408" y="416"/>
                    <a:pt x="392" y="352"/>
                  </a:cubicBezTo>
                  <a:cubicBezTo>
                    <a:pt x="376" y="288"/>
                    <a:pt x="368" y="192"/>
                    <a:pt x="344" y="160"/>
                  </a:cubicBezTo>
                  <a:cubicBezTo>
                    <a:pt x="320" y="128"/>
                    <a:pt x="272" y="168"/>
                    <a:pt x="248" y="160"/>
                  </a:cubicBezTo>
                  <a:cubicBezTo>
                    <a:pt x="224" y="152"/>
                    <a:pt x="224" y="136"/>
                    <a:pt x="200" y="112"/>
                  </a:cubicBezTo>
                  <a:cubicBezTo>
                    <a:pt x="176" y="88"/>
                    <a:pt x="136" y="32"/>
                    <a:pt x="104" y="16"/>
                  </a:cubicBezTo>
                  <a:cubicBezTo>
                    <a:pt x="72" y="0"/>
                    <a:pt x="0" y="8"/>
                    <a:pt x="8" y="16"/>
                  </a:cubicBezTo>
                  <a:close/>
                </a:path>
              </a:pathLst>
            </a:custGeom>
            <a:solidFill>
              <a:srgbClr val="00CCFF"/>
            </a:solidFill>
            <a:ln w="9525">
              <a:solidFill>
                <a:srgbClr val="00CCFF"/>
              </a:solidFill>
              <a:round/>
              <a:headEnd/>
              <a:tailEnd/>
            </a:ln>
          </p:spPr>
          <p:txBody>
            <a:bodyPr/>
            <a:lstStyle/>
            <a:p>
              <a:endParaRPr lang="en-US"/>
            </a:p>
          </p:txBody>
        </p:sp>
        <p:sp>
          <p:nvSpPr>
            <p:cNvPr id="18553" name="Freeform 6"/>
            <p:cNvSpPr>
              <a:spLocks/>
            </p:cNvSpPr>
            <p:nvPr/>
          </p:nvSpPr>
          <p:spPr bwMode="auto">
            <a:xfrm>
              <a:off x="2680" y="0"/>
              <a:ext cx="504" cy="1208"/>
            </a:xfrm>
            <a:custGeom>
              <a:avLst/>
              <a:gdLst>
                <a:gd name="T0" fmla="*/ 488 w 504"/>
                <a:gd name="T1" fmla="*/ 0 h 1208"/>
                <a:gd name="T2" fmla="*/ 440 w 504"/>
                <a:gd name="T3" fmla="*/ 96 h 1208"/>
                <a:gd name="T4" fmla="*/ 392 w 504"/>
                <a:gd name="T5" fmla="*/ 144 h 1208"/>
                <a:gd name="T6" fmla="*/ 296 w 504"/>
                <a:gd name="T7" fmla="*/ 144 h 1208"/>
                <a:gd name="T8" fmla="*/ 248 w 504"/>
                <a:gd name="T9" fmla="*/ 192 h 1208"/>
                <a:gd name="T10" fmla="*/ 200 w 504"/>
                <a:gd name="T11" fmla="*/ 288 h 1208"/>
                <a:gd name="T12" fmla="*/ 344 w 504"/>
                <a:gd name="T13" fmla="*/ 288 h 1208"/>
                <a:gd name="T14" fmla="*/ 440 w 504"/>
                <a:gd name="T15" fmla="*/ 480 h 1208"/>
                <a:gd name="T16" fmla="*/ 488 w 504"/>
                <a:gd name="T17" fmla="*/ 576 h 1208"/>
                <a:gd name="T18" fmla="*/ 344 w 504"/>
                <a:gd name="T19" fmla="*/ 624 h 1208"/>
                <a:gd name="T20" fmla="*/ 392 w 504"/>
                <a:gd name="T21" fmla="*/ 768 h 1208"/>
                <a:gd name="T22" fmla="*/ 296 w 504"/>
                <a:gd name="T23" fmla="*/ 912 h 1208"/>
                <a:gd name="T24" fmla="*/ 200 w 504"/>
                <a:gd name="T25" fmla="*/ 1104 h 1208"/>
                <a:gd name="T26" fmla="*/ 104 w 504"/>
                <a:gd name="T27" fmla="*/ 1152 h 1208"/>
                <a:gd name="T28" fmla="*/ 8 w 504"/>
                <a:gd name="T29" fmla="*/ 1200 h 1208"/>
                <a:gd name="T30" fmla="*/ 152 w 504"/>
                <a:gd name="T31" fmla="*/ 1104 h 1208"/>
                <a:gd name="T32" fmla="*/ 200 w 504"/>
                <a:gd name="T33" fmla="*/ 1056 h 1208"/>
                <a:gd name="T34" fmla="*/ 248 w 504"/>
                <a:gd name="T35" fmla="*/ 960 h 1208"/>
                <a:gd name="T36" fmla="*/ 344 w 504"/>
                <a:gd name="T37" fmla="*/ 816 h 1208"/>
                <a:gd name="T38" fmla="*/ 392 w 504"/>
                <a:gd name="T39" fmla="*/ 768 h 1208"/>
                <a:gd name="T40" fmla="*/ 392 w 504"/>
                <a:gd name="T41" fmla="*/ 720 h 1208"/>
                <a:gd name="T42" fmla="*/ 344 w 504"/>
                <a:gd name="T43" fmla="*/ 624 h 1208"/>
                <a:gd name="T44" fmla="*/ 392 w 504"/>
                <a:gd name="T45" fmla="*/ 576 h 1208"/>
                <a:gd name="T46" fmla="*/ 440 w 504"/>
                <a:gd name="T47" fmla="*/ 576 h 1208"/>
                <a:gd name="T48" fmla="*/ 392 w 504"/>
                <a:gd name="T49" fmla="*/ 432 h 1208"/>
                <a:gd name="T50" fmla="*/ 344 w 504"/>
                <a:gd name="T51" fmla="*/ 288 h 1208"/>
                <a:gd name="T52" fmla="*/ 248 w 504"/>
                <a:gd name="T53" fmla="*/ 288 h 1208"/>
                <a:gd name="T54" fmla="*/ 200 w 504"/>
                <a:gd name="T55" fmla="*/ 288 h 1208"/>
                <a:gd name="T56" fmla="*/ 296 w 504"/>
                <a:gd name="T57" fmla="*/ 144 h 1208"/>
                <a:gd name="T58" fmla="*/ 392 w 504"/>
                <a:gd name="T59" fmla="*/ 144 h 1208"/>
                <a:gd name="T60" fmla="*/ 440 w 504"/>
                <a:gd name="T61" fmla="*/ 96 h 1208"/>
                <a:gd name="T62" fmla="*/ 488 w 504"/>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4"/>
                <a:gd name="T97" fmla="*/ 0 h 1208"/>
                <a:gd name="T98" fmla="*/ 504 w 504"/>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4" h="1208">
                  <a:moveTo>
                    <a:pt x="488" y="0"/>
                  </a:moveTo>
                  <a:cubicBezTo>
                    <a:pt x="488" y="0"/>
                    <a:pt x="456" y="72"/>
                    <a:pt x="440" y="96"/>
                  </a:cubicBezTo>
                  <a:cubicBezTo>
                    <a:pt x="424" y="120"/>
                    <a:pt x="416" y="136"/>
                    <a:pt x="392" y="144"/>
                  </a:cubicBezTo>
                  <a:cubicBezTo>
                    <a:pt x="368" y="152"/>
                    <a:pt x="320" y="136"/>
                    <a:pt x="296" y="144"/>
                  </a:cubicBezTo>
                  <a:cubicBezTo>
                    <a:pt x="272" y="152"/>
                    <a:pt x="264" y="168"/>
                    <a:pt x="248" y="192"/>
                  </a:cubicBezTo>
                  <a:cubicBezTo>
                    <a:pt x="232" y="216"/>
                    <a:pt x="184" y="272"/>
                    <a:pt x="200" y="288"/>
                  </a:cubicBezTo>
                  <a:cubicBezTo>
                    <a:pt x="216" y="304"/>
                    <a:pt x="304" y="256"/>
                    <a:pt x="344" y="288"/>
                  </a:cubicBezTo>
                  <a:cubicBezTo>
                    <a:pt x="384" y="320"/>
                    <a:pt x="416" y="432"/>
                    <a:pt x="440" y="480"/>
                  </a:cubicBezTo>
                  <a:cubicBezTo>
                    <a:pt x="464" y="528"/>
                    <a:pt x="504" y="552"/>
                    <a:pt x="488" y="576"/>
                  </a:cubicBezTo>
                  <a:cubicBezTo>
                    <a:pt x="472" y="600"/>
                    <a:pt x="360" y="592"/>
                    <a:pt x="344" y="624"/>
                  </a:cubicBezTo>
                  <a:cubicBezTo>
                    <a:pt x="328" y="656"/>
                    <a:pt x="400" y="720"/>
                    <a:pt x="392" y="768"/>
                  </a:cubicBezTo>
                  <a:cubicBezTo>
                    <a:pt x="384" y="816"/>
                    <a:pt x="328" y="856"/>
                    <a:pt x="296" y="912"/>
                  </a:cubicBezTo>
                  <a:cubicBezTo>
                    <a:pt x="264" y="968"/>
                    <a:pt x="232" y="1064"/>
                    <a:pt x="200" y="1104"/>
                  </a:cubicBezTo>
                  <a:cubicBezTo>
                    <a:pt x="168" y="1144"/>
                    <a:pt x="136" y="1136"/>
                    <a:pt x="104" y="1152"/>
                  </a:cubicBezTo>
                  <a:cubicBezTo>
                    <a:pt x="72" y="1168"/>
                    <a:pt x="0" y="1208"/>
                    <a:pt x="8" y="1200"/>
                  </a:cubicBezTo>
                  <a:cubicBezTo>
                    <a:pt x="16" y="1192"/>
                    <a:pt x="120" y="1128"/>
                    <a:pt x="152" y="1104"/>
                  </a:cubicBezTo>
                  <a:cubicBezTo>
                    <a:pt x="184" y="1080"/>
                    <a:pt x="184" y="1080"/>
                    <a:pt x="200" y="1056"/>
                  </a:cubicBezTo>
                  <a:cubicBezTo>
                    <a:pt x="216" y="1032"/>
                    <a:pt x="224" y="1000"/>
                    <a:pt x="248" y="960"/>
                  </a:cubicBezTo>
                  <a:cubicBezTo>
                    <a:pt x="272" y="920"/>
                    <a:pt x="320" y="848"/>
                    <a:pt x="344" y="816"/>
                  </a:cubicBezTo>
                  <a:cubicBezTo>
                    <a:pt x="368" y="784"/>
                    <a:pt x="384" y="784"/>
                    <a:pt x="392" y="768"/>
                  </a:cubicBezTo>
                  <a:cubicBezTo>
                    <a:pt x="400" y="752"/>
                    <a:pt x="400" y="744"/>
                    <a:pt x="392" y="720"/>
                  </a:cubicBezTo>
                  <a:cubicBezTo>
                    <a:pt x="384" y="696"/>
                    <a:pt x="344" y="648"/>
                    <a:pt x="344" y="624"/>
                  </a:cubicBezTo>
                  <a:cubicBezTo>
                    <a:pt x="344" y="600"/>
                    <a:pt x="376" y="584"/>
                    <a:pt x="392" y="576"/>
                  </a:cubicBezTo>
                  <a:cubicBezTo>
                    <a:pt x="408" y="568"/>
                    <a:pt x="440" y="600"/>
                    <a:pt x="440" y="576"/>
                  </a:cubicBezTo>
                  <a:cubicBezTo>
                    <a:pt x="440" y="552"/>
                    <a:pt x="408" y="480"/>
                    <a:pt x="392" y="432"/>
                  </a:cubicBezTo>
                  <a:cubicBezTo>
                    <a:pt x="376" y="384"/>
                    <a:pt x="368" y="312"/>
                    <a:pt x="344" y="288"/>
                  </a:cubicBezTo>
                  <a:cubicBezTo>
                    <a:pt x="320" y="264"/>
                    <a:pt x="272" y="288"/>
                    <a:pt x="248" y="288"/>
                  </a:cubicBezTo>
                  <a:cubicBezTo>
                    <a:pt x="224" y="288"/>
                    <a:pt x="192" y="312"/>
                    <a:pt x="200" y="288"/>
                  </a:cubicBezTo>
                  <a:cubicBezTo>
                    <a:pt x="208" y="264"/>
                    <a:pt x="264" y="168"/>
                    <a:pt x="296" y="144"/>
                  </a:cubicBezTo>
                  <a:cubicBezTo>
                    <a:pt x="328" y="120"/>
                    <a:pt x="368" y="152"/>
                    <a:pt x="392" y="144"/>
                  </a:cubicBezTo>
                  <a:cubicBezTo>
                    <a:pt x="416" y="136"/>
                    <a:pt x="424" y="120"/>
                    <a:pt x="440" y="96"/>
                  </a:cubicBezTo>
                  <a:cubicBezTo>
                    <a:pt x="456" y="72"/>
                    <a:pt x="488" y="0"/>
                    <a:pt x="488" y="0"/>
                  </a:cubicBezTo>
                  <a:close/>
                </a:path>
              </a:pathLst>
            </a:custGeom>
            <a:solidFill>
              <a:srgbClr val="00CCFF"/>
            </a:solidFill>
            <a:ln w="9525">
              <a:solidFill>
                <a:srgbClr val="00CCFF"/>
              </a:solidFill>
              <a:round/>
              <a:headEnd/>
              <a:tailEnd/>
            </a:ln>
          </p:spPr>
          <p:txBody>
            <a:bodyPr/>
            <a:lstStyle/>
            <a:p>
              <a:endParaRPr lang="en-US"/>
            </a:p>
          </p:txBody>
        </p:sp>
        <p:sp>
          <p:nvSpPr>
            <p:cNvPr id="18554" name="Freeform 7"/>
            <p:cNvSpPr>
              <a:spLocks/>
            </p:cNvSpPr>
            <p:nvPr/>
          </p:nvSpPr>
          <p:spPr bwMode="auto">
            <a:xfrm>
              <a:off x="1760" y="1536"/>
              <a:ext cx="400" cy="1840"/>
            </a:xfrm>
            <a:custGeom>
              <a:avLst/>
              <a:gdLst>
                <a:gd name="T0" fmla="*/ 352 w 400"/>
                <a:gd name="T1" fmla="*/ 0 h 1840"/>
                <a:gd name="T2" fmla="*/ 400 w 400"/>
                <a:gd name="T3" fmla="*/ 96 h 1840"/>
                <a:gd name="T4" fmla="*/ 352 w 400"/>
                <a:gd name="T5" fmla="*/ 192 h 1840"/>
                <a:gd name="T6" fmla="*/ 160 w 400"/>
                <a:gd name="T7" fmla="*/ 288 h 1840"/>
                <a:gd name="T8" fmla="*/ 64 w 400"/>
                <a:gd name="T9" fmla="*/ 384 h 1840"/>
                <a:gd name="T10" fmla="*/ 16 w 400"/>
                <a:gd name="T11" fmla="*/ 480 h 1840"/>
                <a:gd name="T12" fmla="*/ 160 w 400"/>
                <a:gd name="T13" fmla="*/ 624 h 1840"/>
                <a:gd name="T14" fmla="*/ 208 w 400"/>
                <a:gd name="T15" fmla="*/ 768 h 1840"/>
                <a:gd name="T16" fmla="*/ 64 w 400"/>
                <a:gd name="T17" fmla="*/ 1008 h 1840"/>
                <a:gd name="T18" fmla="*/ 112 w 400"/>
                <a:gd name="T19" fmla="*/ 1248 h 1840"/>
                <a:gd name="T20" fmla="*/ 208 w 400"/>
                <a:gd name="T21" fmla="*/ 1344 h 1840"/>
                <a:gd name="T22" fmla="*/ 352 w 400"/>
                <a:gd name="T23" fmla="*/ 1584 h 1840"/>
                <a:gd name="T24" fmla="*/ 208 w 400"/>
                <a:gd name="T25" fmla="*/ 1824 h 1840"/>
                <a:gd name="T26" fmla="*/ 304 w 400"/>
                <a:gd name="T27" fmla="*/ 1680 h 1840"/>
                <a:gd name="T28" fmla="*/ 352 w 400"/>
                <a:gd name="T29" fmla="*/ 1536 h 1840"/>
                <a:gd name="T30" fmla="*/ 256 w 400"/>
                <a:gd name="T31" fmla="*/ 1440 h 1840"/>
                <a:gd name="T32" fmla="*/ 208 w 400"/>
                <a:gd name="T33" fmla="*/ 1344 h 1840"/>
                <a:gd name="T34" fmla="*/ 112 w 400"/>
                <a:gd name="T35" fmla="*/ 1248 h 1840"/>
                <a:gd name="T36" fmla="*/ 64 w 400"/>
                <a:gd name="T37" fmla="*/ 1104 h 1840"/>
                <a:gd name="T38" fmla="*/ 112 w 400"/>
                <a:gd name="T39" fmla="*/ 864 h 1840"/>
                <a:gd name="T40" fmla="*/ 208 w 400"/>
                <a:gd name="T41" fmla="*/ 816 h 1840"/>
                <a:gd name="T42" fmla="*/ 160 w 400"/>
                <a:gd name="T43" fmla="*/ 672 h 1840"/>
                <a:gd name="T44" fmla="*/ 112 w 400"/>
                <a:gd name="T45" fmla="*/ 576 h 1840"/>
                <a:gd name="T46" fmla="*/ 16 w 400"/>
                <a:gd name="T47" fmla="*/ 528 h 1840"/>
                <a:gd name="T48" fmla="*/ 64 w 400"/>
                <a:gd name="T49" fmla="*/ 432 h 1840"/>
                <a:gd name="T50" fmla="*/ 112 w 400"/>
                <a:gd name="T51" fmla="*/ 336 h 1840"/>
                <a:gd name="T52" fmla="*/ 256 w 400"/>
                <a:gd name="T53" fmla="*/ 288 h 1840"/>
                <a:gd name="T54" fmla="*/ 352 w 400"/>
                <a:gd name="T55" fmla="*/ 192 h 1840"/>
                <a:gd name="T56" fmla="*/ 400 w 400"/>
                <a:gd name="T57" fmla="*/ 96 h 1840"/>
                <a:gd name="T58" fmla="*/ 352 w 400"/>
                <a:gd name="T59" fmla="*/ 0 h 18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1840"/>
                <a:gd name="T92" fmla="*/ 400 w 400"/>
                <a:gd name="T93" fmla="*/ 1840 h 18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1840">
                  <a:moveTo>
                    <a:pt x="352" y="0"/>
                  </a:moveTo>
                  <a:cubicBezTo>
                    <a:pt x="352" y="0"/>
                    <a:pt x="400" y="64"/>
                    <a:pt x="400" y="96"/>
                  </a:cubicBezTo>
                  <a:cubicBezTo>
                    <a:pt x="400" y="128"/>
                    <a:pt x="392" y="160"/>
                    <a:pt x="352" y="192"/>
                  </a:cubicBezTo>
                  <a:cubicBezTo>
                    <a:pt x="312" y="224"/>
                    <a:pt x="208" y="256"/>
                    <a:pt x="160" y="288"/>
                  </a:cubicBezTo>
                  <a:cubicBezTo>
                    <a:pt x="112" y="320"/>
                    <a:pt x="88" y="352"/>
                    <a:pt x="64" y="384"/>
                  </a:cubicBezTo>
                  <a:cubicBezTo>
                    <a:pt x="40" y="416"/>
                    <a:pt x="0" y="440"/>
                    <a:pt x="16" y="480"/>
                  </a:cubicBezTo>
                  <a:cubicBezTo>
                    <a:pt x="32" y="520"/>
                    <a:pt x="128" y="576"/>
                    <a:pt x="160" y="624"/>
                  </a:cubicBezTo>
                  <a:cubicBezTo>
                    <a:pt x="192" y="672"/>
                    <a:pt x="224" y="704"/>
                    <a:pt x="208" y="768"/>
                  </a:cubicBezTo>
                  <a:cubicBezTo>
                    <a:pt x="192" y="832"/>
                    <a:pt x="80" y="928"/>
                    <a:pt x="64" y="1008"/>
                  </a:cubicBezTo>
                  <a:cubicBezTo>
                    <a:pt x="48" y="1088"/>
                    <a:pt x="88" y="1192"/>
                    <a:pt x="112" y="1248"/>
                  </a:cubicBezTo>
                  <a:cubicBezTo>
                    <a:pt x="136" y="1304"/>
                    <a:pt x="168" y="1288"/>
                    <a:pt x="208" y="1344"/>
                  </a:cubicBezTo>
                  <a:cubicBezTo>
                    <a:pt x="248" y="1400"/>
                    <a:pt x="352" y="1504"/>
                    <a:pt x="352" y="1584"/>
                  </a:cubicBezTo>
                  <a:cubicBezTo>
                    <a:pt x="352" y="1664"/>
                    <a:pt x="216" y="1808"/>
                    <a:pt x="208" y="1824"/>
                  </a:cubicBezTo>
                  <a:cubicBezTo>
                    <a:pt x="200" y="1840"/>
                    <a:pt x="280" y="1728"/>
                    <a:pt x="304" y="1680"/>
                  </a:cubicBezTo>
                  <a:cubicBezTo>
                    <a:pt x="328" y="1632"/>
                    <a:pt x="360" y="1576"/>
                    <a:pt x="352" y="1536"/>
                  </a:cubicBezTo>
                  <a:cubicBezTo>
                    <a:pt x="344" y="1496"/>
                    <a:pt x="280" y="1472"/>
                    <a:pt x="256" y="1440"/>
                  </a:cubicBezTo>
                  <a:cubicBezTo>
                    <a:pt x="232" y="1408"/>
                    <a:pt x="232" y="1376"/>
                    <a:pt x="208" y="1344"/>
                  </a:cubicBezTo>
                  <a:cubicBezTo>
                    <a:pt x="184" y="1312"/>
                    <a:pt x="136" y="1288"/>
                    <a:pt x="112" y="1248"/>
                  </a:cubicBezTo>
                  <a:cubicBezTo>
                    <a:pt x="88" y="1208"/>
                    <a:pt x="64" y="1168"/>
                    <a:pt x="64" y="1104"/>
                  </a:cubicBezTo>
                  <a:cubicBezTo>
                    <a:pt x="64" y="1040"/>
                    <a:pt x="88" y="912"/>
                    <a:pt x="112" y="864"/>
                  </a:cubicBezTo>
                  <a:cubicBezTo>
                    <a:pt x="136" y="816"/>
                    <a:pt x="200" y="848"/>
                    <a:pt x="208" y="816"/>
                  </a:cubicBezTo>
                  <a:cubicBezTo>
                    <a:pt x="216" y="784"/>
                    <a:pt x="176" y="712"/>
                    <a:pt x="160" y="672"/>
                  </a:cubicBezTo>
                  <a:cubicBezTo>
                    <a:pt x="144" y="632"/>
                    <a:pt x="136" y="600"/>
                    <a:pt x="112" y="576"/>
                  </a:cubicBezTo>
                  <a:cubicBezTo>
                    <a:pt x="88" y="552"/>
                    <a:pt x="24" y="552"/>
                    <a:pt x="16" y="528"/>
                  </a:cubicBezTo>
                  <a:cubicBezTo>
                    <a:pt x="8" y="504"/>
                    <a:pt x="48" y="464"/>
                    <a:pt x="64" y="432"/>
                  </a:cubicBezTo>
                  <a:cubicBezTo>
                    <a:pt x="80" y="400"/>
                    <a:pt x="80" y="360"/>
                    <a:pt x="112" y="336"/>
                  </a:cubicBezTo>
                  <a:cubicBezTo>
                    <a:pt x="144" y="312"/>
                    <a:pt x="216" y="312"/>
                    <a:pt x="256" y="288"/>
                  </a:cubicBezTo>
                  <a:cubicBezTo>
                    <a:pt x="296" y="264"/>
                    <a:pt x="328" y="224"/>
                    <a:pt x="352" y="192"/>
                  </a:cubicBezTo>
                  <a:cubicBezTo>
                    <a:pt x="376" y="160"/>
                    <a:pt x="400" y="128"/>
                    <a:pt x="400" y="96"/>
                  </a:cubicBezTo>
                  <a:cubicBezTo>
                    <a:pt x="400" y="64"/>
                    <a:pt x="352" y="0"/>
                    <a:pt x="352" y="0"/>
                  </a:cubicBezTo>
                  <a:close/>
                </a:path>
              </a:pathLst>
            </a:custGeom>
            <a:solidFill>
              <a:srgbClr val="00CCFF"/>
            </a:solidFill>
            <a:ln w="9525">
              <a:solidFill>
                <a:srgbClr val="00CCFF"/>
              </a:solidFill>
              <a:round/>
              <a:headEnd/>
              <a:tailEnd/>
            </a:ln>
          </p:spPr>
          <p:txBody>
            <a:bodyPr/>
            <a:lstStyle/>
            <a:p>
              <a:endParaRPr lang="en-US"/>
            </a:p>
          </p:txBody>
        </p:sp>
        <p:sp>
          <p:nvSpPr>
            <p:cNvPr id="18555" name="Freeform 8"/>
            <p:cNvSpPr>
              <a:spLocks/>
            </p:cNvSpPr>
            <p:nvPr/>
          </p:nvSpPr>
          <p:spPr bwMode="auto">
            <a:xfrm>
              <a:off x="3168" y="48"/>
              <a:ext cx="2176" cy="1832"/>
            </a:xfrm>
            <a:custGeom>
              <a:avLst/>
              <a:gdLst>
                <a:gd name="T0" fmla="*/ 1152 w 2176"/>
                <a:gd name="T1" fmla="*/ 0 h 1832"/>
                <a:gd name="T2" fmla="*/ 1296 w 2176"/>
                <a:gd name="T3" fmla="*/ 48 h 1832"/>
                <a:gd name="T4" fmla="*/ 1392 w 2176"/>
                <a:gd name="T5" fmla="*/ 96 h 1832"/>
                <a:gd name="T6" fmla="*/ 1488 w 2176"/>
                <a:gd name="T7" fmla="*/ 144 h 1832"/>
                <a:gd name="T8" fmla="*/ 1536 w 2176"/>
                <a:gd name="T9" fmla="*/ 336 h 1832"/>
                <a:gd name="T10" fmla="*/ 1536 w 2176"/>
                <a:gd name="T11" fmla="*/ 432 h 1832"/>
                <a:gd name="T12" fmla="*/ 1584 w 2176"/>
                <a:gd name="T13" fmla="*/ 528 h 1832"/>
                <a:gd name="T14" fmla="*/ 1680 w 2176"/>
                <a:gd name="T15" fmla="*/ 576 h 1832"/>
                <a:gd name="T16" fmla="*/ 1584 w 2176"/>
                <a:gd name="T17" fmla="*/ 672 h 1832"/>
                <a:gd name="T18" fmla="*/ 1632 w 2176"/>
                <a:gd name="T19" fmla="*/ 720 h 1832"/>
                <a:gd name="T20" fmla="*/ 1728 w 2176"/>
                <a:gd name="T21" fmla="*/ 720 h 1832"/>
                <a:gd name="T22" fmla="*/ 1728 w 2176"/>
                <a:gd name="T23" fmla="*/ 816 h 1832"/>
                <a:gd name="T24" fmla="*/ 1728 w 2176"/>
                <a:gd name="T25" fmla="*/ 912 h 1832"/>
                <a:gd name="T26" fmla="*/ 1776 w 2176"/>
                <a:gd name="T27" fmla="*/ 1056 h 1832"/>
                <a:gd name="T28" fmla="*/ 1824 w 2176"/>
                <a:gd name="T29" fmla="*/ 1104 h 1832"/>
                <a:gd name="T30" fmla="*/ 1920 w 2176"/>
                <a:gd name="T31" fmla="*/ 1104 h 1832"/>
                <a:gd name="T32" fmla="*/ 2016 w 2176"/>
                <a:gd name="T33" fmla="*/ 1104 h 1832"/>
                <a:gd name="T34" fmla="*/ 2016 w 2176"/>
                <a:gd name="T35" fmla="*/ 1200 h 1832"/>
                <a:gd name="T36" fmla="*/ 2112 w 2176"/>
                <a:gd name="T37" fmla="*/ 1248 h 1832"/>
                <a:gd name="T38" fmla="*/ 2160 w 2176"/>
                <a:gd name="T39" fmla="*/ 1392 h 1832"/>
                <a:gd name="T40" fmla="*/ 2160 w 2176"/>
                <a:gd name="T41" fmla="*/ 1536 h 1832"/>
                <a:gd name="T42" fmla="*/ 2064 w 2176"/>
                <a:gd name="T43" fmla="*/ 1536 h 1832"/>
                <a:gd name="T44" fmla="*/ 1920 w 2176"/>
                <a:gd name="T45" fmla="*/ 1536 h 1832"/>
                <a:gd name="T46" fmla="*/ 1872 w 2176"/>
                <a:gd name="T47" fmla="*/ 1584 h 1832"/>
                <a:gd name="T48" fmla="*/ 2016 w 2176"/>
                <a:gd name="T49" fmla="*/ 1632 h 1832"/>
                <a:gd name="T50" fmla="*/ 2064 w 2176"/>
                <a:gd name="T51" fmla="*/ 1728 h 1832"/>
                <a:gd name="T52" fmla="*/ 1920 w 2176"/>
                <a:gd name="T53" fmla="*/ 1680 h 1832"/>
                <a:gd name="T54" fmla="*/ 1776 w 2176"/>
                <a:gd name="T55" fmla="*/ 1728 h 1832"/>
                <a:gd name="T56" fmla="*/ 1632 w 2176"/>
                <a:gd name="T57" fmla="*/ 1824 h 1832"/>
                <a:gd name="T58" fmla="*/ 1488 w 2176"/>
                <a:gd name="T59" fmla="*/ 1776 h 1832"/>
                <a:gd name="T60" fmla="*/ 1344 w 2176"/>
                <a:gd name="T61" fmla="*/ 1776 h 1832"/>
                <a:gd name="T62" fmla="*/ 1248 w 2176"/>
                <a:gd name="T63" fmla="*/ 1680 h 1832"/>
                <a:gd name="T64" fmla="*/ 1152 w 2176"/>
                <a:gd name="T65" fmla="*/ 1632 h 1832"/>
                <a:gd name="T66" fmla="*/ 1056 w 2176"/>
                <a:gd name="T67" fmla="*/ 1536 h 1832"/>
                <a:gd name="T68" fmla="*/ 1008 w 2176"/>
                <a:gd name="T69" fmla="*/ 1440 h 1832"/>
                <a:gd name="T70" fmla="*/ 912 w 2176"/>
                <a:gd name="T71" fmla="*/ 1392 h 1832"/>
                <a:gd name="T72" fmla="*/ 816 w 2176"/>
                <a:gd name="T73" fmla="*/ 1440 h 1832"/>
                <a:gd name="T74" fmla="*/ 720 w 2176"/>
                <a:gd name="T75" fmla="*/ 1488 h 1832"/>
                <a:gd name="T76" fmla="*/ 528 w 2176"/>
                <a:gd name="T77" fmla="*/ 1488 h 1832"/>
                <a:gd name="T78" fmla="*/ 384 w 2176"/>
                <a:gd name="T79" fmla="*/ 1440 h 1832"/>
                <a:gd name="T80" fmla="*/ 240 w 2176"/>
                <a:gd name="T81" fmla="*/ 1536 h 1832"/>
                <a:gd name="T82" fmla="*/ 0 w 2176"/>
                <a:gd name="T83" fmla="*/ 1488 h 1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76"/>
                <a:gd name="T127" fmla="*/ 0 h 1832"/>
                <a:gd name="T128" fmla="*/ 2176 w 2176"/>
                <a:gd name="T129" fmla="*/ 1832 h 1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76" h="1832">
                  <a:moveTo>
                    <a:pt x="1152" y="0"/>
                  </a:moveTo>
                  <a:cubicBezTo>
                    <a:pt x="1204" y="16"/>
                    <a:pt x="1256" y="32"/>
                    <a:pt x="1296" y="48"/>
                  </a:cubicBezTo>
                  <a:cubicBezTo>
                    <a:pt x="1336" y="64"/>
                    <a:pt x="1360" y="80"/>
                    <a:pt x="1392" y="96"/>
                  </a:cubicBezTo>
                  <a:cubicBezTo>
                    <a:pt x="1424" y="112"/>
                    <a:pt x="1464" y="104"/>
                    <a:pt x="1488" y="144"/>
                  </a:cubicBezTo>
                  <a:cubicBezTo>
                    <a:pt x="1512" y="184"/>
                    <a:pt x="1528" y="288"/>
                    <a:pt x="1536" y="336"/>
                  </a:cubicBezTo>
                  <a:cubicBezTo>
                    <a:pt x="1544" y="384"/>
                    <a:pt x="1528" y="400"/>
                    <a:pt x="1536" y="432"/>
                  </a:cubicBezTo>
                  <a:cubicBezTo>
                    <a:pt x="1544" y="464"/>
                    <a:pt x="1560" y="504"/>
                    <a:pt x="1584" y="528"/>
                  </a:cubicBezTo>
                  <a:cubicBezTo>
                    <a:pt x="1608" y="552"/>
                    <a:pt x="1680" y="552"/>
                    <a:pt x="1680" y="576"/>
                  </a:cubicBezTo>
                  <a:cubicBezTo>
                    <a:pt x="1680" y="600"/>
                    <a:pt x="1592" y="648"/>
                    <a:pt x="1584" y="672"/>
                  </a:cubicBezTo>
                  <a:cubicBezTo>
                    <a:pt x="1576" y="696"/>
                    <a:pt x="1608" y="712"/>
                    <a:pt x="1632" y="720"/>
                  </a:cubicBezTo>
                  <a:cubicBezTo>
                    <a:pt x="1656" y="728"/>
                    <a:pt x="1712" y="704"/>
                    <a:pt x="1728" y="720"/>
                  </a:cubicBezTo>
                  <a:cubicBezTo>
                    <a:pt x="1744" y="736"/>
                    <a:pt x="1728" y="784"/>
                    <a:pt x="1728" y="816"/>
                  </a:cubicBezTo>
                  <a:cubicBezTo>
                    <a:pt x="1728" y="848"/>
                    <a:pt x="1720" y="872"/>
                    <a:pt x="1728" y="912"/>
                  </a:cubicBezTo>
                  <a:cubicBezTo>
                    <a:pt x="1736" y="952"/>
                    <a:pt x="1760" y="1024"/>
                    <a:pt x="1776" y="1056"/>
                  </a:cubicBezTo>
                  <a:cubicBezTo>
                    <a:pt x="1792" y="1088"/>
                    <a:pt x="1800" y="1096"/>
                    <a:pt x="1824" y="1104"/>
                  </a:cubicBezTo>
                  <a:cubicBezTo>
                    <a:pt x="1848" y="1112"/>
                    <a:pt x="1888" y="1104"/>
                    <a:pt x="1920" y="1104"/>
                  </a:cubicBezTo>
                  <a:cubicBezTo>
                    <a:pt x="1952" y="1104"/>
                    <a:pt x="2000" y="1088"/>
                    <a:pt x="2016" y="1104"/>
                  </a:cubicBezTo>
                  <a:cubicBezTo>
                    <a:pt x="2032" y="1120"/>
                    <a:pt x="2000" y="1176"/>
                    <a:pt x="2016" y="1200"/>
                  </a:cubicBezTo>
                  <a:cubicBezTo>
                    <a:pt x="2032" y="1224"/>
                    <a:pt x="2088" y="1216"/>
                    <a:pt x="2112" y="1248"/>
                  </a:cubicBezTo>
                  <a:cubicBezTo>
                    <a:pt x="2136" y="1280"/>
                    <a:pt x="2152" y="1344"/>
                    <a:pt x="2160" y="1392"/>
                  </a:cubicBezTo>
                  <a:cubicBezTo>
                    <a:pt x="2168" y="1440"/>
                    <a:pt x="2176" y="1512"/>
                    <a:pt x="2160" y="1536"/>
                  </a:cubicBezTo>
                  <a:cubicBezTo>
                    <a:pt x="2144" y="1560"/>
                    <a:pt x="2104" y="1536"/>
                    <a:pt x="2064" y="1536"/>
                  </a:cubicBezTo>
                  <a:cubicBezTo>
                    <a:pt x="2024" y="1536"/>
                    <a:pt x="1952" y="1528"/>
                    <a:pt x="1920" y="1536"/>
                  </a:cubicBezTo>
                  <a:cubicBezTo>
                    <a:pt x="1888" y="1544"/>
                    <a:pt x="1856" y="1568"/>
                    <a:pt x="1872" y="1584"/>
                  </a:cubicBezTo>
                  <a:cubicBezTo>
                    <a:pt x="1888" y="1600"/>
                    <a:pt x="1984" y="1608"/>
                    <a:pt x="2016" y="1632"/>
                  </a:cubicBezTo>
                  <a:cubicBezTo>
                    <a:pt x="2048" y="1656"/>
                    <a:pt x="2080" y="1720"/>
                    <a:pt x="2064" y="1728"/>
                  </a:cubicBezTo>
                  <a:cubicBezTo>
                    <a:pt x="2048" y="1736"/>
                    <a:pt x="1968" y="1680"/>
                    <a:pt x="1920" y="1680"/>
                  </a:cubicBezTo>
                  <a:cubicBezTo>
                    <a:pt x="1872" y="1680"/>
                    <a:pt x="1824" y="1704"/>
                    <a:pt x="1776" y="1728"/>
                  </a:cubicBezTo>
                  <a:cubicBezTo>
                    <a:pt x="1728" y="1752"/>
                    <a:pt x="1680" y="1816"/>
                    <a:pt x="1632" y="1824"/>
                  </a:cubicBezTo>
                  <a:cubicBezTo>
                    <a:pt x="1584" y="1832"/>
                    <a:pt x="1536" y="1784"/>
                    <a:pt x="1488" y="1776"/>
                  </a:cubicBezTo>
                  <a:cubicBezTo>
                    <a:pt x="1440" y="1768"/>
                    <a:pt x="1384" y="1792"/>
                    <a:pt x="1344" y="1776"/>
                  </a:cubicBezTo>
                  <a:cubicBezTo>
                    <a:pt x="1304" y="1760"/>
                    <a:pt x="1280" y="1704"/>
                    <a:pt x="1248" y="1680"/>
                  </a:cubicBezTo>
                  <a:cubicBezTo>
                    <a:pt x="1216" y="1656"/>
                    <a:pt x="1184" y="1656"/>
                    <a:pt x="1152" y="1632"/>
                  </a:cubicBezTo>
                  <a:cubicBezTo>
                    <a:pt x="1120" y="1608"/>
                    <a:pt x="1080" y="1568"/>
                    <a:pt x="1056" y="1536"/>
                  </a:cubicBezTo>
                  <a:cubicBezTo>
                    <a:pt x="1032" y="1504"/>
                    <a:pt x="1032" y="1464"/>
                    <a:pt x="1008" y="1440"/>
                  </a:cubicBezTo>
                  <a:cubicBezTo>
                    <a:pt x="984" y="1416"/>
                    <a:pt x="944" y="1392"/>
                    <a:pt x="912" y="1392"/>
                  </a:cubicBezTo>
                  <a:cubicBezTo>
                    <a:pt x="880" y="1392"/>
                    <a:pt x="848" y="1424"/>
                    <a:pt x="816" y="1440"/>
                  </a:cubicBezTo>
                  <a:cubicBezTo>
                    <a:pt x="784" y="1456"/>
                    <a:pt x="768" y="1480"/>
                    <a:pt x="720" y="1488"/>
                  </a:cubicBezTo>
                  <a:cubicBezTo>
                    <a:pt x="672" y="1496"/>
                    <a:pt x="584" y="1496"/>
                    <a:pt x="528" y="1488"/>
                  </a:cubicBezTo>
                  <a:cubicBezTo>
                    <a:pt x="472" y="1480"/>
                    <a:pt x="432" y="1432"/>
                    <a:pt x="384" y="1440"/>
                  </a:cubicBezTo>
                  <a:cubicBezTo>
                    <a:pt x="336" y="1448"/>
                    <a:pt x="304" y="1528"/>
                    <a:pt x="240" y="1536"/>
                  </a:cubicBezTo>
                  <a:cubicBezTo>
                    <a:pt x="176" y="1544"/>
                    <a:pt x="40" y="1496"/>
                    <a:pt x="0" y="1488"/>
                  </a:cubicBezTo>
                </a:path>
              </a:pathLst>
            </a:custGeom>
            <a:noFill/>
            <a:ln w="12700">
              <a:solidFill>
                <a:srgbClr val="00CCFF"/>
              </a:solidFill>
              <a:round/>
              <a:headEnd/>
              <a:tailEnd/>
            </a:ln>
          </p:spPr>
          <p:txBody>
            <a:bodyPr/>
            <a:lstStyle/>
            <a:p>
              <a:endParaRPr lang="en-US"/>
            </a:p>
          </p:txBody>
        </p:sp>
        <p:sp>
          <p:nvSpPr>
            <p:cNvPr id="18556" name="Freeform 9"/>
            <p:cNvSpPr>
              <a:spLocks/>
            </p:cNvSpPr>
            <p:nvPr/>
          </p:nvSpPr>
          <p:spPr bwMode="auto">
            <a:xfrm>
              <a:off x="4552" y="624"/>
              <a:ext cx="248" cy="240"/>
            </a:xfrm>
            <a:custGeom>
              <a:avLst/>
              <a:gdLst>
                <a:gd name="T0" fmla="*/ 152 w 248"/>
                <a:gd name="T1" fmla="*/ 240 h 240"/>
                <a:gd name="T2" fmla="*/ 56 w 248"/>
                <a:gd name="T3" fmla="*/ 144 h 240"/>
                <a:gd name="T4" fmla="*/ 8 w 248"/>
                <a:gd name="T5" fmla="*/ 48 h 240"/>
                <a:gd name="T6" fmla="*/ 104 w 248"/>
                <a:gd name="T7" fmla="*/ 0 h 240"/>
                <a:gd name="T8" fmla="*/ 200 w 248"/>
                <a:gd name="T9" fmla="*/ 48 h 240"/>
                <a:gd name="T10" fmla="*/ 200 w 248"/>
                <a:gd name="T11" fmla="*/ 96 h 240"/>
                <a:gd name="T12" fmla="*/ 248 w 248"/>
                <a:gd name="T13" fmla="*/ 144 h 240"/>
                <a:gd name="T14" fmla="*/ 0 60000 65536"/>
                <a:gd name="T15" fmla="*/ 0 60000 65536"/>
                <a:gd name="T16" fmla="*/ 0 60000 65536"/>
                <a:gd name="T17" fmla="*/ 0 60000 65536"/>
                <a:gd name="T18" fmla="*/ 0 60000 65536"/>
                <a:gd name="T19" fmla="*/ 0 60000 65536"/>
                <a:gd name="T20" fmla="*/ 0 60000 65536"/>
                <a:gd name="T21" fmla="*/ 0 w 248"/>
                <a:gd name="T22" fmla="*/ 0 h 240"/>
                <a:gd name="T23" fmla="*/ 248 w 24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240">
                  <a:moveTo>
                    <a:pt x="152" y="240"/>
                  </a:moveTo>
                  <a:cubicBezTo>
                    <a:pt x="116" y="208"/>
                    <a:pt x="80" y="176"/>
                    <a:pt x="56" y="144"/>
                  </a:cubicBezTo>
                  <a:cubicBezTo>
                    <a:pt x="32" y="112"/>
                    <a:pt x="0" y="72"/>
                    <a:pt x="8" y="48"/>
                  </a:cubicBezTo>
                  <a:cubicBezTo>
                    <a:pt x="16" y="24"/>
                    <a:pt x="72" y="0"/>
                    <a:pt x="104" y="0"/>
                  </a:cubicBezTo>
                  <a:cubicBezTo>
                    <a:pt x="136" y="0"/>
                    <a:pt x="184" y="32"/>
                    <a:pt x="200" y="48"/>
                  </a:cubicBezTo>
                  <a:cubicBezTo>
                    <a:pt x="216" y="64"/>
                    <a:pt x="192" y="80"/>
                    <a:pt x="200" y="96"/>
                  </a:cubicBezTo>
                  <a:cubicBezTo>
                    <a:pt x="208" y="112"/>
                    <a:pt x="248" y="136"/>
                    <a:pt x="248" y="144"/>
                  </a:cubicBezTo>
                </a:path>
              </a:pathLst>
            </a:custGeom>
            <a:noFill/>
            <a:ln w="12700">
              <a:solidFill>
                <a:srgbClr val="00CCFF"/>
              </a:solidFill>
              <a:round/>
              <a:headEnd/>
              <a:tailEnd/>
            </a:ln>
          </p:spPr>
          <p:txBody>
            <a:bodyPr/>
            <a:lstStyle/>
            <a:p>
              <a:endParaRPr lang="en-US"/>
            </a:p>
          </p:txBody>
        </p:sp>
        <p:sp>
          <p:nvSpPr>
            <p:cNvPr id="18557" name="Freeform 10"/>
            <p:cNvSpPr>
              <a:spLocks/>
            </p:cNvSpPr>
            <p:nvPr/>
          </p:nvSpPr>
          <p:spPr bwMode="auto">
            <a:xfrm>
              <a:off x="4504" y="480"/>
              <a:ext cx="248" cy="96"/>
            </a:xfrm>
            <a:custGeom>
              <a:avLst/>
              <a:gdLst>
                <a:gd name="T0" fmla="*/ 248 w 248"/>
                <a:gd name="T1" fmla="*/ 96 h 96"/>
                <a:gd name="T2" fmla="*/ 200 w 248"/>
                <a:gd name="T3" fmla="*/ 48 h 96"/>
                <a:gd name="T4" fmla="*/ 104 w 248"/>
                <a:gd name="T5" fmla="*/ 48 h 96"/>
                <a:gd name="T6" fmla="*/ 56 w 248"/>
                <a:gd name="T7" fmla="*/ 48 h 96"/>
                <a:gd name="T8" fmla="*/ 8 w 248"/>
                <a:gd name="T9" fmla="*/ 0 h 96"/>
                <a:gd name="T10" fmla="*/ 8 w 248"/>
                <a:gd name="T11" fmla="*/ 48 h 96"/>
                <a:gd name="T12" fmla="*/ 0 60000 65536"/>
                <a:gd name="T13" fmla="*/ 0 60000 65536"/>
                <a:gd name="T14" fmla="*/ 0 60000 65536"/>
                <a:gd name="T15" fmla="*/ 0 60000 65536"/>
                <a:gd name="T16" fmla="*/ 0 60000 65536"/>
                <a:gd name="T17" fmla="*/ 0 60000 65536"/>
                <a:gd name="T18" fmla="*/ 0 w 248"/>
                <a:gd name="T19" fmla="*/ 0 h 96"/>
                <a:gd name="T20" fmla="*/ 248 w 24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8" h="96">
                  <a:moveTo>
                    <a:pt x="248" y="96"/>
                  </a:moveTo>
                  <a:cubicBezTo>
                    <a:pt x="236" y="76"/>
                    <a:pt x="224" y="56"/>
                    <a:pt x="200" y="48"/>
                  </a:cubicBezTo>
                  <a:cubicBezTo>
                    <a:pt x="176" y="40"/>
                    <a:pt x="128" y="48"/>
                    <a:pt x="104" y="48"/>
                  </a:cubicBezTo>
                  <a:cubicBezTo>
                    <a:pt x="80" y="48"/>
                    <a:pt x="72" y="56"/>
                    <a:pt x="56" y="48"/>
                  </a:cubicBezTo>
                  <a:cubicBezTo>
                    <a:pt x="40" y="40"/>
                    <a:pt x="16" y="0"/>
                    <a:pt x="8" y="0"/>
                  </a:cubicBezTo>
                  <a:cubicBezTo>
                    <a:pt x="0" y="0"/>
                    <a:pt x="8" y="40"/>
                    <a:pt x="8" y="48"/>
                  </a:cubicBezTo>
                </a:path>
              </a:pathLst>
            </a:custGeom>
            <a:noFill/>
            <a:ln w="12700">
              <a:solidFill>
                <a:srgbClr val="00CCFF"/>
              </a:solidFill>
              <a:round/>
              <a:headEnd/>
              <a:tailEnd/>
            </a:ln>
          </p:spPr>
          <p:txBody>
            <a:bodyPr/>
            <a:lstStyle/>
            <a:p>
              <a:endParaRPr lang="en-US"/>
            </a:p>
          </p:txBody>
        </p:sp>
        <p:sp>
          <p:nvSpPr>
            <p:cNvPr id="18558" name="Freeform 11"/>
            <p:cNvSpPr>
              <a:spLocks/>
            </p:cNvSpPr>
            <p:nvPr/>
          </p:nvSpPr>
          <p:spPr bwMode="auto">
            <a:xfrm>
              <a:off x="5016" y="0"/>
              <a:ext cx="464" cy="1152"/>
            </a:xfrm>
            <a:custGeom>
              <a:avLst/>
              <a:gdLst>
                <a:gd name="T0" fmla="*/ 72 w 464"/>
                <a:gd name="T1" fmla="*/ 0 h 1152"/>
                <a:gd name="T2" fmla="*/ 168 w 464"/>
                <a:gd name="T3" fmla="*/ 96 h 1152"/>
                <a:gd name="T4" fmla="*/ 120 w 464"/>
                <a:gd name="T5" fmla="*/ 144 h 1152"/>
                <a:gd name="T6" fmla="*/ 216 w 464"/>
                <a:gd name="T7" fmla="*/ 192 h 1152"/>
                <a:gd name="T8" fmla="*/ 168 w 464"/>
                <a:gd name="T9" fmla="*/ 240 h 1152"/>
                <a:gd name="T10" fmla="*/ 264 w 464"/>
                <a:gd name="T11" fmla="*/ 288 h 1152"/>
                <a:gd name="T12" fmla="*/ 216 w 464"/>
                <a:gd name="T13" fmla="*/ 384 h 1152"/>
                <a:gd name="T14" fmla="*/ 360 w 464"/>
                <a:gd name="T15" fmla="*/ 384 h 1152"/>
                <a:gd name="T16" fmla="*/ 408 w 464"/>
                <a:gd name="T17" fmla="*/ 480 h 1152"/>
                <a:gd name="T18" fmla="*/ 408 w 464"/>
                <a:gd name="T19" fmla="*/ 528 h 1152"/>
                <a:gd name="T20" fmla="*/ 456 w 464"/>
                <a:gd name="T21" fmla="*/ 624 h 1152"/>
                <a:gd name="T22" fmla="*/ 408 w 464"/>
                <a:gd name="T23" fmla="*/ 720 h 1152"/>
                <a:gd name="T24" fmla="*/ 456 w 464"/>
                <a:gd name="T25" fmla="*/ 768 h 1152"/>
                <a:gd name="T26" fmla="*/ 360 w 464"/>
                <a:gd name="T27" fmla="*/ 816 h 1152"/>
                <a:gd name="T28" fmla="*/ 360 w 464"/>
                <a:gd name="T29" fmla="*/ 912 h 1152"/>
                <a:gd name="T30" fmla="*/ 216 w 464"/>
                <a:gd name="T31" fmla="*/ 912 h 1152"/>
                <a:gd name="T32" fmla="*/ 120 w 464"/>
                <a:gd name="T33" fmla="*/ 912 h 1152"/>
                <a:gd name="T34" fmla="*/ 168 w 464"/>
                <a:gd name="T35" fmla="*/ 1008 h 1152"/>
                <a:gd name="T36" fmla="*/ 168 w 464"/>
                <a:gd name="T37" fmla="*/ 1056 h 1152"/>
                <a:gd name="T38" fmla="*/ 24 w 464"/>
                <a:gd name="T39" fmla="*/ 1056 h 1152"/>
                <a:gd name="T40" fmla="*/ 24 w 464"/>
                <a:gd name="T41" fmla="*/ 1152 h 1152"/>
                <a:gd name="T42" fmla="*/ 24 w 464"/>
                <a:gd name="T43" fmla="*/ 1056 h 1152"/>
                <a:gd name="T44" fmla="*/ 120 w 464"/>
                <a:gd name="T45" fmla="*/ 1056 h 1152"/>
                <a:gd name="T46" fmla="*/ 120 w 464"/>
                <a:gd name="T47" fmla="*/ 960 h 1152"/>
                <a:gd name="T48" fmla="*/ 120 w 464"/>
                <a:gd name="T49" fmla="*/ 912 h 1152"/>
                <a:gd name="T50" fmla="*/ 264 w 464"/>
                <a:gd name="T51" fmla="*/ 912 h 1152"/>
                <a:gd name="T52" fmla="*/ 360 w 464"/>
                <a:gd name="T53" fmla="*/ 912 h 1152"/>
                <a:gd name="T54" fmla="*/ 360 w 464"/>
                <a:gd name="T55" fmla="*/ 816 h 1152"/>
                <a:gd name="T56" fmla="*/ 408 w 464"/>
                <a:gd name="T57" fmla="*/ 768 h 1152"/>
                <a:gd name="T58" fmla="*/ 408 w 464"/>
                <a:gd name="T59" fmla="*/ 672 h 1152"/>
                <a:gd name="T60" fmla="*/ 408 w 464"/>
                <a:gd name="T61" fmla="*/ 624 h 1152"/>
                <a:gd name="T62" fmla="*/ 408 w 464"/>
                <a:gd name="T63" fmla="*/ 528 h 1152"/>
                <a:gd name="T64" fmla="*/ 360 w 464"/>
                <a:gd name="T65" fmla="*/ 432 h 1152"/>
                <a:gd name="T66" fmla="*/ 312 w 464"/>
                <a:gd name="T67" fmla="*/ 384 h 1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1152"/>
                <a:gd name="T104" fmla="*/ 464 w 464"/>
                <a:gd name="T105" fmla="*/ 1152 h 1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1152">
                  <a:moveTo>
                    <a:pt x="72" y="0"/>
                  </a:moveTo>
                  <a:cubicBezTo>
                    <a:pt x="116" y="36"/>
                    <a:pt x="160" y="72"/>
                    <a:pt x="168" y="96"/>
                  </a:cubicBezTo>
                  <a:cubicBezTo>
                    <a:pt x="176" y="120"/>
                    <a:pt x="112" y="128"/>
                    <a:pt x="120" y="144"/>
                  </a:cubicBezTo>
                  <a:cubicBezTo>
                    <a:pt x="128" y="160"/>
                    <a:pt x="208" y="176"/>
                    <a:pt x="216" y="192"/>
                  </a:cubicBezTo>
                  <a:cubicBezTo>
                    <a:pt x="224" y="208"/>
                    <a:pt x="160" y="224"/>
                    <a:pt x="168" y="240"/>
                  </a:cubicBezTo>
                  <a:cubicBezTo>
                    <a:pt x="176" y="256"/>
                    <a:pt x="256" y="264"/>
                    <a:pt x="264" y="288"/>
                  </a:cubicBezTo>
                  <a:cubicBezTo>
                    <a:pt x="272" y="312"/>
                    <a:pt x="200" y="368"/>
                    <a:pt x="216" y="384"/>
                  </a:cubicBezTo>
                  <a:cubicBezTo>
                    <a:pt x="232" y="400"/>
                    <a:pt x="328" y="368"/>
                    <a:pt x="360" y="384"/>
                  </a:cubicBezTo>
                  <a:cubicBezTo>
                    <a:pt x="392" y="400"/>
                    <a:pt x="400" y="456"/>
                    <a:pt x="408" y="480"/>
                  </a:cubicBezTo>
                  <a:cubicBezTo>
                    <a:pt x="416" y="504"/>
                    <a:pt x="400" y="504"/>
                    <a:pt x="408" y="528"/>
                  </a:cubicBezTo>
                  <a:cubicBezTo>
                    <a:pt x="416" y="552"/>
                    <a:pt x="456" y="592"/>
                    <a:pt x="456" y="624"/>
                  </a:cubicBezTo>
                  <a:cubicBezTo>
                    <a:pt x="456" y="656"/>
                    <a:pt x="408" y="696"/>
                    <a:pt x="408" y="720"/>
                  </a:cubicBezTo>
                  <a:cubicBezTo>
                    <a:pt x="408" y="744"/>
                    <a:pt x="464" y="752"/>
                    <a:pt x="456" y="768"/>
                  </a:cubicBezTo>
                  <a:cubicBezTo>
                    <a:pt x="448" y="784"/>
                    <a:pt x="376" y="792"/>
                    <a:pt x="360" y="816"/>
                  </a:cubicBezTo>
                  <a:cubicBezTo>
                    <a:pt x="344" y="840"/>
                    <a:pt x="384" y="896"/>
                    <a:pt x="360" y="912"/>
                  </a:cubicBezTo>
                  <a:cubicBezTo>
                    <a:pt x="336" y="928"/>
                    <a:pt x="256" y="912"/>
                    <a:pt x="216" y="912"/>
                  </a:cubicBezTo>
                  <a:cubicBezTo>
                    <a:pt x="176" y="912"/>
                    <a:pt x="128" y="896"/>
                    <a:pt x="120" y="912"/>
                  </a:cubicBezTo>
                  <a:cubicBezTo>
                    <a:pt x="112" y="928"/>
                    <a:pt x="160" y="984"/>
                    <a:pt x="168" y="1008"/>
                  </a:cubicBezTo>
                  <a:cubicBezTo>
                    <a:pt x="176" y="1032"/>
                    <a:pt x="192" y="1048"/>
                    <a:pt x="168" y="1056"/>
                  </a:cubicBezTo>
                  <a:cubicBezTo>
                    <a:pt x="144" y="1064"/>
                    <a:pt x="48" y="1040"/>
                    <a:pt x="24" y="1056"/>
                  </a:cubicBezTo>
                  <a:cubicBezTo>
                    <a:pt x="0" y="1072"/>
                    <a:pt x="24" y="1152"/>
                    <a:pt x="24" y="1152"/>
                  </a:cubicBezTo>
                  <a:cubicBezTo>
                    <a:pt x="24" y="1152"/>
                    <a:pt x="8" y="1072"/>
                    <a:pt x="24" y="1056"/>
                  </a:cubicBezTo>
                  <a:cubicBezTo>
                    <a:pt x="40" y="1040"/>
                    <a:pt x="104" y="1072"/>
                    <a:pt x="120" y="1056"/>
                  </a:cubicBezTo>
                  <a:cubicBezTo>
                    <a:pt x="136" y="1040"/>
                    <a:pt x="120" y="984"/>
                    <a:pt x="120" y="960"/>
                  </a:cubicBezTo>
                  <a:cubicBezTo>
                    <a:pt x="120" y="936"/>
                    <a:pt x="96" y="920"/>
                    <a:pt x="120" y="912"/>
                  </a:cubicBezTo>
                  <a:cubicBezTo>
                    <a:pt x="144" y="904"/>
                    <a:pt x="224" y="912"/>
                    <a:pt x="264" y="912"/>
                  </a:cubicBezTo>
                  <a:cubicBezTo>
                    <a:pt x="304" y="912"/>
                    <a:pt x="344" y="928"/>
                    <a:pt x="360" y="912"/>
                  </a:cubicBezTo>
                  <a:cubicBezTo>
                    <a:pt x="376" y="896"/>
                    <a:pt x="352" y="840"/>
                    <a:pt x="360" y="816"/>
                  </a:cubicBezTo>
                  <a:cubicBezTo>
                    <a:pt x="368" y="792"/>
                    <a:pt x="400" y="792"/>
                    <a:pt x="408" y="768"/>
                  </a:cubicBezTo>
                  <a:cubicBezTo>
                    <a:pt x="416" y="744"/>
                    <a:pt x="408" y="696"/>
                    <a:pt x="408" y="672"/>
                  </a:cubicBezTo>
                  <a:cubicBezTo>
                    <a:pt x="408" y="648"/>
                    <a:pt x="408" y="648"/>
                    <a:pt x="408" y="624"/>
                  </a:cubicBezTo>
                  <a:cubicBezTo>
                    <a:pt x="408" y="600"/>
                    <a:pt x="416" y="560"/>
                    <a:pt x="408" y="528"/>
                  </a:cubicBezTo>
                  <a:cubicBezTo>
                    <a:pt x="400" y="496"/>
                    <a:pt x="376" y="456"/>
                    <a:pt x="360" y="432"/>
                  </a:cubicBezTo>
                  <a:cubicBezTo>
                    <a:pt x="344" y="408"/>
                    <a:pt x="328" y="396"/>
                    <a:pt x="312" y="384"/>
                  </a:cubicBezTo>
                </a:path>
              </a:pathLst>
            </a:custGeom>
            <a:solidFill>
              <a:srgbClr val="00CCFF"/>
            </a:solidFill>
            <a:ln w="9525">
              <a:solidFill>
                <a:srgbClr val="00CCFF"/>
              </a:solidFill>
              <a:round/>
              <a:headEnd/>
              <a:tailEnd/>
            </a:ln>
          </p:spPr>
          <p:txBody>
            <a:bodyPr/>
            <a:lstStyle/>
            <a:p>
              <a:endParaRPr lang="en-US"/>
            </a:p>
          </p:txBody>
        </p:sp>
        <p:sp>
          <p:nvSpPr>
            <p:cNvPr id="18559" name="Freeform 12"/>
            <p:cNvSpPr>
              <a:spLocks/>
            </p:cNvSpPr>
            <p:nvPr/>
          </p:nvSpPr>
          <p:spPr bwMode="auto">
            <a:xfrm>
              <a:off x="4064" y="2144"/>
              <a:ext cx="1472" cy="2200"/>
            </a:xfrm>
            <a:custGeom>
              <a:avLst/>
              <a:gdLst>
                <a:gd name="T0" fmla="*/ 16 w 1472"/>
                <a:gd name="T1" fmla="*/ 16 h 2200"/>
                <a:gd name="T2" fmla="*/ 160 w 1472"/>
                <a:gd name="T3" fmla="*/ 112 h 2200"/>
                <a:gd name="T4" fmla="*/ 256 w 1472"/>
                <a:gd name="T5" fmla="*/ 160 h 2200"/>
                <a:gd name="T6" fmla="*/ 400 w 1472"/>
                <a:gd name="T7" fmla="*/ 208 h 2200"/>
                <a:gd name="T8" fmla="*/ 544 w 1472"/>
                <a:gd name="T9" fmla="*/ 208 h 2200"/>
                <a:gd name="T10" fmla="*/ 688 w 1472"/>
                <a:gd name="T11" fmla="*/ 208 h 2200"/>
                <a:gd name="T12" fmla="*/ 832 w 1472"/>
                <a:gd name="T13" fmla="*/ 304 h 2200"/>
                <a:gd name="T14" fmla="*/ 880 w 1472"/>
                <a:gd name="T15" fmla="*/ 400 h 2200"/>
                <a:gd name="T16" fmla="*/ 832 w 1472"/>
                <a:gd name="T17" fmla="*/ 496 h 2200"/>
                <a:gd name="T18" fmla="*/ 880 w 1472"/>
                <a:gd name="T19" fmla="*/ 592 h 2200"/>
                <a:gd name="T20" fmla="*/ 1024 w 1472"/>
                <a:gd name="T21" fmla="*/ 688 h 2200"/>
                <a:gd name="T22" fmla="*/ 1120 w 1472"/>
                <a:gd name="T23" fmla="*/ 736 h 2200"/>
                <a:gd name="T24" fmla="*/ 1024 w 1472"/>
                <a:gd name="T25" fmla="*/ 928 h 2200"/>
                <a:gd name="T26" fmla="*/ 976 w 1472"/>
                <a:gd name="T27" fmla="*/ 976 h 2200"/>
                <a:gd name="T28" fmla="*/ 1072 w 1472"/>
                <a:gd name="T29" fmla="*/ 1072 h 2200"/>
                <a:gd name="T30" fmla="*/ 1072 w 1472"/>
                <a:gd name="T31" fmla="*/ 1120 h 2200"/>
                <a:gd name="T32" fmla="*/ 1024 w 1472"/>
                <a:gd name="T33" fmla="*/ 1168 h 2200"/>
                <a:gd name="T34" fmla="*/ 1072 w 1472"/>
                <a:gd name="T35" fmla="*/ 1264 h 2200"/>
                <a:gd name="T36" fmla="*/ 1216 w 1472"/>
                <a:gd name="T37" fmla="*/ 1312 h 2200"/>
                <a:gd name="T38" fmla="*/ 1216 w 1472"/>
                <a:gd name="T39" fmla="*/ 1408 h 2200"/>
                <a:gd name="T40" fmla="*/ 1120 w 1472"/>
                <a:gd name="T41" fmla="*/ 1552 h 2200"/>
                <a:gd name="T42" fmla="*/ 1120 w 1472"/>
                <a:gd name="T43" fmla="*/ 1648 h 2200"/>
                <a:gd name="T44" fmla="*/ 1216 w 1472"/>
                <a:gd name="T45" fmla="*/ 1744 h 2200"/>
                <a:gd name="T46" fmla="*/ 1312 w 1472"/>
                <a:gd name="T47" fmla="*/ 1792 h 2200"/>
                <a:gd name="T48" fmla="*/ 1408 w 1472"/>
                <a:gd name="T49" fmla="*/ 1840 h 2200"/>
                <a:gd name="T50" fmla="*/ 1408 w 1472"/>
                <a:gd name="T51" fmla="*/ 1984 h 2200"/>
                <a:gd name="T52" fmla="*/ 1408 w 1472"/>
                <a:gd name="T53" fmla="*/ 2176 h 2200"/>
                <a:gd name="T54" fmla="*/ 1456 w 1472"/>
                <a:gd name="T55" fmla="*/ 2128 h 2200"/>
                <a:gd name="T56" fmla="*/ 1456 w 1472"/>
                <a:gd name="T57" fmla="*/ 1792 h 2200"/>
                <a:gd name="T58" fmla="*/ 1360 w 1472"/>
                <a:gd name="T59" fmla="*/ 1744 h 2200"/>
                <a:gd name="T60" fmla="*/ 1216 w 1472"/>
                <a:gd name="T61" fmla="*/ 1696 h 2200"/>
                <a:gd name="T62" fmla="*/ 1168 w 1472"/>
                <a:gd name="T63" fmla="*/ 1648 h 2200"/>
                <a:gd name="T64" fmla="*/ 1120 w 1472"/>
                <a:gd name="T65" fmla="*/ 1552 h 2200"/>
                <a:gd name="T66" fmla="*/ 1216 w 1472"/>
                <a:gd name="T67" fmla="*/ 1456 h 2200"/>
                <a:gd name="T68" fmla="*/ 1264 w 1472"/>
                <a:gd name="T69" fmla="*/ 1360 h 2200"/>
                <a:gd name="T70" fmla="*/ 1216 w 1472"/>
                <a:gd name="T71" fmla="*/ 1264 h 2200"/>
                <a:gd name="T72" fmla="*/ 1120 w 1472"/>
                <a:gd name="T73" fmla="*/ 1216 h 2200"/>
                <a:gd name="T74" fmla="*/ 1072 w 1472"/>
                <a:gd name="T75" fmla="*/ 1216 h 2200"/>
                <a:gd name="T76" fmla="*/ 1120 w 1472"/>
                <a:gd name="T77" fmla="*/ 1072 h 2200"/>
                <a:gd name="T78" fmla="*/ 1120 w 1472"/>
                <a:gd name="T79" fmla="*/ 1024 h 2200"/>
                <a:gd name="T80" fmla="*/ 1024 w 1472"/>
                <a:gd name="T81" fmla="*/ 976 h 2200"/>
                <a:gd name="T82" fmla="*/ 1072 w 1472"/>
                <a:gd name="T83" fmla="*/ 880 h 2200"/>
                <a:gd name="T84" fmla="*/ 1120 w 1472"/>
                <a:gd name="T85" fmla="*/ 784 h 2200"/>
                <a:gd name="T86" fmla="*/ 1120 w 1472"/>
                <a:gd name="T87" fmla="*/ 688 h 2200"/>
                <a:gd name="T88" fmla="*/ 976 w 1472"/>
                <a:gd name="T89" fmla="*/ 640 h 2200"/>
                <a:gd name="T90" fmla="*/ 880 w 1472"/>
                <a:gd name="T91" fmla="*/ 544 h 2200"/>
                <a:gd name="T92" fmla="*/ 880 w 1472"/>
                <a:gd name="T93" fmla="*/ 448 h 2200"/>
                <a:gd name="T94" fmla="*/ 832 w 1472"/>
                <a:gd name="T95" fmla="*/ 304 h 2200"/>
                <a:gd name="T96" fmla="*/ 688 w 1472"/>
                <a:gd name="T97" fmla="*/ 256 h 2200"/>
                <a:gd name="T98" fmla="*/ 496 w 1472"/>
                <a:gd name="T99" fmla="*/ 208 h 2200"/>
                <a:gd name="T100" fmla="*/ 352 w 1472"/>
                <a:gd name="T101" fmla="*/ 208 h 2200"/>
                <a:gd name="T102" fmla="*/ 256 w 1472"/>
                <a:gd name="T103" fmla="*/ 112 h 2200"/>
                <a:gd name="T104" fmla="*/ 112 w 1472"/>
                <a:gd name="T105" fmla="*/ 64 h 2200"/>
                <a:gd name="T106" fmla="*/ 64 w 1472"/>
                <a:gd name="T107" fmla="*/ 16 h 2200"/>
                <a:gd name="T108" fmla="*/ 16 w 1472"/>
                <a:gd name="T109" fmla="*/ 16 h 2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2"/>
                <a:gd name="T166" fmla="*/ 0 h 2200"/>
                <a:gd name="T167" fmla="*/ 1472 w 1472"/>
                <a:gd name="T168" fmla="*/ 2200 h 2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2" h="2200">
                  <a:moveTo>
                    <a:pt x="16" y="16"/>
                  </a:moveTo>
                  <a:cubicBezTo>
                    <a:pt x="32" y="32"/>
                    <a:pt x="120" y="88"/>
                    <a:pt x="160" y="112"/>
                  </a:cubicBezTo>
                  <a:cubicBezTo>
                    <a:pt x="200" y="136"/>
                    <a:pt x="216" y="144"/>
                    <a:pt x="256" y="160"/>
                  </a:cubicBezTo>
                  <a:cubicBezTo>
                    <a:pt x="296" y="176"/>
                    <a:pt x="352" y="200"/>
                    <a:pt x="400" y="208"/>
                  </a:cubicBezTo>
                  <a:cubicBezTo>
                    <a:pt x="448" y="216"/>
                    <a:pt x="496" y="208"/>
                    <a:pt x="544" y="208"/>
                  </a:cubicBezTo>
                  <a:cubicBezTo>
                    <a:pt x="592" y="208"/>
                    <a:pt x="640" y="192"/>
                    <a:pt x="688" y="208"/>
                  </a:cubicBezTo>
                  <a:cubicBezTo>
                    <a:pt x="736" y="224"/>
                    <a:pt x="800" y="272"/>
                    <a:pt x="832" y="304"/>
                  </a:cubicBezTo>
                  <a:cubicBezTo>
                    <a:pt x="864" y="336"/>
                    <a:pt x="880" y="368"/>
                    <a:pt x="880" y="400"/>
                  </a:cubicBezTo>
                  <a:cubicBezTo>
                    <a:pt x="880" y="432"/>
                    <a:pt x="832" y="464"/>
                    <a:pt x="832" y="496"/>
                  </a:cubicBezTo>
                  <a:cubicBezTo>
                    <a:pt x="832" y="528"/>
                    <a:pt x="848" y="560"/>
                    <a:pt x="880" y="592"/>
                  </a:cubicBezTo>
                  <a:cubicBezTo>
                    <a:pt x="912" y="624"/>
                    <a:pt x="984" y="664"/>
                    <a:pt x="1024" y="688"/>
                  </a:cubicBezTo>
                  <a:cubicBezTo>
                    <a:pt x="1064" y="712"/>
                    <a:pt x="1120" y="696"/>
                    <a:pt x="1120" y="736"/>
                  </a:cubicBezTo>
                  <a:cubicBezTo>
                    <a:pt x="1120" y="776"/>
                    <a:pt x="1048" y="888"/>
                    <a:pt x="1024" y="928"/>
                  </a:cubicBezTo>
                  <a:cubicBezTo>
                    <a:pt x="1000" y="968"/>
                    <a:pt x="968" y="952"/>
                    <a:pt x="976" y="976"/>
                  </a:cubicBezTo>
                  <a:cubicBezTo>
                    <a:pt x="984" y="1000"/>
                    <a:pt x="1056" y="1048"/>
                    <a:pt x="1072" y="1072"/>
                  </a:cubicBezTo>
                  <a:cubicBezTo>
                    <a:pt x="1088" y="1096"/>
                    <a:pt x="1080" y="1104"/>
                    <a:pt x="1072" y="1120"/>
                  </a:cubicBezTo>
                  <a:cubicBezTo>
                    <a:pt x="1064" y="1136"/>
                    <a:pt x="1024" y="1144"/>
                    <a:pt x="1024" y="1168"/>
                  </a:cubicBezTo>
                  <a:cubicBezTo>
                    <a:pt x="1024" y="1192"/>
                    <a:pt x="1040" y="1240"/>
                    <a:pt x="1072" y="1264"/>
                  </a:cubicBezTo>
                  <a:cubicBezTo>
                    <a:pt x="1104" y="1288"/>
                    <a:pt x="1192" y="1288"/>
                    <a:pt x="1216" y="1312"/>
                  </a:cubicBezTo>
                  <a:cubicBezTo>
                    <a:pt x="1240" y="1336"/>
                    <a:pt x="1232" y="1368"/>
                    <a:pt x="1216" y="1408"/>
                  </a:cubicBezTo>
                  <a:cubicBezTo>
                    <a:pt x="1200" y="1448"/>
                    <a:pt x="1136" y="1512"/>
                    <a:pt x="1120" y="1552"/>
                  </a:cubicBezTo>
                  <a:cubicBezTo>
                    <a:pt x="1104" y="1592"/>
                    <a:pt x="1104" y="1616"/>
                    <a:pt x="1120" y="1648"/>
                  </a:cubicBezTo>
                  <a:cubicBezTo>
                    <a:pt x="1136" y="1680"/>
                    <a:pt x="1184" y="1720"/>
                    <a:pt x="1216" y="1744"/>
                  </a:cubicBezTo>
                  <a:cubicBezTo>
                    <a:pt x="1248" y="1768"/>
                    <a:pt x="1280" y="1776"/>
                    <a:pt x="1312" y="1792"/>
                  </a:cubicBezTo>
                  <a:cubicBezTo>
                    <a:pt x="1344" y="1808"/>
                    <a:pt x="1392" y="1808"/>
                    <a:pt x="1408" y="1840"/>
                  </a:cubicBezTo>
                  <a:cubicBezTo>
                    <a:pt x="1424" y="1872"/>
                    <a:pt x="1408" y="1928"/>
                    <a:pt x="1408" y="1984"/>
                  </a:cubicBezTo>
                  <a:cubicBezTo>
                    <a:pt x="1408" y="2040"/>
                    <a:pt x="1400" y="2152"/>
                    <a:pt x="1408" y="2176"/>
                  </a:cubicBezTo>
                  <a:cubicBezTo>
                    <a:pt x="1416" y="2200"/>
                    <a:pt x="1448" y="2192"/>
                    <a:pt x="1456" y="2128"/>
                  </a:cubicBezTo>
                  <a:cubicBezTo>
                    <a:pt x="1464" y="2064"/>
                    <a:pt x="1472" y="1856"/>
                    <a:pt x="1456" y="1792"/>
                  </a:cubicBezTo>
                  <a:cubicBezTo>
                    <a:pt x="1440" y="1728"/>
                    <a:pt x="1400" y="1760"/>
                    <a:pt x="1360" y="1744"/>
                  </a:cubicBezTo>
                  <a:cubicBezTo>
                    <a:pt x="1320" y="1728"/>
                    <a:pt x="1248" y="1712"/>
                    <a:pt x="1216" y="1696"/>
                  </a:cubicBezTo>
                  <a:cubicBezTo>
                    <a:pt x="1184" y="1680"/>
                    <a:pt x="1184" y="1672"/>
                    <a:pt x="1168" y="1648"/>
                  </a:cubicBezTo>
                  <a:cubicBezTo>
                    <a:pt x="1152" y="1624"/>
                    <a:pt x="1112" y="1584"/>
                    <a:pt x="1120" y="1552"/>
                  </a:cubicBezTo>
                  <a:cubicBezTo>
                    <a:pt x="1128" y="1520"/>
                    <a:pt x="1192" y="1488"/>
                    <a:pt x="1216" y="1456"/>
                  </a:cubicBezTo>
                  <a:cubicBezTo>
                    <a:pt x="1240" y="1424"/>
                    <a:pt x="1264" y="1392"/>
                    <a:pt x="1264" y="1360"/>
                  </a:cubicBezTo>
                  <a:cubicBezTo>
                    <a:pt x="1264" y="1328"/>
                    <a:pt x="1240" y="1288"/>
                    <a:pt x="1216" y="1264"/>
                  </a:cubicBezTo>
                  <a:cubicBezTo>
                    <a:pt x="1192" y="1240"/>
                    <a:pt x="1144" y="1224"/>
                    <a:pt x="1120" y="1216"/>
                  </a:cubicBezTo>
                  <a:cubicBezTo>
                    <a:pt x="1096" y="1208"/>
                    <a:pt x="1072" y="1240"/>
                    <a:pt x="1072" y="1216"/>
                  </a:cubicBezTo>
                  <a:cubicBezTo>
                    <a:pt x="1072" y="1192"/>
                    <a:pt x="1112" y="1104"/>
                    <a:pt x="1120" y="1072"/>
                  </a:cubicBezTo>
                  <a:cubicBezTo>
                    <a:pt x="1128" y="1040"/>
                    <a:pt x="1136" y="1040"/>
                    <a:pt x="1120" y="1024"/>
                  </a:cubicBezTo>
                  <a:cubicBezTo>
                    <a:pt x="1104" y="1008"/>
                    <a:pt x="1032" y="1000"/>
                    <a:pt x="1024" y="976"/>
                  </a:cubicBezTo>
                  <a:cubicBezTo>
                    <a:pt x="1016" y="952"/>
                    <a:pt x="1056" y="912"/>
                    <a:pt x="1072" y="880"/>
                  </a:cubicBezTo>
                  <a:cubicBezTo>
                    <a:pt x="1088" y="848"/>
                    <a:pt x="1112" y="816"/>
                    <a:pt x="1120" y="784"/>
                  </a:cubicBezTo>
                  <a:cubicBezTo>
                    <a:pt x="1128" y="752"/>
                    <a:pt x="1144" y="712"/>
                    <a:pt x="1120" y="688"/>
                  </a:cubicBezTo>
                  <a:cubicBezTo>
                    <a:pt x="1096" y="664"/>
                    <a:pt x="1016" y="664"/>
                    <a:pt x="976" y="640"/>
                  </a:cubicBezTo>
                  <a:cubicBezTo>
                    <a:pt x="936" y="616"/>
                    <a:pt x="896" y="576"/>
                    <a:pt x="880" y="544"/>
                  </a:cubicBezTo>
                  <a:cubicBezTo>
                    <a:pt x="864" y="512"/>
                    <a:pt x="888" y="488"/>
                    <a:pt x="880" y="448"/>
                  </a:cubicBezTo>
                  <a:cubicBezTo>
                    <a:pt x="872" y="408"/>
                    <a:pt x="864" y="336"/>
                    <a:pt x="832" y="304"/>
                  </a:cubicBezTo>
                  <a:cubicBezTo>
                    <a:pt x="800" y="272"/>
                    <a:pt x="744" y="272"/>
                    <a:pt x="688" y="256"/>
                  </a:cubicBezTo>
                  <a:cubicBezTo>
                    <a:pt x="632" y="240"/>
                    <a:pt x="552" y="216"/>
                    <a:pt x="496" y="208"/>
                  </a:cubicBezTo>
                  <a:cubicBezTo>
                    <a:pt x="440" y="200"/>
                    <a:pt x="392" y="224"/>
                    <a:pt x="352" y="208"/>
                  </a:cubicBezTo>
                  <a:cubicBezTo>
                    <a:pt x="312" y="192"/>
                    <a:pt x="296" y="136"/>
                    <a:pt x="256" y="112"/>
                  </a:cubicBezTo>
                  <a:cubicBezTo>
                    <a:pt x="216" y="88"/>
                    <a:pt x="144" y="80"/>
                    <a:pt x="112" y="64"/>
                  </a:cubicBezTo>
                  <a:cubicBezTo>
                    <a:pt x="80" y="48"/>
                    <a:pt x="80" y="24"/>
                    <a:pt x="64" y="16"/>
                  </a:cubicBezTo>
                  <a:cubicBezTo>
                    <a:pt x="48" y="8"/>
                    <a:pt x="0" y="0"/>
                    <a:pt x="16" y="16"/>
                  </a:cubicBezTo>
                  <a:close/>
                </a:path>
              </a:pathLst>
            </a:custGeom>
            <a:solidFill>
              <a:srgbClr val="00CCFF"/>
            </a:solidFill>
            <a:ln w="9525">
              <a:solidFill>
                <a:srgbClr val="00CCFF"/>
              </a:solidFill>
              <a:round/>
              <a:headEnd/>
              <a:tailEnd/>
            </a:ln>
          </p:spPr>
          <p:txBody>
            <a:bodyPr/>
            <a:lstStyle/>
            <a:p>
              <a:endParaRPr lang="en-US"/>
            </a:p>
          </p:txBody>
        </p:sp>
        <p:sp>
          <p:nvSpPr>
            <p:cNvPr id="18560" name="Freeform 13"/>
            <p:cNvSpPr>
              <a:spLocks/>
            </p:cNvSpPr>
            <p:nvPr/>
          </p:nvSpPr>
          <p:spPr bwMode="auto">
            <a:xfrm>
              <a:off x="4888" y="2384"/>
              <a:ext cx="872" cy="264"/>
            </a:xfrm>
            <a:custGeom>
              <a:avLst/>
              <a:gdLst>
                <a:gd name="T0" fmla="*/ 8 w 872"/>
                <a:gd name="T1" fmla="*/ 64 h 264"/>
                <a:gd name="T2" fmla="*/ 104 w 872"/>
                <a:gd name="T3" fmla="*/ 64 h 264"/>
                <a:gd name="T4" fmla="*/ 200 w 872"/>
                <a:gd name="T5" fmla="*/ 16 h 264"/>
                <a:gd name="T6" fmla="*/ 296 w 872"/>
                <a:gd name="T7" fmla="*/ 16 h 264"/>
                <a:gd name="T8" fmla="*/ 392 w 872"/>
                <a:gd name="T9" fmla="*/ 64 h 264"/>
                <a:gd name="T10" fmla="*/ 488 w 872"/>
                <a:gd name="T11" fmla="*/ 208 h 264"/>
                <a:gd name="T12" fmla="*/ 536 w 872"/>
                <a:gd name="T13" fmla="*/ 256 h 264"/>
                <a:gd name="T14" fmla="*/ 584 w 872"/>
                <a:gd name="T15" fmla="*/ 160 h 264"/>
                <a:gd name="T16" fmla="*/ 728 w 872"/>
                <a:gd name="T17" fmla="*/ 208 h 264"/>
                <a:gd name="T18" fmla="*/ 776 w 872"/>
                <a:gd name="T19" fmla="*/ 208 h 264"/>
                <a:gd name="T20" fmla="*/ 728 w 872"/>
                <a:gd name="T21" fmla="*/ 112 h 264"/>
                <a:gd name="T22" fmla="*/ 776 w 872"/>
                <a:gd name="T23" fmla="*/ 64 h 264"/>
                <a:gd name="T24" fmla="*/ 872 w 872"/>
                <a:gd name="T25" fmla="*/ 64 h 264"/>
                <a:gd name="T26" fmla="*/ 776 w 872"/>
                <a:gd name="T27" fmla="*/ 64 h 264"/>
                <a:gd name="T28" fmla="*/ 728 w 872"/>
                <a:gd name="T29" fmla="*/ 112 h 264"/>
                <a:gd name="T30" fmla="*/ 776 w 872"/>
                <a:gd name="T31" fmla="*/ 208 h 264"/>
                <a:gd name="T32" fmla="*/ 632 w 872"/>
                <a:gd name="T33" fmla="*/ 160 h 264"/>
                <a:gd name="T34" fmla="*/ 584 w 872"/>
                <a:gd name="T35" fmla="*/ 160 h 264"/>
                <a:gd name="T36" fmla="*/ 536 w 872"/>
                <a:gd name="T37" fmla="*/ 208 h 264"/>
                <a:gd name="T38" fmla="*/ 488 w 872"/>
                <a:gd name="T39" fmla="*/ 160 h 264"/>
                <a:gd name="T40" fmla="*/ 392 w 872"/>
                <a:gd name="T41" fmla="*/ 112 h 264"/>
                <a:gd name="T42" fmla="*/ 344 w 872"/>
                <a:gd name="T43" fmla="*/ 16 h 264"/>
                <a:gd name="T44" fmla="*/ 248 w 872"/>
                <a:gd name="T45" fmla="*/ 16 h 264"/>
                <a:gd name="T46" fmla="*/ 152 w 872"/>
                <a:gd name="T47" fmla="*/ 64 h 264"/>
                <a:gd name="T48" fmla="*/ 56 w 872"/>
                <a:gd name="T49" fmla="*/ 64 h 264"/>
                <a:gd name="T50" fmla="*/ 8 w 872"/>
                <a:gd name="T51" fmla="*/ 64 h 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2"/>
                <a:gd name="T79" fmla="*/ 0 h 264"/>
                <a:gd name="T80" fmla="*/ 872 w 872"/>
                <a:gd name="T81" fmla="*/ 264 h 2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2" h="264">
                  <a:moveTo>
                    <a:pt x="8" y="64"/>
                  </a:moveTo>
                  <a:cubicBezTo>
                    <a:pt x="16" y="64"/>
                    <a:pt x="72" y="72"/>
                    <a:pt x="104" y="64"/>
                  </a:cubicBezTo>
                  <a:cubicBezTo>
                    <a:pt x="136" y="56"/>
                    <a:pt x="168" y="24"/>
                    <a:pt x="200" y="16"/>
                  </a:cubicBezTo>
                  <a:cubicBezTo>
                    <a:pt x="232" y="8"/>
                    <a:pt x="264" y="8"/>
                    <a:pt x="296" y="16"/>
                  </a:cubicBezTo>
                  <a:cubicBezTo>
                    <a:pt x="328" y="24"/>
                    <a:pt x="360" y="32"/>
                    <a:pt x="392" y="64"/>
                  </a:cubicBezTo>
                  <a:cubicBezTo>
                    <a:pt x="424" y="96"/>
                    <a:pt x="464" y="176"/>
                    <a:pt x="488" y="208"/>
                  </a:cubicBezTo>
                  <a:cubicBezTo>
                    <a:pt x="512" y="240"/>
                    <a:pt x="520" y="264"/>
                    <a:pt x="536" y="256"/>
                  </a:cubicBezTo>
                  <a:cubicBezTo>
                    <a:pt x="552" y="248"/>
                    <a:pt x="552" y="168"/>
                    <a:pt x="584" y="160"/>
                  </a:cubicBezTo>
                  <a:cubicBezTo>
                    <a:pt x="616" y="152"/>
                    <a:pt x="696" y="200"/>
                    <a:pt x="728" y="208"/>
                  </a:cubicBezTo>
                  <a:cubicBezTo>
                    <a:pt x="760" y="216"/>
                    <a:pt x="776" y="224"/>
                    <a:pt x="776" y="208"/>
                  </a:cubicBezTo>
                  <a:cubicBezTo>
                    <a:pt x="776" y="192"/>
                    <a:pt x="728" y="136"/>
                    <a:pt x="728" y="112"/>
                  </a:cubicBezTo>
                  <a:cubicBezTo>
                    <a:pt x="728" y="88"/>
                    <a:pt x="752" y="72"/>
                    <a:pt x="776" y="64"/>
                  </a:cubicBezTo>
                  <a:cubicBezTo>
                    <a:pt x="800" y="56"/>
                    <a:pt x="872" y="64"/>
                    <a:pt x="872" y="64"/>
                  </a:cubicBezTo>
                  <a:cubicBezTo>
                    <a:pt x="872" y="64"/>
                    <a:pt x="800" y="56"/>
                    <a:pt x="776" y="64"/>
                  </a:cubicBezTo>
                  <a:cubicBezTo>
                    <a:pt x="752" y="72"/>
                    <a:pt x="728" y="88"/>
                    <a:pt x="728" y="112"/>
                  </a:cubicBezTo>
                  <a:cubicBezTo>
                    <a:pt x="728" y="136"/>
                    <a:pt x="792" y="200"/>
                    <a:pt x="776" y="208"/>
                  </a:cubicBezTo>
                  <a:cubicBezTo>
                    <a:pt x="760" y="216"/>
                    <a:pt x="664" y="168"/>
                    <a:pt x="632" y="160"/>
                  </a:cubicBezTo>
                  <a:cubicBezTo>
                    <a:pt x="600" y="152"/>
                    <a:pt x="600" y="152"/>
                    <a:pt x="584" y="160"/>
                  </a:cubicBezTo>
                  <a:cubicBezTo>
                    <a:pt x="568" y="168"/>
                    <a:pt x="552" y="208"/>
                    <a:pt x="536" y="208"/>
                  </a:cubicBezTo>
                  <a:cubicBezTo>
                    <a:pt x="520" y="208"/>
                    <a:pt x="512" y="176"/>
                    <a:pt x="488" y="160"/>
                  </a:cubicBezTo>
                  <a:cubicBezTo>
                    <a:pt x="464" y="144"/>
                    <a:pt x="416" y="136"/>
                    <a:pt x="392" y="112"/>
                  </a:cubicBezTo>
                  <a:cubicBezTo>
                    <a:pt x="368" y="88"/>
                    <a:pt x="368" y="32"/>
                    <a:pt x="344" y="16"/>
                  </a:cubicBezTo>
                  <a:cubicBezTo>
                    <a:pt x="320" y="0"/>
                    <a:pt x="280" y="8"/>
                    <a:pt x="248" y="16"/>
                  </a:cubicBezTo>
                  <a:cubicBezTo>
                    <a:pt x="216" y="24"/>
                    <a:pt x="184" y="56"/>
                    <a:pt x="152" y="64"/>
                  </a:cubicBezTo>
                  <a:cubicBezTo>
                    <a:pt x="120" y="72"/>
                    <a:pt x="80" y="64"/>
                    <a:pt x="56" y="64"/>
                  </a:cubicBezTo>
                  <a:cubicBezTo>
                    <a:pt x="32" y="64"/>
                    <a:pt x="0" y="64"/>
                    <a:pt x="8" y="64"/>
                  </a:cubicBezTo>
                  <a:close/>
                </a:path>
              </a:pathLst>
            </a:custGeom>
            <a:solidFill>
              <a:srgbClr val="00CCFF"/>
            </a:solidFill>
            <a:ln w="9525">
              <a:solidFill>
                <a:srgbClr val="00CCFF"/>
              </a:solidFill>
              <a:round/>
              <a:headEnd/>
              <a:tailEnd/>
            </a:ln>
          </p:spPr>
          <p:txBody>
            <a:bodyPr/>
            <a:lstStyle/>
            <a:p>
              <a:endParaRPr lang="en-US"/>
            </a:p>
          </p:txBody>
        </p:sp>
        <p:sp>
          <p:nvSpPr>
            <p:cNvPr id="18561" name="Freeform 14"/>
            <p:cNvSpPr>
              <a:spLocks/>
            </p:cNvSpPr>
            <p:nvPr/>
          </p:nvSpPr>
          <p:spPr bwMode="auto">
            <a:xfrm>
              <a:off x="5280" y="1432"/>
              <a:ext cx="480" cy="208"/>
            </a:xfrm>
            <a:custGeom>
              <a:avLst/>
              <a:gdLst>
                <a:gd name="T0" fmla="*/ 480 w 480"/>
                <a:gd name="T1" fmla="*/ 104 h 208"/>
                <a:gd name="T2" fmla="*/ 384 w 480"/>
                <a:gd name="T3" fmla="*/ 8 h 208"/>
                <a:gd name="T4" fmla="*/ 336 w 480"/>
                <a:gd name="T5" fmla="*/ 56 h 208"/>
                <a:gd name="T6" fmla="*/ 288 w 480"/>
                <a:gd name="T7" fmla="*/ 152 h 208"/>
                <a:gd name="T8" fmla="*/ 288 w 480"/>
                <a:gd name="T9" fmla="*/ 200 h 208"/>
                <a:gd name="T10" fmla="*/ 192 w 480"/>
                <a:gd name="T11" fmla="*/ 200 h 208"/>
                <a:gd name="T12" fmla="*/ 96 w 480"/>
                <a:gd name="T13" fmla="*/ 152 h 208"/>
                <a:gd name="T14" fmla="*/ 96 w 480"/>
                <a:gd name="T15" fmla="*/ 200 h 208"/>
                <a:gd name="T16" fmla="*/ 0 w 480"/>
                <a:gd name="T17" fmla="*/ 152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208"/>
                <a:gd name="T29" fmla="*/ 480 w 48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208">
                  <a:moveTo>
                    <a:pt x="480" y="104"/>
                  </a:moveTo>
                  <a:cubicBezTo>
                    <a:pt x="444" y="60"/>
                    <a:pt x="408" y="16"/>
                    <a:pt x="384" y="8"/>
                  </a:cubicBezTo>
                  <a:cubicBezTo>
                    <a:pt x="360" y="0"/>
                    <a:pt x="352" y="32"/>
                    <a:pt x="336" y="56"/>
                  </a:cubicBezTo>
                  <a:cubicBezTo>
                    <a:pt x="320" y="80"/>
                    <a:pt x="296" y="128"/>
                    <a:pt x="288" y="152"/>
                  </a:cubicBezTo>
                  <a:cubicBezTo>
                    <a:pt x="280" y="176"/>
                    <a:pt x="304" y="192"/>
                    <a:pt x="288" y="200"/>
                  </a:cubicBezTo>
                  <a:cubicBezTo>
                    <a:pt x="272" y="208"/>
                    <a:pt x="224" y="208"/>
                    <a:pt x="192" y="200"/>
                  </a:cubicBezTo>
                  <a:cubicBezTo>
                    <a:pt x="160" y="192"/>
                    <a:pt x="112" y="152"/>
                    <a:pt x="96" y="152"/>
                  </a:cubicBezTo>
                  <a:cubicBezTo>
                    <a:pt x="80" y="152"/>
                    <a:pt x="112" y="200"/>
                    <a:pt x="96" y="200"/>
                  </a:cubicBezTo>
                  <a:cubicBezTo>
                    <a:pt x="80" y="200"/>
                    <a:pt x="16" y="160"/>
                    <a:pt x="0" y="152"/>
                  </a:cubicBezTo>
                </a:path>
              </a:pathLst>
            </a:custGeom>
            <a:noFill/>
            <a:ln w="19050">
              <a:solidFill>
                <a:srgbClr val="00CCFF"/>
              </a:solidFill>
              <a:round/>
              <a:headEnd/>
              <a:tailEnd/>
            </a:ln>
          </p:spPr>
          <p:txBody>
            <a:bodyPr/>
            <a:lstStyle/>
            <a:p>
              <a:endParaRPr lang="en-US"/>
            </a:p>
          </p:txBody>
        </p:sp>
        <p:sp>
          <p:nvSpPr>
            <p:cNvPr id="18562" name="Rectangle 15"/>
            <p:cNvSpPr>
              <a:spLocks noChangeArrowheads="1"/>
            </p:cNvSpPr>
            <p:nvPr/>
          </p:nvSpPr>
          <p:spPr bwMode="auto">
            <a:xfrm>
              <a:off x="4512" y="2592"/>
              <a:ext cx="336" cy="240"/>
            </a:xfrm>
            <a:prstGeom prst="rect">
              <a:avLst/>
            </a:prstGeom>
            <a:solidFill>
              <a:srgbClr val="FF0000"/>
            </a:solidFill>
            <a:ln w="28575">
              <a:solidFill>
                <a:srgbClr val="FFFF00"/>
              </a:solidFill>
              <a:miter lim="800000"/>
              <a:headEnd/>
              <a:tailEnd/>
            </a:ln>
          </p:spPr>
          <p:txBody>
            <a:bodyPr wrap="none" anchor="ctr"/>
            <a:lstStyle/>
            <a:p>
              <a:pPr eaLnBrk="1" hangingPunct="1"/>
              <a:endParaRPr lang="en-US" altLang="en-US">
                <a:latin typeface="Calibri" pitchFamily="34" charset="0"/>
              </a:endParaRPr>
            </a:p>
          </p:txBody>
        </p:sp>
        <p:sp>
          <p:nvSpPr>
            <p:cNvPr id="18563" name="Text Box 16"/>
            <p:cNvSpPr txBox="1">
              <a:spLocks noChangeArrowheads="1"/>
            </p:cNvSpPr>
            <p:nvPr/>
          </p:nvSpPr>
          <p:spPr bwMode="auto">
            <a:xfrm rot="-2586209">
              <a:off x="1776" y="1824"/>
              <a:ext cx="816"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Đà</a:t>
              </a:r>
            </a:p>
          </p:txBody>
        </p:sp>
        <p:sp>
          <p:nvSpPr>
            <p:cNvPr id="18564" name="Text Box 17"/>
            <p:cNvSpPr txBox="1">
              <a:spLocks noChangeArrowheads="1"/>
            </p:cNvSpPr>
            <p:nvPr/>
          </p:nvSpPr>
          <p:spPr bwMode="auto">
            <a:xfrm rot="472071">
              <a:off x="2732" y="2093"/>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Nhị( S. Hồng)</a:t>
              </a:r>
            </a:p>
          </p:txBody>
        </p:sp>
        <p:sp>
          <p:nvSpPr>
            <p:cNvPr id="18565" name="Text Box 18"/>
            <p:cNvSpPr txBox="1">
              <a:spLocks noChangeArrowheads="1"/>
            </p:cNvSpPr>
            <p:nvPr/>
          </p:nvSpPr>
          <p:spPr bwMode="auto">
            <a:xfrm rot="2586003">
              <a:off x="1776" y="38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Chảy</a:t>
              </a:r>
            </a:p>
          </p:txBody>
        </p:sp>
        <p:sp>
          <p:nvSpPr>
            <p:cNvPr id="18566" name="Text Box 19"/>
            <p:cNvSpPr txBox="1">
              <a:spLocks noChangeArrowheads="1"/>
            </p:cNvSpPr>
            <p:nvPr/>
          </p:nvSpPr>
          <p:spPr bwMode="auto">
            <a:xfrm rot="2586003">
              <a:off x="4224" y="62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Cầu</a:t>
              </a:r>
            </a:p>
          </p:txBody>
        </p:sp>
        <p:sp>
          <p:nvSpPr>
            <p:cNvPr id="18567" name="Text Box 20"/>
            <p:cNvSpPr txBox="1">
              <a:spLocks noChangeArrowheads="1"/>
            </p:cNvSpPr>
            <p:nvPr/>
          </p:nvSpPr>
          <p:spPr bwMode="auto">
            <a:xfrm rot="1125190">
              <a:off x="4176" y="1680"/>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Cà Lồ</a:t>
              </a:r>
            </a:p>
          </p:txBody>
        </p:sp>
        <p:sp>
          <p:nvSpPr>
            <p:cNvPr id="18568" name="Text Box 21"/>
            <p:cNvSpPr txBox="1">
              <a:spLocks noChangeArrowheads="1"/>
            </p:cNvSpPr>
            <p:nvPr/>
          </p:nvSpPr>
          <p:spPr bwMode="auto">
            <a:xfrm rot="605821">
              <a:off x="5040" y="2304"/>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Đuống</a:t>
              </a:r>
            </a:p>
          </p:txBody>
        </p:sp>
        <p:sp>
          <p:nvSpPr>
            <p:cNvPr id="18569" name="Text Box 22"/>
            <p:cNvSpPr txBox="1">
              <a:spLocks noChangeArrowheads="1"/>
            </p:cNvSpPr>
            <p:nvPr/>
          </p:nvSpPr>
          <p:spPr bwMode="auto">
            <a:xfrm rot="3901190">
              <a:off x="4900" y="3585"/>
              <a:ext cx="1259" cy="212"/>
            </a:xfrm>
            <a:prstGeom prst="rect">
              <a:avLst/>
            </a:prstGeom>
            <a:noFill/>
            <a:ln w="9525">
              <a:noFill/>
              <a:miter lim="800000"/>
              <a:headEnd/>
              <a:tailEnd/>
            </a:ln>
          </p:spPr>
          <p:txBody>
            <a:bodyPr>
              <a:spAutoFit/>
            </a:bodyPr>
            <a:lstStyle/>
            <a:p>
              <a:pPr eaLnBrk="1" hangingPunct="1">
                <a:spcBef>
                  <a:spcPct val="50000"/>
                </a:spcBef>
              </a:pPr>
              <a:r>
                <a:rPr lang="en-US" altLang="en-US" sz="1600" b="1" i="1">
                  <a:solidFill>
                    <a:srgbClr val="00CCFF"/>
                  </a:solidFill>
                  <a:latin typeface="Calibri" pitchFamily="34" charset="0"/>
                </a:rPr>
                <a:t>S. Nhị( S. Hồng)</a:t>
              </a:r>
            </a:p>
          </p:txBody>
        </p:sp>
      </p:grpSp>
      <p:sp>
        <p:nvSpPr>
          <p:cNvPr id="18435" name="Text Box 23"/>
          <p:cNvSpPr txBox="1">
            <a:spLocks noChangeArrowheads="1"/>
          </p:cNvSpPr>
          <p:nvPr/>
        </p:nvSpPr>
        <p:spPr bwMode="auto">
          <a:xfrm>
            <a:off x="6934200" y="19812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Bình Lệ Nguyên</a:t>
            </a:r>
          </a:p>
        </p:txBody>
      </p:sp>
      <p:sp>
        <p:nvSpPr>
          <p:cNvPr id="18436" name="Text Box 24"/>
          <p:cNvSpPr txBox="1">
            <a:spLocks noChangeArrowheads="1"/>
          </p:cNvSpPr>
          <p:nvPr/>
        </p:nvSpPr>
        <p:spPr bwMode="auto">
          <a:xfrm>
            <a:off x="5486400" y="15240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Bạch Hạc</a:t>
            </a:r>
          </a:p>
        </p:txBody>
      </p:sp>
      <p:sp>
        <p:nvSpPr>
          <p:cNvPr id="31769" name="Text Box 25"/>
          <p:cNvSpPr txBox="1">
            <a:spLocks noChangeArrowheads="1"/>
          </p:cNvSpPr>
          <p:nvPr/>
        </p:nvSpPr>
        <p:spPr bwMode="auto">
          <a:xfrm>
            <a:off x="1524000" y="7620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dirty="0" err="1">
                <a:solidFill>
                  <a:srgbClr val="000000"/>
                </a:solidFill>
                <a:latin typeface="Calibri" pitchFamily="34" charset="0"/>
              </a:rPr>
              <a:t>Quy</a:t>
            </a:r>
            <a:r>
              <a:rPr lang="en-US" altLang="en-US" sz="1600" b="1" dirty="0">
                <a:solidFill>
                  <a:srgbClr val="000000"/>
                </a:solidFill>
                <a:latin typeface="Calibri" pitchFamily="34" charset="0"/>
              </a:rPr>
              <a:t>  </a:t>
            </a:r>
            <a:r>
              <a:rPr lang="en-US" altLang="en-US" sz="1600" b="1" dirty="0" err="1">
                <a:solidFill>
                  <a:srgbClr val="000000"/>
                </a:solidFill>
                <a:latin typeface="Calibri" pitchFamily="34" charset="0"/>
              </a:rPr>
              <a:t>Hóa</a:t>
            </a:r>
            <a:endParaRPr lang="en-US" altLang="en-US" sz="1600" b="1" dirty="0">
              <a:solidFill>
                <a:srgbClr val="000000"/>
              </a:solidFill>
              <a:latin typeface="Calibri" pitchFamily="34" charset="0"/>
            </a:endParaRPr>
          </a:p>
        </p:txBody>
      </p:sp>
      <p:sp>
        <p:nvSpPr>
          <p:cNvPr id="18438" name="Text Box 26"/>
          <p:cNvSpPr txBox="1">
            <a:spLocks noChangeArrowheads="1"/>
          </p:cNvSpPr>
          <p:nvPr/>
        </p:nvSpPr>
        <p:spPr bwMode="auto">
          <a:xfrm>
            <a:off x="9601200" y="25908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Phù Lỗ</a:t>
            </a:r>
          </a:p>
        </p:txBody>
      </p:sp>
      <p:sp>
        <p:nvSpPr>
          <p:cNvPr id="31771" name="Text Box 27"/>
          <p:cNvSpPr txBox="1">
            <a:spLocks noChangeArrowheads="1"/>
          </p:cNvSpPr>
          <p:nvPr/>
        </p:nvSpPr>
        <p:spPr bwMode="auto">
          <a:xfrm>
            <a:off x="9220200" y="41148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Đông Bộ Đầu</a:t>
            </a:r>
          </a:p>
        </p:txBody>
      </p:sp>
      <p:sp>
        <p:nvSpPr>
          <p:cNvPr id="18440" name="Text Box 28"/>
          <p:cNvSpPr txBox="1">
            <a:spLocks noChangeArrowheads="1"/>
          </p:cNvSpPr>
          <p:nvPr/>
        </p:nvSpPr>
        <p:spPr bwMode="auto">
          <a:xfrm>
            <a:off x="8686800" y="5867400"/>
            <a:ext cx="1828800" cy="336550"/>
          </a:xfrm>
          <a:prstGeom prst="rect">
            <a:avLst/>
          </a:prstGeom>
          <a:noFill/>
          <a:ln w="9525">
            <a:noFill/>
            <a:miter lim="800000"/>
            <a:headEnd/>
            <a:tailEnd/>
          </a:ln>
        </p:spPr>
        <p:txBody>
          <a:bodyPr>
            <a:spAutoFit/>
          </a:bodyPr>
          <a:lstStyle/>
          <a:p>
            <a:pPr eaLnBrk="1" hangingPunct="1">
              <a:spcBef>
                <a:spcPct val="50000"/>
              </a:spcBef>
            </a:pPr>
            <a:r>
              <a:rPr lang="en-US" altLang="en-US" sz="1600" b="1">
                <a:solidFill>
                  <a:srgbClr val="000000"/>
                </a:solidFill>
                <a:latin typeface="Calibri" pitchFamily="34" charset="0"/>
              </a:rPr>
              <a:t>Thiên Mạc</a:t>
            </a:r>
          </a:p>
        </p:txBody>
      </p:sp>
      <p:sp>
        <p:nvSpPr>
          <p:cNvPr id="18441" name="Text Box 29"/>
          <p:cNvSpPr txBox="1">
            <a:spLocks noChangeArrowheads="1"/>
          </p:cNvSpPr>
          <p:nvPr/>
        </p:nvSpPr>
        <p:spPr bwMode="auto">
          <a:xfrm>
            <a:off x="7010400" y="4114801"/>
            <a:ext cx="1828800" cy="36671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latin typeface="Calibri" pitchFamily="34" charset="0"/>
              </a:rPr>
              <a:t>THĂNG LONG</a:t>
            </a:r>
          </a:p>
        </p:txBody>
      </p:sp>
      <p:sp>
        <p:nvSpPr>
          <p:cNvPr id="18442" name="Freeform 30"/>
          <p:cNvSpPr>
            <a:spLocks/>
          </p:cNvSpPr>
          <p:nvPr/>
        </p:nvSpPr>
        <p:spPr bwMode="auto">
          <a:xfrm rot="1798899" flipV="1">
            <a:off x="2209800" y="4572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8443" name="Freeform 31"/>
          <p:cNvSpPr>
            <a:spLocks/>
          </p:cNvSpPr>
          <p:nvPr/>
        </p:nvSpPr>
        <p:spPr bwMode="auto">
          <a:xfrm rot="1250074" flipV="1">
            <a:off x="4038600" y="1447800"/>
            <a:ext cx="1447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8444" name="Freeform 32"/>
          <p:cNvSpPr>
            <a:spLocks/>
          </p:cNvSpPr>
          <p:nvPr/>
        </p:nvSpPr>
        <p:spPr bwMode="auto">
          <a:xfrm rot="2158239">
            <a:off x="5867401" y="1905000"/>
            <a:ext cx="1063625"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8445" name="Freeform 33"/>
          <p:cNvSpPr>
            <a:spLocks/>
          </p:cNvSpPr>
          <p:nvPr/>
        </p:nvSpPr>
        <p:spPr bwMode="auto">
          <a:xfrm rot="2840951">
            <a:off x="8859044" y="2113757"/>
            <a:ext cx="1160463" cy="59055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8446" name="Freeform 34"/>
          <p:cNvSpPr>
            <a:spLocks/>
          </p:cNvSpPr>
          <p:nvPr/>
        </p:nvSpPr>
        <p:spPr bwMode="auto">
          <a:xfrm rot="8111515">
            <a:off x="9296401" y="3429000"/>
            <a:ext cx="1084263"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grpSp>
        <p:nvGrpSpPr>
          <p:cNvPr id="5" name="Group 35"/>
          <p:cNvGrpSpPr>
            <a:grpSpLocks/>
          </p:cNvGrpSpPr>
          <p:nvPr/>
        </p:nvGrpSpPr>
        <p:grpSpPr bwMode="auto">
          <a:xfrm rot="20770129" flipV="1">
            <a:off x="7086600" y="2286001"/>
            <a:ext cx="2298700" cy="1077913"/>
            <a:chOff x="589" y="1610"/>
            <a:chExt cx="2445" cy="1075"/>
          </a:xfrm>
        </p:grpSpPr>
        <p:sp>
          <p:nvSpPr>
            <p:cNvPr id="18544" name="Freeform 36"/>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8545" name="Text Box 37"/>
            <p:cNvSpPr txBox="1">
              <a:spLocks noChangeArrowheads="1"/>
            </p:cNvSpPr>
            <p:nvPr/>
          </p:nvSpPr>
          <p:spPr bwMode="auto">
            <a:xfrm>
              <a:off x="589" y="1612"/>
              <a:ext cx="196" cy="365"/>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8546" name="Freeform 3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47" name="Freeform 3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48" name="Freeform 4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49" name="Freeform 4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6" name="Group 42"/>
          <p:cNvGrpSpPr>
            <a:grpSpLocks/>
          </p:cNvGrpSpPr>
          <p:nvPr/>
        </p:nvGrpSpPr>
        <p:grpSpPr bwMode="auto">
          <a:xfrm rot="-1061287" flipH="1" flipV="1">
            <a:off x="9144000" y="3200401"/>
            <a:ext cx="762000" cy="798513"/>
            <a:chOff x="1265" y="1610"/>
            <a:chExt cx="1769" cy="1075"/>
          </a:xfrm>
        </p:grpSpPr>
        <p:sp>
          <p:nvSpPr>
            <p:cNvPr id="18538" name="Freeform 43"/>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8539" name="Text Box 44"/>
            <p:cNvSpPr txBox="1">
              <a:spLocks noChangeArrowheads="1"/>
            </p:cNvSpPr>
            <p:nvPr/>
          </p:nvSpPr>
          <p:spPr bwMode="auto">
            <a:xfrm>
              <a:off x="2231" y="1638"/>
              <a:ext cx="427" cy="493"/>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8540" name="Freeform 45"/>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41" name="Freeform 46"/>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42" name="Freeform 47"/>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43" name="Freeform 48"/>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7" name="Group 49"/>
          <p:cNvGrpSpPr>
            <a:grpSpLocks/>
          </p:cNvGrpSpPr>
          <p:nvPr/>
        </p:nvGrpSpPr>
        <p:grpSpPr bwMode="auto">
          <a:xfrm rot="1570860" flipV="1">
            <a:off x="8439174" y="4592046"/>
            <a:ext cx="1396267" cy="1055659"/>
            <a:chOff x="1016" y="1610"/>
            <a:chExt cx="2018" cy="1354"/>
          </a:xfrm>
        </p:grpSpPr>
        <p:sp>
          <p:nvSpPr>
            <p:cNvPr id="18532" name="Freeform 50"/>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8533" name="Text Box 51"/>
            <p:cNvSpPr txBox="1">
              <a:spLocks noChangeArrowheads="1"/>
            </p:cNvSpPr>
            <p:nvPr/>
          </p:nvSpPr>
          <p:spPr bwMode="auto">
            <a:xfrm>
              <a:off x="1016" y="2490"/>
              <a:ext cx="267" cy="474"/>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8534" name="Freeform 52"/>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35" name="Freeform 53"/>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36" name="Freeform 54"/>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37" name="Freeform 55"/>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8" name="Group 56"/>
          <p:cNvGrpSpPr>
            <a:grpSpLocks/>
          </p:cNvGrpSpPr>
          <p:nvPr/>
        </p:nvGrpSpPr>
        <p:grpSpPr bwMode="auto">
          <a:xfrm rot="698606">
            <a:off x="1524000" y="228600"/>
            <a:ext cx="990600" cy="533400"/>
            <a:chOff x="-3936" y="1248"/>
            <a:chExt cx="3312" cy="2544"/>
          </a:xfrm>
        </p:grpSpPr>
        <p:sp>
          <p:nvSpPr>
            <p:cNvPr id="18527" name="Freeform 57"/>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28" name="Freeform 58"/>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29" name="Freeform 59"/>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30" name="Freeform 60"/>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31" name="Freeform 61"/>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9" name="Group 62"/>
          <p:cNvGrpSpPr>
            <a:grpSpLocks/>
          </p:cNvGrpSpPr>
          <p:nvPr/>
        </p:nvGrpSpPr>
        <p:grpSpPr bwMode="auto">
          <a:xfrm rot="5662489" flipV="1">
            <a:off x="2330451" y="1174751"/>
            <a:ext cx="1304925" cy="936625"/>
            <a:chOff x="-3936" y="1248"/>
            <a:chExt cx="3312" cy="2544"/>
          </a:xfrm>
        </p:grpSpPr>
        <p:sp>
          <p:nvSpPr>
            <p:cNvPr id="18522" name="Freeform 63"/>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23" name="Freeform 64"/>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24" name="Freeform 65"/>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25" name="Freeform 66"/>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26" name="Freeform 67"/>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10" name="Group 68"/>
          <p:cNvGrpSpPr>
            <a:grpSpLocks/>
          </p:cNvGrpSpPr>
          <p:nvPr/>
        </p:nvGrpSpPr>
        <p:grpSpPr bwMode="auto">
          <a:xfrm rot="4026855" flipV="1">
            <a:off x="3854451" y="1936751"/>
            <a:ext cx="1304925" cy="936625"/>
            <a:chOff x="-3936" y="1248"/>
            <a:chExt cx="3312" cy="2544"/>
          </a:xfrm>
        </p:grpSpPr>
        <p:sp>
          <p:nvSpPr>
            <p:cNvPr id="18517" name="Freeform 69"/>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18" name="Freeform 70"/>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19" name="Freeform 71"/>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20" name="Freeform 72"/>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21" name="Freeform 73"/>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11" name="Group 74"/>
          <p:cNvGrpSpPr>
            <a:grpSpLocks/>
          </p:cNvGrpSpPr>
          <p:nvPr/>
        </p:nvGrpSpPr>
        <p:grpSpPr bwMode="auto">
          <a:xfrm rot="-2770933">
            <a:off x="5676900" y="2247900"/>
            <a:ext cx="1143000" cy="1219200"/>
            <a:chOff x="-3936" y="1248"/>
            <a:chExt cx="3312" cy="2544"/>
          </a:xfrm>
        </p:grpSpPr>
        <p:sp>
          <p:nvSpPr>
            <p:cNvPr id="18512" name="Freeform 75"/>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13" name="Freeform 76"/>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14" name="Freeform 77"/>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15" name="Freeform 78"/>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16" name="Freeform 79"/>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grpSp>
        <p:nvGrpSpPr>
          <p:cNvPr id="12" name="Group 80"/>
          <p:cNvGrpSpPr>
            <a:grpSpLocks/>
          </p:cNvGrpSpPr>
          <p:nvPr/>
        </p:nvGrpSpPr>
        <p:grpSpPr bwMode="auto">
          <a:xfrm rot="-1768534">
            <a:off x="7391400" y="2895601"/>
            <a:ext cx="1295400" cy="1495425"/>
            <a:chOff x="-3936" y="1248"/>
            <a:chExt cx="3312" cy="2544"/>
          </a:xfrm>
        </p:grpSpPr>
        <p:sp>
          <p:nvSpPr>
            <p:cNvPr id="18507" name="Freeform 81"/>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08" name="Freeform 82"/>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09" name="Freeform 83"/>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2"/>
            </a:solidFill>
            <a:ln w="9525">
              <a:noFill/>
              <a:round/>
              <a:headEnd/>
              <a:tailEnd/>
            </a:ln>
          </p:spPr>
          <p:txBody>
            <a:bodyPr/>
            <a:lstStyle/>
            <a:p>
              <a:endParaRPr lang="en-US"/>
            </a:p>
          </p:txBody>
        </p:sp>
        <p:sp>
          <p:nvSpPr>
            <p:cNvPr id="18510" name="Freeform 84"/>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2"/>
            </a:solidFill>
            <a:ln w="9525">
              <a:noFill/>
              <a:round/>
              <a:headEnd/>
              <a:tailEnd/>
            </a:ln>
          </p:spPr>
          <p:txBody>
            <a:bodyPr/>
            <a:lstStyle/>
            <a:p>
              <a:endParaRPr lang="en-US"/>
            </a:p>
          </p:txBody>
        </p:sp>
        <p:sp>
          <p:nvSpPr>
            <p:cNvPr id="18511" name="Freeform 85"/>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31830" name="Freeform 86"/>
          <p:cNvSpPr>
            <a:spLocks/>
          </p:cNvSpPr>
          <p:nvPr/>
        </p:nvSpPr>
        <p:spPr bwMode="auto">
          <a:xfrm rot="-2385361">
            <a:off x="1524000" y="1295400"/>
            <a:ext cx="9906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headEnd/>
            <a:tailEnd/>
          </a:ln>
        </p:spPr>
        <p:txBody>
          <a:bodyPr/>
          <a:lstStyle/>
          <a:p>
            <a:endParaRPr lang="en-US"/>
          </a:p>
        </p:txBody>
      </p:sp>
      <p:sp>
        <p:nvSpPr>
          <p:cNvPr id="31831" name="Freeform 87"/>
          <p:cNvSpPr>
            <a:spLocks/>
          </p:cNvSpPr>
          <p:nvPr/>
        </p:nvSpPr>
        <p:spPr bwMode="auto">
          <a:xfrm rot="-4565435">
            <a:off x="3295650" y="2419350"/>
            <a:ext cx="7239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headEnd/>
            <a:tailEnd/>
          </a:ln>
        </p:spPr>
        <p:txBody>
          <a:bodyPr/>
          <a:lstStyle/>
          <a:p>
            <a:endParaRPr lang="en-US"/>
          </a:p>
        </p:txBody>
      </p:sp>
      <p:sp>
        <p:nvSpPr>
          <p:cNvPr id="18457" name="Freeform 88"/>
          <p:cNvSpPr>
            <a:spLocks/>
          </p:cNvSpPr>
          <p:nvPr/>
        </p:nvSpPr>
        <p:spPr bwMode="auto">
          <a:xfrm>
            <a:off x="9677400" y="2819400"/>
            <a:ext cx="4572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18458" name="Freeform 89"/>
          <p:cNvSpPr>
            <a:spLocks/>
          </p:cNvSpPr>
          <p:nvPr/>
        </p:nvSpPr>
        <p:spPr bwMode="auto">
          <a:xfrm>
            <a:off x="7086600" y="2286000"/>
            <a:ext cx="6096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31834" name="Freeform 90"/>
          <p:cNvSpPr>
            <a:spLocks/>
          </p:cNvSpPr>
          <p:nvPr/>
        </p:nvSpPr>
        <p:spPr bwMode="auto">
          <a:xfrm rot="2857403" flipH="1">
            <a:off x="9331326" y="4994276"/>
            <a:ext cx="1712913" cy="563563"/>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a:lstStyle/>
          <a:p>
            <a:endParaRPr lang="en-US"/>
          </a:p>
        </p:txBody>
      </p:sp>
      <p:sp>
        <p:nvSpPr>
          <p:cNvPr id="31835" name="AutoShape 91"/>
          <p:cNvSpPr>
            <a:spLocks noChangeArrowheads="1"/>
          </p:cNvSpPr>
          <p:nvPr/>
        </p:nvSpPr>
        <p:spPr bwMode="auto">
          <a:xfrm>
            <a:off x="4495800" y="5181600"/>
            <a:ext cx="3124200" cy="838200"/>
          </a:xfrm>
          <a:prstGeom prst="wedgeEllipseCallout">
            <a:avLst>
              <a:gd name="adj1" fmla="val 80486"/>
              <a:gd name="adj2" fmla="val -141287"/>
            </a:avLst>
          </a:prstGeom>
          <a:solidFill>
            <a:srgbClr val="CC66FF"/>
          </a:solidFill>
          <a:ln w="9525">
            <a:solidFill>
              <a:srgbClr val="0000FF"/>
            </a:solidFill>
            <a:miter lim="800000"/>
            <a:headEnd/>
            <a:tailEnd/>
          </a:ln>
        </p:spPr>
        <p:txBody>
          <a:bodyPr/>
          <a:lstStyle/>
          <a:p>
            <a:pPr algn="ctr" eaLnBrk="1" hangingPunct="1"/>
            <a:r>
              <a:rPr lang="en-US" altLang="en-US" sz="3200">
                <a:latin typeface="Times New Roman" pitchFamily="18" charset="0"/>
              </a:rPr>
              <a:t>29-1-1258</a:t>
            </a:r>
          </a:p>
        </p:txBody>
      </p:sp>
      <p:sp>
        <p:nvSpPr>
          <p:cNvPr id="18461" name="Freeform 92"/>
          <p:cNvSpPr>
            <a:spLocks/>
          </p:cNvSpPr>
          <p:nvPr/>
        </p:nvSpPr>
        <p:spPr bwMode="auto">
          <a:xfrm rot="892981">
            <a:off x="7391400" y="1828800"/>
            <a:ext cx="1447800" cy="414338"/>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31837" name="AutoShape 93"/>
          <p:cNvSpPr>
            <a:spLocks noChangeArrowheads="1"/>
          </p:cNvSpPr>
          <p:nvPr/>
        </p:nvSpPr>
        <p:spPr bwMode="auto">
          <a:xfrm>
            <a:off x="9448800" y="4343400"/>
            <a:ext cx="381000" cy="304800"/>
          </a:xfrm>
          <a:prstGeom prst="irregularSeal2">
            <a:avLst/>
          </a:prstGeom>
          <a:solidFill>
            <a:srgbClr val="FF0000"/>
          </a:solidFill>
          <a:ln w="9525">
            <a:solidFill>
              <a:schemeClr val="tx1"/>
            </a:solidFill>
            <a:miter lim="800000"/>
            <a:headEnd/>
            <a:tailEnd/>
          </a:ln>
        </p:spPr>
        <p:txBody>
          <a:bodyPr wrap="none" anchor="ctr"/>
          <a:lstStyle/>
          <a:p>
            <a:pPr eaLnBrk="1" hangingPunct="1"/>
            <a:endParaRPr lang="en-US" altLang="en-US">
              <a:latin typeface="Calibri" pitchFamily="34" charset="0"/>
            </a:endParaRPr>
          </a:p>
        </p:txBody>
      </p:sp>
      <p:sp>
        <p:nvSpPr>
          <p:cNvPr id="31838" name="Freeform 94"/>
          <p:cNvSpPr>
            <a:spLocks/>
          </p:cNvSpPr>
          <p:nvPr/>
        </p:nvSpPr>
        <p:spPr bwMode="auto">
          <a:xfrm rot="-4565435">
            <a:off x="2533650" y="2038350"/>
            <a:ext cx="7239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headEnd/>
            <a:tailEnd/>
          </a:ln>
        </p:spPr>
        <p:txBody>
          <a:bodyPr/>
          <a:lstStyle/>
          <a:p>
            <a:endParaRPr lang="en-US"/>
          </a:p>
        </p:txBody>
      </p:sp>
      <p:grpSp>
        <p:nvGrpSpPr>
          <p:cNvPr id="13" name="Group 95"/>
          <p:cNvGrpSpPr>
            <a:grpSpLocks/>
          </p:cNvGrpSpPr>
          <p:nvPr/>
        </p:nvGrpSpPr>
        <p:grpSpPr bwMode="auto">
          <a:xfrm>
            <a:off x="12649200" y="6227764"/>
            <a:ext cx="15087600" cy="630237"/>
            <a:chOff x="6048" y="3923"/>
            <a:chExt cx="9504" cy="397"/>
          </a:xfrm>
        </p:grpSpPr>
        <p:grpSp>
          <p:nvGrpSpPr>
            <p:cNvPr id="14" name="Group 96"/>
            <p:cNvGrpSpPr>
              <a:grpSpLocks/>
            </p:cNvGrpSpPr>
            <p:nvPr/>
          </p:nvGrpSpPr>
          <p:grpSpPr bwMode="auto">
            <a:xfrm>
              <a:off x="6048" y="3923"/>
              <a:ext cx="7872" cy="397"/>
              <a:chOff x="768" y="4416"/>
              <a:chExt cx="7872" cy="397"/>
            </a:xfrm>
          </p:grpSpPr>
          <p:sp>
            <p:nvSpPr>
              <p:cNvPr id="18486" name="Freeform 97"/>
              <p:cNvSpPr>
                <a:spLocks/>
              </p:cNvSpPr>
              <p:nvPr/>
            </p:nvSpPr>
            <p:spPr bwMode="auto">
              <a:xfrm rot="20690098" flipV="1">
                <a:off x="768" y="4464"/>
                <a:ext cx="455" cy="179"/>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headEnd/>
                <a:tailEnd/>
              </a:ln>
            </p:spPr>
            <p:txBody>
              <a:bodyPr/>
              <a:lstStyle/>
              <a:p>
                <a:endParaRPr lang="en-US"/>
              </a:p>
            </p:txBody>
          </p:sp>
          <p:sp>
            <p:nvSpPr>
              <p:cNvPr id="18487" name="Text Box 98"/>
              <p:cNvSpPr txBox="1">
                <a:spLocks noChangeArrowheads="1"/>
              </p:cNvSpPr>
              <p:nvPr/>
            </p:nvSpPr>
            <p:spPr bwMode="auto">
              <a:xfrm>
                <a:off x="1200"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địch tiến quân</a:t>
                </a:r>
              </a:p>
            </p:txBody>
          </p:sp>
          <p:sp>
            <p:nvSpPr>
              <p:cNvPr id="18488" name="Text Box 99"/>
              <p:cNvSpPr txBox="1">
                <a:spLocks noChangeArrowheads="1"/>
              </p:cNvSpPr>
              <p:nvPr/>
            </p:nvSpPr>
            <p:spPr bwMode="auto">
              <a:xfrm>
                <a:off x="2784"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địch rút chạy</a:t>
                </a:r>
              </a:p>
            </p:txBody>
          </p:sp>
          <p:grpSp>
            <p:nvGrpSpPr>
              <p:cNvPr id="15" name="Group 100"/>
              <p:cNvGrpSpPr>
                <a:grpSpLocks/>
              </p:cNvGrpSpPr>
              <p:nvPr/>
            </p:nvGrpSpPr>
            <p:grpSpPr bwMode="auto">
              <a:xfrm rot="7257957">
                <a:off x="2458" y="4454"/>
                <a:ext cx="339" cy="263"/>
                <a:chOff x="-3936" y="1248"/>
                <a:chExt cx="3312" cy="2544"/>
              </a:xfrm>
            </p:grpSpPr>
            <p:sp>
              <p:nvSpPr>
                <p:cNvPr id="18502" name="Freeform 101"/>
                <p:cNvSpPr>
                  <a:spLocks/>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headEnd/>
                  <a:tailEnd/>
                </a:ln>
              </p:spPr>
              <p:txBody>
                <a:bodyPr/>
                <a:lstStyle/>
                <a:p>
                  <a:endParaRPr lang="en-US"/>
                </a:p>
              </p:txBody>
            </p:sp>
            <p:sp>
              <p:nvSpPr>
                <p:cNvPr id="18503" name="Freeform 102"/>
                <p:cNvSpPr>
                  <a:spLocks/>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504" name="Freeform 103"/>
                <p:cNvSpPr>
                  <a:spLocks/>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05" name="Freeform 104"/>
                <p:cNvSpPr>
                  <a:spLocks/>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06" name="Freeform 105"/>
                <p:cNvSpPr>
                  <a:spLocks/>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18490" name="Freeform 106"/>
              <p:cNvSpPr>
                <a:spLocks/>
              </p:cNvSpPr>
              <p:nvPr/>
            </p:nvSpPr>
            <p:spPr bwMode="auto">
              <a:xfrm>
                <a:off x="3984" y="4512"/>
                <a:ext cx="336" cy="144"/>
              </a:xfrm>
              <a:custGeom>
                <a:avLst/>
                <a:gdLst>
                  <a:gd name="T0" fmla="*/ 0 w 1322"/>
                  <a:gd name="T1" fmla="*/ 0 h 1811"/>
                  <a:gd name="T2" fmla="*/ 0 w 1322"/>
                  <a:gd name="T3" fmla="*/ 0 h 1811"/>
                  <a:gd name="T4" fmla="*/ 0 w 1322"/>
                  <a:gd name="T5" fmla="*/ 0 h 1811"/>
                  <a:gd name="T6" fmla="*/ 0 w 1322"/>
                  <a:gd name="T7" fmla="*/ 0 h 1811"/>
                  <a:gd name="T8" fmla="*/ 0 w 1322"/>
                  <a:gd name="T9" fmla="*/ 0 h 1811"/>
                  <a:gd name="T10" fmla="*/ 0 w 1322"/>
                  <a:gd name="T11" fmla="*/ 0 h 1811"/>
                  <a:gd name="T12" fmla="*/ 0 w 1322"/>
                  <a:gd name="T13" fmla="*/ 0 h 1811"/>
                  <a:gd name="T14" fmla="*/ 0 w 1322"/>
                  <a:gd name="T15" fmla="*/ 0 h 1811"/>
                  <a:gd name="T16" fmla="*/ 0 w 1322"/>
                  <a:gd name="T17" fmla="*/ 0 h 1811"/>
                  <a:gd name="T18" fmla="*/ 0 w 1322"/>
                  <a:gd name="T19" fmla="*/ 0 h 1811"/>
                  <a:gd name="T20" fmla="*/ 0 w 1322"/>
                  <a:gd name="T21" fmla="*/ 0 h 1811"/>
                  <a:gd name="T22" fmla="*/ 0 w 1322"/>
                  <a:gd name="T23" fmla="*/ 0 h 1811"/>
                  <a:gd name="T24" fmla="*/ 0 w 1322"/>
                  <a:gd name="T25" fmla="*/ 0 h 1811"/>
                  <a:gd name="T26" fmla="*/ 0 w 1322"/>
                  <a:gd name="T27" fmla="*/ 0 h 1811"/>
                  <a:gd name="T28" fmla="*/ 0 w 1322"/>
                  <a:gd name="T29" fmla="*/ 0 h 1811"/>
                  <a:gd name="T30" fmla="*/ 0 w 1322"/>
                  <a:gd name="T31" fmla="*/ 0 h 1811"/>
                  <a:gd name="T32" fmla="*/ 0 w 1322"/>
                  <a:gd name="T33" fmla="*/ 0 h 1811"/>
                  <a:gd name="T34" fmla="*/ 0 w 1322"/>
                  <a:gd name="T35" fmla="*/ 0 h 1811"/>
                  <a:gd name="T36" fmla="*/ 0 w 1322"/>
                  <a:gd name="T37" fmla="*/ 0 h 1811"/>
                  <a:gd name="T38" fmla="*/ 0 w 1322"/>
                  <a:gd name="T39" fmla="*/ 0 h 1811"/>
                  <a:gd name="T40" fmla="*/ 0 w 1322"/>
                  <a:gd name="T41" fmla="*/ 0 h 1811"/>
                  <a:gd name="T42" fmla="*/ 0 w 1322"/>
                  <a:gd name="T43" fmla="*/ 0 h 1811"/>
                  <a:gd name="T44" fmla="*/ 0 w 1322"/>
                  <a:gd name="T45" fmla="*/ 0 h 1811"/>
                  <a:gd name="T46" fmla="*/ 0 w 1322"/>
                  <a:gd name="T47" fmla="*/ 0 h 1811"/>
                  <a:gd name="T48" fmla="*/ 0 w 1322"/>
                  <a:gd name="T49" fmla="*/ 0 h 1811"/>
                  <a:gd name="T50" fmla="*/ 0 w 1322"/>
                  <a:gd name="T51" fmla="*/ 0 h 1811"/>
                  <a:gd name="T52" fmla="*/ 0 w 1322"/>
                  <a:gd name="T53" fmla="*/ 0 h 1811"/>
                  <a:gd name="T54" fmla="*/ 0 w 1322"/>
                  <a:gd name="T55" fmla="*/ 0 h 1811"/>
                  <a:gd name="T56" fmla="*/ 0 w 1322"/>
                  <a:gd name="T57" fmla="*/ 0 h 1811"/>
                  <a:gd name="T58" fmla="*/ 0 w 1322"/>
                  <a:gd name="T59" fmla="*/ 0 h 1811"/>
                  <a:gd name="T60" fmla="*/ 0 w 1322"/>
                  <a:gd name="T61" fmla="*/ 0 h 1811"/>
                  <a:gd name="T62" fmla="*/ 0 w 1322"/>
                  <a:gd name="T63" fmla="*/ 0 h 1811"/>
                  <a:gd name="T64" fmla="*/ 0 w 1322"/>
                  <a:gd name="T65" fmla="*/ 0 h 1811"/>
                  <a:gd name="T66" fmla="*/ 0 w 1322"/>
                  <a:gd name="T67" fmla="*/ 0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a:lstStyle/>
              <a:p>
                <a:endParaRPr lang="en-US"/>
              </a:p>
            </p:txBody>
          </p:sp>
          <p:sp>
            <p:nvSpPr>
              <p:cNvPr id="18491" name="Text Box 107"/>
              <p:cNvSpPr txBox="1">
                <a:spLocks noChangeArrowheads="1"/>
              </p:cNvSpPr>
              <p:nvPr/>
            </p:nvSpPr>
            <p:spPr bwMode="auto">
              <a:xfrm>
                <a:off x="4320" y="4464"/>
                <a:ext cx="1344"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Phòng tuyến của ta</a:t>
                </a:r>
              </a:p>
            </p:txBody>
          </p:sp>
          <p:grpSp>
            <p:nvGrpSpPr>
              <p:cNvPr id="16" name="Group 108"/>
              <p:cNvGrpSpPr>
                <a:grpSpLocks/>
              </p:cNvGrpSpPr>
              <p:nvPr/>
            </p:nvGrpSpPr>
            <p:grpSpPr bwMode="auto">
              <a:xfrm rot="19341720" flipV="1">
                <a:off x="5500" y="4416"/>
                <a:ext cx="520" cy="397"/>
                <a:chOff x="926" y="1610"/>
                <a:chExt cx="2108" cy="1075"/>
              </a:xfrm>
            </p:grpSpPr>
            <p:sp>
              <p:nvSpPr>
                <p:cNvPr id="18496" name="Freeform 109"/>
                <p:cNvSpPr>
                  <a:spLocks/>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headEnd/>
                  <a:tailEnd/>
                </a:ln>
              </p:spPr>
              <p:txBody>
                <a:bodyPr/>
                <a:lstStyle/>
                <a:p>
                  <a:endParaRPr lang="en-US"/>
                </a:p>
              </p:txBody>
            </p:sp>
            <p:sp>
              <p:nvSpPr>
                <p:cNvPr id="18497" name="Text Box 110"/>
                <p:cNvSpPr txBox="1">
                  <a:spLocks noChangeArrowheads="1"/>
                </p:cNvSpPr>
                <p:nvPr/>
              </p:nvSpPr>
              <p:spPr bwMode="auto">
                <a:xfrm>
                  <a:off x="926" y="2059"/>
                  <a:ext cx="471" cy="626"/>
                </a:xfrm>
                <a:prstGeom prst="rect">
                  <a:avLst/>
                </a:prstGeom>
                <a:noFill/>
                <a:ln w="9525">
                  <a:noFill/>
                  <a:miter lim="800000"/>
                  <a:headEnd/>
                  <a:tailEnd/>
                </a:ln>
              </p:spPr>
              <p:txBody>
                <a:bodyPr rot="10800000" wrap="none">
                  <a:spAutoFit/>
                </a:bodyPr>
                <a:lstStyle/>
                <a:p>
                  <a:pPr eaLnBrk="1" hangingPunct="1"/>
                  <a:endParaRPr lang="en-US" altLang="en-US">
                    <a:latin typeface="Calibri" pitchFamily="34" charset="0"/>
                  </a:endParaRPr>
                </a:p>
              </p:txBody>
            </p:sp>
            <p:sp>
              <p:nvSpPr>
                <p:cNvPr id="18498" name="Freeform 11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headEnd/>
                  <a:tailEnd/>
                </a:ln>
              </p:spPr>
              <p:txBody>
                <a:bodyPr/>
                <a:lstStyle/>
                <a:p>
                  <a:endParaRPr lang="en-US"/>
                </a:p>
              </p:txBody>
            </p:sp>
            <p:sp>
              <p:nvSpPr>
                <p:cNvPr id="18499" name="Freeform 11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headEnd/>
                  <a:tailEnd/>
                </a:ln>
              </p:spPr>
              <p:txBody>
                <a:bodyPr/>
                <a:lstStyle/>
                <a:p>
                  <a:endParaRPr lang="en-US"/>
                </a:p>
              </p:txBody>
            </p:sp>
            <p:sp>
              <p:nvSpPr>
                <p:cNvPr id="18500" name="Freeform 11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headEnd/>
                  <a:tailEnd/>
                </a:ln>
              </p:spPr>
              <p:txBody>
                <a:bodyPr/>
                <a:lstStyle/>
                <a:p>
                  <a:endParaRPr lang="en-US"/>
                </a:p>
              </p:txBody>
            </p:sp>
            <p:sp>
              <p:nvSpPr>
                <p:cNvPr id="18501" name="Freeform 11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headEnd/>
                  <a:tailEnd/>
                </a:ln>
              </p:spPr>
              <p:txBody>
                <a:bodyPr/>
                <a:lstStyle/>
                <a:p>
                  <a:endParaRPr lang="en-US"/>
                </a:p>
              </p:txBody>
            </p:sp>
          </p:grpSp>
          <p:sp>
            <p:nvSpPr>
              <p:cNvPr id="18493" name="Text Box 115"/>
              <p:cNvSpPr txBox="1">
                <a:spLocks noChangeArrowheads="1"/>
              </p:cNvSpPr>
              <p:nvPr/>
            </p:nvSpPr>
            <p:spPr bwMode="auto">
              <a:xfrm>
                <a:off x="6144" y="4464"/>
                <a:ext cx="960"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rút lui</a:t>
                </a:r>
              </a:p>
            </p:txBody>
          </p:sp>
          <p:sp>
            <p:nvSpPr>
              <p:cNvPr id="18494" name="Freeform 116"/>
              <p:cNvSpPr>
                <a:spLocks/>
              </p:cNvSpPr>
              <p:nvPr/>
            </p:nvSpPr>
            <p:spPr bwMode="auto">
              <a:xfrm rot="9932833" flipH="1">
                <a:off x="7104" y="4464"/>
                <a:ext cx="556" cy="186"/>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a:lstStyle/>
              <a:p>
                <a:endParaRPr lang="en-US"/>
              </a:p>
            </p:txBody>
          </p:sp>
          <p:sp>
            <p:nvSpPr>
              <p:cNvPr id="18495" name="Text Box 117"/>
              <p:cNvSpPr txBox="1">
                <a:spLocks noChangeArrowheads="1"/>
              </p:cNvSpPr>
              <p:nvPr/>
            </p:nvSpPr>
            <p:spPr bwMode="auto">
              <a:xfrm>
                <a:off x="7584" y="4464"/>
                <a:ext cx="1056"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tiến công</a:t>
                </a:r>
              </a:p>
            </p:txBody>
          </p:sp>
        </p:grpSp>
        <p:sp>
          <p:nvSpPr>
            <p:cNvPr id="18484" name="Freeform 118"/>
            <p:cNvSpPr>
              <a:spLocks/>
            </p:cNvSpPr>
            <p:nvPr/>
          </p:nvSpPr>
          <p:spPr bwMode="auto">
            <a:xfrm rot="1751964">
              <a:off x="13949" y="4008"/>
              <a:ext cx="384" cy="192"/>
            </a:xfrm>
            <a:custGeom>
              <a:avLst/>
              <a:gdLst>
                <a:gd name="T0" fmla="*/ 0 w 3036"/>
                <a:gd name="T1" fmla="*/ 0 h 2254"/>
                <a:gd name="T2" fmla="*/ 0 w 3036"/>
                <a:gd name="T3" fmla="*/ 0 h 2254"/>
                <a:gd name="T4" fmla="*/ 0 w 3036"/>
                <a:gd name="T5" fmla="*/ 0 h 2254"/>
                <a:gd name="T6" fmla="*/ 0 w 3036"/>
                <a:gd name="T7" fmla="*/ 0 h 2254"/>
                <a:gd name="T8" fmla="*/ 0 w 3036"/>
                <a:gd name="T9" fmla="*/ 0 h 2254"/>
                <a:gd name="T10" fmla="*/ 0 w 3036"/>
                <a:gd name="T11" fmla="*/ 0 h 2254"/>
                <a:gd name="T12" fmla="*/ 0 w 3036"/>
                <a:gd name="T13" fmla="*/ 0 h 2254"/>
                <a:gd name="T14" fmla="*/ 0 w 3036"/>
                <a:gd name="T15" fmla="*/ 0 h 2254"/>
                <a:gd name="T16" fmla="*/ 0 w 3036"/>
                <a:gd name="T17" fmla="*/ 0 h 2254"/>
                <a:gd name="T18" fmla="*/ 0 w 3036"/>
                <a:gd name="T19" fmla="*/ 0 h 2254"/>
                <a:gd name="T20" fmla="*/ 0 w 3036"/>
                <a:gd name="T21" fmla="*/ 0 h 2254"/>
                <a:gd name="T22" fmla="*/ 0 w 3036"/>
                <a:gd name="T23" fmla="*/ 0 h 2254"/>
                <a:gd name="T24" fmla="*/ 0 w 3036"/>
                <a:gd name="T25" fmla="*/ 0 h 2254"/>
                <a:gd name="T26" fmla="*/ 0 w 3036"/>
                <a:gd name="T27" fmla="*/ 0 h 2254"/>
                <a:gd name="T28" fmla="*/ 0 w 3036"/>
                <a:gd name="T29" fmla="*/ 0 h 2254"/>
                <a:gd name="T30" fmla="*/ 0 w 3036"/>
                <a:gd name="T31" fmla="*/ 0 h 2254"/>
                <a:gd name="T32" fmla="*/ 0 w 3036"/>
                <a:gd name="T33" fmla="*/ 0 h 2254"/>
                <a:gd name="T34" fmla="*/ 0 w 3036"/>
                <a:gd name="T35" fmla="*/ 0 h 2254"/>
                <a:gd name="T36" fmla="*/ 0 w 3036"/>
                <a:gd name="T37" fmla="*/ 0 h 2254"/>
                <a:gd name="T38" fmla="*/ 0 w 3036"/>
                <a:gd name="T39" fmla="*/ 0 h 2254"/>
                <a:gd name="T40" fmla="*/ 0 w 3036"/>
                <a:gd name="T41" fmla="*/ 0 h 2254"/>
                <a:gd name="T42" fmla="*/ 0 w 3036"/>
                <a:gd name="T43" fmla="*/ 0 h 2254"/>
                <a:gd name="T44" fmla="*/ 0 w 3036"/>
                <a:gd name="T45" fmla="*/ 0 h 2254"/>
                <a:gd name="T46" fmla="*/ 0 w 3036"/>
                <a:gd name="T47" fmla="*/ 0 h 2254"/>
                <a:gd name="T48" fmla="*/ 0 w 3036"/>
                <a:gd name="T49" fmla="*/ 0 h 2254"/>
                <a:gd name="T50" fmla="*/ 0 w 3036"/>
                <a:gd name="T51" fmla="*/ 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headEnd/>
              <a:tailEnd/>
            </a:ln>
          </p:spPr>
          <p:txBody>
            <a:bodyPr/>
            <a:lstStyle/>
            <a:p>
              <a:endParaRPr lang="en-US"/>
            </a:p>
          </p:txBody>
        </p:sp>
        <p:sp>
          <p:nvSpPr>
            <p:cNvPr id="18485" name="Text Box 119"/>
            <p:cNvSpPr txBox="1">
              <a:spLocks noChangeArrowheads="1"/>
            </p:cNvSpPr>
            <p:nvPr/>
          </p:nvSpPr>
          <p:spPr bwMode="auto">
            <a:xfrm>
              <a:off x="14352" y="3984"/>
              <a:ext cx="1200" cy="212"/>
            </a:xfrm>
            <a:prstGeom prst="rect">
              <a:avLst/>
            </a:prstGeom>
            <a:noFill/>
            <a:ln w="9525">
              <a:noFill/>
              <a:miter lim="800000"/>
              <a:headEnd/>
              <a:tailEnd/>
            </a:ln>
          </p:spPr>
          <p:txBody>
            <a:bodyPr>
              <a:spAutoFit/>
            </a:bodyPr>
            <a:lstStyle/>
            <a:p>
              <a:pPr eaLnBrk="1" hangingPunct="1">
                <a:spcBef>
                  <a:spcPct val="50000"/>
                </a:spcBef>
              </a:pPr>
              <a:r>
                <a:rPr lang="en-US" altLang="en-US" sz="1600">
                  <a:solidFill>
                    <a:srgbClr val="0000FF"/>
                  </a:solidFill>
                  <a:latin typeface="Times New Roman" pitchFamily="18" charset="0"/>
                </a:rPr>
                <a:t>Quân ta truy kích</a:t>
              </a:r>
            </a:p>
          </p:txBody>
        </p:sp>
      </p:grpSp>
      <p:pic>
        <p:nvPicPr>
          <p:cNvPr id="31864" name="Picture 120" descr="cờ"/>
          <p:cNvPicPr>
            <a:picLocks noChangeAspect="1" noChangeArrowheads="1"/>
          </p:cNvPicPr>
          <p:nvPr/>
        </p:nvPicPr>
        <p:blipFill>
          <a:blip r:embed="rId2"/>
          <a:srcRect/>
          <a:stretch>
            <a:fillRect/>
          </a:stretch>
        </p:blipFill>
        <p:spPr bwMode="auto">
          <a:xfrm>
            <a:off x="8763000" y="3429000"/>
            <a:ext cx="1219200" cy="1219200"/>
          </a:xfrm>
          <a:prstGeom prst="rect">
            <a:avLst/>
          </a:prstGeom>
          <a:noFill/>
          <a:ln w="9525">
            <a:noFill/>
            <a:miter lim="800000"/>
            <a:headEnd/>
            <a:tailEnd/>
          </a:ln>
        </p:spPr>
      </p:pic>
      <p:grpSp>
        <p:nvGrpSpPr>
          <p:cNvPr id="17" name="Group 121"/>
          <p:cNvGrpSpPr>
            <a:grpSpLocks/>
          </p:cNvGrpSpPr>
          <p:nvPr/>
        </p:nvGrpSpPr>
        <p:grpSpPr bwMode="auto">
          <a:xfrm rot="929252" flipH="1">
            <a:off x="8458200" y="3733800"/>
            <a:ext cx="927100" cy="915988"/>
            <a:chOff x="5760" y="1104"/>
            <a:chExt cx="642" cy="595"/>
          </a:xfrm>
        </p:grpSpPr>
        <p:pic>
          <p:nvPicPr>
            <p:cNvPr id="18480" name="Picture 122" descr="ng2"/>
            <p:cNvPicPr>
              <a:picLocks noChangeAspect="1" noChangeArrowheads="1"/>
            </p:cNvPicPr>
            <p:nvPr/>
          </p:nvPicPr>
          <p:blipFill>
            <a:blip r:embed="rId3"/>
            <a:srcRect/>
            <a:stretch>
              <a:fillRect/>
            </a:stretch>
          </p:blipFill>
          <p:spPr bwMode="auto">
            <a:xfrm flipH="1">
              <a:off x="6048" y="1248"/>
              <a:ext cx="354" cy="355"/>
            </a:xfrm>
            <a:prstGeom prst="rect">
              <a:avLst/>
            </a:prstGeom>
            <a:noFill/>
            <a:ln w="9525">
              <a:noFill/>
              <a:miter lim="800000"/>
              <a:headEnd/>
              <a:tailEnd/>
            </a:ln>
          </p:spPr>
        </p:pic>
        <p:pic>
          <p:nvPicPr>
            <p:cNvPr id="18481" name="Picture 123" descr="ng2"/>
            <p:cNvPicPr>
              <a:picLocks noChangeAspect="1" noChangeArrowheads="1"/>
            </p:cNvPicPr>
            <p:nvPr/>
          </p:nvPicPr>
          <p:blipFill>
            <a:blip r:embed="rId3"/>
            <a:srcRect/>
            <a:stretch>
              <a:fillRect/>
            </a:stretch>
          </p:blipFill>
          <p:spPr bwMode="auto">
            <a:xfrm flipH="1">
              <a:off x="5904" y="1104"/>
              <a:ext cx="354" cy="355"/>
            </a:xfrm>
            <a:prstGeom prst="rect">
              <a:avLst/>
            </a:prstGeom>
            <a:noFill/>
            <a:ln w="9525">
              <a:noFill/>
              <a:miter lim="800000"/>
              <a:headEnd/>
              <a:tailEnd/>
            </a:ln>
          </p:spPr>
        </p:pic>
        <p:pic>
          <p:nvPicPr>
            <p:cNvPr id="18482" name="Picture 124" descr="ng2"/>
            <p:cNvPicPr>
              <a:picLocks noChangeAspect="1" noChangeArrowheads="1"/>
            </p:cNvPicPr>
            <p:nvPr/>
          </p:nvPicPr>
          <p:blipFill>
            <a:blip r:embed="rId3"/>
            <a:srcRect/>
            <a:stretch>
              <a:fillRect/>
            </a:stretch>
          </p:blipFill>
          <p:spPr bwMode="auto">
            <a:xfrm flipH="1">
              <a:off x="5760" y="1344"/>
              <a:ext cx="354" cy="355"/>
            </a:xfrm>
            <a:prstGeom prst="rect">
              <a:avLst/>
            </a:prstGeom>
            <a:noFill/>
            <a:ln w="9525">
              <a:noFill/>
              <a:miter lim="800000"/>
              <a:headEnd/>
              <a:tailEnd/>
            </a:ln>
          </p:spPr>
        </p:pic>
      </p:grpSp>
      <p:sp>
        <p:nvSpPr>
          <p:cNvPr id="125" name="Rectangle 124"/>
          <p:cNvSpPr/>
          <p:nvPr/>
        </p:nvSpPr>
        <p:spPr>
          <a:xfrm>
            <a:off x="5351593" y="0"/>
            <a:ext cx="6760904"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latin typeface="Times New Roman" panose="02020603050405020304" pitchFamily="18" charset="0"/>
                <a:cs typeface="Times New Roman" pitchFamily="18" charset="0"/>
              </a:rPr>
              <a:t>LƯỢC ĐỒ CUỘC KHÁNG CHIẾN </a:t>
            </a:r>
            <a:r>
              <a:rPr lang="en-US" sz="1600" b="1" dirty="0" smtClean="0">
                <a:solidFill>
                  <a:srgbClr val="FF0000"/>
                </a:solidFill>
                <a:latin typeface="Times New Roman" panose="02020603050405020304" pitchFamily="18" charset="0"/>
                <a:cs typeface="Times New Roman" panose="02020603050405020304" pitchFamily="18" charset="0"/>
              </a:rPr>
              <a:t>CHỐNG </a:t>
            </a:r>
            <a:r>
              <a:rPr lang="en-US" sz="1600" b="1" dirty="0">
                <a:solidFill>
                  <a:srgbClr val="FF0000"/>
                </a:solidFill>
                <a:latin typeface="Times New Roman" panose="02020603050405020304" pitchFamily="18" charset="0"/>
                <a:cs typeface="Times New Roman" panose="02020603050405020304" pitchFamily="18" charset="0"/>
              </a:rPr>
              <a:t>QUÂN MÔNG </a:t>
            </a:r>
            <a:r>
              <a:rPr lang="en-US" sz="1600" b="1" dirty="0" smtClean="0">
                <a:solidFill>
                  <a:srgbClr val="FF0000"/>
                </a:solidFill>
                <a:latin typeface="Times New Roman" panose="02020603050405020304" pitchFamily="18" charset="0"/>
                <a:cs typeface="Times New Roman" panose="02020603050405020304" pitchFamily="18" charset="0"/>
              </a:rPr>
              <a:t>CỔ (</a:t>
            </a:r>
            <a:r>
              <a:rPr lang="en-US" sz="1600" b="1" dirty="0">
                <a:solidFill>
                  <a:srgbClr val="FF0000"/>
                </a:solidFill>
                <a:latin typeface="Times New Roman" panose="02020603050405020304" pitchFamily="18" charset="0"/>
                <a:cs typeface="Times New Roman" panose="02020603050405020304" pitchFamily="18" charset="0"/>
              </a:rPr>
              <a:t>1258</a:t>
            </a:r>
            <a:r>
              <a:rPr lang="en-US" sz="1600" dirty="0">
                <a:solidFill>
                  <a:srgbClr val="FF0000"/>
                </a:solidFill>
                <a:latin typeface="Times New Roman" panose="02020603050405020304" pitchFamily="18" charset="0"/>
                <a:cs typeface="Times New Roman" panose="02020603050405020304" pitchFamily="18" charset="0"/>
              </a:rPr>
              <a:t>)</a:t>
            </a:r>
          </a:p>
        </p:txBody>
      </p:sp>
      <p:sp>
        <p:nvSpPr>
          <p:cNvPr id="126" name="Diagonal Stripe 125"/>
          <p:cNvSpPr/>
          <p:nvPr/>
        </p:nvSpPr>
        <p:spPr>
          <a:xfrm>
            <a:off x="6477000" y="26670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7" name="Diagonal Stripe 126"/>
          <p:cNvSpPr/>
          <p:nvPr/>
        </p:nvSpPr>
        <p:spPr>
          <a:xfrm>
            <a:off x="6172200" y="25908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8" name="Diagonal Stripe 127"/>
          <p:cNvSpPr/>
          <p:nvPr/>
        </p:nvSpPr>
        <p:spPr>
          <a:xfrm>
            <a:off x="5867400" y="25146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9" name="Diagonal Stripe 128"/>
          <p:cNvSpPr/>
          <p:nvPr/>
        </p:nvSpPr>
        <p:spPr>
          <a:xfrm>
            <a:off x="4724400" y="25146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0" name="Diagonal Stripe 129"/>
          <p:cNvSpPr/>
          <p:nvPr/>
        </p:nvSpPr>
        <p:spPr>
          <a:xfrm>
            <a:off x="4419600" y="2514600"/>
            <a:ext cx="76200"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1" name="Diagonal Stripe 130"/>
          <p:cNvSpPr/>
          <p:nvPr/>
        </p:nvSpPr>
        <p:spPr>
          <a:xfrm>
            <a:off x="4191000" y="24384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2" name="Diagonal Stripe 131"/>
          <p:cNvSpPr/>
          <p:nvPr/>
        </p:nvSpPr>
        <p:spPr>
          <a:xfrm>
            <a:off x="3048000" y="18288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4" name="Diagonal Stripe 133"/>
          <p:cNvSpPr/>
          <p:nvPr/>
        </p:nvSpPr>
        <p:spPr>
          <a:xfrm>
            <a:off x="6629400" y="28194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5" name="Diagonal Stripe 134"/>
          <p:cNvSpPr/>
          <p:nvPr/>
        </p:nvSpPr>
        <p:spPr>
          <a:xfrm>
            <a:off x="8305800" y="3505200"/>
            <a:ext cx="46038" cy="2286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6" name="Diagonal Stripe 135"/>
          <p:cNvSpPr/>
          <p:nvPr/>
        </p:nvSpPr>
        <p:spPr>
          <a:xfrm>
            <a:off x="4381488" y="2500306"/>
            <a:ext cx="76200"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271218659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19167 0.00162 L -2.525 -0.00948 " pathEditMode="relative" rAng="0" ptsTypes="AA">
                                      <p:cBhvr>
                                        <p:cTn id="6" dur="20000" fill="hold"/>
                                        <p:tgtEl>
                                          <p:spTgt spid="13"/>
                                        </p:tgtEl>
                                        <p:attrNameLst>
                                          <p:attrName>ppt_x</p:attrName>
                                          <p:attrName>ppt_y</p:attrName>
                                        </p:attrNameLst>
                                      </p:cBhvr>
                                      <p:rCtr x="-1167" y="-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1834"/>
                                        </p:tgtEl>
                                        <p:attrNameLst>
                                          <p:attrName>style.visibility</p:attrName>
                                        </p:attrNameLst>
                                      </p:cBhvr>
                                      <p:to>
                                        <p:strVal val="visible"/>
                                      </p:to>
                                    </p:set>
                                    <p:animEffect transition="in" filter="wipe(down)">
                                      <p:cBhvr>
                                        <p:cTn id="11" dur="1000"/>
                                        <p:tgtEl>
                                          <p:spTgt spid="31834"/>
                                        </p:tgtEl>
                                      </p:cBhvr>
                                    </p:animEffect>
                                  </p:childTnLst>
                                </p:cTn>
                              </p:par>
                            </p:childTnLst>
                          </p:cTn>
                        </p:par>
                        <p:par>
                          <p:cTn id="12" fill="hold" nodeType="afterGroup">
                            <p:stCondLst>
                              <p:cond delay="1000"/>
                            </p:stCondLst>
                            <p:childTnLst>
                              <p:par>
                                <p:cTn id="13" presetID="4" presetClass="entr" presetSubtype="32" repeatCount="indefinite" fill="hold" grpId="0" nodeType="afterEffect">
                                  <p:stCondLst>
                                    <p:cond delay="0"/>
                                  </p:stCondLst>
                                  <p:endCondLst>
                                    <p:cond evt="onNext" delay="0">
                                      <p:tgtEl>
                                        <p:sldTgt/>
                                      </p:tgtEl>
                                    </p:cond>
                                  </p:endCondLst>
                                  <p:childTnLst>
                                    <p:set>
                                      <p:cBhvr>
                                        <p:cTn id="14" dur="1" fill="hold">
                                          <p:stCondLst>
                                            <p:cond delay="0"/>
                                          </p:stCondLst>
                                        </p:cTn>
                                        <p:tgtEl>
                                          <p:spTgt spid="31837"/>
                                        </p:tgtEl>
                                        <p:attrNameLst>
                                          <p:attrName>style.visibility</p:attrName>
                                        </p:attrNameLst>
                                      </p:cBhvr>
                                      <p:to>
                                        <p:strVal val="visible"/>
                                      </p:to>
                                    </p:set>
                                    <p:animEffect transition="in" filter="box(out)">
                                      <p:cBhvr>
                                        <p:cTn id="15" dur="500"/>
                                        <p:tgtEl>
                                          <p:spTgt spid="31837"/>
                                        </p:tgtEl>
                                      </p:cBhvr>
                                    </p:animEffect>
                                  </p:childTnLst>
                                </p:cTn>
                              </p:par>
                              <p:par>
                                <p:cTn id="16" presetID="20" presetClass="emph" presetSubtype="0" repeatCount="indefinite" fill="hold" grpId="0" nodeType="withEffect">
                                  <p:stCondLst>
                                    <p:cond delay="0"/>
                                  </p:stCondLst>
                                  <p:endCondLst>
                                    <p:cond evt="onNext" delay="0">
                                      <p:tgtEl>
                                        <p:sldTgt/>
                                      </p:tgtEl>
                                    </p:cond>
                                  </p:endCondLst>
                                  <p:iterate type="lt">
                                    <p:tmPct val="10000"/>
                                  </p:iterate>
                                  <p:childTnLst>
                                    <p:set>
                                      <p:cBhvr override="childStyle">
                                        <p:cTn id="17" dur="250" autoRev="1" fill="hold"/>
                                        <p:tgtEl>
                                          <p:spTgt spid="31771"/>
                                        </p:tgtEl>
                                        <p:attrNameLst>
                                          <p:attrName>style.color</p:attrName>
                                        </p:attrNameLst>
                                      </p:cBhvr>
                                      <p:to>
                                        <p:clrVal>
                                          <a:srgbClr val="FF0000"/>
                                        </p:clrVal>
                                      </p:to>
                                    </p:set>
                                    <p:set>
                                      <p:cBhvr>
                                        <p:cTn id="18" dur="250" autoRev="1" fill="hold"/>
                                        <p:tgtEl>
                                          <p:spTgt spid="31771"/>
                                        </p:tgtEl>
                                        <p:attrNameLst>
                                          <p:attrName>fillcolor</p:attrName>
                                        </p:attrNameLst>
                                      </p:cBhvr>
                                      <p:to>
                                        <p:clrVal>
                                          <a:srgbClr val="FF0000"/>
                                        </p:clrVal>
                                      </p:to>
                                    </p:set>
                                    <p:set>
                                      <p:cBhvr>
                                        <p:cTn id="19" dur="250" autoRev="1" fill="hold"/>
                                        <p:tgtEl>
                                          <p:spTgt spid="3177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31835"/>
                                        </p:tgtEl>
                                        <p:attrNameLst>
                                          <p:attrName>style.visibility</p:attrName>
                                        </p:attrNameLst>
                                      </p:cBhvr>
                                      <p:to>
                                        <p:strVal val="visible"/>
                                      </p:to>
                                    </p:set>
                                    <p:animEffect transition="in" filter="box(out)">
                                      <p:cBhvr>
                                        <p:cTn id="24" dur="500"/>
                                        <p:tgtEl>
                                          <p:spTgt spid="318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nodeType="clickEffect">
                                  <p:stCondLst>
                                    <p:cond delay="0"/>
                                  </p:stCondLst>
                                  <p:childTnLst>
                                    <p:set>
                                      <p:cBhvr>
                                        <p:cTn id="28" dur="1" fill="hold">
                                          <p:stCondLst>
                                            <p:cond delay="0"/>
                                          </p:stCondLst>
                                        </p:cTn>
                                        <p:tgtEl>
                                          <p:spTgt spid="31864"/>
                                        </p:tgtEl>
                                        <p:attrNameLst>
                                          <p:attrName>style.visibility</p:attrName>
                                        </p:attrNameLst>
                                      </p:cBhvr>
                                      <p:to>
                                        <p:strVal val="visible"/>
                                      </p:to>
                                    </p:set>
                                    <p:animEffect transition="in" filter="box(out)">
                                      <p:cBhvr>
                                        <p:cTn id="29" dur="500"/>
                                        <p:tgtEl>
                                          <p:spTgt spid="31864"/>
                                        </p:tgtEl>
                                      </p:cBhvr>
                                    </p:animEffect>
                                  </p:childTnLst>
                                </p:cTn>
                              </p:par>
                            </p:childTnLst>
                          </p:cTn>
                        </p:par>
                        <p:par>
                          <p:cTn id="30" fill="hold" nodeType="afterGroup">
                            <p:stCondLst>
                              <p:cond delay="500"/>
                            </p:stCondLst>
                            <p:childTnLst>
                              <p:par>
                                <p:cTn id="31" presetID="4"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out)">
                                      <p:cBhvr>
                                        <p:cTn id="33" dur="500"/>
                                        <p:tgtEl>
                                          <p:spTgt spid="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2000"/>
                                        <p:tgtEl>
                                          <p:spTgt spid="12"/>
                                        </p:tgtEl>
                                      </p:cBhvr>
                                    </p:animEffect>
                                  </p:childTnLst>
                                </p:cTn>
                              </p:par>
                              <p:par>
                                <p:cTn id="39" presetID="0" presetClass="path" presetSubtype="0" accel="50000" decel="50000" fill="hold" nodeType="withEffect">
                                  <p:stCondLst>
                                    <p:cond delay="0"/>
                                  </p:stCondLst>
                                  <p:childTnLst>
                                    <p:animMotion origin="layout" path="M -5.55556E-6 1.11111E-6 C -0.02171 -0.03194 -0.04341 -0.06389 -0.07084 -0.08611 C -0.09827 -0.10833 -0.13143 -0.12083 -0.16459 -0.13333 " pathEditMode="relative" ptsTypes="aaA">
                                      <p:cBhvr>
                                        <p:cTn id="40" dur="5000" fill="hold"/>
                                        <p:tgtEl>
                                          <p:spTgt spid="17"/>
                                        </p:tgtEl>
                                        <p:attrNameLst>
                                          <p:attrName>ppt_x</p:attrName>
                                          <p:attrName>ppt_y</p:attrName>
                                        </p:attrNameLst>
                                      </p:cBhvr>
                                    </p:animMotion>
                                  </p:childTnLst>
                                </p:cTn>
                              </p:par>
                            </p:childTnLst>
                          </p:cTn>
                        </p:par>
                        <p:par>
                          <p:cTn id="41" fill="hold" nodeType="afterGroup">
                            <p:stCondLst>
                              <p:cond delay="5000"/>
                            </p:stCondLst>
                            <p:childTnLst>
                              <p:par>
                                <p:cTn id="42" presetID="22" presetClass="entr" presetSubtype="2"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2000"/>
                                        <p:tgtEl>
                                          <p:spTgt spid="11"/>
                                        </p:tgtEl>
                                      </p:cBhvr>
                                    </p:animEffect>
                                  </p:childTnLst>
                                </p:cTn>
                              </p:par>
                              <p:par>
                                <p:cTn id="45" presetID="0" presetClass="path" presetSubtype="0" accel="50000" decel="50000" fill="hold" nodeType="withEffect">
                                  <p:stCondLst>
                                    <p:cond delay="0"/>
                                  </p:stCondLst>
                                  <p:childTnLst>
                                    <p:animMotion origin="layout" path="M -0.16459 -0.13333 C -0.19324 -0.15093 -0.22188 -0.16852 -0.24167 -0.18056 C -0.26146 -0.19259 -0.26806 -0.19861 -0.28334 -0.20556 C -0.29862 -0.2125 -0.31771 -0.22083 -0.33334 -0.22222 C -0.34896 -0.22361 -0.36303 -0.21875 -0.37709 -0.21389 " pathEditMode="relative" ptsTypes="aaaaA">
                                      <p:cBhvr>
                                        <p:cTn id="46" dur="5000" fill="hold"/>
                                        <p:tgtEl>
                                          <p:spTgt spid="17"/>
                                        </p:tgtEl>
                                        <p:attrNameLst>
                                          <p:attrName>ppt_x</p:attrName>
                                          <p:attrName>ppt_y</p:attrName>
                                        </p:attrNameLst>
                                      </p:cBhvr>
                                    </p:animMotion>
                                  </p:childTnLst>
                                </p:cTn>
                              </p:par>
                              <p:par>
                                <p:cTn id="47" presetID="3" presetClass="entr" presetSubtype="1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blinds(horizontal)">
                                      <p:cBhvr>
                                        <p:cTn id="49" dur="500"/>
                                        <p:tgtEl>
                                          <p:spTgt spid="126"/>
                                        </p:tgtEl>
                                      </p:cBhvr>
                                    </p:animEffect>
                                  </p:childTnLst>
                                </p:cTn>
                              </p:par>
                            </p:childTnLst>
                          </p:cTn>
                        </p:par>
                        <p:par>
                          <p:cTn id="50" fill="hold" nodeType="afterGroup">
                            <p:stCondLst>
                              <p:cond delay="10000"/>
                            </p:stCondLst>
                            <p:childTnLst>
                              <p:par>
                                <p:cTn id="51" presetID="22" presetClass="entr" presetSubtype="2"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right)">
                                      <p:cBhvr>
                                        <p:cTn id="53" dur="2000"/>
                                        <p:tgtEl>
                                          <p:spTgt spid="10"/>
                                        </p:tgtEl>
                                      </p:cBhvr>
                                    </p:animEffect>
                                  </p:childTnLst>
                                </p:cTn>
                              </p:par>
                              <p:par>
                                <p:cTn id="54" presetID="0" presetClass="path" presetSubtype="0" accel="50000" decel="50000" fill="hold" nodeType="withEffect">
                                  <p:stCondLst>
                                    <p:cond delay="0"/>
                                  </p:stCondLst>
                                  <p:childTnLst>
                                    <p:animMotion origin="layout" path="M -0.37708 -0.21389 C -0.40781 -0.21111 -0.43854 -0.20833 -0.46458 -0.21389 C -0.49062 -0.21944 -0.51424 -0.23333 -0.53333 -0.24722 C -0.55243 -0.26111 -0.5658 -0.27917 -0.57917 -0.29722 " pathEditMode="relative" ptsTypes="aaaA">
                                      <p:cBhvr>
                                        <p:cTn id="55" dur="5000" fill="hold"/>
                                        <p:tgtEl>
                                          <p:spTgt spid="17"/>
                                        </p:tgtEl>
                                        <p:attrNameLst>
                                          <p:attrName>ppt_x</p:attrName>
                                          <p:attrName>ppt_y</p:attrName>
                                        </p:attrNameLst>
                                      </p:cBhvr>
                                    </p:animMotion>
                                  </p:childTnLst>
                                </p:cTn>
                              </p:par>
                            </p:childTnLst>
                          </p:cTn>
                        </p:par>
                        <p:par>
                          <p:cTn id="56" fill="hold" nodeType="afterGroup">
                            <p:stCondLst>
                              <p:cond delay="15000"/>
                            </p:stCondLst>
                            <p:childTnLst>
                              <p:par>
                                <p:cTn id="57" presetID="22" presetClass="entr" presetSubtype="4" repeatCount="5000" fill="hold" grpId="0" nodeType="afterEffect">
                                  <p:stCondLst>
                                    <p:cond delay="0"/>
                                  </p:stCondLst>
                                  <p:childTnLst>
                                    <p:set>
                                      <p:cBhvr>
                                        <p:cTn id="58" dur="1" fill="hold">
                                          <p:stCondLst>
                                            <p:cond delay="0"/>
                                          </p:stCondLst>
                                        </p:cTn>
                                        <p:tgtEl>
                                          <p:spTgt spid="31831"/>
                                        </p:tgtEl>
                                        <p:attrNameLst>
                                          <p:attrName>style.visibility</p:attrName>
                                        </p:attrNameLst>
                                      </p:cBhvr>
                                      <p:to>
                                        <p:strVal val="visible"/>
                                      </p:to>
                                    </p:set>
                                    <p:animEffect transition="in" filter="wipe(down)">
                                      <p:cBhvr>
                                        <p:cTn id="59" dur="500"/>
                                        <p:tgtEl>
                                          <p:spTgt spid="31831"/>
                                        </p:tgtEl>
                                      </p:cBhvr>
                                    </p:animEffect>
                                  </p:childTnLst>
                                </p:cTn>
                              </p:par>
                            </p:childTnLst>
                          </p:cTn>
                        </p:par>
                        <p:par>
                          <p:cTn id="60" fill="hold" nodeType="afterGroup">
                            <p:stCondLst>
                              <p:cond delay="17500"/>
                            </p:stCondLst>
                            <p:childTnLst>
                              <p:par>
                                <p:cTn id="61" presetID="22" presetClass="entr" presetSubtype="4"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2000"/>
                                        <p:tgtEl>
                                          <p:spTgt spid="9"/>
                                        </p:tgtEl>
                                      </p:cBhvr>
                                    </p:animEffect>
                                  </p:childTnLst>
                                </p:cTn>
                              </p:par>
                            </p:childTnLst>
                          </p:cTn>
                        </p:par>
                        <p:par>
                          <p:cTn id="64" fill="hold" nodeType="afterGroup">
                            <p:stCondLst>
                              <p:cond delay="19500"/>
                            </p:stCondLst>
                            <p:childTnLst>
                              <p:par>
                                <p:cTn id="65" presetID="22" presetClass="entr" presetSubtype="4" repeatCount="5000" fill="hold" grpId="0" nodeType="afterEffect">
                                  <p:stCondLst>
                                    <p:cond delay="0"/>
                                  </p:stCondLst>
                                  <p:childTnLst>
                                    <p:set>
                                      <p:cBhvr>
                                        <p:cTn id="66" dur="1" fill="hold">
                                          <p:stCondLst>
                                            <p:cond delay="0"/>
                                          </p:stCondLst>
                                        </p:cTn>
                                        <p:tgtEl>
                                          <p:spTgt spid="31838"/>
                                        </p:tgtEl>
                                        <p:attrNameLst>
                                          <p:attrName>style.visibility</p:attrName>
                                        </p:attrNameLst>
                                      </p:cBhvr>
                                      <p:to>
                                        <p:strVal val="visible"/>
                                      </p:to>
                                    </p:set>
                                    <p:animEffect transition="in" filter="wipe(down)">
                                      <p:cBhvr>
                                        <p:cTn id="67" dur="500"/>
                                        <p:tgtEl>
                                          <p:spTgt spid="31838"/>
                                        </p:tgtEl>
                                      </p:cBhvr>
                                    </p:animEffect>
                                  </p:childTnLst>
                                </p:cTn>
                              </p:par>
                              <p:par>
                                <p:cTn id="68" presetID="0" presetClass="path" presetSubtype="0" accel="50000" decel="50000" fill="hold" nodeType="withEffect">
                                  <p:stCondLst>
                                    <p:cond delay="0"/>
                                  </p:stCondLst>
                                  <p:childTnLst>
                                    <p:animMotion origin="layout" path="M -0.57917 -0.29722 C -0.60104 -0.30625 -0.62292 -0.31527 -0.63959 -0.33055 C -0.65625 -0.34583 -0.66771 -0.36666 -0.67917 -0.38889 C -0.69063 -0.41111 -0.69948 -0.4375 -0.70834 -0.46389 " pathEditMode="relative" rAng="0" ptsTypes="aaaA">
                                      <p:cBhvr>
                                        <p:cTn id="69" dur="5000" fill="hold"/>
                                        <p:tgtEl>
                                          <p:spTgt spid="17"/>
                                        </p:tgtEl>
                                        <p:attrNameLst>
                                          <p:attrName>ppt_x</p:attrName>
                                          <p:attrName>ppt_y</p:attrName>
                                        </p:attrNameLst>
                                      </p:cBhvr>
                                      <p:rCtr x="-65" y="-83"/>
                                    </p:animMotion>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73" dur="500" fill="hold"/>
                                        <p:tgtEl>
                                          <p:spTgt spid="31769"/>
                                        </p:tgtEl>
                                        <p:attrNameLst>
                                          <p:attrName>style.color</p:attrName>
                                        </p:attrNameLst>
                                      </p:cBhvr>
                                      <p:to>
                                        <p:clrVal>
                                          <a:srgbClr val="FF00FF"/>
                                        </p:clrVal>
                                      </p:to>
                                    </p:set>
                                    <p:set>
                                      <p:cBhvr>
                                        <p:cTn id="74" dur="500" fill="hold"/>
                                        <p:tgtEl>
                                          <p:spTgt spid="31769"/>
                                        </p:tgtEl>
                                        <p:attrNameLst>
                                          <p:attrName>fillcolor</p:attrName>
                                        </p:attrNameLst>
                                      </p:cBhvr>
                                      <p:to>
                                        <p:clrVal>
                                          <a:srgbClr val="FF00FF"/>
                                        </p:clrVal>
                                      </p:to>
                                    </p:set>
                                    <p:set>
                                      <p:cBhvr>
                                        <p:cTn id="75" dur="500" fill="hold"/>
                                        <p:tgtEl>
                                          <p:spTgt spid="31769"/>
                                        </p:tgtEl>
                                        <p:attrNameLst>
                                          <p:attrName>fill.type</p:attrName>
                                        </p:attrNameLst>
                                      </p:cBhvr>
                                      <p:to>
                                        <p:strVal val="solid"/>
                                      </p:to>
                                    </p:set>
                                  </p:childTnLst>
                                </p:cTn>
                              </p:par>
                            </p:childTnLst>
                          </p:cTn>
                        </p:par>
                        <p:par>
                          <p:cTn id="76" fill="hold" nodeType="afterGroup">
                            <p:stCondLst>
                              <p:cond delay="600"/>
                            </p:stCondLst>
                            <p:childTnLst>
                              <p:par>
                                <p:cTn id="77" presetID="22" presetClass="entr" presetSubtype="4" repeatCount="5000" fill="hold" grpId="0" nodeType="afterEffect">
                                  <p:stCondLst>
                                    <p:cond delay="0"/>
                                  </p:stCondLst>
                                  <p:childTnLst>
                                    <p:set>
                                      <p:cBhvr>
                                        <p:cTn id="78" dur="1" fill="hold">
                                          <p:stCondLst>
                                            <p:cond delay="0"/>
                                          </p:stCondLst>
                                        </p:cTn>
                                        <p:tgtEl>
                                          <p:spTgt spid="31830"/>
                                        </p:tgtEl>
                                        <p:attrNameLst>
                                          <p:attrName>style.visibility</p:attrName>
                                        </p:attrNameLst>
                                      </p:cBhvr>
                                      <p:to>
                                        <p:strVal val="visible"/>
                                      </p:to>
                                    </p:set>
                                    <p:animEffect transition="in" filter="wipe(down)">
                                      <p:cBhvr>
                                        <p:cTn id="79" dur="500"/>
                                        <p:tgtEl>
                                          <p:spTgt spid="3183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down)">
                                      <p:cBhvr>
                                        <p:cTn id="84" dur="500"/>
                                        <p:tgtEl>
                                          <p:spTgt spid="8"/>
                                        </p:tgtEl>
                                      </p:cBhvr>
                                    </p:animEffect>
                                  </p:childTnLst>
                                </p:cTn>
                              </p:par>
                              <p:par>
                                <p:cTn id="85" presetID="0" presetClass="path" presetSubtype="0" accel="50000" decel="50000" fill="hold" nodeType="withEffect">
                                  <p:stCondLst>
                                    <p:cond delay="0"/>
                                  </p:stCondLst>
                                  <p:childTnLst>
                                    <p:animMotion origin="layout" path="M -0.70833 -0.46389 C -0.70798 -0.48217 -0.70763 -0.50046 -0.7125 -0.51134 C -0.71736 -0.52176 -0.70937 -0.49676 -0.7375 -0.52777 C -0.76562 -0.55879 -0.82343 -0.62801 -0.88125 -0.69722 " pathEditMode="relative" rAng="0" ptsTypes="aaaA">
                                      <p:cBhvr>
                                        <p:cTn id="86" dur="1000" fill="hold"/>
                                        <p:tgtEl>
                                          <p:spTgt spid="17"/>
                                        </p:tgtEl>
                                        <p:attrNameLst>
                                          <p:attrName>ppt_x</p:attrName>
                                          <p:attrName>ppt_y</p:attrName>
                                        </p:attrNameLst>
                                      </p:cBhvr>
                                      <p:rCtr x="-86" y="-117"/>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nodeType="click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blinds(horizontal)">
                                      <p:cBhvr>
                                        <p:cTn id="9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9" grpId="0"/>
      <p:bldP spid="31771" grpId="0"/>
      <p:bldP spid="31830" grpId="0" animBg="1"/>
      <p:bldP spid="31831" grpId="0" animBg="1"/>
      <p:bldP spid="31834" grpId="0" animBg="1"/>
      <p:bldP spid="31835" grpId="0" animBg="1"/>
      <p:bldP spid="31837" grpId="0" animBg="1"/>
      <p:bldP spid="3183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62188" y="654914"/>
            <a:ext cx="5578968"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(1258)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2" name="TextBox 11"/>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48267" y="1436296"/>
            <a:ext cx="5192889" cy="4154984"/>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17- 1 - 1258,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Ngột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Thai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chặn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21-1-1258: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thanh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dã</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29-1-1258,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294232" y="820119"/>
            <a:ext cx="5604257" cy="830997"/>
          </a:xfrm>
          <a:prstGeom prst="rect">
            <a:avLst/>
          </a:prstGeom>
        </p:spPr>
        <p:txBody>
          <a:bodyPr wrap="square">
            <a:spAutoFit/>
          </a:bodyPr>
          <a:lstStyle/>
          <a:p>
            <a:pPr>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17.1, </a:t>
            </a:r>
            <a:r>
              <a:rPr lang="en-US" sz="2400" b="1" dirty="0" err="1">
                <a:solidFill>
                  <a:srgbClr val="00B0F0"/>
                </a:solidFill>
                <a:latin typeface="Times New Roman" panose="02020603050405020304" pitchFamily="18" charset="0"/>
                <a:ea typeface="Times New Roman" panose="02020603050405020304" pitchFamily="18" charset="0"/>
              </a:rPr>
              <a:t>sơ</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a:solidFill>
                  <a:srgbClr val="00B0F0"/>
                </a:solidFill>
                <a:latin typeface="Times New Roman" panose="02020603050405020304" pitchFamily="18" charset="0"/>
                <a:ea typeface="Times New Roman" panose="02020603050405020304" pitchFamily="18" charset="0"/>
              </a:rPr>
              <a:t>:</a:t>
            </a:r>
            <a:endParaRPr lang="en-US" sz="2000" b="1" dirty="0">
              <a:solidFill>
                <a:srgbClr val="00B0F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294231" y="1651116"/>
            <a:ext cx="560425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287912" y="4326900"/>
            <a:ext cx="5712178" cy="2308324"/>
          </a:xfrm>
          <a:prstGeom prst="rect">
            <a:avLst/>
          </a:prstGeom>
        </p:spPr>
        <p:txBody>
          <a:bodyPr wrap="square">
            <a:spAutoFit/>
          </a:bodyPr>
          <a:lstStyle/>
          <a:p>
            <a:pPr algn="just">
              <a:spcAft>
                <a:spcPts val="0"/>
              </a:spcAft>
            </a:pPr>
            <a:r>
              <a:rPr lang="en-US" dirty="0" smtClean="0">
                <a:solidFill>
                  <a:srgbClr val="000000"/>
                </a:solidFill>
                <a:latin typeface="Times New Roman" panose="02020603050405020304" pitchFamily="18" charset="0"/>
                <a:cs typeface="Times New Roman" panose="02020603050405020304" pitchFamily="18" charset="0"/>
              </a:rPr>
              <a:t>V</a:t>
            </a:r>
            <a:r>
              <a:rPr lang="vi-VN" dirty="0" smtClean="0">
                <a:solidFill>
                  <a:srgbClr val="000000"/>
                </a:solidFill>
                <a:latin typeface="Times New Roman" panose="02020603050405020304" pitchFamily="18" charset="0"/>
                <a:cs typeface="Times New Roman" panose="02020603050405020304" pitchFamily="18" charset="0"/>
              </a:rPr>
              <a:t>ua </a:t>
            </a:r>
            <a:r>
              <a:rPr lang="vi-VN" dirty="0">
                <a:solidFill>
                  <a:srgbClr val="000000"/>
                </a:solidFill>
                <a:latin typeface="Times New Roman" panose="02020603050405020304" pitchFamily="18" charset="0"/>
                <a:cs typeface="Times New Roman" panose="02020603050405020304" pitchFamily="18" charset="0"/>
              </a:rPr>
              <a:t>Trần Thái Tông và Thái sư Trần Thủ Độ giữ vai trò chỉ huy quân đội, lãnh đạo cuộc kháng chiến chống Mông Cổ của nhân dân Đại </a:t>
            </a:r>
            <a:r>
              <a:rPr lang="vi-VN" dirty="0" smtClean="0">
                <a:solidFill>
                  <a:srgbClr val="000000"/>
                </a:solidFill>
                <a:latin typeface="Times New Roman" panose="02020603050405020304" pitchFamily="18" charset="0"/>
                <a:cs typeface="Times New Roman" panose="02020603050405020304" pitchFamily="18" charset="0"/>
              </a:rPr>
              <a:t>Việt.</a:t>
            </a:r>
            <a:r>
              <a:rPr lang="en-US" dirty="0" err="1" smtClean="0">
                <a:solidFill>
                  <a:srgbClr val="000000"/>
                </a:solidFill>
                <a:latin typeface="Times New Roman" panose="02020603050405020304" pitchFamily="18" charset="0"/>
                <a:cs typeface="Times New Roman" panose="02020603050405020304" pitchFamily="18" charset="0"/>
              </a:rPr>
              <a:t>Với</a:t>
            </a:r>
            <a:r>
              <a:rPr lang="en-US" dirty="0" smtClean="0">
                <a:solidFill>
                  <a:srgbClr val="000000"/>
                </a:solidFill>
                <a:latin typeface="Times New Roman" panose="02020603050405020304" pitchFamily="18" charset="0"/>
                <a:cs typeface="Times New Roman" panose="02020603050405020304" pitchFamily="18" charset="0"/>
              </a:rPr>
              <a:t> </a:t>
            </a:r>
            <a:r>
              <a:rPr lang="vi-VN" dirty="0" smtClean="0">
                <a:solidFill>
                  <a:srgbClr val="000000"/>
                </a:solidFill>
                <a:latin typeface="Times New Roman" panose="02020603050405020304" pitchFamily="18" charset="0"/>
                <a:cs typeface="Times New Roman" panose="02020603050405020304" pitchFamily="18" charset="0"/>
              </a:rPr>
              <a:t>những </a:t>
            </a:r>
            <a:r>
              <a:rPr lang="vi-VN" dirty="0">
                <a:solidFill>
                  <a:srgbClr val="000000"/>
                </a:solidFill>
                <a:latin typeface="Times New Roman" panose="02020603050405020304" pitchFamily="18" charset="0"/>
                <a:cs typeface="Times New Roman" panose="02020603050405020304" pitchFamily="18" charset="0"/>
              </a:rPr>
              <a:t>chủ trương kế sách đúng đắn, ví dụ như: chủ động rút lui khỏi kinh thành Thăng Long để bảo toàn lực lượng; tổng phản công khi quân Mông Cổ đang gặp khó khăn… kế sách đánh giặc đúng đắn đó chính là điều kiện tiên quyết dẫn đến thắng lợi của các cuộc kháng chiến.</a:t>
            </a:r>
            <a:endParaRPr lang="vi-VN"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19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4">
                                            <p:txEl>
                                              <p:pRg st="1" end="1"/>
                                            </p:txEl>
                                          </p:spTgt>
                                        </p:tgtEl>
                                        <p:attrNameLst>
                                          <p:attrName>style.color</p:attrName>
                                        </p:attrNameLst>
                                      </p:cBhvr>
                                      <p:to>
                                        <p:clrVal>
                                          <a:schemeClr val="accent2"/>
                                        </p:clrVal>
                                      </p:to>
                                    </p:set>
                                    <p:set>
                                      <p:cBhvr>
                                        <p:cTn id="12" dur="500" fill="hold"/>
                                        <p:tgtEl>
                                          <p:spTgt spid="14">
                                            <p:txEl>
                                              <p:pRg st="1" end="1"/>
                                            </p:txEl>
                                          </p:spTgt>
                                        </p:tgtEl>
                                        <p:attrNameLst>
                                          <p:attrName>fillcolor</p:attrName>
                                        </p:attrNameLst>
                                      </p:cBhvr>
                                      <p:to>
                                        <p:clrVal>
                                          <a:schemeClr val="accent2"/>
                                        </p:clrVal>
                                      </p:to>
                                    </p:set>
                                    <p:set>
                                      <p:cBhvr>
                                        <p:cTn id="13" dur="500" fill="hold"/>
                                        <p:tgtEl>
                                          <p:spTgt spid="14">
                                            <p:txEl>
                                              <p:pRg st="1" end="1"/>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880533" y="797295"/>
            <a:ext cx="5260623"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Cuộc kháng chiến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2, </a:t>
            </a:r>
            <a:r>
              <a:rPr lang="vi-VN" sz="2400" b="1" dirty="0" smtClean="0">
                <a:solidFill>
                  <a:srgbClr val="FF0000"/>
                </a:solidFill>
                <a:latin typeface="Times New Roman" panose="02020603050405020304" pitchFamily="18" charset="0"/>
                <a:cs typeface="Times New Roman" panose="02020603050405020304" pitchFamily="18" charset="0"/>
              </a:rPr>
              <a:t>chống </a:t>
            </a:r>
            <a:r>
              <a:rPr lang="vi-VN" sz="2400" b="1" dirty="0">
                <a:solidFill>
                  <a:srgbClr val="FF0000"/>
                </a:solidFill>
                <a:latin typeface="Times New Roman" panose="02020603050405020304" pitchFamily="18" charset="0"/>
                <a:cs typeface="Times New Roman" panose="02020603050405020304" pitchFamily="18" charset="0"/>
              </a:rPr>
              <a:t>quân xâm lược Nguyên </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1285</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EC3571B8-F7E1-804F-BE4C-6D2ABF58A74F}"/>
              </a:ext>
            </a:extLst>
          </p:cNvPr>
          <p:cNvPicPr>
            <a:picLocks noChangeAspect="1"/>
          </p:cNvPicPr>
          <p:nvPr/>
        </p:nvPicPr>
        <p:blipFill rotWithShape="1">
          <a:blip r:embed="rId2"/>
          <a:srcRect r="963"/>
          <a:stretch/>
        </p:blipFill>
        <p:spPr>
          <a:xfrm rot="12870486" flipV="1">
            <a:off x="11393646" y="271581"/>
            <a:ext cx="772474" cy="568229"/>
          </a:xfrm>
          <a:prstGeom prst="rect">
            <a:avLst/>
          </a:prstGeom>
        </p:spPr>
      </p:pic>
      <p:sp>
        <p:nvSpPr>
          <p:cNvPr id="12" name="TextBox 11"/>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42384" y="810648"/>
            <a:ext cx="5578067" cy="2677656"/>
          </a:xfrm>
          <a:prstGeom prst="rect">
            <a:avLst/>
          </a:prstGeom>
        </p:spPr>
        <p:txBody>
          <a:bodyPr wrap="square">
            <a:spAutoFit/>
          </a:bodyPr>
          <a:lstStyle/>
          <a:p>
            <a:pPr algn="just">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17.2, </a:t>
            </a:r>
            <a:r>
              <a:rPr lang="en-US" sz="2400" b="1" dirty="0" err="1">
                <a:solidFill>
                  <a:srgbClr val="00B0F0"/>
                </a:solidFill>
                <a:latin typeface="Times New Roman" panose="02020603050405020304" pitchFamily="18" charset="0"/>
                <a:ea typeface="Times New Roman" panose="02020603050405020304" pitchFamily="18" charset="0"/>
              </a:rPr>
              <a:t>bảng</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smtClean="0">
                <a:solidFill>
                  <a:srgbClr val="00B0F0"/>
                </a:solidFill>
                <a:latin typeface="Times New Roman" panose="02020603050405020304" pitchFamily="18" charset="0"/>
                <a:ea typeface="Times New Roman" panose="02020603050405020304" pitchFamily="18" charset="0"/>
              </a:rPr>
              <a:t>:</a:t>
            </a:r>
          </a:p>
          <a:p>
            <a:pPr algn="just">
              <a:spcAft>
                <a:spcPts val="0"/>
              </a:spcAft>
            </a:pPr>
            <a:r>
              <a:rPr lang="en-US" sz="2400" dirty="0" smtClean="0">
                <a:latin typeface="Times New Roman" panose="02020603050405020304" pitchFamily="18" charset="0"/>
                <a:ea typeface="Times New Roman" panose="02020603050405020304" pitchFamily="18" charset="0"/>
              </a:rPr>
              <a:t>1.Tóm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(1285)</a:t>
            </a: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3" name="Picture 12" descr="https://img.loigiaihay.com/picture/2022/0418/2_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683" y="2765249"/>
            <a:ext cx="5792428" cy="3567818"/>
          </a:xfrm>
          <a:prstGeom prst="rect">
            <a:avLst/>
          </a:prstGeom>
          <a:noFill/>
          <a:ln>
            <a:no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3149" t="34074" r="43980" b="16872"/>
          <a:stretch/>
        </p:blipFill>
        <p:spPr>
          <a:xfrm>
            <a:off x="1805095" y="1541929"/>
            <a:ext cx="4235447" cy="5109972"/>
          </a:xfrm>
          <a:prstGeom prst="rect">
            <a:avLst/>
          </a:prstGeom>
        </p:spPr>
      </p:pic>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2028</Words>
  <Application>Microsoft Office PowerPoint</Application>
  <PresentationFormat>Widescreen</PresentationFormat>
  <Paragraphs>266</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 CHANCERY</vt:lpstr>
      <vt:lpstr>Arial</vt:lpstr>
      <vt:lpstr>Bodoni MT Black</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89</cp:revision>
  <dcterms:created xsi:type="dcterms:W3CDTF">2021-07-16T03:19:13Z</dcterms:created>
  <dcterms:modified xsi:type="dcterms:W3CDTF">2022-07-23T08:29:40Z</dcterms:modified>
</cp:coreProperties>
</file>