
<file path=[Content_Types].xml><?xml version="1.0" encoding="utf-8"?>
<Types xmlns="http://schemas.openxmlformats.org/package/2006/content-types">
  <Default Extension="png" ContentType="image/png"/>
  <Default Extension="mp3" ContentType="audio/unknown"/>
  <Default Extension="bin" ContentType="application/vnd.openxmlformats-officedocument.oleObject"/>
  <Default Extension="jfif" ContentType="image/jpeg"/>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165c76ba92d94187" Type="http://schemas.microsoft.com/office/2007/relationships/ui/extensibility" Target="customUI/customUI14.xml"/><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9" r:id="rId4"/>
    <p:sldMasterId id="2147483713" r:id="rId5"/>
    <p:sldMasterId id="2147483725" r:id="rId6"/>
    <p:sldMasterId id="2147483737" r:id="rId7"/>
    <p:sldMasterId id="2147483749" r:id="rId8"/>
  </p:sldMasterIdLst>
  <p:notesMasterIdLst>
    <p:notesMasterId r:id="rId33"/>
  </p:notesMasterIdLst>
  <p:sldIdLst>
    <p:sldId id="293" r:id="rId9"/>
    <p:sldId id="305" r:id="rId10"/>
    <p:sldId id="284" r:id="rId11"/>
    <p:sldId id="285" r:id="rId12"/>
    <p:sldId id="286" r:id="rId13"/>
    <p:sldId id="287" r:id="rId14"/>
    <p:sldId id="288" r:id="rId15"/>
    <p:sldId id="256" r:id="rId16"/>
    <p:sldId id="296" r:id="rId17"/>
    <p:sldId id="308" r:id="rId18"/>
    <p:sldId id="257" r:id="rId19"/>
    <p:sldId id="258" r:id="rId20"/>
    <p:sldId id="259" r:id="rId21"/>
    <p:sldId id="260" r:id="rId22"/>
    <p:sldId id="289" r:id="rId23"/>
    <p:sldId id="261" r:id="rId24"/>
    <p:sldId id="262" r:id="rId25"/>
    <p:sldId id="309" r:id="rId26"/>
    <p:sldId id="263" r:id="rId27"/>
    <p:sldId id="265" r:id="rId28"/>
    <p:sldId id="298" r:id="rId29"/>
    <p:sldId id="310" r:id="rId30"/>
    <p:sldId id="311" r:id="rId31"/>
    <p:sldId id="26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 Id="rId4"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wmf"/><Relationship Id="rId1" Type="http://schemas.openxmlformats.org/officeDocument/2006/relationships/image" Target="../media/image45.wmf"/><Relationship Id="rId4" Type="http://schemas.openxmlformats.org/officeDocument/2006/relationships/image" Target="../media/image48.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image" Target="../media/image49.wmf"/><Relationship Id="rId5" Type="http://schemas.openxmlformats.org/officeDocument/2006/relationships/image" Target="../media/image53.wmf"/><Relationship Id="rId4" Type="http://schemas.openxmlformats.org/officeDocument/2006/relationships/image" Target="../media/image52.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wmf"/><Relationship Id="rId1" Type="http://schemas.openxmlformats.org/officeDocument/2006/relationships/image" Target="../media/image54.wmf"/><Relationship Id="rId4" Type="http://schemas.openxmlformats.org/officeDocument/2006/relationships/image" Target="../media/image55.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image" Target="../media/image56.wmf"/><Relationship Id="rId4" Type="http://schemas.openxmlformats.org/officeDocument/2006/relationships/image" Target="../media/image5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63EC5F-8321-48BE-925E-86AE3902698F}" type="datetimeFigureOut">
              <a:rPr lang="en-US" smtClean="0"/>
              <a:t>15/5/2023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B6555F-028E-4545-BB4D-ECB2AC392E5B}" type="slidenum">
              <a:rPr lang="en-US" smtClean="0"/>
              <a:t>‹#›</a:t>
            </a:fld>
            <a:endParaRPr lang="en-US"/>
          </a:p>
        </p:txBody>
      </p:sp>
    </p:spTree>
    <p:extLst>
      <p:ext uri="{BB962C8B-B14F-4D97-AF65-F5344CB8AC3E}">
        <p14:creationId xmlns:p14="http://schemas.microsoft.com/office/powerpoint/2010/main" val="4270353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Đáp</a:t>
            </a:r>
            <a:r>
              <a:rPr lang="en-US" baseline="0"/>
              <a:t> án D đúng</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F6036-E835-44CB-A25A-34C755DFD5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2125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Đáp</a:t>
            </a:r>
            <a:r>
              <a:rPr lang="en-US" baseline="0"/>
              <a:t> án B đúng</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F6036-E835-44CB-A25A-34C755DFD5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5879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Đáp</a:t>
            </a:r>
            <a:r>
              <a:rPr lang="en-US" baseline="0"/>
              <a:t> án B đúng</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F6036-E835-44CB-A25A-34C755DFD5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8564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Đáp</a:t>
            </a:r>
            <a:r>
              <a:rPr lang="en-US" baseline="0"/>
              <a:t> án B đúng</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F6036-E835-44CB-A25A-34C755DFD5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9808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Đáp</a:t>
            </a:r>
            <a:r>
              <a:rPr lang="en-US" baseline="0"/>
              <a:t> án B đúng</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F6036-E835-44CB-A25A-34C755DFD5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9446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14438" y="1143000"/>
            <a:ext cx="44291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121054"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121054"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94340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SG"/>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7A7BB97-7D7A-43DB-9459-392339A6EBED}" type="slidenum">
              <a:rPr kumimoji="0" lang="en-SG"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SG"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90284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2AAF9A-B6C2-4BF5-8108-A7DA8450A9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1F27EE8-5526-4EF5-9A3B-336F3301B6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0652E85-E3DA-45E1-894A-6B6D57070C99}"/>
              </a:ext>
            </a:extLst>
          </p:cNvPr>
          <p:cNvSpPr>
            <a:spLocks noGrp="1"/>
          </p:cNvSpPr>
          <p:nvPr>
            <p:ph type="dt" sz="half" idx="10"/>
          </p:nvPr>
        </p:nvSpPr>
        <p:spPr/>
        <p:txBody>
          <a:bodyPr/>
          <a:lstStyle/>
          <a:p>
            <a:fld id="{E5AE3384-89D7-430F-8562-B336F1B2EAF2}" type="datetimeFigureOut">
              <a:rPr lang="en-US" smtClean="0"/>
              <a:t>15/5/2023</a:t>
            </a:fld>
            <a:endParaRPr lang="en-US"/>
          </a:p>
        </p:txBody>
      </p:sp>
      <p:sp>
        <p:nvSpPr>
          <p:cNvPr id="5" name="Footer Placeholder 4">
            <a:extLst>
              <a:ext uri="{FF2B5EF4-FFF2-40B4-BE49-F238E27FC236}">
                <a16:creationId xmlns:a16="http://schemas.microsoft.com/office/drawing/2014/main" xmlns="" id="{CE965089-D870-42A5-9594-1FFD4B46CE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EA37DD7-D417-4A83-A2B4-2899A8C4F887}"/>
              </a:ext>
            </a:extLst>
          </p:cNvPr>
          <p:cNvSpPr>
            <a:spLocks noGrp="1"/>
          </p:cNvSpPr>
          <p:nvPr>
            <p:ph type="sldNum" sz="quarter" idx="12"/>
          </p:nvPr>
        </p:nvSpPr>
        <p:spPr/>
        <p:txBody>
          <a:bodyPr/>
          <a:lstStyle/>
          <a:p>
            <a:fld id="{43F81A4F-CEE8-4870-80D0-3E85A62D0D1E}" type="slidenum">
              <a:rPr lang="en-US" smtClean="0"/>
              <a:t>‹#›</a:t>
            </a:fld>
            <a:endParaRPr lang="en-US"/>
          </a:p>
        </p:txBody>
      </p:sp>
    </p:spTree>
    <p:extLst>
      <p:ext uri="{BB962C8B-B14F-4D97-AF65-F5344CB8AC3E}">
        <p14:creationId xmlns:p14="http://schemas.microsoft.com/office/powerpoint/2010/main" val="567617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7847A1-5A29-4E51-8578-93FF654B83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A8EB671-0084-435A-AD33-AF5B11FC8B0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83C3253-9181-41FB-BDDF-83A31131F6BA}"/>
              </a:ext>
            </a:extLst>
          </p:cNvPr>
          <p:cNvSpPr>
            <a:spLocks noGrp="1"/>
          </p:cNvSpPr>
          <p:nvPr>
            <p:ph type="dt" sz="half" idx="10"/>
          </p:nvPr>
        </p:nvSpPr>
        <p:spPr/>
        <p:txBody>
          <a:bodyPr/>
          <a:lstStyle/>
          <a:p>
            <a:fld id="{E5AE3384-89D7-430F-8562-B336F1B2EAF2}" type="datetimeFigureOut">
              <a:rPr lang="en-US" smtClean="0"/>
              <a:t>15/5/2023</a:t>
            </a:fld>
            <a:endParaRPr lang="en-US"/>
          </a:p>
        </p:txBody>
      </p:sp>
      <p:sp>
        <p:nvSpPr>
          <p:cNvPr id="5" name="Footer Placeholder 4">
            <a:extLst>
              <a:ext uri="{FF2B5EF4-FFF2-40B4-BE49-F238E27FC236}">
                <a16:creationId xmlns:a16="http://schemas.microsoft.com/office/drawing/2014/main" xmlns="" id="{460D5EDD-CA3B-4C5A-A765-410268FDEF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C610129-9FCE-41AC-AB64-000F67C1AB36}"/>
              </a:ext>
            </a:extLst>
          </p:cNvPr>
          <p:cNvSpPr>
            <a:spLocks noGrp="1"/>
          </p:cNvSpPr>
          <p:nvPr>
            <p:ph type="sldNum" sz="quarter" idx="12"/>
          </p:nvPr>
        </p:nvSpPr>
        <p:spPr/>
        <p:txBody>
          <a:bodyPr/>
          <a:lstStyle/>
          <a:p>
            <a:fld id="{43F81A4F-CEE8-4870-80D0-3E85A62D0D1E}" type="slidenum">
              <a:rPr lang="en-US" smtClean="0"/>
              <a:t>‹#›</a:t>
            </a:fld>
            <a:endParaRPr lang="en-US"/>
          </a:p>
        </p:txBody>
      </p:sp>
    </p:spTree>
    <p:extLst>
      <p:ext uri="{BB962C8B-B14F-4D97-AF65-F5344CB8AC3E}">
        <p14:creationId xmlns:p14="http://schemas.microsoft.com/office/powerpoint/2010/main" val="930140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2BC8C60-D571-46A9-96DB-8C8112A1B6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29436D1-76EC-4B41-9984-3F465380BB3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C707013-44E9-402D-8C9B-87131A4292E8}"/>
              </a:ext>
            </a:extLst>
          </p:cNvPr>
          <p:cNvSpPr>
            <a:spLocks noGrp="1"/>
          </p:cNvSpPr>
          <p:nvPr>
            <p:ph type="dt" sz="half" idx="10"/>
          </p:nvPr>
        </p:nvSpPr>
        <p:spPr/>
        <p:txBody>
          <a:bodyPr/>
          <a:lstStyle/>
          <a:p>
            <a:fld id="{E5AE3384-89D7-430F-8562-B336F1B2EAF2}" type="datetimeFigureOut">
              <a:rPr lang="en-US" smtClean="0"/>
              <a:t>15/5/2023</a:t>
            </a:fld>
            <a:endParaRPr lang="en-US"/>
          </a:p>
        </p:txBody>
      </p:sp>
      <p:sp>
        <p:nvSpPr>
          <p:cNvPr id="5" name="Footer Placeholder 4">
            <a:extLst>
              <a:ext uri="{FF2B5EF4-FFF2-40B4-BE49-F238E27FC236}">
                <a16:creationId xmlns:a16="http://schemas.microsoft.com/office/drawing/2014/main" xmlns="" id="{FE5F95C4-612C-4807-9DBC-788FBAB29F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70EBC37-099F-4E80-9772-E4409C28BACD}"/>
              </a:ext>
            </a:extLst>
          </p:cNvPr>
          <p:cNvSpPr>
            <a:spLocks noGrp="1"/>
          </p:cNvSpPr>
          <p:nvPr>
            <p:ph type="sldNum" sz="quarter" idx="12"/>
          </p:nvPr>
        </p:nvSpPr>
        <p:spPr/>
        <p:txBody>
          <a:bodyPr/>
          <a:lstStyle/>
          <a:p>
            <a:fld id="{43F81A4F-CEE8-4870-80D0-3E85A62D0D1E}" type="slidenum">
              <a:rPr lang="en-US" smtClean="0"/>
              <a:t>‹#›</a:t>
            </a:fld>
            <a:endParaRPr lang="en-US"/>
          </a:p>
        </p:txBody>
      </p:sp>
    </p:spTree>
    <p:extLst>
      <p:ext uri="{BB962C8B-B14F-4D97-AF65-F5344CB8AC3E}">
        <p14:creationId xmlns:p14="http://schemas.microsoft.com/office/powerpoint/2010/main" val="3009552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xmlns="" id="{B340F7B3-D67C-4AD0-8FCE-8EE4A0366B58}"/>
              </a:ext>
            </a:extLst>
          </p:cNvPr>
          <p:cNvSpPr/>
          <p:nvPr userDrawn="1"/>
        </p:nvSpPr>
        <p:spPr>
          <a:xfrm>
            <a:off x="43545"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73809" tIns="36894" rIns="73809" bIns="36894" anchor="ctr" anchorCtr="0">
            <a:noAutofit/>
          </a:bodyPr>
          <a:lstStyle/>
          <a:p>
            <a:pPr algn="ctr" defTabSz="738143"/>
            <a:endParaRPr sz="1453">
              <a:solidFill>
                <a:prstClr val="white"/>
              </a:solidFill>
              <a:ea typeface="Calibri"/>
              <a:cs typeface="Calibri"/>
              <a:sym typeface="Calibri"/>
            </a:endParaRPr>
          </a:p>
        </p:txBody>
      </p:sp>
    </p:spTree>
    <p:extLst>
      <p:ext uri="{BB962C8B-B14F-4D97-AF65-F5344CB8AC3E}">
        <p14:creationId xmlns:p14="http://schemas.microsoft.com/office/powerpoint/2010/main" val="23838614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ECF68A6-1BFB-4E4F-80A5-2E85A968D2B4}"/>
              </a:ext>
            </a:extLst>
          </p:cNvPr>
          <p:cNvSpPr>
            <a:spLocks noGrp="1"/>
          </p:cNvSpPr>
          <p:nvPr>
            <p:ph type="title"/>
          </p:nvPr>
        </p:nvSpPr>
        <p:spPr>
          <a:xfrm>
            <a:off x="838201" y="365126"/>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78F37FC1-2B17-4F84-AD76-296D55FDAB87}"/>
              </a:ext>
            </a:extLst>
          </p:cNvPr>
          <p:cNvSpPr>
            <a:spLocks noGrp="1"/>
          </p:cNvSpPr>
          <p:nvPr>
            <p:ph idx="1"/>
          </p:nvPr>
        </p:nvSpPr>
        <p:spPr>
          <a:xfrm>
            <a:off x="838201"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C0B7A9AA-B26C-4FAB-8322-B6B2ED0E0EF4}"/>
              </a:ext>
            </a:extLst>
          </p:cNvPr>
          <p:cNvSpPr>
            <a:spLocks noGrp="1"/>
          </p:cNvSpPr>
          <p:nvPr>
            <p:ph type="dt" sz="half" idx="10"/>
          </p:nvPr>
        </p:nvSpPr>
        <p:spPr>
          <a:xfrm>
            <a:off x="838201" y="6356351"/>
            <a:ext cx="2743199" cy="365125"/>
          </a:xfrm>
          <a:prstGeom prst="rect">
            <a:avLst/>
          </a:prstGeom>
        </p:spPr>
        <p:txBody>
          <a:bodyPr/>
          <a:lstStyle/>
          <a:p>
            <a:pPr defTabSz="738143"/>
            <a:fld id="{F3133AD2-BA6C-4FB5-ABB8-1BD7288FAFAA}" type="datetimeFigureOut">
              <a:rPr lang="vi-VN" sz="1453" smtClean="0">
                <a:solidFill>
                  <a:prstClr val="black"/>
                </a:solidFill>
              </a:rPr>
              <a:pPr defTabSz="738143"/>
              <a:t>15/05/2023</a:t>
            </a:fld>
            <a:endParaRPr lang="vi-VN" sz="1453">
              <a:solidFill>
                <a:prstClr val="black"/>
              </a:solidFill>
            </a:endParaRPr>
          </a:p>
        </p:txBody>
      </p:sp>
      <p:sp>
        <p:nvSpPr>
          <p:cNvPr id="5" name="Chỗ dành sẵn cho Chân trang 4">
            <a:extLst>
              <a:ext uri="{FF2B5EF4-FFF2-40B4-BE49-F238E27FC236}">
                <a16:creationId xmlns:a16="http://schemas.microsoft.com/office/drawing/2014/main" xmlns="" id="{879CFCB7-EC45-4A5F-9B17-EE355BEF59A8}"/>
              </a:ext>
            </a:extLst>
          </p:cNvPr>
          <p:cNvSpPr>
            <a:spLocks noGrp="1"/>
          </p:cNvSpPr>
          <p:nvPr>
            <p:ph type="ftr" sz="quarter" idx="11"/>
          </p:nvPr>
        </p:nvSpPr>
        <p:spPr>
          <a:xfrm>
            <a:off x="4038601" y="6356351"/>
            <a:ext cx="4114800" cy="365125"/>
          </a:xfrm>
          <a:prstGeom prst="rect">
            <a:avLst/>
          </a:prstGeom>
        </p:spPr>
        <p:txBody>
          <a:bodyPr/>
          <a:lstStyle/>
          <a:p>
            <a:pPr defTabSz="738143"/>
            <a:endParaRPr lang="vi-VN" sz="1453">
              <a:solidFill>
                <a:prstClr val="black"/>
              </a:solidFill>
            </a:endParaRPr>
          </a:p>
        </p:txBody>
      </p:sp>
      <p:sp>
        <p:nvSpPr>
          <p:cNvPr id="6" name="Chỗ dành sẵn cho Số hiệu Bản chiếu 5">
            <a:extLst>
              <a:ext uri="{FF2B5EF4-FFF2-40B4-BE49-F238E27FC236}">
                <a16:creationId xmlns:a16="http://schemas.microsoft.com/office/drawing/2014/main" xmlns="" id="{04B8D005-4FE9-4C16-B22F-4773D81097FD}"/>
              </a:ext>
            </a:extLst>
          </p:cNvPr>
          <p:cNvSpPr>
            <a:spLocks noGrp="1"/>
          </p:cNvSpPr>
          <p:nvPr>
            <p:ph type="sldNum" sz="quarter" idx="12"/>
          </p:nvPr>
        </p:nvSpPr>
        <p:spPr>
          <a:xfrm>
            <a:off x="8610600" y="6356351"/>
            <a:ext cx="2743199" cy="365125"/>
          </a:xfrm>
          <a:prstGeom prst="rect">
            <a:avLst/>
          </a:prstGeom>
        </p:spPr>
        <p:txBody>
          <a:bodyPr/>
          <a:lstStyle/>
          <a:p>
            <a:pPr defTabSz="738143"/>
            <a:fld id="{CD769A7E-8369-4BED-96C9-CF59B90FEA14}" type="slidenum">
              <a:rPr lang="vi-VN" sz="1453" smtClean="0">
                <a:solidFill>
                  <a:prstClr val="black"/>
                </a:solidFill>
              </a:rPr>
              <a:pPr defTabSz="738143"/>
              <a:t>‹#›</a:t>
            </a:fld>
            <a:endParaRPr lang="vi-VN" sz="1453">
              <a:solidFill>
                <a:prstClr val="black"/>
              </a:solidFill>
            </a:endParaRPr>
          </a:p>
        </p:txBody>
      </p:sp>
    </p:spTree>
    <p:extLst>
      <p:ext uri="{BB962C8B-B14F-4D97-AF65-F5344CB8AC3E}">
        <p14:creationId xmlns:p14="http://schemas.microsoft.com/office/powerpoint/2010/main" val="1012830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3070A0A-AA4D-4A09-BD3B-A4E57F528175}"/>
              </a:ext>
            </a:extLst>
          </p:cNvPr>
          <p:cNvSpPr>
            <a:spLocks noGrp="1"/>
          </p:cNvSpPr>
          <p:nvPr>
            <p:ph type="title"/>
          </p:nvPr>
        </p:nvSpPr>
        <p:spPr>
          <a:xfrm>
            <a:off x="831850" y="1709739"/>
            <a:ext cx="10515600" cy="2852737"/>
          </a:xfrm>
          <a:prstGeom prst="rect">
            <a:avLst/>
          </a:prstGeom>
        </p:spPr>
        <p:txBody>
          <a:bodyPr anchor="b"/>
          <a:lstStyle>
            <a:lvl1pPr>
              <a:defRPr sz="4843"/>
            </a:lvl1pPr>
          </a:lstStyle>
          <a:p>
            <a:r>
              <a:rPr lang="vi-VN"/>
              <a:t>Bấm để sửa kiểu tiêu đề Bản cái</a:t>
            </a:r>
          </a:p>
        </p:txBody>
      </p:sp>
      <p:sp>
        <p:nvSpPr>
          <p:cNvPr id="3" name="Chỗ dành sẵn cho Văn bản 2">
            <a:extLst>
              <a:ext uri="{FF2B5EF4-FFF2-40B4-BE49-F238E27FC236}">
                <a16:creationId xmlns:a16="http://schemas.microsoft.com/office/drawing/2014/main" xmlns="" id="{0372EC37-B6AF-43D0-993A-A04DC3AD44D9}"/>
              </a:ext>
            </a:extLst>
          </p:cNvPr>
          <p:cNvSpPr>
            <a:spLocks noGrp="1"/>
          </p:cNvSpPr>
          <p:nvPr>
            <p:ph type="body" idx="1"/>
          </p:nvPr>
        </p:nvSpPr>
        <p:spPr>
          <a:xfrm>
            <a:off x="831850" y="4589463"/>
            <a:ext cx="10515600" cy="1500187"/>
          </a:xfrm>
          <a:prstGeom prst="rect">
            <a:avLst/>
          </a:prstGeom>
        </p:spPr>
        <p:txBody>
          <a:bodyPr/>
          <a:lstStyle>
            <a:lvl1pPr marL="0" indent="0">
              <a:buNone/>
              <a:defRPr sz="1937">
                <a:solidFill>
                  <a:schemeClr val="tx1">
                    <a:tint val="75000"/>
                  </a:schemeClr>
                </a:solidFill>
              </a:defRPr>
            </a:lvl1pPr>
            <a:lvl2pPr marL="369072" indent="0">
              <a:buNone/>
              <a:defRPr sz="1614">
                <a:solidFill>
                  <a:schemeClr val="tx1">
                    <a:tint val="75000"/>
                  </a:schemeClr>
                </a:solidFill>
              </a:defRPr>
            </a:lvl2pPr>
            <a:lvl3pPr marL="738143" indent="0">
              <a:buNone/>
              <a:defRPr sz="1453">
                <a:solidFill>
                  <a:schemeClr val="tx1">
                    <a:tint val="75000"/>
                  </a:schemeClr>
                </a:solidFill>
              </a:defRPr>
            </a:lvl3pPr>
            <a:lvl4pPr marL="1107216" indent="0">
              <a:buNone/>
              <a:defRPr sz="1292">
                <a:solidFill>
                  <a:schemeClr val="tx1">
                    <a:tint val="75000"/>
                  </a:schemeClr>
                </a:solidFill>
              </a:defRPr>
            </a:lvl4pPr>
            <a:lvl5pPr marL="1476287" indent="0">
              <a:buNone/>
              <a:defRPr sz="1292">
                <a:solidFill>
                  <a:schemeClr val="tx1">
                    <a:tint val="75000"/>
                  </a:schemeClr>
                </a:solidFill>
              </a:defRPr>
            </a:lvl5pPr>
            <a:lvl6pPr marL="1845359" indent="0">
              <a:buNone/>
              <a:defRPr sz="1292">
                <a:solidFill>
                  <a:schemeClr val="tx1">
                    <a:tint val="75000"/>
                  </a:schemeClr>
                </a:solidFill>
              </a:defRPr>
            </a:lvl6pPr>
            <a:lvl7pPr marL="2214431" indent="0">
              <a:buNone/>
              <a:defRPr sz="1292">
                <a:solidFill>
                  <a:schemeClr val="tx1">
                    <a:tint val="75000"/>
                  </a:schemeClr>
                </a:solidFill>
              </a:defRPr>
            </a:lvl7pPr>
            <a:lvl8pPr marL="2583503" indent="0">
              <a:buNone/>
              <a:defRPr sz="1292">
                <a:solidFill>
                  <a:schemeClr val="tx1">
                    <a:tint val="75000"/>
                  </a:schemeClr>
                </a:solidFill>
              </a:defRPr>
            </a:lvl8pPr>
            <a:lvl9pPr marL="2952575" indent="0">
              <a:buNone/>
              <a:defRPr sz="1292">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A3DAC885-79F2-4089-AF62-6B82A9DAFAF0}"/>
              </a:ext>
            </a:extLst>
          </p:cNvPr>
          <p:cNvSpPr>
            <a:spLocks noGrp="1"/>
          </p:cNvSpPr>
          <p:nvPr>
            <p:ph type="dt" sz="half" idx="10"/>
          </p:nvPr>
        </p:nvSpPr>
        <p:spPr>
          <a:xfrm>
            <a:off x="838201" y="6356351"/>
            <a:ext cx="2743199" cy="365125"/>
          </a:xfrm>
          <a:prstGeom prst="rect">
            <a:avLst/>
          </a:prstGeom>
        </p:spPr>
        <p:txBody>
          <a:bodyPr/>
          <a:lstStyle/>
          <a:p>
            <a:pPr defTabSz="738143"/>
            <a:fld id="{F3133AD2-BA6C-4FB5-ABB8-1BD7288FAFAA}" type="datetimeFigureOut">
              <a:rPr lang="vi-VN" sz="1453" smtClean="0">
                <a:solidFill>
                  <a:prstClr val="black"/>
                </a:solidFill>
              </a:rPr>
              <a:pPr defTabSz="738143"/>
              <a:t>15/05/2023</a:t>
            </a:fld>
            <a:endParaRPr lang="vi-VN" sz="1453">
              <a:solidFill>
                <a:prstClr val="black"/>
              </a:solidFill>
            </a:endParaRPr>
          </a:p>
        </p:txBody>
      </p:sp>
      <p:sp>
        <p:nvSpPr>
          <p:cNvPr id="5" name="Chỗ dành sẵn cho Chân trang 4">
            <a:extLst>
              <a:ext uri="{FF2B5EF4-FFF2-40B4-BE49-F238E27FC236}">
                <a16:creationId xmlns:a16="http://schemas.microsoft.com/office/drawing/2014/main" xmlns="" id="{1584FC9A-DC9E-43D4-AF41-659B01157F0A}"/>
              </a:ext>
            </a:extLst>
          </p:cNvPr>
          <p:cNvSpPr>
            <a:spLocks noGrp="1"/>
          </p:cNvSpPr>
          <p:nvPr>
            <p:ph type="ftr" sz="quarter" idx="11"/>
          </p:nvPr>
        </p:nvSpPr>
        <p:spPr>
          <a:xfrm>
            <a:off x="4038601" y="6356351"/>
            <a:ext cx="4114800" cy="365125"/>
          </a:xfrm>
          <a:prstGeom prst="rect">
            <a:avLst/>
          </a:prstGeom>
        </p:spPr>
        <p:txBody>
          <a:bodyPr/>
          <a:lstStyle/>
          <a:p>
            <a:pPr defTabSz="738143"/>
            <a:endParaRPr lang="vi-VN" sz="1453">
              <a:solidFill>
                <a:prstClr val="black"/>
              </a:solidFill>
            </a:endParaRPr>
          </a:p>
        </p:txBody>
      </p:sp>
      <p:sp>
        <p:nvSpPr>
          <p:cNvPr id="6" name="Chỗ dành sẵn cho Số hiệu Bản chiếu 5">
            <a:extLst>
              <a:ext uri="{FF2B5EF4-FFF2-40B4-BE49-F238E27FC236}">
                <a16:creationId xmlns:a16="http://schemas.microsoft.com/office/drawing/2014/main" xmlns="" id="{E828010A-F039-462A-880A-BCB669794A6A}"/>
              </a:ext>
            </a:extLst>
          </p:cNvPr>
          <p:cNvSpPr>
            <a:spLocks noGrp="1"/>
          </p:cNvSpPr>
          <p:nvPr>
            <p:ph type="sldNum" sz="quarter" idx="12"/>
          </p:nvPr>
        </p:nvSpPr>
        <p:spPr>
          <a:xfrm>
            <a:off x="8610600" y="6356351"/>
            <a:ext cx="2743199" cy="365125"/>
          </a:xfrm>
          <a:prstGeom prst="rect">
            <a:avLst/>
          </a:prstGeom>
        </p:spPr>
        <p:txBody>
          <a:bodyPr/>
          <a:lstStyle/>
          <a:p>
            <a:pPr defTabSz="738143"/>
            <a:fld id="{CD769A7E-8369-4BED-96C9-CF59B90FEA14}" type="slidenum">
              <a:rPr lang="vi-VN" sz="1453" smtClean="0">
                <a:solidFill>
                  <a:prstClr val="black"/>
                </a:solidFill>
              </a:rPr>
              <a:pPr defTabSz="738143"/>
              <a:t>‹#›</a:t>
            </a:fld>
            <a:endParaRPr lang="vi-VN" sz="1453">
              <a:solidFill>
                <a:prstClr val="black"/>
              </a:solidFill>
            </a:endParaRPr>
          </a:p>
        </p:txBody>
      </p:sp>
    </p:spTree>
    <p:extLst>
      <p:ext uri="{BB962C8B-B14F-4D97-AF65-F5344CB8AC3E}">
        <p14:creationId xmlns:p14="http://schemas.microsoft.com/office/powerpoint/2010/main" val="1251366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FCC697C-7842-4D80-92B3-11FD4A2589A3}"/>
              </a:ext>
            </a:extLst>
          </p:cNvPr>
          <p:cNvSpPr>
            <a:spLocks noGrp="1"/>
          </p:cNvSpPr>
          <p:nvPr>
            <p:ph type="title"/>
          </p:nvPr>
        </p:nvSpPr>
        <p:spPr>
          <a:xfrm>
            <a:off x="838201" y="365126"/>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C58BB3ED-3326-47F1-9847-3CD4BEF2A9F3}"/>
              </a:ext>
            </a:extLst>
          </p:cNvPr>
          <p:cNvSpPr>
            <a:spLocks noGrp="1"/>
          </p:cNvSpPr>
          <p:nvPr>
            <p:ph sz="half" idx="1"/>
          </p:nvPr>
        </p:nvSpPr>
        <p:spPr>
          <a:xfrm>
            <a:off x="838201"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E8E31FEC-A30F-4C6C-A769-DBAEFFF19C25}"/>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8319E837-664B-45C5-9DEA-DA9637243B3D}"/>
              </a:ext>
            </a:extLst>
          </p:cNvPr>
          <p:cNvSpPr>
            <a:spLocks noGrp="1"/>
          </p:cNvSpPr>
          <p:nvPr>
            <p:ph type="dt" sz="half" idx="10"/>
          </p:nvPr>
        </p:nvSpPr>
        <p:spPr>
          <a:xfrm>
            <a:off x="838201" y="6356351"/>
            <a:ext cx="2743199" cy="365125"/>
          </a:xfrm>
          <a:prstGeom prst="rect">
            <a:avLst/>
          </a:prstGeom>
        </p:spPr>
        <p:txBody>
          <a:bodyPr/>
          <a:lstStyle/>
          <a:p>
            <a:pPr defTabSz="738143"/>
            <a:fld id="{F3133AD2-BA6C-4FB5-ABB8-1BD7288FAFAA}" type="datetimeFigureOut">
              <a:rPr lang="vi-VN" sz="1453" smtClean="0">
                <a:solidFill>
                  <a:prstClr val="black"/>
                </a:solidFill>
              </a:rPr>
              <a:pPr defTabSz="738143"/>
              <a:t>15/05/2023</a:t>
            </a:fld>
            <a:endParaRPr lang="vi-VN" sz="1453">
              <a:solidFill>
                <a:prstClr val="black"/>
              </a:solidFill>
            </a:endParaRPr>
          </a:p>
        </p:txBody>
      </p:sp>
      <p:sp>
        <p:nvSpPr>
          <p:cNvPr id="6" name="Chỗ dành sẵn cho Chân trang 5">
            <a:extLst>
              <a:ext uri="{FF2B5EF4-FFF2-40B4-BE49-F238E27FC236}">
                <a16:creationId xmlns:a16="http://schemas.microsoft.com/office/drawing/2014/main" xmlns="" id="{07542653-EF4B-4C2E-AA87-1E913B1685A8}"/>
              </a:ext>
            </a:extLst>
          </p:cNvPr>
          <p:cNvSpPr>
            <a:spLocks noGrp="1"/>
          </p:cNvSpPr>
          <p:nvPr>
            <p:ph type="ftr" sz="quarter" idx="11"/>
          </p:nvPr>
        </p:nvSpPr>
        <p:spPr>
          <a:xfrm>
            <a:off x="4038601" y="6356351"/>
            <a:ext cx="4114800" cy="365125"/>
          </a:xfrm>
          <a:prstGeom prst="rect">
            <a:avLst/>
          </a:prstGeom>
        </p:spPr>
        <p:txBody>
          <a:bodyPr/>
          <a:lstStyle/>
          <a:p>
            <a:pPr defTabSz="738143"/>
            <a:endParaRPr lang="vi-VN" sz="1453">
              <a:solidFill>
                <a:prstClr val="black"/>
              </a:solidFill>
            </a:endParaRPr>
          </a:p>
        </p:txBody>
      </p:sp>
      <p:sp>
        <p:nvSpPr>
          <p:cNvPr id="7" name="Chỗ dành sẵn cho Số hiệu Bản chiếu 6">
            <a:extLst>
              <a:ext uri="{FF2B5EF4-FFF2-40B4-BE49-F238E27FC236}">
                <a16:creationId xmlns:a16="http://schemas.microsoft.com/office/drawing/2014/main" xmlns="" id="{4585AF98-566C-4D6D-A2E8-2E0E4A57843B}"/>
              </a:ext>
            </a:extLst>
          </p:cNvPr>
          <p:cNvSpPr>
            <a:spLocks noGrp="1"/>
          </p:cNvSpPr>
          <p:nvPr>
            <p:ph type="sldNum" sz="quarter" idx="12"/>
          </p:nvPr>
        </p:nvSpPr>
        <p:spPr>
          <a:xfrm>
            <a:off x="8610600" y="6356351"/>
            <a:ext cx="2743199" cy="365125"/>
          </a:xfrm>
          <a:prstGeom prst="rect">
            <a:avLst/>
          </a:prstGeom>
        </p:spPr>
        <p:txBody>
          <a:bodyPr/>
          <a:lstStyle/>
          <a:p>
            <a:pPr defTabSz="738143"/>
            <a:fld id="{CD769A7E-8369-4BED-96C9-CF59B90FEA14}" type="slidenum">
              <a:rPr lang="vi-VN" sz="1453" smtClean="0">
                <a:solidFill>
                  <a:prstClr val="black"/>
                </a:solidFill>
              </a:rPr>
              <a:pPr defTabSz="738143"/>
              <a:t>‹#›</a:t>
            </a:fld>
            <a:endParaRPr lang="vi-VN" sz="1453">
              <a:solidFill>
                <a:prstClr val="black"/>
              </a:solidFill>
            </a:endParaRPr>
          </a:p>
        </p:txBody>
      </p:sp>
    </p:spTree>
    <p:extLst>
      <p:ext uri="{BB962C8B-B14F-4D97-AF65-F5344CB8AC3E}">
        <p14:creationId xmlns:p14="http://schemas.microsoft.com/office/powerpoint/2010/main" val="1880270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3AB4FA6C-18CF-4549-8033-E092A86A6629}"/>
              </a:ext>
            </a:extLst>
          </p:cNvPr>
          <p:cNvSpPr>
            <a:spLocks noGrp="1"/>
          </p:cNvSpPr>
          <p:nvPr>
            <p:ph type="title"/>
          </p:nvPr>
        </p:nvSpPr>
        <p:spPr>
          <a:xfrm>
            <a:off x="839788" y="365126"/>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EAEAA0B4-9101-47CA-8710-CF5073D67099}"/>
              </a:ext>
            </a:extLst>
          </p:cNvPr>
          <p:cNvSpPr>
            <a:spLocks noGrp="1"/>
          </p:cNvSpPr>
          <p:nvPr>
            <p:ph type="body" idx="1"/>
          </p:nvPr>
        </p:nvSpPr>
        <p:spPr>
          <a:xfrm>
            <a:off x="839790" y="1681163"/>
            <a:ext cx="5157786" cy="823912"/>
          </a:xfrm>
          <a:prstGeom prst="rect">
            <a:avLst/>
          </a:prstGeom>
        </p:spPr>
        <p:txBody>
          <a:bodyPr anchor="b"/>
          <a:lstStyle>
            <a:lvl1pPr marL="0" indent="0">
              <a:buNone/>
              <a:defRPr sz="1937" b="1"/>
            </a:lvl1pPr>
            <a:lvl2pPr marL="369072" indent="0">
              <a:buNone/>
              <a:defRPr sz="1614" b="1"/>
            </a:lvl2pPr>
            <a:lvl3pPr marL="738143" indent="0">
              <a:buNone/>
              <a:defRPr sz="1453" b="1"/>
            </a:lvl3pPr>
            <a:lvl4pPr marL="1107216" indent="0">
              <a:buNone/>
              <a:defRPr sz="1292" b="1"/>
            </a:lvl4pPr>
            <a:lvl5pPr marL="1476287" indent="0">
              <a:buNone/>
              <a:defRPr sz="1292" b="1"/>
            </a:lvl5pPr>
            <a:lvl6pPr marL="1845359" indent="0">
              <a:buNone/>
              <a:defRPr sz="1292" b="1"/>
            </a:lvl6pPr>
            <a:lvl7pPr marL="2214431" indent="0">
              <a:buNone/>
              <a:defRPr sz="1292" b="1"/>
            </a:lvl7pPr>
            <a:lvl8pPr marL="2583503" indent="0">
              <a:buNone/>
              <a:defRPr sz="1292" b="1"/>
            </a:lvl8pPr>
            <a:lvl9pPr marL="2952575" indent="0">
              <a:buNone/>
              <a:defRPr sz="1292"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2D7229B6-3B00-4C31-9D94-5610EF023A60}"/>
              </a:ext>
            </a:extLst>
          </p:cNvPr>
          <p:cNvSpPr>
            <a:spLocks noGrp="1"/>
          </p:cNvSpPr>
          <p:nvPr>
            <p:ph sz="half" idx="2"/>
          </p:nvPr>
        </p:nvSpPr>
        <p:spPr>
          <a:xfrm>
            <a:off x="839790" y="2505076"/>
            <a:ext cx="5157786"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4D55A381-1F55-4188-B370-90AA6350AA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1937" b="1"/>
            </a:lvl1pPr>
            <a:lvl2pPr marL="369072" indent="0">
              <a:buNone/>
              <a:defRPr sz="1614" b="1"/>
            </a:lvl2pPr>
            <a:lvl3pPr marL="738143" indent="0">
              <a:buNone/>
              <a:defRPr sz="1453" b="1"/>
            </a:lvl3pPr>
            <a:lvl4pPr marL="1107216" indent="0">
              <a:buNone/>
              <a:defRPr sz="1292" b="1"/>
            </a:lvl4pPr>
            <a:lvl5pPr marL="1476287" indent="0">
              <a:buNone/>
              <a:defRPr sz="1292" b="1"/>
            </a:lvl5pPr>
            <a:lvl6pPr marL="1845359" indent="0">
              <a:buNone/>
              <a:defRPr sz="1292" b="1"/>
            </a:lvl6pPr>
            <a:lvl7pPr marL="2214431" indent="0">
              <a:buNone/>
              <a:defRPr sz="1292" b="1"/>
            </a:lvl7pPr>
            <a:lvl8pPr marL="2583503" indent="0">
              <a:buNone/>
              <a:defRPr sz="1292" b="1"/>
            </a:lvl8pPr>
            <a:lvl9pPr marL="2952575" indent="0">
              <a:buNone/>
              <a:defRPr sz="1292"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AB91CA5E-FA34-492E-9B30-D2D48EF0E637}"/>
              </a:ext>
            </a:extLst>
          </p:cNvPr>
          <p:cNvSpPr>
            <a:spLocks noGrp="1"/>
          </p:cNvSpPr>
          <p:nvPr>
            <p:ph sz="quarter" idx="4"/>
          </p:nvPr>
        </p:nvSpPr>
        <p:spPr>
          <a:xfrm>
            <a:off x="6172200" y="2505076"/>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1D363C7E-DFED-4626-B0F5-54D459E58092}"/>
              </a:ext>
            </a:extLst>
          </p:cNvPr>
          <p:cNvSpPr>
            <a:spLocks noGrp="1"/>
          </p:cNvSpPr>
          <p:nvPr>
            <p:ph type="dt" sz="half" idx="10"/>
          </p:nvPr>
        </p:nvSpPr>
        <p:spPr>
          <a:xfrm>
            <a:off x="838201" y="6356351"/>
            <a:ext cx="2743199" cy="365125"/>
          </a:xfrm>
          <a:prstGeom prst="rect">
            <a:avLst/>
          </a:prstGeom>
        </p:spPr>
        <p:txBody>
          <a:bodyPr/>
          <a:lstStyle/>
          <a:p>
            <a:pPr defTabSz="738143"/>
            <a:fld id="{F3133AD2-BA6C-4FB5-ABB8-1BD7288FAFAA}" type="datetimeFigureOut">
              <a:rPr lang="vi-VN" sz="1453" smtClean="0">
                <a:solidFill>
                  <a:prstClr val="black"/>
                </a:solidFill>
              </a:rPr>
              <a:pPr defTabSz="738143"/>
              <a:t>15/05/2023</a:t>
            </a:fld>
            <a:endParaRPr lang="vi-VN" sz="1453">
              <a:solidFill>
                <a:prstClr val="black"/>
              </a:solidFill>
            </a:endParaRPr>
          </a:p>
        </p:txBody>
      </p:sp>
      <p:sp>
        <p:nvSpPr>
          <p:cNvPr id="8" name="Chỗ dành sẵn cho Chân trang 7">
            <a:extLst>
              <a:ext uri="{FF2B5EF4-FFF2-40B4-BE49-F238E27FC236}">
                <a16:creationId xmlns:a16="http://schemas.microsoft.com/office/drawing/2014/main" xmlns="" id="{73084B1A-3BE3-4126-A0C6-E060459D3C75}"/>
              </a:ext>
            </a:extLst>
          </p:cNvPr>
          <p:cNvSpPr>
            <a:spLocks noGrp="1"/>
          </p:cNvSpPr>
          <p:nvPr>
            <p:ph type="ftr" sz="quarter" idx="11"/>
          </p:nvPr>
        </p:nvSpPr>
        <p:spPr>
          <a:xfrm>
            <a:off x="4038601" y="6356351"/>
            <a:ext cx="4114800" cy="365125"/>
          </a:xfrm>
          <a:prstGeom prst="rect">
            <a:avLst/>
          </a:prstGeom>
        </p:spPr>
        <p:txBody>
          <a:bodyPr/>
          <a:lstStyle/>
          <a:p>
            <a:pPr defTabSz="738143"/>
            <a:endParaRPr lang="vi-VN" sz="1453">
              <a:solidFill>
                <a:prstClr val="black"/>
              </a:solidFill>
            </a:endParaRPr>
          </a:p>
        </p:txBody>
      </p:sp>
      <p:sp>
        <p:nvSpPr>
          <p:cNvPr id="9" name="Chỗ dành sẵn cho Số hiệu Bản chiếu 8">
            <a:extLst>
              <a:ext uri="{FF2B5EF4-FFF2-40B4-BE49-F238E27FC236}">
                <a16:creationId xmlns:a16="http://schemas.microsoft.com/office/drawing/2014/main" xmlns="" id="{FC953B9D-C224-4866-9D45-ACFCEDEAAF71}"/>
              </a:ext>
            </a:extLst>
          </p:cNvPr>
          <p:cNvSpPr>
            <a:spLocks noGrp="1"/>
          </p:cNvSpPr>
          <p:nvPr>
            <p:ph type="sldNum" sz="quarter" idx="12"/>
          </p:nvPr>
        </p:nvSpPr>
        <p:spPr>
          <a:xfrm>
            <a:off x="8610600" y="6356351"/>
            <a:ext cx="2743199" cy="365125"/>
          </a:xfrm>
          <a:prstGeom prst="rect">
            <a:avLst/>
          </a:prstGeom>
        </p:spPr>
        <p:txBody>
          <a:bodyPr/>
          <a:lstStyle/>
          <a:p>
            <a:pPr defTabSz="738143"/>
            <a:fld id="{CD769A7E-8369-4BED-96C9-CF59B90FEA14}" type="slidenum">
              <a:rPr lang="vi-VN" sz="1453" smtClean="0">
                <a:solidFill>
                  <a:prstClr val="black"/>
                </a:solidFill>
              </a:rPr>
              <a:pPr defTabSz="738143"/>
              <a:t>‹#›</a:t>
            </a:fld>
            <a:endParaRPr lang="vi-VN" sz="1453">
              <a:solidFill>
                <a:prstClr val="black"/>
              </a:solidFill>
            </a:endParaRPr>
          </a:p>
        </p:txBody>
      </p:sp>
    </p:spTree>
    <p:extLst>
      <p:ext uri="{BB962C8B-B14F-4D97-AF65-F5344CB8AC3E}">
        <p14:creationId xmlns:p14="http://schemas.microsoft.com/office/powerpoint/2010/main" val="23944482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60AFFEC-E221-4FB3-82E3-89B5397F69C9}"/>
              </a:ext>
            </a:extLst>
          </p:cNvPr>
          <p:cNvSpPr>
            <a:spLocks noGrp="1"/>
          </p:cNvSpPr>
          <p:nvPr>
            <p:ph type="title"/>
          </p:nvPr>
        </p:nvSpPr>
        <p:spPr>
          <a:xfrm>
            <a:off x="838201" y="365126"/>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xmlns="" id="{F7DEA3C4-B29B-48D4-A761-8D444466ECFB}"/>
              </a:ext>
            </a:extLst>
          </p:cNvPr>
          <p:cNvSpPr>
            <a:spLocks noGrp="1"/>
          </p:cNvSpPr>
          <p:nvPr>
            <p:ph type="dt" sz="half" idx="10"/>
          </p:nvPr>
        </p:nvSpPr>
        <p:spPr>
          <a:xfrm>
            <a:off x="838201" y="6356351"/>
            <a:ext cx="2743199" cy="365125"/>
          </a:xfrm>
          <a:prstGeom prst="rect">
            <a:avLst/>
          </a:prstGeom>
        </p:spPr>
        <p:txBody>
          <a:bodyPr/>
          <a:lstStyle/>
          <a:p>
            <a:pPr defTabSz="738143"/>
            <a:fld id="{F3133AD2-BA6C-4FB5-ABB8-1BD7288FAFAA}" type="datetimeFigureOut">
              <a:rPr lang="vi-VN" sz="1453" smtClean="0">
                <a:solidFill>
                  <a:prstClr val="black"/>
                </a:solidFill>
              </a:rPr>
              <a:pPr defTabSz="738143"/>
              <a:t>15/05/2023</a:t>
            </a:fld>
            <a:endParaRPr lang="vi-VN" sz="1453">
              <a:solidFill>
                <a:prstClr val="black"/>
              </a:solidFill>
            </a:endParaRPr>
          </a:p>
        </p:txBody>
      </p:sp>
      <p:sp>
        <p:nvSpPr>
          <p:cNvPr id="4" name="Chỗ dành sẵn cho Chân trang 3">
            <a:extLst>
              <a:ext uri="{FF2B5EF4-FFF2-40B4-BE49-F238E27FC236}">
                <a16:creationId xmlns:a16="http://schemas.microsoft.com/office/drawing/2014/main" xmlns="" id="{C3CDA956-8ADF-4845-918F-BA3C5910199B}"/>
              </a:ext>
            </a:extLst>
          </p:cNvPr>
          <p:cNvSpPr>
            <a:spLocks noGrp="1"/>
          </p:cNvSpPr>
          <p:nvPr>
            <p:ph type="ftr" sz="quarter" idx="11"/>
          </p:nvPr>
        </p:nvSpPr>
        <p:spPr>
          <a:xfrm>
            <a:off x="4038601" y="6356351"/>
            <a:ext cx="4114800" cy="365125"/>
          </a:xfrm>
          <a:prstGeom prst="rect">
            <a:avLst/>
          </a:prstGeom>
        </p:spPr>
        <p:txBody>
          <a:bodyPr/>
          <a:lstStyle/>
          <a:p>
            <a:pPr defTabSz="738143"/>
            <a:endParaRPr lang="vi-VN" sz="1453">
              <a:solidFill>
                <a:prstClr val="black"/>
              </a:solidFill>
            </a:endParaRPr>
          </a:p>
        </p:txBody>
      </p:sp>
      <p:sp>
        <p:nvSpPr>
          <p:cNvPr id="5" name="Chỗ dành sẵn cho Số hiệu Bản chiếu 4">
            <a:extLst>
              <a:ext uri="{FF2B5EF4-FFF2-40B4-BE49-F238E27FC236}">
                <a16:creationId xmlns:a16="http://schemas.microsoft.com/office/drawing/2014/main" xmlns="" id="{F9C2BA94-12B1-46A8-8D78-558A2CB38856}"/>
              </a:ext>
            </a:extLst>
          </p:cNvPr>
          <p:cNvSpPr>
            <a:spLocks noGrp="1"/>
          </p:cNvSpPr>
          <p:nvPr>
            <p:ph type="sldNum" sz="quarter" idx="12"/>
          </p:nvPr>
        </p:nvSpPr>
        <p:spPr>
          <a:xfrm>
            <a:off x="8610600" y="6356351"/>
            <a:ext cx="2743199" cy="365125"/>
          </a:xfrm>
          <a:prstGeom prst="rect">
            <a:avLst/>
          </a:prstGeom>
        </p:spPr>
        <p:txBody>
          <a:bodyPr/>
          <a:lstStyle/>
          <a:p>
            <a:pPr defTabSz="738143"/>
            <a:fld id="{CD769A7E-8369-4BED-96C9-CF59B90FEA14}" type="slidenum">
              <a:rPr lang="vi-VN" sz="1453" smtClean="0">
                <a:solidFill>
                  <a:prstClr val="black"/>
                </a:solidFill>
              </a:rPr>
              <a:pPr defTabSz="738143"/>
              <a:t>‹#›</a:t>
            </a:fld>
            <a:endParaRPr lang="vi-VN" sz="1453">
              <a:solidFill>
                <a:prstClr val="black"/>
              </a:solidFill>
            </a:endParaRPr>
          </a:p>
        </p:txBody>
      </p:sp>
    </p:spTree>
    <p:extLst>
      <p:ext uri="{BB962C8B-B14F-4D97-AF65-F5344CB8AC3E}">
        <p14:creationId xmlns:p14="http://schemas.microsoft.com/office/powerpoint/2010/main" val="8551138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4FCD7032-F6EF-4F41-841D-38E25D10BFD0}"/>
              </a:ext>
            </a:extLst>
          </p:cNvPr>
          <p:cNvSpPr>
            <a:spLocks noGrp="1"/>
          </p:cNvSpPr>
          <p:nvPr>
            <p:ph type="dt" sz="half" idx="10"/>
          </p:nvPr>
        </p:nvSpPr>
        <p:spPr>
          <a:xfrm>
            <a:off x="838201" y="6356351"/>
            <a:ext cx="2743199" cy="365125"/>
          </a:xfrm>
          <a:prstGeom prst="rect">
            <a:avLst/>
          </a:prstGeom>
        </p:spPr>
        <p:txBody>
          <a:bodyPr/>
          <a:lstStyle/>
          <a:p>
            <a:pPr defTabSz="738143"/>
            <a:fld id="{F3133AD2-BA6C-4FB5-ABB8-1BD7288FAFAA}" type="datetimeFigureOut">
              <a:rPr lang="vi-VN" sz="1453" smtClean="0">
                <a:solidFill>
                  <a:prstClr val="black"/>
                </a:solidFill>
              </a:rPr>
              <a:pPr defTabSz="738143"/>
              <a:t>15/05/2023</a:t>
            </a:fld>
            <a:endParaRPr lang="vi-VN" sz="1453">
              <a:solidFill>
                <a:prstClr val="black"/>
              </a:solidFill>
            </a:endParaRPr>
          </a:p>
        </p:txBody>
      </p:sp>
      <p:sp>
        <p:nvSpPr>
          <p:cNvPr id="3" name="Chỗ dành sẵn cho Chân trang 2">
            <a:extLst>
              <a:ext uri="{FF2B5EF4-FFF2-40B4-BE49-F238E27FC236}">
                <a16:creationId xmlns:a16="http://schemas.microsoft.com/office/drawing/2014/main" xmlns="" id="{BA70A6C4-93A4-45BB-95BF-29182453E693}"/>
              </a:ext>
            </a:extLst>
          </p:cNvPr>
          <p:cNvSpPr>
            <a:spLocks noGrp="1"/>
          </p:cNvSpPr>
          <p:nvPr>
            <p:ph type="ftr" sz="quarter" idx="11"/>
          </p:nvPr>
        </p:nvSpPr>
        <p:spPr>
          <a:xfrm>
            <a:off x="4038601" y="6356351"/>
            <a:ext cx="4114800" cy="365125"/>
          </a:xfrm>
          <a:prstGeom prst="rect">
            <a:avLst/>
          </a:prstGeom>
        </p:spPr>
        <p:txBody>
          <a:bodyPr/>
          <a:lstStyle/>
          <a:p>
            <a:pPr defTabSz="738143"/>
            <a:endParaRPr lang="vi-VN" sz="1453">
              <a:solidFill>
                <a:prstClr val="black"/>
              </a:solidFill>
            </a:endParaRPr>
          </a:p>
        </p:txBody>
      </p:sp>
      <p:sp>
        <p:nvSpPr>
          <p:cNvPr id="4" name="Chỗ dành sẵn cho Số hiệu Bản chiếu 3">
            <a:extLst>
              <a:ext uri="{FF2B5EF4-FFF2-40B4-BE49-F238E27FC236}">
                <a16:creationId xmlns:a16="http://schemas.microsoft.com/office/drawing/2014/main" xmlns="" id="{D1E86C26-493A-4A4E-B151-B1B58C802B5B}"/>
              </a:ext>
            </a:extLst>
          </p:cNvPr>
          <p:cNvSpPr>
            <a:spLocks noGrp="1"/>
          </p:cNvSpPr>
          <p:nvPr>
            <p:ph type="sldNum" sz="quarter" idx="12"/>
          </p:nvPr>
        </p:nvSpPr>
        <p:spPr>
          <a:xfrm>
            <a:off x="8610600" y="6356351"/>
            <a:ext cx="2743199" cy="365125"/>
          </a:xfrm>
          <a:prstGeom prst="rect">
            <a:avLst/>
          </a:prstGeom>
        </p:spPr>
        <p:txBody>
          <a:bodyPr/>
          <a:lstStyle/>
          <a:p>
            <a:pPr defTabSz="738143"/>
            <a:fld id="{CD769A7E-8369-4BED-96C9-CF59B90FEA14}" type="slidenum">
              <a:rPr lang="vi-VN" sz="1453" smtClean="0">
                <a:solidFill>
                  <a:prstClr val="black"/>
                </a:solidFill>
              </a:rPr>
              <a:pPr defTabSz="738143"/>
              <a:t>‹#›</a:t>
            </a:fld>
            <a:endParaRPr lang="vi-VN" sz="1453">
              <a:solidFill>
                <a:prstClr val="black"/>
              </a:solidFill>
            </a:endParaRPr>
          </a:p>
        </p:txBody>
      </p:sp>
    </p:spTree>
    <p:extLst>
      <p:ext uri="{BB962C8B-B14F-4D97-AF65-F5344CB8AC3E}">
        <p14:creationId xmlns:p14="http://schemas.microsoft.com/office/powerpoint/2010/main" val="6910349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7212EEC-9806-4BCC-B4E6-D99ABA5240E6}"/>
              </a:ext>
            </a:extLst>
          </p:cNvPr>
          <p:cNvSpPr>
            <a:spLocks noGrp="1"/>
          </p:cNvSpPr>
          <p:nvPr>
            <p:ph type="title"/>
          </p:nvPr>
        </p:nvSpPr>
        <p:spPr>
          <a:xfrm>
            <a:off x="839789" y="457200"/>
            <a:ext cx="3932237" cy="1600200"/>
          </a:xfrm>
          <a:prstGeom prst="rect">
            <a:avLst/>
          </a:prstGeom>
        </p:spPr>
        <p:txBody>
          <a:bodyPr anchor="b"/>
          <a:lstStyle>
            <a:lvl1pPr>
              <a:defRPr sz="2583"/>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F1A4866E-F056-40CB-BA7E-C34BB63487C3}"/>
              </a:ext>
            </a:extLst>
          </p:cNvPr>
          <p:cNvSpPr>
            <a:spLocks noGrp="1"/>
          </p:cNvSpPr>
          <p:nvPr>
            <p:ph idx="1"/>
          </p:nvPr>
        </p:nvSpPr>
        <p:spPr>
          <a:xfrm>
            <a:off x="5183189" y="987426"/>
            <a:ext cx="6172199" cy="4873625"/>
          </a:xfrm>
          <a:prstGeom prst="rect">
            <a:avLst/>
          </a:prstGeom>
        </p:spPr>
        <p:txBody>
          <a:bodyPr/>
          <a:lstStyle>
            <a:lvl1pPr>
              <a:defRPr sz="2583"/>
            </a:lvl1pPr>
            <a:lvl2pPr>
              <a:defRPr sz="2261"/>
            </a:lvl2pPr>
            <a:lvl3pPr>
              <a:defRPr sz="1937"/>
            </a:lvl3pPr>
            <a:lvl4pPr>
              <a:defRPr sz="1614"/>
            </a:lvl4pPr>
            <a:lvl5pPr>
              <a:defRPr sz="1614"/>
            </a:lvl5pPr>
            <a:lvl6pPr>
              <a:defRPr sz="1614"/>
            </a:lvl6pPr>
            <a:lvl7pPr>
              <a:defRPr sz="1614"/>
            </a:lvl7pPr>
            <a:lvl8pPr>
              <a:defRPr sz="1614"/>
            </a:lvl8pPr>
            <a:lvl9pPr>
              <a:defRPr sz="1614"/>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810498A1-A688-45E6-8550-EC3071B90FA1}"/>
              </a:ext>
            </a:extLst>
          </p:cNvPr>
          <p:cNvSpPr>
            <a:spLocks noGrp="1"/>
          </p:cNvSpPr>
          <p:nvPr>
            <p:ph type="body" sz="half" idx="2"/>
          </p:nvPr>
        </p:nvSpPr>
        <p:spPr>
          <a:xfrm>
            <a:off x="839789" y="2057400"/>
            <a:ext cx="3932237" cy="3811588"/>
          </a:xfrm>
          <a:prstGeom prst="rect">
            <a:avLst/>
          </a:prstGeom>
        </p:spPr>
        <p:txBody>
          <a:bodyPr/>
          <a:lstStyle>
            <a:lvl1pPr marL="0" indent="0">
              <a:buNone/>
              <a:defRPr sz="1292"/>
            </a:lvl1pPr>
            <a:lvl2pPr marL="369072" indent="0">
              <a:buNone/>
              <a:defRPr sz="1130"/>
            </a:lvl2pPr>
            <a:lvl3pPr marL="738143" indent="0">
              <a:buNone/>
              <a:defRPr sz="969"/>
            </a:lvl3pPr>
            <a:lvl4pPr marL="1107216" indent="0">
              <a:buNone/>
              <a:defRPr sz="808"/>
            </a:lvl4pPr>
            <a:lvl5pPr marL="1476287" indent="0">
              <a:buNone/>
              <a:defRPr sz="808"/>
            </a:lvl5pPr>
            <a:lvl6pPr marL="1845359" indent="0">
              <a:buNone/>
              <a:defRPr sz="808"/>
            </a:lvl6pPr>
            <a:lvl7pPr marL="2214431" indent="0">
              <a:buNone/>
              <a:defRPr sz="808"/>
            </a:lvl7pPr>
            <a:lvl8pPr marL="2583503" indent="0">
              <a:buNone/>
              <a:defRPr sz="808"/>
            </a:lvl8pPr>
            <a:lvl9pPr marL="2952575" indent="0">
              <a:buNone/>
              <a:defRPr sz="808"/>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CAA7A761-3B85-47C9-963D-E138E1271D56}"/>
              </a:ext>
            </a:extLst>
          </p:cNvPr>
          <p:cNvSpPr>
            <a:spLocks noGrp="1"/>
          </p:cNvSpPr>
          <p:nvPr>
            <p:ph type="dt" sz="half" idx="10"/>
          </p:nvPr>
        </p:nvSpPr>
        <p:spPr>
          <a:xfrm>
            <a:off x="838201" y="6356351"/>
            <a:ext cx="2743199" cy="365125"/>
          </a:xfrm>
          <a:prstGeom prst="rect">
            <a:avLst/>
          </a:prstGeom>
        </p:spPr>
        <p:txBody>
          <a:bodyPr/>
          <a:lstStyle/>
          <a:p>
            <a:pPr defTabSz="738143"/>
            <a:fld id="{F3133AD2-BA6C-4FB5-ABB8-1BD7288FAFAA}" type="datetimeFigureOut">
              <a:rPr lang="vi-VN" sz="1453" smtClean="0">
                <a:solidFill>
                  <a:prstClr val="black"/>
                </a:solidFill>
              </a:rPr>
              <a:pPr defTabSz="738143"/>
              <a:t>15/05/2023</a:t>
            </a:fld>
            <a:endParaRPr lang="vi-VN" sz="1453">
              <a:solidFill>
                <a:prstClr val="black"/>
              </a:solidFill>
            </a:endParaRPr>
          </a:p>
        </p:txBody>
      </p:sp>
      <p:sp>
        <p:nvSpPr>
          <p:cNvPr id="6" name="Chỗ dành sẵn cho Chân trang 5">
            <a:extLst>
              <a:ext uri="{FF2B5EF4-FFF2-40B4-BE49-F238E27FC236}">
                <a16:creationId xmlns:a16="http://schemas.microsoft.com/office/drawing/2014/main" xmlns="" id="{79574061-2217-4D22-8F9B-8723C8D4C787}"/>
              </a:ext>
            </a:extLst>
          </p:cNvPr>
          <p:cNvSpPr>
            <a:spLocks noGrp="1"/>
          </p:cNvSpPr>
          <p:nvPr>
            <p:ph type="ftr" sz="quarter" idx="11"/>
          </p:nvPr>
        </p:nvSpPr>
        <p:spPr>
          <a:xfrm>
            <a:off x="4038601" y="6356351"/>
            <a:ext cx="4114800" cy="365125"/>
          </a:xfrm>
          <a:prstGeom prst="rect">
            <a:avLst/>
          </a:prstGeom>
        </p:spPr>
        <p:txBody>
          <a:bodyPr/>
          <a:lstStyle/>
          <a:p>
            <a:pPr defTabSz="738143"/>
            <a:endParaRPr lang="vi-VN" sz="1453">
              <a:solidFill>
                <a:prstClr val="black"/>
              </a:solidFill>
            </a:endParaRPr>
          </a:p>
        </p:txBody>
      </p:sp>
      <p:sp>
        <p:nvSpPr>
          <p:cNvPr id="7" name="Chỗ dành sẵn cho Số hiệu Bản chiếu 6">
            <a:extLst>
              <a:ext uri="{FF2B5EF4-FFF2-40B4-BE49-F238E27FC236}">
                <a16:creationId xmlns:a16="http://schemas.microsoft.com/office/drawing/2014/main" xmlns="" id="{FC785E12-3466-457C-A23C-8A2A93C0ECC2}"/>
              </a:ext>
            </a:extLst>
          </p:cNvPr>
          <p:cNvSpPr>
            <a:spLocks noGrp="1"/>
          </p:cNvSpPr>
          <p:nvPr>
            <p:ph type="sldNum" sz="quarter" idx="12"/>
          </p:nvPr>
        </p:nvSpPr>
        <p:spPr>
          <a:xfrm>
            <a:off x="8610600" y="6356351"/>
            <a:ext cx="2743199" cy="365125"/>
          </a:xfrm>
          <a:prstGeom prst="rect">
            <a:avLst/>
          </a:prstGeom>
        </p:spPr>
        <p:txBody>
          <a:bodyPr/>
          <a:lstStyle/>
          <a:p>
            <a:pPr defTabSz="738143"/>
            <a:fld id="{CD769A7E-8369-4BED-96C9-CF59B90FEA14}" type="slidenum">
              <a:rPr lang="vi-VN" sz="1453" smtClean="0">
                <a:solidFill>
                  <a:prstClr val="black"/>
                </a:solidFill>
              </a:rPr>
              <a:pPr defTabSz="738143"/>
              <a:t>‹#›</a:t>
            </a:fld>
            <a:endParaRPr lang="vi-VN" sz="1453">
              <a:solidFill>
                <a:prstClr val="black"/>
              </a:solidFill>
            </a:endParaRPr>
          </a:p>
        </p:txBody>
      </p:sp>
    </p:spTree>
    <p:extLst>
      <p:ext uri="{BB962C8B-B14F-4D97-AF65-F5344CB8AC3E}">
        <p14:creationId xmlns:p14="http://schemas.microsoft.com/office/powerpoint/2010/main" val="924319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75C6BD-B7F6-4649-AED7-AB824F946A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29DC9BB-FAC6-4D25-A8B9-D34E9F27573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9CAFFB-6618-4803-8918-B775433B6034}"/>
              </a:ext>
            </a:extLst>
          </p:cNvPr>
          <p:cNvSpPr>
            <a:spLocks noGrp="1"/>
          </p:cNvSpPr>
          <p:nvPr>
            <p:ph type="dt" sz="half" idx="10"/>
          </p:nvPr>
        </p:nvSpPr>
        <p:spPr/>
        <p:txBody>
          <a:bodyPr/>
          <a:lstStyle/>
          <a:p>
            <a:fld id="{E5AE3384-89D7-430F-8562-B336F1B2EAF2}" type="datetimeFigureOut">
              <a:rPr lang="en-US" smtClean="0"/>
              <a:t>15/5/2023</a:t>
            </a:fld>
            <a:endParaRPr lang="en-US"/>
          </a:p>
        </p:txBody>
      </p:sp>
      <p:sp>
        <p:nvSpPr>
          <p:cNvPr id="5" name="Footer Placeholder 4">
            <a:extLst>
              <a:ext uri="{FF2B5EF4-FFF2-40B4-BE49-F238E27FC236}">
                <a16:creationId xmlns:a16="http://schemas.microsoft.com/office/drawing/2014/main" xmlns="" id="{B053716F-2113-4A48-A849-423D2589A7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520CEA5-10A0-45B1-A89E-0265B4A4A109}"/>
              </a:ext>
            </a:extLst>
          </p:cNvPr>
          <p:cNvSpPr>
            <a:spLocks noGrp="1"/>
          </p:cNvSpPr>
          <p:nvPr>
            <p:ph type="sldNum" sz="quarter" idx="12"/>
          </p:nvPr>
        </p:nvSpPr>
        <p:spPr/>
        <p:txBody>
          <a:bodyPr/>
          <a:lstStyle/>
          <a:p>
            <a:fld id="{43F81A4F-CEE8-4870-80D0-3E85A62D0D1E}" type="slidenum">
              <a:rPr lang="en-US" smtClean="0"/>
              <a:t>‹#›</a:t>
            </a:fld>
            <a:endParaRPr lang="en-US"/>
          </a:p>
        </p:txBody>
      </p:sp>
    </p:spTree>
    <p:extLst>
      <p:ext uri="{BB962C8B-B14F-4D97-AF65-F5344CB8AC3E}">
        <p14:creationId xmlns:p14="http://schemas.microsoft.com/office/powerpoint/2010/main" val="6305352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34F016CD-5719-4C60-AC2D-981ABE568ABB}"/>
              </a:ext>
            </a:extLst>
          </p:cNvPr>
          <p:cNvSpPr>
            <a:spLocks noGrp="1"/>
          </p:cNvSpPr>
          <p:nvPr>
            <p:ph type="title"/>
          </p:nvPr>
        </p:nvSpPr>
        <p:spPr>
          <a:xfrm>
            <a:off x="839789" y="457200"/>
            <a:ext cx="3932237" cy="1600200"/>
          </a:xfrm>
          <a:prstGeom prst="rect">
            <a:avLst/>
          </a:prstGeom>
        </p:spPr>
        <p:txBody>
          <a:bodyPr anchor="b"/>
          <a:lstStyle>
            <a:lvl1pPr>
              <a:defRPr sz="2583"/>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0F280940-FC98-4C23-AE20-F43477478F17}"/>
              </a:ext>
            </a:extLst>
          </p:cNvPr>
          <p:cNvSpPr>
            <a:spLocks noGrp="1"/>
          </p:cNvSpPr>
          <p:nvPr>
            <p:ph type="pic" idx="1"/>
          </p:nvPr>
        </p:nvSpPr>
        <p:spPr>
          <a:xfrm>
            <a:off x="5183189" y="987426"/>
            <a:ext cx="6172199" cy="4873625"/>
          </a:xfrm>
          <a:prstGeom prst="rect">
            <a:avLst/>
          </a:prstGeom>
        </p:spPr>
        <p:txBody>
          <a:bodyPr/>
          <a:lstStyle>
            <a:lvl1pPr marL="0" indent="0">
              <a:buNone/>
              <a:defRPr sz="2583"/>
            </a:lvl1pPr>
            <a:lvl2pPr marL="369072" indent="0">
              <a:buNone/>
              <a:defRPr sz="2261"/>
            </a:lvl2pPr>
            <a:lvl3pPr marL="738143" indent="0">
              <a:buNone/>
              <a:defRPr sz="1937"/>
            </a:lvl3pPr>
            <a:lvl4pPr marL="1107216" indent="0">
              <a:buNone/>
              <a:defRPr sz="1614"/>
            </a:lvl4pPr>
            <a:lvl5pPr marL="1476287" indent="0">
              <a:buNone/>
              <a:defRPr sz="1614"/>
            </a:lvl5pPr>
            <a:lvl6pPr marL="1845359" indent="0">
              <a:buNone/>
              <a:defRPr sz="1614"/>
            </a:lvl6pPr>
            <a:lvl7pPr marL="2214431" indent="0">
              <a:buNone/>
              <a:defRPr sz="1614"/>
            </a:lvl7pPr>
            <a:lvl8pPr marL="2583503" indent="0">
              <a:buNone/>
              <a:defRPr sz="1614"/>
            </a:lvl8pPr>
            <a:lvl9pPr marL="2952575" indent="0">
              <a:buNone/>
              <a:defRPr sz="1614"/>
            </a:lvl9pPr>
          </a:lstStyle>
          <a:p>
            <a:endParaRPr lang="vi-VN"/>
          </a:p>
        </p:txBody>
      </p:sp>
      <p:sp>
        <p:nvSpPr>
          <p:cNvPr id="4" name="Chỗ dành sẵn cho Văn bản 3">
            <a:extLst>
              <a:ext uri="{FF2B5EF4-FFF2-40B4-BE49-F238E27FC236}">
                <a16:creationId xmlns:a16="http://schemas.microsoft.com/office/drawing/2014/main" xmlns="" id="{3CF626D2-3B6F-4437-AB68-658457380641}"/>
              </a:ext>
            </a:extLst>
          </p:cNvPr>
          <p:cNvSpPr>
            <a:spLocks noGrp="1"/>
          </p:cNvSpPr>
          <p:nvPr>
            <p:ph type="body" sz="half" idx="2"/>
          </p:nvPr>
        </p:nvSpPr>
        <p:spPr>
          <a:xfrm>
            <a:off x="839789" y="2057400"/>
            <a:ext cx="3932237" cy="3811588"/>
          </a:xfrm>
          <a:prstGeom prst="rect">
            <a:avLst/>
          </a:prstGeom>
        </p:spPr>
        <p:txBody>
          <a:bodyPr/>
          <a:lstStyle>
            <a:lvl1pPr marL="0" indent="0">
              <a:buNone/>
              <a:defRPr sz="1292"/>
            </a:lvl1pPr>
            <a:lvl2pPr marL="369072" indent="0">
              <a:buNone/>
              <a:defRPr sz="1130"/>
            </a:lvl2pPr>
            <a:lvl3pPr marL="738143" indent="0">
              <a:buNone/>
              <a:defRPr sz="969"/>
            </a:lvl3pPr>
            <a:lvl4pPr marL="1107216" indent="0">
              <a:buNone/>
              <a:defRPr sz="808"/>
            </a:lvl4pPr>
            <a:lvl5pPr marL="1476287" indent="0">
              <a:buNone/>
              <a:defRPr sz="808"/>
            </a:lvl5pPr>
            <a:lvl6pPr marL="1845359" indent="0">
              <a:buNone/>
              <a:defRPr sz="808"/>
            </a:lvl6pPr>
            <a:lvl7pPr marL="2214431" indent="0">
              <a:buNone/>
              <a:defRPr sz="808"/>
            </a:lvl7pPr>
            <a:lvl8pPr marL="2583503" indent="0">
              <a:buNone/>
              <a:defRPr sz="808"/>
            </a:lvl8pPr>
            <a:lvl9pPr marL="2952575" indent="0">
              <a:buNone/>
              <a:defRPr sz="808"/>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2958A0E5-7ECD-47B9-8CE8-1CFC401870AC}"/>
              </a:ext>
            </a:extLst>
          </p:cNvPr>
          <p:cNvSpPr>
            <a:spLocks noGrp="1"/>
          </p:cNvSpPr>
          <p:nvPr>
            <p:ph type="dt" sz="half" idx="10"/>
          </p:nvPr>
        </p:nvSpPr>
        <p:spPr>
          <a:xfrm>
            <a:off x="838201" y="6356351"/>
            <a:ext cx="2743199" cy="365125"/>
          </a:xfrm>
          <a:prstGeom prst="rect">
            <a:avLst/>
          </a:prstGeom>
        </p:spPr>
        <p:txBody>
          <a:bodyPr/>
          <a:lstStyle/>
          <a:p>
            <a:pPr defTabSz="738143"/>
            <a:fld id="{F3133AD2-BA6C-4FB5-ABB8-1BD7288FAFAA}" type="datetimeFigureOut">
              <a:rPr lang="vi-VN" sz="1453" smtClean="0">
                <a:solidFill>
                  <a:prstClr val="black"/>
                </a:solidFill>
              </a:rPr>
              <a:pPr defTabSz="738143"/>
              <a:t>15/05/2023</a:t>
            </a:fld>
            <a:endParaRPr lang="vi-VN" sz="1453">
              <a:solidFill>
                <a:prstClr val="black"/>
              </a:solidFill>
            </a:endParaRPr>
          </a:p>
        </p:txBody>
      </p:sp>
      <p:sp>
        <p:nvSpPr>
          <p:cNvPr id="6" name="Chỗ dành sẵn cho Chân trang 5">
            <a:extLst>
              <a:ext uri="{FF2B5EF4-FFF2-40B4-BE49-F238E27FC236}">
                <a16:creationId xmlns:a16="http://schemas.microsoft.com/office/drawing/2014/main" xmlns="" id="{6DAE497D-734B-4969-AC33-A49EAD67F471}"/>
              </a:ext>
            </a:extLst>
          </p:cNvPr>
          <p:cNvSpPr>
            <a:spLocks noGrp="1"/>
          </p:cNvSpPr>
          <p:nvPr>
            <p:ph type="ftr" sz="quarter" idx="11"/>
          </p:nvPr>
        </p:nvSpPr>
        <p:spPr>
          <a:xfrm>
            <a:off x="4038601" y="6356351"/>
            <a:ext cx="4114800" cy="365125"/>
          </a:xfrm>
          <a:prstGeom prst="rect">
            <a:avLst/>
          </a:prstGeom>
        </p:spPr>
        <p:txBody>
          <a:bodyPr/>
          <a:lstStyle/>
          <a:p>
            <a:pPr defTabSz="738143"/>
            <a:endParaRPr lang="vi-VN" sz="1453">
              <a:solidFill>
                <a:prstClr val="black"/>
              </a:solidFill>
            </a:endParaRPr>
          </a:p>
        </p:txBody>
      </p:sp>
      <p:sp>
        <p:nvSpPr>
          <p:cNvPr id="7" name="Chỗ dành sẵn cho Số hiệu Bản chiếu 6">
            <a:extLst>
              <a:ext uri="{FF2B5EF4-FFF2-40B4-BE49-F238E27FC236}">
                <a16:creationId xmlns:a16="http://schemas.microsoft.com/office/drawing/2014/main" xmlns="" id="{61EE0581-2B62-4AEF-8C9D-D52C7A72388E}"/>
              </a:ext>
            </a:extLst>
          </p:cNvPr>
          <p:cNvSpPr>
            <a:spLocks noGrp="1"/>
          </p:cNvSpPr>
          <p:nvPr>
            <p:ph type="sldNum" sz="quarter" idx="12"/>
          </p:nvPr>
        </p:nvSpPr>
        <p:spPr>
          <a:xfrm>
            <a:off x="8610600" y="6356351"/>
            <a:ext cx="2743199" cy="365125"/>
          </a:xfrm>
          <a:prstGeom prst="rect">
            <a:avLst/>
          </a:prstGeom>
        </p:spPr>
        <p:txBody>
          <a:bodyPr/>
          <a:lstStyle/>
          <a:p>
            <a:pPr defTabSz="738143"/>
            <a:fld id="{CD769A7E-8369-4BED-96C9-CF59B90FEA14}" type="slidenum">
              <a:rPr lang="vi-VN" sz="1453" smtClean="0">
                <a:solidFill>
                  <a:prstClr val="black"/>
                </a:solidFill>
              </a:rPr>
              <a:pPr defTabSz="738143"/>
              <a:t>‹#›</a:t>
            </a:fld>
            <a:endParaRPr lang="vi-VN" sz="1453">
              <a:solidFill>
                <a:prstClr val="black"/>
              </a:solidFill>
            </a:endParaRPr>
          </a:p>
        </p:txBody>
      </p:sp>
    </p:spTree>
    <p:extLst>
      <p:ext uri="{BB962C8B-B14F-4D97-AF65-F5344CB8AC3E}">
        <p14:creationId xmlns:p14="http://schemas.microsoft.com/office/powerpoint/2010/main" val="4761093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AA6180A-5EBD-4128-8ACB-273A50B94460}"/>
              </a:ext>
            </a:extLst>
          </p:cNvPr>
          <p:cNvSpPr>
            <a:spLocks noGrp="1"/>
          </p:cNvSpPr>
          <p:nvPr>
            <p:ph type="title"/>
          </p:nvPr>
        </p:nvSpPr>
        <p:spPr>
          <a:xfrm>
            <a:off x="838201" y="365126"/>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xmlns="" id="{D924DCC1-3AB4-42A3-A0A6-F417405BD67F}"/>
              </a:ext>
            </a:extLst>
          </p:cNvPr>
          <p:cNvSpPr>
            <a:spLocks noGrp="1"/>
          </p:cNvSpPr>
          <p:nvPr>
            <p:ph type="body" orient="vert" idx="1"/>
          </p:nvPr>
        </p:nvSpPr>
        <p:spPr>
          <a:xfrm>
            <a:off x="838201"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BBC16C75-4BB6-44E8-9590-EB43B6F0C990}"/>
              </a:ext>
            </a:extLst>
          </p:cNvPr>
          <p:cNvSpPr>
            <a:spLocks noGrp="1"/>
          </p:cNvSpPr>
          <p:nvPr>
            <p:ph type="dt" sz="half" idx="10"/>
          </p:nvPr>
        </p:nvSpPr>
        <p:spPr>
          <a:xfrm>
            <a:off x="838201" y="6356351"/>
            <a:ext cx="2743199" cy="365125"/>
          </a:xfrm>
          <a:prstGeom prst="rect">
            <a:avLst/>
          </a:prstGeom>
        </p:spPr>
        <p:txBody>
          <a:bodyPr/>
          <a:lstStyle/>
          <a:p>
            <a:pPr defTabSz="738143"/>
            <a:fld id="{F3133AD2-BA6C-4FB5-ABB8-1BD7288FAFAA}" type="datetimeFigureOut">
              <a:rPr lang="vi-VN" sz="1453" smtClean="0">
                <a:solidFill>
                  <a:prstClr val="black"/>
                </a:solidFill>
              </a:rPr>
              <a:pPr defTabSz="738143"/>
              <a:t>15/05/2023</a:t>
            </a:fld>
            <a:endParaRPr lang="vi-VN" sz="1453">
              <a:solidFill>
                <a:prstClr val="black"/>
              </a:solidFill>
            </a:endParaRPr>
          </a:p>
        </p:txBody>
      </p:sp>
      <p:sp>
        <p:nvSpPr>
          <p:cNvPr id="5" name="Chỗ dành sẵn cho Chân trang 4">
            <a:extLst>
              <a:ext uri="{FF2B5EF4-FFF2-40B4-BE49-F238E27FC236}">
                <a16:creationId xmlns:a16="http://schemas.microsoft.com/office/drawing/2014/main" xmlns="" id="{71640ECA-3A15-48A8-994F-CFEBB9B7D519}"/>
              </a:ext>
            </a:extLst>
          </p:cNvPr>
          <p:cNvSpPr>
            <a:spLocks noGrp="1"/>
          </p:cNvSpPr>
          <p:nvPr>
            <p:ph type="ftr" sz="quarter" idx="11"/>
          </p:nvPr>
        </p:nvSpPr>
        <p:spPr>
          <a:xfrm>
            <a:off x="4038601" y="6356351"/>
            <a:ext cx="4114800" cy="365125"/>
          </a:xfrm>
          <a:prstGeom prst="rect">
            <a:avLst/>
          </a:prstGeom>
        </p:spPr>
        <p:txBody>
          <a:bodyPr/>
          <a:lstStyle/>
          <a:p>
            <a:pPr defTabSz="738143"/>
            <a:endParaRPr lang="vi-VN" sz="1453">
              <a:solidFill>
                <a:prstClr val="black"/>
              </a:solidFill>
            </a:endParaRPr>
          </a:p>
        </p:txBody>
      </p:sp>
      <p:sp>
        <p:nvSpPr>
          <p:cNvPr id="6" name="Chỗ dành sẵn cho Số hiệu Bản chiếu 5">
            <a:extLst>
              <a:ext uri="{FF2B5EF4-FFF2-40B4-BE49-F238E27FC236}">
                <a16:creationId xmlns:a16="http://schemas.microsoft.com/office/drawing/2014/main" xmlns="" id="{D189A241-1079-4B83-BECA-DF24DE422692}"/>
              </a:ext>
            </a:extLst>
          </p:cNvPr>
          <p:cNvSpPr>
            <a:spLocks noGrp="1"/>
          </p:cNvSpPr>
          <p:nvPr>
            <p:ph type="sldNum" sz="quarter" idx="12"/>
          </p:nvPr>
        </p:nvSpPr>
        <p:spPr>
          <a:xfrm>
            <a:off x="8610600" y="6356351"/>
            <a:ext cx="2743199" cy="365125"/>
          </a:xfrm>
          <a:prstGeom prst="rect">
            <a:avLst/>
          </a:prstGeom>
        </p:spPr>
        <p:txBody>
          <a:bodyPr/>
          <a:lstStyle/>
          <a:p>
            <a:pPr defTabSz="738143"/>
            <a:fld id="{CD769A7E-8369-4BED-96C9-CF59B90FEA14}" type="slidenum">
              <a:rPr lang="vi-VN" sz="1453" smtClean="0">
                <a:solidFill>
                  <a:prstClr val="black"/>
                </a:solidFill>
              </a:rPr>
              <a:pPr defTabSz="738143"/>
              <a:t>‹#›</a:t>
            </a:fld>
            <a:endParaRPr lang="vi-VN" sz="1453">
              <a:solidFill>
                <a:prstClr val="black"/>
              </a:solidFill>
            </a:endParaRPr>
          </a:p>
        </p:txBody>
      </p:sp>
    </p:spTree>
    <p:extLst>
      <p:ext uri="{BB962C8B-B14F-4D97-AF65-F5344CB8AC3E}">
        <p14:creationId xmlns:p14="http://schemas.microsoft.com/office/powerpoint/2010/main" val="7857152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43B57C78-8096-42E1-8917-15E3CE0E9744}"/>
              </a:ext>
            </a:extLst>
          </p:cNvPr>
          <p:cNvSpPr>
            <a:spLocks noGrp="1"/>
          </p:cNvSpPr>
          <p:nvPr>
            <p:ph type="title" orient="vert"/>
          </p:nvPr>
        </p:nvSpPr>
        <p:spPr>
          <a:xfrm>
            <a:off x="8724901" y="365125"/>
            <a:ext cx="2628899"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xmlns="" id="{2FD1F0A7-326A-4BAF-BFF7-90409419D8A0}"/>
              </a:ext>
            </a:extLst>
          </p:cNvPr>
          <p:cNvSpPr>
            <a:spLocks noGrp="1"/>
          </p:cNvSpPr>
          <p:nvPr>
            <p:ph type="body" orient="vert" idx="1"/>
          </p:nvPr>
        </p:nvSpPr>
        <p:spPr>
          <a:xfrm>
            <a:off x="838200" y="365125"/>
            <a:ext cx="7734301"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26AA509D-0AD8-442A-842F-E147A0F7BCD5}"/>
              </a:ext>
            </a:extLst>
          </p:cNvPr>
          <p:cNvSpPr>
            <a:spLocks noGrp="1"/>
          </p:cNvSpPr>
          <p:nvPr>
            <p:ph type="dt" sz="half" idx="10"/>
          </p:nvPr>
        </p:nvSpPr>
        <p:spPr>
          <a:xfrm>
            <a:off x="838201" y="6356351"/>
            <a:ext cx="2743199" cy="365125"/>
          </a:xfrm>
          <a:prstGeom prst="rect">
            <a:avLst/>
          </a:prstGeom>
        </p:spPr>
        <p:txBody>
          <a:bodyPr/>
          <a:lstStyle/>
          <a:p>
            <a:pPr defTabSz="738143"/>
            <a:fld id="{F3133AD2-BA6C-4FB5-ABB8-1BD7288FAFAA}" type="datetimeFigureOut">
              <a:rPr lang="vi-VN" sz="1453" smtClean="0">
                <a:solidFill>
                  <a:prstClr val="black"/>
                </a:solidFill>
              </a:rPr>
              <a:pPr defTabSz="738143"/>
              <a:t>15/05/2023</a:t>
            </a:fld>
            <a:endParaRPr lang="vi-VN" sz="1453">
              <a:solidFill>
                <a:prstClr val="black"/>
              </a:solidFill>
            </a:endParaRPr>
          </a:p>
        </p:txBody>
      </p:sp>
      <p:sp>
        <p:nvSpPr>
          <p:cNvPr id="5" name="Chỗ dành sẵn cho Chân trang 4">
            <a:extLst>
              <a:ext uri="{FF2B5EF4-FFF2-40B4-BE49-F238E27FC236}">
                <a16:creationId xmlns:a16="http://schemas.microsoft.com/office/drawing/2014/main" xmlns="" id="{8BCFE3B4-9C2A-41AA-A788-D5445896D754}"/>
              </a:ext>
            </a:extLst>
          </p:cNvPr>
          <p:cNvSpPr>
            <a:spLocks noGrp="1"/>
          </p:cNvSpPr>
          <p:nvPr>
            <p:ph type="ftr" sz="quarter" idx="11"/>
          </p:nvPr>
        </p:nvSpPr>
        <p:spPr>
          <a:xfrm>
            <a:off x="4038601" y="6356351"/>
            <a:ext cx="4114800" cy="365125"/>
          </a:xfrm>
          <a:prstGeom prst="rect">
            <a:avLst/>
          </a:prstGeom>
        </p:spPr>
        <p:txBody>
          <a:bodyPr/>
          <a:lstStyle/>
          <a:p>
            <a:pPr defTabSz="738143"/>
            <a:endParaRPr lang="vi-VN" sz="1453">
              <a:solidFill>
                <a:prstClr val="black"/>
              </a:solidFill>
            </a:endParaRPr>
          </a:p>
        </p:txBody>
      </p:sp>
      <p:sp>
        <p:nvSpPr>
          <p:cNvPr id="6" name="Chỗ dành sẵn cho Số hiệu Bản chiếu 5">
            <a:extLst>
              <a:ext uri="{FF2B5EF4-FFF2-40B4-BE49-F238E27FC236}">
                <a16:creationId xmlns:a16="http://schemas.microsoft.com/office/drawing/2014/main" xmlns="" id="{0C59659B-A61B-4806-A588-F27BA50FA2CE}"/>
              </a:ext>
            </a:extLst>
          </p:cNvPr>
          <p:cNvSpPr>
            <a:spLocks noGrp="1"/>
          </p:cNvSpPr>
          <p:nvPr>
            <p:ph type="sldNum" sz="quarter" idx="12"/>
          </p:nvPr>
        </p:nvSpPr>
        <p:spPr>
          <a:xfrm>
            <a:off x="8610600" y="6356351"/>
            <a:ext cx="2743199" cy="365125"/>
          </a:xfrm>
          <a:prstGeom prst="rect">
            <a:avLst/>
          </a:prstGeom>
        </p:spPr>
        <p:txBody>
          <a:bodyPr/>
          <a:lstStyle/>
          <a:p>
            <a:pPr defTabSz="738143"/>
            <a:fld id="{CD769A7E-8369-4BED-96C9-CF59B90FEA14}" type="slidenum">
              <a:rPr lang="vi-VN" sz="1453" smtClean="0">
                <a:solidFill>
                  <a:prstClr val="black"/>
                </a:solidFill>
              </a:rPr>
              <a:pPr defTabSz="738143"/>
              <a:t>‹#›</a:t>
            </a:fld>
            <a:endParaRPr lang="vi-VN" sz="1453">
              <a:solidFill>
                <a:prstClr val="black"/>
              </a:solidFill>
            </a:endParaRPr>
          </a:p>
        </p:txBody>
      </p:sp>
    </p:spTree>
    <p:extLst>
      <p:ext uri="{BB962C8B-B14F-4D97-AF65-F5344CB8AC3E}">
        <p14:creationId xmlns:p14="http://schemas.microsoft.com/office/powerpoint/2010/main" val="1678806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7BD9C93-6004-47D1-8651-81A55D6BDC89}" type="datetimeFigureOut">
              <a:rPr lang="en-US" smtClean="0"/>
              <a:t>15/5/2023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5E27BD-232B-4FAB-BEAF-D89E6D583E69}" type="slidenum">
              <a:rPr lang="en-US" smtClean="0"/>
              <a:t>‹#›</a:t>
            </a:fld>
            <a:endParaRPr lang="en-US"/>
          </a:p>
        </p:txBody>
      </p:sp>
    </p:spTree>
    <p:extLst>
      <p:ext uri="{BB962C8B-B14F-4D97-AF65-F5344CB8AC3E}">
        <p14:creationId xmlns:p14="http://schemas.microsoft.com/office/powerpoint/2010/main" val="13756252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BD9C93-6004-47D1-8651-81A55D6BDC89}" type="datetimeFigureOut">
              <a:rPr lang="en-US" smtClean="0"/>
              <a:t>15/5/2023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5E27BD-232B-4FAB-BEAF-D89E6D583E69}" type="slidenum">
              <a:rPr lang="en-US" smtClean="0"/>
              <a:t>‹#›</a:t>
            </a:fld>
            <a:endParaRPr lang="en-US"/>
          </a:p>
        </p:txBody>
      </p:sp>
    </p:spTree>
    <p:extLst>
      <p:ext uri="{BB962C8B-B14F-4D97-AF65-F5344CB8AC3E}">
        <p14:creationId xmlns:p14="http://schemas.microsoft.com/office/powerpoint/2010/main" val="29573639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7BD9C93-6004-47D1-8651-81A55D6BDC89}" type="datetimeFigureOut">
              <a:rPr lang="en-US" smtClean="0"/>
              <a:t>15/5/2023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5E27BD-232B-4FAB-BEAF-D89E6D583E69}" type="slidenum">
              <a:rPr lang="en-US" smtClean="0"/>
              <a:t>‹#›</a:t>
            </a:fld>
            <a:endParaRPr lang="en-US"/>
          </a:p>
        </p:txBody>
      </p:sp>
    </p:spTree>
    <p:extLst>
      <p:ext uri="{BB962C8B-B14F-4D97-AF65-F5344CB8AC3E}">
        <p14:creationId xmlns:p14="http://schemas.microsoft.com/office/powerpoint/2010/main" val="16885061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BD9C93-6004-47D1-8651-81A55D6BDC89}" type="datetimeFigureOut">
              <a:rPr lang="en-US" smtClean="0"/>
              <a:t>15/5/2023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5E27BD-232B-4FAB-BEAF-D89E6D583E69}" type="slidenum">
              <a:rPr lang="en-US" smtClean="0"/>
              <a:t>‹#›</a:t>
            </a:fld>
            <a:endParaRPr lang="en-US"/>
          </a:p>
        </p:txBody>
      </p:sp>
    </p:spTree>
    <p:extLst>
      <p:ext uri="{BB962C8B-B14F-4D97-AF65-F5344CB8AC3E}">
        <p14:creationId xmlns:p14="http://schemas.microsoft.com/office/powerpoint/2010/main" val="15457006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BD9C93-6004-47D1-8651-81A55D6BDC89}" type="datetimeFigureOut">
              <a:rPr lang="en-US" smtClean="0"/>
              <a:t>15/5/2023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5E27BD-232B-4FAB-BEAF-D89E6D583E69}" type="slidenum">
              <a:rPr lang="en-US" smtClean="0"/>
              <a:t>‹#›</a:t>
            </a:fld>
            <a:endParaRPr lang="en-US"/>
          </a:p>
        </p:txBody>
      </p:sp>
    </p:spTree>
    <p:extLst>
      <p:ext uri="{BB962C8B-B14F-4D97-AF65-F5344CB8AC3E}">
        <p14:creationId xmlns:p14="http://schemas.microsoft.com/office/powerpoint/2010/main" val="41550203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BD9C93-6004-47D1-8651-81A55D6BDC89}" type="datetimeFigureOut">
              <a:rPr lang="en-US" smtClean="0"/>
              <a:t>15/5/2023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5E27BD-232B-4FAB-BEAF-D89E6D583E69}" type="slidenum">
              <a:rPr lang="en-US" smtClean="0"/>
              <a:t>‹#›</a:t>
            </a:fld>
            <a:endParaRPr lang="en-US"/>
          </a:p>
        </p:txBody>
      </p:sp>
    </p:spTree>
    <p:extLst>
      <p:ext uri="{BB962C8B-B14F-4D97-AF65-F5344CB8AC3E}">
        <p14:creationId xmlns:p14="http://schemas.microsoft.com/office/powerpoint/2010/main" val="13314739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BD9C93-6004-47D1-8651-81A55D6BDC89}" type="datetimeFigureOut">
              <a:rPr lang="en-US" smtClean="0"/>
              <a:t>15/5/2023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5E27BD-232B-4FAB-BEAF-D89E6D583E69}" type="slidenum">
              <a:rPr lang="en-US" smtClean="0"/>
              <a:t>‹#›</a:t>
            </a:fld>
            <a:endParaRPr lang="en-US"/>
          </a:p>
        </p:txBody>
      </p:sp>
    </p:spTree>
    <p:extLst>
      <p:ext uri="{BB962C8B-B14F-4D97-AF65-F5344CB8AC3E}">
        <p14:creationId xmlns:p14="http://schemas.microsoft.com/office/powerpoint/2010/main" val="2106745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55B51A-2AA4-47BF-B6D0-580622673E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340F66A-4D4D-412B-AB67-E5AE9DBCA6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933C23A4-BDF9-49F8-AADB-7A02BC03714D}"/>
              </a:ext>
            </a:extLst>
          </p:cNvPr>
          <p:cNvSpPr>
            <a:spLocks noGrp="1"/>
          </p:cNvSpPr>
          <p:nvPr>
            <p:ph type="dt" sz="half" idx="10"/>
          </p:nvPr>
        </p:nvSpPr>
        <p:spPr/>
        <p:txBody>
          <a:bodyPr/>
          <a:lstStyle/>
          <a:p>
            <a:fld id="{E5AE3384-89D7-430F-8562-B336F1B2EAF2}" type="datetimeFigureOut">
              <a:rPr lang="en-US" smtClean="0"/>
              <a:t>15/5/2023</a:t>
            </a:fld>
            <a:endParaRPr lang="en-US"/>
          </a:p>
        </p:txBody>
      </p:sp>
      <p:sp>
        <p:nvSpPr>
          <p:cNvPr id="5" name="Footer Placeholder 4">
            <a:extLst>
              <a:ext uri="{FF2B5EF4-FFF2-40B4-BE49-F238E27FC236}">
                <a16:creationId xmlns:a16="http://schemas.microsoft.com/office/drawing/2014/main" xmlns="" id="{F0349024-71DC-4E6B-812B-CBB0B0B4AB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DF7C549-22F1-4B0D-86D7-38A6EB7D2768}"/>
              </a:ext>
            </a:extLst>
          </p:cNvPr>
          <p:cNvSpPr>
            <a:spLocks noGrp="1"/>
          </p:cNvSpPr>
          <p:nvPr>
            <p:ph type="sldNum" sz="quarter" idx="12"/>
          </p:nvPr>
        </p:nvSpPr>
        <p:spPr/>
        <p:txBody>
          <a:bodyPr/>
          <a:lstStyle/>
          <a:p>
            <a:fld id="{43F81A4F-CEE8-4870-80D0-3E85A62D0D1E}" type="slidenum">
              <a:rPr lang="en-US" smtClean="0"/>
              <a:t>‹#›</a:t>
            </a:fld>
            <a:endParaRPr lang="en-US"/>
          </a:p>
        </p:txBody>
      </p:sp>
    </p:spTree>
    <p:extLst>
      <p:ext uri="{BB962C8B-B14F-4D97-AF65-F5344CB8AC3E}">
        <p14:creationId xmlns:p14="http://schemas.microsoft.com/office/powerpoint/2010/main" val="5702257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7BD9C93-6004-47D1-8651-81A55D6BDC89}" type="datetimeFigureOut">
              <a:rPr lang="en-US" smtClean="0"/>
              <a:t>15/5/2023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5E27BD-232B-4FAB-BEAF-D89E6D583E69}" type="slidenum">
              <a:rPr lang="en-US" smtClean="0"/>
              <a:t>‹#›</a:t>
            </a:fld>
            <a:endParaRPr lang="en-US"/>
          </a:p>
        </p:txBody>
      </p:sp>
    </p:spTree>
    <p:extLst>
      <p:ext uri="{BB962C8B-B14F-4D97-AF65-F5344CB8AC3E}">
        <p14:creationId xmlns:p14="http://schemas.microsoft.com/office/powerpoint/2010/main" val="1164486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7BD9C93-6004-47D1-8651-81A55D6BDC89}" type="datetimeFigureOut">
              <a:rPr lang="en-US" smtClean="0"/>
              <a:t>15/5/2023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5E27BD-232B-4FAB-BEAF-D89E6D583E69}" type="slidenum">
              <a:rPr lang="en-US" smtClean="0"/>
              <a:t>‹#›</a:t>
            </a:fld>
            <a:endParaRPr lang="en-US"/>
          </a:p>
        </p:txBody>
      </p:sp>
    </p:spTree>
    <p:extLst>
      <p:ext uri="{BB962C8B-B14F-4D97-AF65-F5344CB8AC3E}">
        <p14:creationId xmlns:p14="http://schemas.microsoft.com/office/powerpoint/2010/main" val="1470443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BD9C93-6004-47D1-8651-81A55D6BDC89}" type="datetimeFigureOut">
              <a:rPr lang="en-US" smtClean="0"/>
              <a:t>15/5/2023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5E27BD-232B-4FAB-BEAF-D89E6D583E69}" type="slidenum">
              <a:rPr lang="en-US" smtClean="0"/>
              <a:t>‹#›</a:t>
            </a:fld>
            <a:endParaRPr lang="en-US"/>
          </a:p>
        </p:txBody>
      </p:sp>
    </p:spTree>
    <p:extLst>
      <p:ext uri="{BB962C8B-B14F-4D97-AF65-F5344CB8AC3E}">
        <p14:creationId xmlns:p14="http://schemas.microsoft.com/office/powerpoint/2010/main" val="34488616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BD9C93-6004-47D1-8651-81A55D6BDC89}" type="datetimeFigureOut">
              <a:rPr lang="en-US" smtClean="0"/>
              <a:t>15/5/2023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5E27BD-232B-4FAB-BEAF-D89E6D583E69}" type="slidenum">
              <a:rPr lang="en-US" smtClean="0"/>
              <a:t>‹#›</a:t>
            </a:fld>
            <a:endParaRPr lang="en-US"/>
          </a:p>
        </p:txBody>
      </p:sp>
    </p:spTree>
    <p:extLst>
      <p:ext uri="{BB962C8B-B14F-4D97-AF65-F5344CB8AC3E}">
        <p14:creationId xmlns:p14="http://schemas.microsoft.com/office/powerpoint/2010/main" val="2554341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879270397"/>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713953371"/>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7407" y="868048"/>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7407" y="1819895"/>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7407" y="2771742"/>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200467" y="3672191"/>
            <a:ext cx="900000" cy="432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966118027"/>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200467" y="816649"/>
            <a:ext cx="900000" cy="432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7" name="组合 6"/>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868032955"/>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39BA0EDD-FC77-499D-A5CF-24D0268C5777}"/>
              </a:ext>
            </a:extLst>
          </p:cNvPr>
          <p:cNvSpPr>
            <a:spLocks noGrp="1"/>
          </p:cNvSpPr>
          <p:nvPr>
            <p:ph type="ctrTitle"/>
          </p:nvPr>
        </p:nvSpPr>
        <p:spPr>
          <a:xfrm>
            <a:off x="1524001" y="1122363"/>
            <a:ext cx="9144000" cy="2387600"/>
          </a:xfrm>
          <a:prstGeom prst="rect">
            <a:avLst/>
          </a:prstGeom>
        </p:spPr>
        <p:txBody>
          <a:bodyPr anchor="b"/>
          <a:lstStyle>
            <a:lvl1pPr algn="ctr">
              <a:defRPr sz="4843"/>
            </a:lvl1pPr>
          </a:lstStyle>
          <a:p>
            <a:r>
              <a:rPr lang="vi-VN"/>
              <a:t>Bấm để sửa kiểu tiêu đề Bản cái</a:t>
            </a:r>
          </a:p>
        </p:txBody>
      </p:sp>
      <p:sp>
        <p:nvSpPr>
          <p:cNvPr id="3" name="Tiêu đề phụ 2">
            <a:extLst>
              <a:ext uri="{FF2B5EF4-FFF2-40B4-BE49-F238E27FC236}">
                <a16:creationId xmlns:a16="http://schemas.microsoft.com/office/drawing/2014/main" xmlns="" id="{A7EFCC88-F349-475A-894F-75CC4EC0EF8C}"/>
              </a:ext>
            </a:extLst>
          </p:cNvPr>
          <p:cNvSpPr>
            <a:spLocks noGrp="1"/>
          </p:cNvSpPr>
          <p:nvPr>
            <p:ph type="subTitle" idx="1"/>
          </p:nvPr>
        </p:nvSpPr>
        <p:spPr>
          <a:xfrm>
            <a:off x="1524001" y="3602038"/>
            <a:ext cx="9144000" cy="1655762"/>
          </a:xfrm>
          <a:prstGeom prst="rect">
            <a:avLst/>
          </a:prstGeom>
        </p:spPr>
        <p:txBody>
          <a:bodyPr/>
          <a:lstStyle>
            <a:lvl1pPr marL="0" indent="0" algn="ctr">
              <a:buNone/>
              <a:defRPr sz="1937"/>
            </a:lvl1pPr>
            <a:lvl2pPr marL="369072" indent="0" algn="ctr">
              <a:buNone/>
              <a:defRPr sz="1614"/>
            </a:lvl2pPr>
            <a:lvl3pPr marL="738143" indent="0" algn="ctr">
              <a:buNone/>
              <a:defRPr sz="1453"/>
            </a:lvl3pPr>
            <a:lvl4pPr marL="1107216" indent="0" algn="ctr">
              <a:buNone/>
              <a:defRPr sz="1292"/>
            </a:lvl4pPr>
            <a:lvl5pPr marL="1476287" indent="0" algn="ctr">
              <a:buNone/>
              <a:defRPr sz="1292"/>
            </a:lvl5pPr>
            <a:lvl6pPr marL="1845359" indent="0" algn="ctr">
              <a:buNone/>
              <a:defRPr sz="1292"/>
            </a:lvl6pPr>
            <a:lvl7pPr marL="2214431" indent="0" algn="ctr">
              <a:buNone/>
              <a:defRPr sz="1292"/>
            </a:lvl7pPr>
            <a:lvl8pPr marL="2583503" indent="0" algn="ctr">
              <a:buNone/>
              <a:defRPr sz="1292"/>
            </a:lvl8pPr>
            <a:lvl9pPr marL="2952575" indent="0" algn="ctr">
              <a:buNone/>
              <a:defRPr sz="1292"/>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xmlns="" id="{CF780193-AD39-4C0A-AA86-EA1C285D51E8}"/>
              </a:ext>
            </a:extLst>
          </p:cNvPr>
          <p:cNvSpPr>
            <a:spLocks noGrp="1"/>
          </p:cNvSpPr>
          <p:nvPr>
            <p:ph type="dt" sz="half" idx="10"/>
          </p:nvPr>
        </p:nvSpPr>
        <p:spPr>
          <a:xfrm>
            <a:off x="838201" y="6356351"/>
            <a:ext cx="2743199" cy="365125"/>
          </a:xfrm>
          <a:prstGeom prst="rect">
            <a:avLst/>
          </a:prstGeom>
        </p:spPr>
        <p:txBody>
          <a:bodyPr/>
          <a:lstStyle/>
          <a:p>
            <a:pPr defTabSz="738143"/>
            <a:fld id="{5983A1F6-1FE9-4990-B012-18F8CD185A8F}" type="datetimeFigureOut">
              <a:rPr lang="vi-VN" sz="1453" smtClean="0">
                <a:solidFill>
                  <a:prstClr val="black"/>
                </a:solidFill>
              </a:rPr>
              <a:pPr defTabSz="738143"/>
              <a:t>15/05/2023</a:t>
            </a:fld>
            <a:endParaRPr lang="vi-VN" sz="1453">
              <a:solidFill>
                <a:prstClr val="black"/>
              </a:solidFill>
            </a:endParaRPr>
          </a:p>
        </p:txBody>
      </p:sp>
      <p:sp>
        <p:nvSpPr>
          <p:cNvPr id="5" name="Chỗ dành sẵn cho Chân trang 4">
            <a:extLst>
              <a:ext uri="{FF2B5EF4-FFF2-40B4-BE49-F238E27FC236}">
                <a16:creationId xmlns:a16="http://schemas.microsoft.com/office/drawing/2014/main" xmlns="" id="{809673B1-F880-4939-B4DC-CB18B0277A99}"/>
              </a:ext>
            </a:extLst>
          </p:cNvPr>
          <p:cNvSpPr>
            <a:spLocks noGrp="1"/>
          </p:cNvSpPr>
          <p:nvPr>
            <p:ph type="ftr" sz="quarter" idx="11"/>
          </p:nvPr>
        </p:nvSpPr>
        <p:spPr>
          <a:xfrm>
            <a:off x="4038601" y="6356351"/>
            <a:ext cx="4114800" cy="365125"/>
          </a:xfrm>
          <a:prstGeom prst="rect">
            <a:avLst/>
          </a:prstGeom>
        </p:spPr>
        <p:txBody>
          <a:bodyPr/>
          <a:lstStyle/>
          <a:p>
            <a:pPr defTabSz="738143"/>
            <a:endParaRPr lang="vi-VN" sz="1453">
              <a:solidFill>
                <a:prstClr val="black"/>
              </a:solidFill>
            </a:endParaRPr>
          </a:p>
        </p:txBody>
      </p:sp>
      <p:sp>
        <p:nvSpPr>
          <p:cNvPr id="6" name="Chỗ dành sẵn cho Số hiệu Bản chiếu 5">
            <a:extLst>
              <a:ext uri="{FF2B5EF4-FFF2-40B4-BE49-F238E27FC236}">
                <a16:creationId xmlns:a16="http://schemas.microsoft.com/office/drawing/2014/main" xmlns="" id="{F8E287B1-7E0E-42A4-969D-5A258DC7DDDE}"/>
              </a:ext>
            </a:extLst>
          </p:cNvPr>
          <p:cNvSpPr>
            <a:spLocks noGrp="1"/>
          </p:cNvSpPr>
          <p:nvPr>
            <p:ph type="sldNum" sz="quarter" idx="12"/>
          </p:nvPr>
        </p:nvSpPr>
        <p:spPr>
          <a:xfrm>
            <a:off x="8610600" y="6356351"/>
            <a:ext cx="2743199" cy="365125"/>
          </a:xfrm>
          <a:prstGeom prst="rect">
            <a:avLst/>
          </a:prstGeom>
        </p:spPr>
        <p:txBody>
          <a:bodyPr/>
          <a:lstStyle/>
          <a:p>
            <a:pPr defTabSz="738143"/>
            <a:fld id="{415F2892-AA8C-4399-BB32-0B3A69700456}" type="slidenum">
              <a:rPr lang="vi-VN" sz="1453" smtClean="0">
                <a:solidFill>
                  <a:prstClr val="black"/>
                </a:solidFill>
              </a:rPr>
              <a:pPr defTabSz="738143"/>
              <a:t>‹#›</a:t>
            </a:fld>
            <a:endParaRPr lang="vi-VN" sz="1453">
              <a:solidFill>
                <a:prstClr val="black"/>
              </a:solidFill>
            </a:endParaRPr>
          </a:p>
        </p:txBody>
      </p:sp>
    </p:spTree>
    <p:extLst>
      <p:ext uri="{BB962C8B-B14F-4D97-AF65-F5344CB8AC3E}">
        <p14:creationId xmlns:p14="http://schemas.microsoft.com/office/powerpoint/2010/main" val="22799655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3FBBF67F-3291-4B23-A16E-90D37AA2BB5E}"/>
              </a:ext>
            </a:extLst>
          </p:cNvPr>
          <p:cNvSpPr>
            <a:spLocks noGrp="1"/>
          </p:cNvSpPr>
          <p:nvPr>
            <p:ph type="title"/>
          </p:nvPr>
        </p:nvSpPr>
        <p:spPr>
          <a:xfrm>
            <a:off x="838201" y="365126"/>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50AF0E28-CC2F-462A-94A7-244DA6476715}"/>
              </a:ext>
            </a:extLst>
          </p:cNvPr>
          <p:cNvSpPr>
            <a:spLocks noGrp="1"/>
          </p:cNvSpPr>
          <p:nvPr>
            <p:ph idx="1"/>
          </p:nvPr>
        </p:nvSpPr>
        <p:spPr>
          <a:xfrm>
            <a:off x="838201"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06CFB516-644A-4165-9CEA-4B7265353DE9}"/>
              </a:ext>
            </a:extLst>
          </p:cNvPr>
          <p:cNvSpPr>
            <a:spLocks noGrp="1"/>
          </p:cNvSpPr>
          <p:nvPr>
            <p:ph type="dt" sz="half" idx="10"/>
          </p:nvPr>
        </p:nvSpPr>
        <p:spPr>
          <a:xfrm>
            <a:off x="838201" y="6356351"/>
            <a:ext cx="2743199" cy="365125"/>
          </a:xfrm>
          <a:prstGeom prst="rect">
            <a:avLst/>
          </a:prstGeom>
        </p:spPr>
        <p:txBody>
          <a:bodyPr/>
          <a:lstStyle/>
          <a:p>
            <a:pPr defTabSz="738143"/>
            <a:fld id="{5983A1F6-1FE9-4990-B012-18F8CD185A8F}" type="datetimeFigureOut">
              <a:rPr lang="vi-VN" sz="1453" smtClean="0">
                <a:solidFill>
                  <a:prstClr val="black"/>
                </a:solidFill>
              </a:rPr>
              <a:pPr defTabSz="738143"/>
              <a:t>15/05/2023</a:t>
            </a:fld>
            <a:endParaRPr lang="vi-VN" sz="1453">
              <a:solidFill>
                <a:prstClr val="black"/>
              </a:solidFill>
            </a:endParaRPr>
          </a:p>
        </p:txBody>
      </p:sp>
      <p:sp>
        <p:nvSpPr>
          <p:cNvPr id="5" name="Chỗ dành sẵn cho Chân trang 4">
            <a:extLst>
              <a:ext uri="{FF2B5EF4-FFF2-40B4-BE49-F238E27FC236}">
                <a16:creationId xmlns:a16="http://schemas.microsoft.com/office/drawing/2014/main" xmlns="" id="{C45F628B-539B-40CF-B751-E371B0A67BA9}"/>
              </a:ext>
            </a:extLst>
          </p:cNvPr>
          <p:cNvSpPr>
            <a:spLocks noGrp="1"/>
          </p:cNvSpPr>
          <p:nvPr>
            <p:ph type="ftr" sz="quarter" idx="11"/>
          </p:nvPr>
        </p:nvSpPr>
        <p:spPr>
          <a:xfrm>
            <a:off x="4038601" y="6356351"/>
            <a:ext cx="4114800" cy="365125"/>
          </a:xfrm>
          <a:prstGeom prst="rect">
            <a:avLst/>
          </a:prstGeom>
        </p:spPr>
        <p:txBody>
          <a:bodyPr/>
          <a:lstStyle/>
          <a:p>
            <a:pPr defTabSz="738143"/>
            <a:endParaRPr lang="vi-VN" sz="1453">
              <a:solidFill>
                <a:prstClr val="black"/>
              </a:solidFill>
            </a:endParaRPr>
          </a:p>
        </p:txBody>
      </p:sp>
      <p:sp>
        <p:nvSpPr>
          <p:cNvPr id="6" name="Chỗ dành sẵn cho Số hiệu Bản chiếu 5">
            <a:extLst>
              <a:ext uri="{FF2B5EF4-FFF2-40B4-BE49-F238E27FC236}">
                <a16:creationId xmlns:a16="http://schemas.microsoft.com/office/drawing/2014/main" xmlns="" id="{1FACC2F4-B55E-450D-8EDD-6F5B99711F72}"/>
              </a:ext>
            </a:extLst>
          </p:cNvPr>
          <p:cNvSpPr>
            <a:spLocks noGrp="1"/>
          </p:cNvSpPr>
          <p:nvPr>
            <p:ph type="sldNum" sz="quarter" idx="12"/>
          </p:nvPr>
        </p:nvSpPr>
        <p:spPr>
          <a:xfrm>
            <a:off x="8610600" y="6356351"/>
            <a:ext cx="2743199" cy="365125"/>
          </a:xfrm>
          <a:prstGeom prst="rect">
            <a:avLst/>
          </a:prstGeom>
        </p:spPr>
        <p:txBody>
          <a:bodyPr/>
          <a:lstStyle/>
          <a:p>
            <a:pPr defTabSz="738143"/>
            <a:fld id="{415F2892-AA8C-4399-BB32-0B3A69700456}" type="slidenum">
              <a:rPr lang="vi-VN" sz="1453" smtClean="0">
                <a:solidFill>
                  <a:prstClr val="black"/>
                </a:solidFill>
              </a:rPr>
              <a:pPr defTabSz="738143"/>
              <a:t>‹#›</a:t>
            </a:fld>
            <a:endParaRPr lang="vi-VN" sz="1453">
              <a:solidFill>
                <a:prstClr val="black"/>
              </a:solidFill>
            </a:endParaRPr>
          </a:p>
        </p:txBody>
      </p:sp>
    </p:spTree>
    <p:extLst>
      <p:ext uri="{BB962C8B-B14F-4D97-AF65-F5344CB8AC3E}">
        <p14:creationId xmlns:p14="http://schemas.microsoft.com/office/powerpoint/2010/main" val="120688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4B2C0D-6D6C-4A44-BE3F-084227B580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03AB905-E2DA-4D4A-AED4-4A25A81E690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B3EC128-676A-4F97-B993-2ED84E7B7C1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8B3F9B9-0E27-4875-936D-38FCBD05A9F0}"/>
              </a:ext>
            </a:extLst>
          </p:cNvPr>
          <p:cNvSpPr>
            <a:spLocks noGrp="1"/>
          </p:cNvSpPr>
          <p:nvPr>
            <p:ph type="dt" sz="half" idx="10"/>
          </p:nvPr>
        </p:nvSpPr>
        <p:spPr/>
        <p:txBody>
          <a:bodyPr/>
          <a:lstStyle/>
          <a:p>
            <a:fld id="{E5AE3384-89D7-430F-8562-B336F1B2EAF2}" type="datetimeFigureOut">
              <a:rPr lang="en-US" smtClean="0"/>
              <a:t>15/5/2023</a:t>
            </a:fld>
            <a:endParaRPr lang="en-US"/>
          </a:p>
        </p:txBody>
      </p:sp>
      <p:sp>
        <p:nvSpPr>
          <p:cNvPr id="6" name="Footer Placeholder 5">
            <a:extLst>
              <a:ext uri="{FF2B5EF4-FFF2-40B4-BE49-F238E27FC236}">
                <a16:creationId xmlns:a16="http://schemas.microsoft.com/office/drawing/2014/main" xmlns="" id="{6F72DDEA-D509-4A5F-801E-D4E6389B77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DD53FFE-1F38-4FDA-8FC4-1715EC8BAE9A}"/>
              </a:ext>
            </a:extLst>
          </p:cNvPr>
          <p:cNvSpPr>
            <a:spLocks noGrp="1"/>
          </p:cNvSpPr>
          <p:nvPr>
            <p:ph type="sldNum" sz="quarter" idx="12"/>
          </p:nvPr>
        </p:nvSpPr>
        <p:spPr/>
        <p:txBody>
          <a:bodyPr/>
          <a:lstStyle/>
          <a:p>
            <a:fld id="{43F81A4F-CEE8-4870-80D0-3E85A62D0D1E}" type="slidenum">
              <a:rPr lang="en-US" smtClean="0"/>
              <a:t>‹#›</a:t>
            </a:fld>
            <a:endParaRPr lang="en-US"/>
          </a:p>
        </p:txBody>
      </p:sp>
    </p:spTree>
    <p:extLst>
      <p:ext uri="{BB962C8B-B14F-4D97-AF65-F5344CB8AC3E}">
        <p14:creationId xmlns:p14="http://schemas.microsoft.com/office/powerpoint/2010/main" val="37955098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AEB9145-0E56-47B6-92EA-EF9D05C5DE40}"/>
              </a:ext>
            </a:extLst>
          </p:cNvPr>
          <p:cNvSpPr>
            <a:spLocks noGrp="1"/>
          </p:cNvSpPr>
          <p:nvPr>
            <p:ph type="title"/>
          </p:nvPr>
        </p:nvSpPr>
        <p:spPr>
          <a:xfrm>
            <a:off x="831850" y="1709739"/>
            <a:ext cx="10515600" cy="2852737"/>
          </a:xfrm>
          <a:prstGeom prst="rect">
            <a:avLst/>
          </a:prstGeom>
        </p:spPr>
        <p:txBody>
          <a:bodyPr anchor="b"/>
          <a:lstStyle>
            <a:lvl1pPr>
              <a:defRPr sz="4843"/>
            </a:lvl1pPr>
          </a:lstStyle>
          <a:p>
            <a:r>
              <a:rPr lang="vi-VN"/>
              <a:t>Bấm để sửa kiểu tiêu đề Bản cái</a:t>
            </a:r>
          </a:p>
        </p:txBody>
      </p:sp>
      <p:sp>
        <p:nvSpPr>
          <p:cNvPr id="3" name="Chỗ dành sẵn cho Văn bản 2">
            <a:extLst>
              <a:ext uri="{FF2B5EF4-FFF2-40B4-BE49-F238E27FC236}">
                <a16:creationId xmlns:a16="http://schemas.microsoft.com/office/drawing/2014/main" xmlns="" id="{8E9477E3-4004-40D9-A791-9927026F6862}"/>
              </a:ext>
            </a:extLst>
          </p:cNvPr>
          <p:cNvSpPr>
            <a:spLocks noGrp="1"/>
          </p:cNvSpPr>
          <p:nvPr>
            <p:ph type="body" idx="1"/>
          </p:nvPr>
        </p:nvSpPr>
        <p:spPr>
          <a:xfrm>
            <a:off x="831850" y="4589463"/>
            <a:ext cx="10515600" cy="1500187"/>
          </a:xfrm>
          <a:prstGeom prst="rect">
            <a:avLst/>
          </a:prstGeom>
        </p:spPr>
        <p:txBody>
          <a:bodyPr/>
          <a:lstStyle>
            <a:lvl1pPr marL="0" indent="0">
              <a:buNone/>
              <a:defRPr sz="1937">
                <a:solidFill>
                  <a:schemeClr val="tx1">
                    <a:tint val="75000"/>
                  </a:schemeClr>
                </a:solidFill>
              </a:defRPr>
            </a:lvl1pPr>
            <a:lvl2pPr marL="369072" indent="0">
              <a:buNone/>
              <a:defRPr sz="1614">
                <a:solidFill>
                  <a:schemeClr val="tx1">
                    <a:tint val="75000"/>
                  </a:schemeClr>
                </a:solidFill>
              </a:defRPr>
            </a:lvl2pPr>
            <a:lvl3pPr marL="738143" indent="0">
              <a:buNone/>
              <a:defRPr sz="1453">
                <a:solidFill>
                  <a:schemeClr val="tx1">
                    <a:tint val="75000"/>
                  </a:schemeClr>
                </a:solidFill>
              </a:defRPr>
            </a:lvl3pPr>
            <a:lvl4pPr marL="1107216" indent="0">
              <a:buNone/>
              <a:defRPr sz="1292">
                <a:solidFill>
                  <a:schemeClr val="tx1">
                    <a:tint val="75000"/>
                  </a:schemeClr>
                </a:solidFill>
              </a:defRPr>
            </a:lvl4pPr>
            <a:lvl5pPr marL="1476287" indent="0">
              <a:buNone/>
              <a:defRPr sz="1292">
                <a:solidFill>
                  <a:schemeClr val="tx1">
                    <a:tint val="75000"/>
                  </a:schemeClr>
                </a:solidFill>
              </a:defRPr>
            </a:lvl5pPr>
            <a:lvl6pPr marL="1845359" indent="0">
              <a:buNone/>
              <a:defRPr sz="1292">
                <a:solidFill>
                  <a:schemeClr val="tx1">
                    <a:tint val="75000"/>
                  </a:schemeClr>
                </a:solidFill>
              </a:defRPr>
            </a:lvl6pPr>
            <a:lvl7pPr marL="2214431" indent="0">
              <a:buNone/>
              <a:defRPr sz="1292">
                <a:solidFill>
                  <a:schemeClr val="tx1">
                    <a:tint val="75000"/>
                  </a:schemeClr>
                </a:solidFill>
              </a:defRPr>
            </a:lvl7pPr>
            <a:lvl8pPr marL="2583503" indent="0">
              <a:buNone/>
              <a:defRPr sz="1292">
                <a:solidFill>
                  <a:schemeClr val="tx1">
                    <a:tint val="75000"/>
                  </a:schemeClr>
                </a:solidFill>
              </a:defRPr>
            </a:lvl8pPr>
            <a:lvl9pPr marL="2952575" indent="0">
              <a:buNone/>
              <a:defRPr sz="1292">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340D97B3-17E5-425B-993F-656A8D67B017}"/>
              </a:ext>
            </a:extLst>
          </p:cNvPr>
          <p:cNvSpPr>
            <a:spLocks noGrp="1"/>
          </p:cNvSpPr>
          <p:nvPr>
            <p:ph type="dt" sz="half" idx="10"/>
          </p:nvPr>
        </p:nvSpPr>
        <p:spPr>
          <a:xfrm>
            <a:off x="838201" y="6356351"/>
            <a:ext cx="2743199" cy="365125"/>
          </a:xfrm>
          <a:prstGeom prst="rect">
            <a:avLst/>
          </a:prstGeom>
        </p:spPr>
        <p:txBody>
          <a:bodyPr/>
          <a:lstStyle/>
          <a:p>
            <a:pPr defTabSz="738143"/>
            <a:fld id="{5983A1F6-1FE9-4990-B012-18F8CD185A8F}" type="datetimeFigureOut">
              <a:rPr lang="vi-VN" sz="1453" smtClean="0">
                <a:solidFill>
                  <a:prstClr val="black"/>
                </a:solidFill>
              </a:rPr>
              <a:pPr defTabSz="738143"/>
              <a:t>15/05/2023</a:t>
            </a:fld>
            <a:endParaRPr lang="vi-VN" sz="1453">
              <a:solidFill>
                <a:prstClr val="black"/>
              </a:solidFill>
            </a:endParaRPr>
          </a:p>
        </p:txBody>
      </p:sp>
      <p:sp>
        <p:nvSpPr>
          <p:cNvPr id="5" name="Chỗ dành sẵn cho Chân trang 4">
            <a:extLst>
              <a:ext uri="{FF2B5EF4-FFF2-40B4-BE49-F238E27FC236}">
                <a16:creationId xmlns:a16="http://schemas.microsoft.com/office/drawing/2014/main" xmlns="" id="{3FD63D5E-8306-4E5D-B3C7-2CFC361D0A3B}"/>
              </a:ext>
            </a:extLst>
          </p:cNvPr>
          <p:cNvSpPr>
            <a:spLocks noGrp="1"/>
          </p:cNvSpPr>
          <p:nvPr>
            <p:ph type="ftr" sz="quarter" idx="11"/>
          </p:nvPr>
        </p:nvSpPr>
        <p:spPr>
          <a:xfrm>
            <a:off x="4038601" y="6356351"/>
            <a:ext cx="4114800" cy="365125"/>
          </a:xfrm>
          <a:prstGeom prst="rect">
            <a:avLst/>
          </a:prstGeom>
        </p:spPr>
        <p:txBody>
          <a:bodyPr/>
          <a:lstStyle/>
          <a:p>
            <a:pPr defTabSz="738143"/>
            <a:endParaRPr lang="vi-VN" sz="1453">
              <a:solidFill>
                <a:prstClr val="black"/>
              </a:solidFill>
            </a:endParaRPr>
          </a:p>
        </p:txBody>
      </p:sp>
      <p:sp>
        <p:nvSpPr>
          <p:cNvPr id="6" name="Chỗ dành sẵn cho Số hiệu Bản chiếu 5">
            <a:extLst>
              <a:ext uri="{FF2B5EF4-FFF2-40B4-BE49-F238E27FC236}">
                <a16:creationId xmlns:a16="http://schemas.microsoft.com/office/drawing/2014/main" xmlns="" id="{FEE622A9-52D5-4B99-BF48-5238DD36F80E}"/>
              </a:ext>
            </a:extLst>
          </p:cNvPr>
          <p:cNvSpPr>
            <a:spLocks noGrp="1"/>
          </p:cNvSpPr>
          <p:nvPr>
            <p:ph type="sldNum" sz="quarter" idx="12"/>
          </p:nvPr>
        </p:nvSpPr>
        <p:spPr>
          <a:xfrm>
            <a:off x="8610600" y="6356351"/>
            <a:ext cx="2743199" cy="365125"/>
          </a:xfrm>
          <a:prstGeom prst="rect">
            <a:avLst/>
          </a:prstGeom>
        </p:spPr>
        <p:txBody>
          <a:bodyPr/>
          <a:lstStyle/>
          <a:p>
            <a:pPr defTabSz="738143"/>
            <a:fld id="{415F2892-AA8C-4399-BB32-0B3A69700456}" type="slidenum">
              <a:rPr lang="vi-VN" sz="1453" smtClean="0">
                <a:solidFill>
                  <a:prstClr val="black"/>
                </a:solidFill>
              </a:rPr>
              <a:pPr defTabSz="738143"/>
              <a:t>‹#›</a:t>
            </a:fld>
            <a:endParaRPr lang="vi-VN" sz="1453">
              <a:solidFill>
                <a:prstClr val="black"/>
              </a:solidFill>
            </a:endParaRPr>
          </a:p>
        </p:txBody>
      </p:sp>
    </p:spTree>
    <p:extLst>
      <p:ext uri="{BB962C8B-B14F-4D97-AF65-F5344CB8AC3E}">
        <p14:creationId xmlns:p14="http://schemas.microsoft.com/office/powerpoint/2010/main" val="25853820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B70E901-6D2D-4730-AE7F-199102DF9F57}"/>
              </a:ext>
            </a:extLst>
          </p:cNvPr>
          <p:cNvSpPr>
            <a:spLocks noGrp="1"/>
          </p:cNvSpPr>
          <p:nvPr>
            <p:ph type="title"/>
          </p:nvPr>
        </p:nvSpPr>
        <p:spPr>
          <a:xfrm>
            <a:off x="838201" y="365126"/>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25023EEA-7C43-48F0-90B4-466A27A52260}"/>
              </a:ext>
            </a:extLst>
          </p:cNvPr>
          <p:cNvSpPr>
            <a:spLocks noGrp="1"/>
          </p:cNvSpPr>
          <p:nvPr>
            <p:ph sz="half" idx="1"/>
          </p:nvPr>
        </p:nvSpPr>
        <p:spPr>
          <a:xfrm>
            <a:off x="838201"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93FECF61-A8A9-4E6C-A4B0-6B4D9EB28864}"/>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D1A2F77C-8D07-4CD2-8D30-11B39A49C461}"/>
              </a:ext>
            </a:extLst>
          </p:cNvPr>
          <p:cNvSpPr>
            <a:spLocks noGrp="1"/>
          </p:cNvSpPr>
          <p:nvPr>
            <p:ph type="dt" sz="half" idx="10"/>
          </p:nvPr>
        </p:nvSpPr>
        <p:spPr>
          <a:xfrm>
            <a:off x="838201" y="6356351"/>
            <a:ext cx="2743199" cy="365125"/>
          </a:xfrm>
          <a:prstGeom prst="rect">
            <a:avLst/>
          </a:prstGeom>
        </p:spPr>
        <p:txBody>
          <a:bodyPr/>
          <a:lstStyle/>
          <a:p>
            <a:pPr defTabSz="738143"/>
            <a:fld id="{5983A1F6-1FE9-4990-B012-18F8CD185A8F}" type="datetimeFigureOut">
              <a:rPr lang="vi-VN" sz="1453" smtClean="0">
                <a:solidFill>
                  <a:prstClr val="black"/>
                </a:solidFill>
              </a:rPr>
              <a:pPr defTabSz="738143"/>
              <a:t>15/05/2023</a:t>
            </a:fld>
            <a:endParaRPr lang="vi-VN" sz="1453">
              <a:solidFill>
                <a:prstClr val="black"/>
              </a:solidFill>
            </a:endParaRPr>
          </a:p>
        </p:txBody>
      </p:sp>
      <p:sp>
        <p:nvSpPr>
          <p:cNvPr id="6" name="Chỗ dành sẵn cho Chân trang 5">
            <a:extLst>
              <a:ext uri="{FF2B5EF4-FFF2-40B4-BE49-F238E27FC236}">
                <a16:creationId xmlns:a16="http://schemas.microsoft.com/office/drawing/2014/main" xmlns="" id="{D216A148-6467-404D-8D6E-643CD85D0923}"/>
              </a:ext>
            </a:extLst>
          </p:cNvPr>
          <p:cNvSpPr>
            <a:spLocks noGrp="1"/>
          </p:cNvSpPr>
          <p:nvPr>
            <p:ph type="ftr" sz="quarter" idx="11"/>
          </p:nvPr>
        </p:nvSpPr>
        <p:spPr>
          <a:xfrm>
            <a:off x="4038601" y="6356351"/>
            <a:ext cx="4114800" cy="365125"/>
          </a:xfrm>
          <a:prstGeom prst="rect">
            <a:avLst/>
          </a:prstGeom>
        </p:spPr>
        <p:txBody>
          <a:bodyPr/>
          <a:lstStyle/>
          <a:p>
            <a:pPr defTabSz="738143"/>
            <a:endParaRPr lang="vi-VN" sz="1453">
              <a:solidFill>
                <a:prstClr val="black"/>
              </a:solidFill>
            </a:endParaRPr>
          </a:p>
        </p:txBody>
      </p:sp>
      <p:sp>
        <p:nvSpPr>
          <p:cNvPr id="7" name="Chỗ dành sẵn cho Số hiệu Bản chiếu 6">
            <a:extLst>
              <a:ext uri="{FF2B5EF4-FFF2-40B4-BE49-F238E27FC236}">
                <a16:creationId xmlns:a16="http://schemas.microsoft.com/office/drawing/2014/main" xmlns="" id="{A4054C06-91F4-4640-8DD0-214A08B515E2}"/>
              </a:ext>
            </a:extLst>
          </p:cNvPr>
          <p:cNvSpPr>
            <a:spLocks noGrp="1"/>
          </p:cNvSpPr>
          <p:nvPr>
            <p:ph type="sldNum" sz="quarter" idx="12"/>
          </p:nvPr>
        </p:nvSpPr>
        <p:spPr>
          <a:xfrm>
            <a:off x="8610600" y="6356351"/>
            <a:ext cx="2743199" cy="365125"/>
          </a:xfrm>
          <a:prstGeom prst="rect">
            <a:avLst/>
          </a:prstGeom>
        </p:spPr>
        <p:txBody>
          <a:bodyPr/>
          <a:lstStyle/>
          <a:p>
            <a:pPr defTabSz="738143"/>
            <a:fld id="{415F2892-AA8C-4399-BB32-0B3A69700456}" type="slidenum">
              <a:rPr lang="vi-VN" sz="1453" smtClean="0">
                <a:solidFill>
                  <a:prstClr val="black"/>
                </a:solidFill>
              </a:rPr>
              <a:pPr defTabSz="738143"/>
              <a:t>‹#›</a:t>
            </a:fld>
            <a:endParaRPr lang="vi-VN" sz="1453">
              <a:solidFill>
                <a:prstClr val="black"/>
              </a:solidFill>
            </a:endParaRPr>
          </a:p>
        </p:txBody>
      </p:sp>
    </p:spTree>
    <p:extLst>
      <p:ext uri="{BB962C8B-B14F-4D97-AF65-F5344CB8AC3E}">
        <p14:creationId xmlns:p14="http://schemas.microsoft.com/office/powerpoint/2010/main" val="39266213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22CA02F-70D5-4084-BBF7-59B03FABAAE1}"/>
              </a:ext>
            </a:extLst>
          </p:cNvPr>
          <p:cNvSpPr>
            <a:spLocks noGrp="1"/>
          </p:cNvSpPr>
          <p:nvPr>
            <p:ph type="title"/>
          </p:nvPr>
        </p:nvSpPr>
        <p:spPr>
          <a:xfrm>
            <a:off x="839788" y="365126"/>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A4570560-669A-483D-A56D-56777083AEDD}"/>
              </a:ext>
            </a:extLst>
          </p:cNvPr>
          <p:cNvSpPr>
            <a:spLocks noGrp="1"/>
          </p:cNvSpPr>
          <p:nvPr>
            <p:ph type="body" idx="1"/>
          </p:nvPr>
        </p:nvSpPr>
        <p:spPr>
          <a:xfrm>
            <a:off x="839790" y="1681163"/>
            <a:ext cx="5157786" cy="823912"/>
          </a:xfrm>
          <a:prstGeom prst="rect">
            <a:avLst/>
          </a:prstGeom>
        </p:spPr>
        <p:txBody>
          <a:bodyPr anchor="b"/>
          <a:lstStyle>
            <a:lvl1pPr marL="0" indent="0">
              <a:buNone/>
              <a:defRPr sz="1937" b="1"/>
            </a:lvl1pPr>
            <a:lvl2pPr marL="369072" indent="0">
              <a:buNone/>
              <a:defRPr sz="1614" b="1"/>
            </a:lvl2pPr>
            <a:lvl3pPr marL="738143" indent="0">
              <a:buNone/>
              <a:defRPr sz="1453" b="1"/>
            </a:lvl3pPr>
            <a:lvl4pPr marL="1107216" indent="0">
              <a:buNone/>
              <a:defRPr sz="1292" b="1"/>
            </a:lvl4pPr>
            <a:lvl5pPr marL="1476287" indent="0">
              <a:buNone/>
              <a:defRPr sz="1292" b="1"/>
            </a:lvl5pPr>
            <a:lvl6pPr marL="1845359" indent="0">
              <a:buNone/>
              <a:defRPr sz="1292" b="1"/>
            </a:lvl6pPr>
            <a:lvl7pPr marL="2214431" indent="0">
              <a:buNone/>
              <a:defRPr sz="1292" b="1"/>
            </a:lvl7pPr>
            <a:lvl8pPr marL="2583503" indent="0">
              <a:buNone/>
              <a:defRPr sz="1292" b="1"/>
            </a:lvl8pPr>
            <a:lvl9pPr marL="2952575" indent="0">
              <a:buNone/>
              <a:defRPr sz="1292"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15B0F997-4085-454E-9449-79C203415437}"/>
              </a:ext>
            </a:extLst>
          </p:cNvPr>
          <p:cNvSpPr>
            <a:spLocks noGrp="1"/>
          </p:cNvSpPr>
          <p:nvPr>
            <p:ph sz="half" idx="2"/>
          </p:nvPr>
        </p:nvSpPr>
        <p:spPr>
          <a:xfrm>
            <a:off x="839790" y="2505076"/>
            <a:ext cx="5157786"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C60B0EC1-688A-46F9-85F5-4DE115D0F5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1937" b="1"/>
            </a:lvl1pPr>
            <a:lvl2pPr marL="369072" indent="0">
              <a:buNone/>
              <a:defRPr sz="1614" b="1"/>
            </a:lvl2pPr>
            <a:lvl3pPr marL="738143" indent="0">
              <a:buNone/>
              <a:defRPr sz="1453" b="1"/>
            </a:lvl3pPr>
            <a:lvl4pPr marL="1107216" indent="0">
              <a:buNone/>
              <a:defRPr sz="1292" b="1"/>
            </a:lvl4pPr>
            <a:lvl5pPr marL="1476287" indent="0">
              <a:buNone/>
              <a:defRPr sz="1292" b="1"/>
            </a:lvl5pPr>
            <a:lvl6pPr marL="1845359" indent="0">
              <a:buNone/>
              <a:defRPr sz="1292" b="1"/>
            </a:lvl6pPr>
            <a:lvl7pPr marL="2214431" indent="0">
              <a:buNone/>
              <a:defRPr sz="1292" b="1"/>
            </a:lvl7pPr>
            <a:lvl8pPr marL="2583503" indent="0">
              <a:buNone/>
              <a:defRPr sz="1292" b="1"/>
            </a:lvl8pPr>
            <a:lvl9pPr marL="2952575" indent="0">
              <a:buNone/>
              <a:defRPr sz="1292"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1508EA17-E7BD-4128-B3F8-2DDDE314AD9F}"/>
              </a:ext>
            </a:extLst>
          </p:cNvPr>
          <p:cNvSpPr>
            <a:spLocks noGrp="1"/>
          </p:cNvSpPr>
          <p:nvPr>
            <p:ph sz="quarter" idx="4"/>
          </p:nvPr>
        </p:nvSpPr>
        <p:spPr>
          <a:xfrm>
            <a:off x="6172200" y="2505076"/>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CF3610DF-72A4-46C2-9A30-40FEBE032B80}"/>
              </a:ext>
            </a:extLst>
          </p:cNvPr>
          <p:cNvSpPr>
            <a:spLocks noGrp="1"/>
          </p:cNvSpPr>
          <p:nvPr>
            <p:ph type="dt" sz="half" idx="10"/>
          </p:nvPr>
        </p:nvSpPr>
        <p:spPr>
          <a:xfrm>
            <a:off x="838201" y="6356351"/>
            <a:ext cx="2743199" cy="365125"/>
          </a:xfrm>
          <a:prstGeom prst="rect">
            <a:avLst/>
          </a:prstGeom>
        </p:spPr>
        <p:txBody>
          <a:bodyPr/>
          <a:lstStyle/>
          <a:p>
            <a:pPr defTabSz="738143"/>
            <a:fld id="{5983A1F6-1FE9-4990-B012-18F8CD185A8F}" type="datetimeFigureOut">
              <a:rPr lang="vi-VN" sz="1453" smtClean="0">
                <a:solidFill>
                  <a:prstClr val="black"/>
                </a:solidFill>
              </a:rPr>
              <a:pPr defTabSz="738143"/>
              <a:t>15/05/2023</a:t>
            </a:fld>
            <a:endParaRPr lang="vi-VN" sz="1453">
              <a:solidFill>
                <a:prstClr val="black"/>
              </a:solidFill>
            </a:endParaRPr>
          </a:p>
        </p:txBody>
      </p:sp>
      <p:sp>
        <p:nvSpPr>
          <p:cNvPr id="8" name="Chỗ dành sẵn cho Chân trang 7">
            <a:extLst>
              <a:ext uri="{FF2B5EF4-FFF2-40B4-BE49-F238E27FC236}">
                <a16:creationId xmlns:a16="http://schemas.microsoft.com/office/drawing/2014/main" xmlns="" id="{DD888E88-E0C9-4CC9-9C52-1081F3C36551}"/>
              </a:ext>
            </a:extLst>
          </p:cNvPr>
          <p:cNvSpPr>
            <a:spLocks noGrp="1"/>
          </p:cNvSpPr>
          <p:nvPr>
            <p:ph type="ftr" sz="quarter" idx="11"/>
          </p:nvPr>
        </p:nvSpPr>
        <p:spPr>
          <a:xfrm>
            <a:off x="4038601" y="6356351"/>
            <a:ext cx="4114800" cy="365125"/>
          </a:xfrm>
          <a:prstGeom prst="rect">
            <a:avLst/>
          </a:prstGeom>
        </p:spPr>
        <p:txBody>
          <a:bodyPr/>
          <a:lstStyle/>
          <a:p>
            <a:pPr defTabSz="738143"/>
            <a:endParaRPr lang="vi-VN" sz="1453">
              <a:solidFill>
                <a:prstClr val="black"/>
              </a:solidFill>
            </a:endParaRPr>
          </a:p>
        </p:txBody>
      </p:sp>
      <p:sp>
        <p:nvSpPr>
          <p:cNvPr id="9" name="Chỗ dành sẵn cho Số hiệu Bản chiếu 8">
            <a:extLst>
              <a:ext uri="{FF2B5EF4-FFF2-40B4-BE49-F238E27FC236}">
                <a16:creationId xmlns:a16="http://schemas.microsoft.com/office/drawing/2014/main" xmlns="" id="{F6D86BE4-D07F-42B3-BF50-BD5123EF27F1}"/>
              </a:ext>
            </a:extLst>
          </p:cNvPr>
          <p:cNvSpPr>
            <a:spLocks noGrp="1"/>
          </p:cNvSpPr>
          <p:nvPr>
            <p:ph type="sldNum" sz="quarter" idx="12"/>
          </p:nvPr>
        </p:nvSpPr>
        <p:spPr>
          <a:xfrm>
            <a:off x="8610600" y="6356351"/>
            <a:ext cx="2743199" cy="365125"/>
          </a:xfrm>
          <a:prstGeom prst="rect">
            <a:avLst/>
          </a:prstGeom>
        </p:spPr>
        <p:txBody>
          <a:bodyPr/>
          <a:lstStyle/>
          <a:p>
            <a:pPr defTabSz="738143"/>
            <a:fld id="{415F2892-AA8C-4399-BB32-0B3A69700456}" type="slidenum">
              <a:rPr lang="vi-VN" sz="1453" smtClean="0">
                <a:solidFill>
                  <a:prstClr val="black"/>
                </a:solidFill>
              </a:rPr>
              <a:pPr defTabSz="738143"/>
              <a:t>‹#›</a:t>
            </a:fld>
            <a:endParaRPr lang="vi-VN" sz="1453">
              <a:solidFill>
                <a:prstClr val="black"/>
              </a:solidFill>
            </a:endParaRPr>
          </a:p>
        </p:txBody>
      </p:sp>
    </p:spTree>
    <p:extLst>
      <p:ext uri="{BB962C8B-B14F-4D97-AF65-F5344CB8AC3E}">
        <p14:creationId xmlns:p14="http://schemas.microsoft.com/office/powerpoint/2010/main" val="19527924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CBC31D2-AA1B-48A6-AD5C-ABC511801DC2}"/>
              </a:ext>
            </a:extLst>
          </p:cNvPr>
          <p:cNvSpPr>
            <a:spLocks noGrp="1"/>
          </p:cNvSpPr>
          <p:nvPr>
            <p:ph type="title"/>
          </p:nvPr>
        </p:nvSpPr>
        <p:spPr>
          <a:xfrm>
            <a:off x="838201" y="365126"/>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xmlns="" id="{861AA370-87FC-4909-A5DF-67A27A9F2BBB}"/>
              </a:ext>
            </a:extLst>
          </p:cNvPr>
          <p:cNvSpPr>
            <a:spLocks noGrp="1"/>
          </p:cNvSpPr>
          <p:nvPr>
            <p:ph type="dt" sz="half" idx="10"/>
          </p:nvPr>
        </p:nvSpPr>
        <p:spPr>
          <a:xfrm>
            <a:off x="838201" y="6356351"/>
            <a:ext cx="2743199" cy="365125"/>
          </a:xfrm>
          <a:prstGeom prst="rect">
            <a:avLst/>
          </a:prstGeom>
        </p:spPr>
        <p:txBody>
          <a:bodyPr/>
          <a:lstStyle/>
          <a:p>
            <a:pPr defTabSz="738143"/>
            <a:fld id="{5983A1F6-1FE9-4990-B012-18F8CD185A8F}" type="datetimeFigureOut">
              <a:rPr lang="vi-VN" sz="1453" smtClean="0">
                <a:solidFill>
                  <a:prstClr val="black"/>
                </a:solidFill>
              </a:rPr>
              <a:pPr defTabSz="738143"/>
              <a:t>15/05/2023</a:t>
            </a:fld>
            <a:endParaRPr lang="vi-VN" sz="1453">
              <a:solidFill>
                <a:prstClr val="black"/>
              </a:solidFill>
            </a:endParaRPr>
          </a:p>
        </p:txBody>
      </p:sp>
      <p:sp>
        <p:nvSpPr>
          <p:cNvPr id="4" name="Chỗ dành sẵn cho Chân trang 3">
            <a:extLst>
              <a:ext uri="{FF2B5EF4-FFF2-40B4-BE49-F238E27FC236}">
                <a16:creationId xmlns:a16="http://schemas.microsoft.com/office/drawing/2014/main" xmlns="" id="{C3754FE7-818A-4919-9358-DA52F1CD8856}"/>
              </a:ext>
            </a:extLst>
          </p:cNvPr>
          <p:cNvSpPr>
            <a:spLocks noGrp="1"/>
          </p:cNvSpPr>
          <p:nvPr>
            <p:ph type="ftr" sz="quarter" idx="11"/>
          </p:nvPr>
        </p:nvSpPr>
        <p:spPr>
          <a:xfrm>
            <a:off x="4038601" y="6356351"/>
            <a:ext cx="4114800" cy="365125"/>
          </a:xfrm>
          <a:prstGeom prst="rect">
            <a:avLst/>
          </a:prstGeom>
        </p:spPr>
        <p:txBody>
          <a:bodyPr/>
          <a:lstStyle/>
          <a:p>
            <a:pPr defTabSz="738143"/>
            <a:endParaRPr lang="vi-VN" sz="1453">
              <a:solidFill>
                <a:prstClr val="black"/>
              </a:solidFill>
            </a:endParaRPr>
          </a:p>
        </p:txBody>
      </p:sp>
      <p:sp>
        <p:nvSpPr>
          <p:cNvPr id="5" name="Chỗ dành sẵn cho Số hiệu Bản chiếu 4">
            <a:extLst>
              <a:ext uri="{FF2B5EF4-FFF2-40B4-BE49-F238E27FC236}">
                <a16:creationId xmlns:a16="http://schemas.microsoft.com/office/drawing/2014/main" xmlns="" id="{C697764F-E4D1-4062-9489-FE6CD0BEE4A4}"/>
              </a:ext>
            </a:extLst>
          </p:cNvPr>
          <p:cNvSpPr>
            <a:spLocks noGrp="1"/>
          </p:cNvSpPr>
          <p:nvPr>
            <p:ph type="sldNum" sz="quarter" idx="12"/>
          </p:nvPr>
        </p:nvSpPr>
        <p:spPr>
          <a:xfrm>
            <a:off x="8610600" y="6356351"/>
            <a:ext cx="2743199" cy="365125"/>
          </a:xfrm>
          <a:prstGeom prst="rect">
            <a:avLst/>
          </a:prstGeom>
        </p:spPr>
        <p:txBody>
          <a:bodyPr/>
          <a:lstStyle/>
          <a:p>
            <a:pPr defTabSz="738143"/>
            <a:fld id="{415F2892-AA8C-4399-BB32-0B3A69700456}" type="slidenum">
              <a:rPr lang="vi-VN" sz="1453" smtClean="0">
                <a:solidFill>
                  <a:prstClr val="black"/>
                </a:solidFill>
              </a:rPr>
              <a:pPr defTabSz="738143"/>
              <a:t>‹#›</a:t>
            </a:fld>
            <a:endParaRPr lang="vi-VN" sz="1453">
              <a:solidFill>
                <a:prstClr val="black"/>
              </a:solidFill>
            </a:endParaRPr>
          </a:p>
        </p:txBody>
      </p:sp>
    </p:spTree>
    <p:extLst>
      <p:ext uri="{BB962C8B-B14F-4D97-AF65-F5344CB8AC3E}">
        <p14:creationId xmlns:p14="http://schemas.microsoft.com/office/powerpoint/2010/main" val="3642590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6D102869-D0FE-4441-B0F3-7D59185B0834}"/>
              </a:ext>
            </a:extLst>
          </p:cNvPr>
          <p:cNvSpPr>
            <a:spLocks noGrp="1"/>
          </p:cNvSpPr>
          <p:nvPr>
            <p:ph type="dt" sz="half" idx="10"/>
          </p:nvPr>
        </p:nvSpPr>
        <p:spPr>
          <a:xfrm>
            <a:off x="838201" y="6356351"/>
            <a:ext cx="2743199" cy="365125"/>
          </a:xfrm>
          <a:prstGeom prst="rect">
            <a:avLst/>
          </a:prstGeom>
        </p:spPr>
        <p:txBody>
          <a:bodyPr/>
          <a:lstStyle/>
          <a:p>
            <a:pPr defTabSz="738143"/>
            <a:fld id="{5983A1F6-1FE9-4990-B012-18F8CD185A8F}" type="datetimeFigureOut">
              <a:rPr lang="vi-VN" sz="1453" smtClean="0">
                <a:solidFill>
                  <a:prstClr val="black"/>
                </a:solidFill>
              </a:rPr>
              <a:pPr defTabSz="738143"/>
              <a:t>15/05/2023</a:t>
            </a:fld>
            <a:endParaRPr lang="vi-VN" sz="1453">
              <a:solidFill>
                <a:prstClr val="black"/>
              </a:solidFill>
            </a:endParaRPr>
          </a:p>
        </p:txBody>
      </p:sp>
      <p:sp>
        <p:nvSpPr>
          <p:cNvPr id="3" name="Chỗ dành sẵn cho Chân trang 2">
            <a:extLst>
              <a:ext uri="{FF2B5EF4-FFF2-40B4-BE49-F238E27FC236}">
                <a16:creationId xmlns:a16="http://schemas.microsoft.com/office/drawing/2014/main" xmlns="" id="{7970F543-0439-4D7A-8542-C6230DA3BCC9}"/>
              </a:ext>
            </a:extLst>
          </p:cNvPr>
          <p:cNvSpPr>
            <a:spLocks noGrp="1"/>
          </p:cNvSpPr>
          <p:nvPr>
            <p:ph type="ftr" sz="quarter" idx="11"/>
          </p:nvPr>
        </p:nvSpPr>
        <p:spPr>
          <a:xfrm>
            <a:off x="4038601" y="6356351"/>
            <a:ext cx="4114800" cy="365125"/>
          </a:xfrm>
          <a:prstGeom prst="rect">
            <a:avLst/>
          </a:prstGeom>
        </p:spPr>
        <p:txBody>
          <a:bodyPr/>
          <a:lstStyle/>
          <a:p>
            <a:pPr defTabSz="738143"/>
            <a:endParaRPr lang="vi-VN" sz="1453">
              <a:solidFill>
                <a:prstClr val="black"/>
              </a:solidFill>
            </a:endParaRPr>
          </a:p>
        </p:txBody>
      </p:sp>
      <p:sp>
        <p:nvSpPr>
          <p:cNvPr id="4" name="Chỗ dành sẵn cho Số hiệu Bản chiếu 3">
            <a:extLst>
              <a:ext uri="{FF2B5EF4-FFF2-40B4-BE49-F238E27FC236}">
                <a16:creationId xmlns:a16="http://schemas.microsoft.com/office/drawing/2014/main" xmlns="" id="{9917263A-9D95-4D91-A962-900FB68A944C}"/>
              </a:ext>
            </a:extLst>
          </p:cNvPr>
          <p:cNvSpPr>
            <a:spLocks noGrp="1"/>
          </p:cNvSpPr>
          <p:nvPr>
            <p:ph type="sldNum" sz="quarter" idx="12"/>
          </p:nvPr>
        </p:nvSpPr>
        <p:spPr>
          <a:xfrm>
            <a:off x="8610600" y="6356351"/>
            <a:ext cx="2743199" cy="365125"/>
          </a:xfrm>
          <a:prstGeom prst="rect">
            <a:avLst/>
          </a:prstGeom>
        </p:spPr>
        <p:txBody>
          <a:bodyPr/>
          <a:lstStyle/>
          <a:p>
            <a:pPr defTabSz="738143"/>
            <a:fld id="{415F2892-AA8C-4399-BB32-0B3A69700456}" type="slidenum">
              <a:rPr lang="vi-VN" sz="1453" smtClean="0">
                <a:solidFill>
                  <a:prstClr val="black"/>
                </a:solidFill>
              </a:rPr>
              <a:pPr defTabSz="738143"/>
              <a:t>‹#›</a:t>
            </a:fld>
            <a:endParaRPr lang="vi-VN" sz="1453">
              <a:solidFill>
                <a:prstClr val="black"/>
              </a:solidFill>
            </a:endParaRPr>
          </a:p>
        </p:txBody>
      </p:sp>
    </p:spTree>
    <p:extLst>
      <p:ext uri="{BB962C8B-B14F-4D97-AF65-F5344CB8AC3E}">
        <p14:creationId xmlns:p14="http://schemas.microsoft.com/office/powerpoint/2010/main" val="37383670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49C46F7-77B7-4182-995C-BC456155469C}"/>
              </a:ext>
            </a:extLst>
          </p:cNvPr>
          <p:cNvSpPr>
            <a:spLocks noGrp="1"/>
          </p:cNvSpPr>
          <p:nvPr>
            <p:ph type="title"/>
          </p:nvPr>
        </p:nvSpPr>
        <p:spPr>
          <a:xfrm>
            <a:off x="839789" y="457200"/>
            <a:ext cx="3932237" cy="1600200"/>
          </a:xfrm>
          <a:prstGeom prst="rect">
            <a:avLst/>
          </a:prstGeom>
        </p:spPr>
        <p:txBody>
          <a:bodyPr anchor="b"/>
          <a:lstStyle>
            <a:lvl1pPr>
              <a:defRPr sz="2583"/>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9F537E44-EC00-4A0F-97BC-FEBE5C5F59FE}"/>
              </a:ext>
            </a:extLst>
          </p:cNvPr>
          <p:cNvSpPr>
            <a:spLocks noGrp="1"/>
          </p:cNvSpPr>
          <p:nvPr>
            <p:ph idx="1"/>
          </p:nvPr>
        </p:nvSpPr>
        <p:spPr>
          <a:xfrm>
            <a:off x="5183189" y="987426"/>
            <a:ext cx="6172199" cy="4873625"/>
          </a:xfrm>
          <a:prstGeom prst="rect">
            <a:avLst/>
          </a:prstGeom>
        </p:spPr>
        <p:txBody>
          <a:bodyPr/>
          <a:lstStyle>
            <a:lvl1pPr>
              <a:defRPr sz="2583"/>
            </a:lvl1pPr>
            <a:lvl2pPr>
              <a:defRPr sz="2261"/>
            </a:lvl2pPr>
            <a:lvl3pPr>
              <a:defRPr sz="1937"/>
            </a:lvl3pPr>
            <a:lvl4pPr>
              <a:defRPr sz="1614"/>
            </a:lvl4pPr>
            <a:lvl5pPr>
              <a:defRPr sz="1614"/>
            </a:lvl5pPr>
            <a:lvl6pPr>
              <a:defRPr sz="1614"/>
            </a:lvl6pPr>
            <a:lvl7pPr>
              <a:defRPr sz="1614"/>
            </a:lvl7pPr>
            <a:lvl8pPr>
              <a:defRPr sz="1614"/>
            </a:lvl8pPr>
            <a:lvl9pPr>
              <a:defRPr sz="1614"/>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826B50A6-6A00-4618-8229-8839813F08F1}"/>
              </a:ext>
            </a:extLst>
          </p:cNvPr>
          <p:cNvSpPr>
            <a:spLocks noGrp="1"/>
          </p:cNvSpPr>
          <p:nvPr>
            <p:ph type="body" sz="half" idx="2"/>
          </p:nvPr>
        </p:nvSpPr>
        <p:spPr>
          <a:xfrm>
            <a:off x="839789" y="2057400"/>
            <a:ext cx="3932237" cy="3811588"/>
          </a:xfrm>
          <a:prstGeom prst="rect">
            <a:avLst/>
          </a:prstGeom>
        </p:spPr>
        <p:txBody>
          <a:bodyPr/>
          <a:lstStyle>
            <a:lvl1pPr marL="0" indent="0">
              <a:buNone/>
              <a:defRPr sz="1292"/>
            </a:lvl1pPr>
            <a:lvl2pPr marL="369072" indent="0">
              <a:buNone/>
              <a:defRPr sz="1130"/>
            </a:lvl2pPr>
            <a:lvl3pPr marL="738143" indent="0">
              <a:buNone/>
              <a:defRPr sz="969"/>
            </a:lvl3pPr>
            <a:lvl4pPr marL="1107216" indent="0">
              <a:buNone/>
              <a:defRPr sz="808"/>
            </a:lvl4pPr>
            <a:lvl5pPr marL="1476287" indent="0">
              <a:buNone/>
              <a:defRPr sz="808"/>
            </a:lvl5pPr>
            <a:lvl6pPr marL="1845359" indent="0">
              <a:buNone/>
              <a:defRPr sz="808"/>
            </a:lvl6pPr>
            <a:lvl7pPr marL="2214431" indent="0">
              <a:buNone/>
              <a:defRPr sz="808"/>
            </a:lvl7pPr>
            <a:lvl8pPr marL="2583503" indent="0">
              <a:buNone/>
              <a:defRPr sz="808"/>
            </a:lvl8pPr>
            <a:lvl9pPr marL="2952575" indent="0">
              <a:buNone/>
              <a:defRPr sz="808"/>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A4CD451A-991A-4CA7-9D7D-087B79FE81D3}"/>
              </a:ext>
            </a:extLst>
          </p:cNvPr>
          <p:cNvSpPr>
            <a:spLocks noGrp="1"/>
          </p:cNvSpPr>
          <p:nvPr>
            <p:ph type="dt" sz="half" idx="10"/>
          </p:nvPr>
        </p:nvSpPr>
        <p:spPr>
          <a:xfrm>
            <a:off x="838201" y="6356351"/>
            <a:ext cx="2743199" cy="365125"/>
          </a:xfrm>
          <a:prstGeom prst="rect">
            <a:avLst/>
          </a:prstGeom>
        </p:spPr>
        <p:txBody>
          <a:bodyPr/>
          <a:lstStyle/>
          <a:p>
            <a:pPr defTabSz="738143"/>
            <a:fld id="{5983A1F6-1FE9-4990-B012-18F8CD185A8F}" type="datetimeFigureOut">
              <a:rPr lang="vi-VN" sz="1453" smtClean="0">
                <a:solidFill>
                  <a:prstClr val="black"/>
                </a:solidFill>
              </a:rPr>
              <a:pPr defTabSz="738143"/>
              <a:t>15/05/2023</a:t>
            </a:fld>
            <a:endParaRPr lang="vi-VN" sz="1453">
              <a:solidFill>
                <a:prstClr val="black"/>
              </a:solidFill>
            </a:endParaRPr>
          </a:p>
        </p:txBody>
      </p:sp>
      <p:sp>
        <p:nvSpPr>
          <p:cNvPr id="6" name="Chỗ dành sẵn cho Chân trang 5">
            <a:extLst>
              <a:ext uri="{FF2B5EF4-FFF2-40B4-BE49-F238E27FC236}">
                <a16:creationId xmlns:a16="http://schemas.microsoft.com/office/drawing/2014/main" xmlns="" id="{E4714668-2574-4243-AF77-45A9C0EFCCEC}"/>
              </a:ext>
            </a:extLst>
          </p:cNvPr>
          <p:cNvSpPr>
            <a:spLocks noGrp="1"/>
          </p:cNvSpPr>
          <p:nvPr>
            <p:ph type="ftr" sz="quarter" idx="11"/>
          </p:nvPr>
        </p:nvSpPr>
        <p:spPr>
          <a:xfrm>
            <a:off x="4038601" y="6356351"/>
            <a:ext cx="4114800" cy="365125"/>
          </a:xfrm>
          <a:prstGeom prst="rect">
            <a:avLst/>
          </a:prstGeom>
        </p:spPr>
        <p:txBody>
          <a:bodyPr/>
          <a:lstStyle/>
          <a:p>
            <a:pPr defTabSz="738143"/>
            <a:endParaRPr lang="vi-VN" sz="1453">
              <a:solidFill>
                <a:prstClr val="black"/>
              </a:solidFill>
            </a:endParaRPr>
          </a:p>
        </p:txBody>
      </p:sp>
      <p:sp>
        <p:nvSpPr>
          <p:cNvPr id="7" name="Chỗ dành sẵn cho Số hiệu Bản chiếu 6">
            <a:extLst>
              <a:ext uri="{FF2B5EF4-FFF2-40B4-BE49-F238E27FC236}">
                <a16:creationId xmlns:a16="http://schemas.microsoft.com/office/drawing/2014/main" xmlns="" id="{9067EDE5-89DF-4C6A-91DE-CF547F05676A}"/>
              </a:ext>
            </a:extLst>
          </p:cNvPr>
          <p:cNvSpPr>
            <a:spLocks noGrp="1"/>
          </p:cNvSpPr>
          <p:nvPr>
            <p:ph type="sldNum" sz="quarter" idx="12"/>
          </p:nvPr>
        </p:nvSpPr>
        <p:spPr>
          <a:xfrm>
            <a:off x="8610600" y="6356351"/>
            <a:ext cx="2743199" cy="365125"/>
          </a:xfrm>
          <a:prstGeom prst="rect">
            <a:avLst/>
          </a:prstGeom>
        </p:spPr>
        <p:txBody>
          <a:bodyPr/>
          <a:lstStyle/>
          <a:p>
            <a:pPr defTabSz="738143"/>
            <a:fld id="{415F2892-AA8C-4399-BB32-0B3A69700456}" type="slidenum">
              <a:rPr lang="vi-VN" sz="1453" smtClean="0">
                <a:solidFill>
                  <a:prstClr val="black"/>
                </a:solidFill>
              </a:rPr>
              <a:pPr defTabSz="738143"/>
              <a:t>‹#›</a:t>
            </a:fld>
            <a:endParaRPr lang="vi-VN" sz="1453">
              <a:solidFill>
                <a:prstClr val="black"/>
              </a:solidFill>
            </a:endParaRPr>
          </a:p>
        </p:txBody>
      </p:sp>
    </p:spTree>
    <p:extLst>
      <p:ext uri="{BB962C8B-B14F-4D97-AF65-F5344CB8AC3E}">
        <p14:creationId xmlns:p14="http://schemas.microsoft.com/office/powerpoint/2010/main" val="13794702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66FEB41-F80B-4DFD-9667-62AA78EFA5D1}"/>
              </a:ext>
            </a:extLst>
          </p:cNvPr>
          <p:cNvSpPr>
            <a:spLocks noGrp="1"/>
          </p:cNvSpPr>
          <p:nvPr>
            <p:ph type="title"/>
          </p:nvPr>
        </p:nvSpPr>
        <p:spPr>
          <a:xfrm>
            <a:off x="839789" y="457200"/>
            <a:ext cx="3932237" cy="1600200"/>
          </a:xfrm>
          <a:prstGeom prst="rect">
            <a:avLst/>
          </a:prstGeom>
        </p:spPr>
        <p:txBody>
          <a:bodyPr anchor="b"/>
          <a:lstStyle>
            <a:lvl1pPr>
              <a:defRPr sz="2583"/>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8717BE32-0D1F-41BE-A62F-999517ADD368}"/>
              </a:ext>
            </a:extLst>
          </p:cNvPr>
          <p:cNvSpPr>
            <a:spLocks noGrp="1"/>
          </p:cNvSpPr>
          <p:nvPr>
            <p:ph type="pic" idx="1"/>
          </p:nvPr>
        </p:nvSpPr>
        <p:spPr>
          <a:xfrm>
            <a:off x="5183189" y="987426"/>
            <a:ext cx="6172199" cy="4873625"/>
          </a:xfrm>
          <a:prstGeom prst="rect">
            <a:avLst/>
          </a:prstGeom>
        </p:spPr>
        <p:txBody>
          <a:bodyPr/>
          <a:lstStyle>
            <a:lvl1pPr marL="0" indent="0">
              <a:buNone/>
              <a:defRPr sz="2583"/>
            </a:lvl1pPr>
            <a:lvl2pPr marL="369072" indent="0">
              <a:buNone/>
              <a:defRPr sz="2261"/>
            </a:lvl2pPr>
            <a:lvl3pPr marL="738143" indent="0">
              <a:buNone/>
              <a:defRPr sz="1937"/>
            </a:lvl3pPr>
            <a:lvl4pPr marL="1107216" indent="0">
              <a:buNone/>
              <a:defRPr sz="1614"/>
            </a:lvl4pPr>
            <a:lvl5pPr marL="1476287" indent="0">
              <a:buNone/>
              <a:defRPr sz="1614"/>
            </a:lvl5pPr>
            <a:lvl6pPr marL="1845359" indent="0">
              <a:buNone/>
              <a:defRPr sz="1614"/>
            </a:lvl6pPr>
            <a:lvl7pPr marL="2214431" indent="0">
              <a:buNone/>
              <a:defRPr sz="1614"/>
            </a:lvl7pPr>
            <a:lvl8pPr marL="2583503" indent="0">
              <a:buNone/>
              <a:defRPr sz="1614"/>
            </a:lvl8pPr>
            <a:lvl9pPr marL="2952575" indent="0">
              <a:buNone/>
              <a:defRPr sz="1614"/>
            </a:lvl9pPr>
          </a:lstStyle>
          <a:p>
            <a:endParaRPr lang="vi-VN"/>
          </a:p>
        </p:txBody>
      </p:sp>
      <p:sp>
        <p:nvSpPr>
          <p:cNvPr id="4" name="Chỗ dành sẵn cho Văn bản 3">
            <a:extLst>
              <a:ext uri="{FF2B5EF4-FFF2-40B4-BE49-F238E27FC236}">
                <a16:creationId xmlns:a16="http://schemas.microsoft.com/office/drawing/2014/main" xmlns="" id="{9BB9F595-BAE5-47B8-9B8A-94109329BD63}"/>
              </a:ext>
            </a:extLst>
          </p:cNvPr>
          <p:cNvSpPr>
            <a:spLocks noGrp="1"/>
          </p:cNvSpPr>
          <p:nvPr>
            <p:ph type="body" sz="half" idx="2"/>
          </p:nvPr>
        </p:nvSpPr>
        <p:spPr>
          <a:xfrm>
            <a:off x="839789" y="2057400"/>
            <a:ext cx="3932237" cy="3811588"/>
          </a:xfrm>
          <a:prstGeom prst="rect">
            <a:avLst/>
          </a:prstGeom>
        </p:spPr>
        <p:txBody>
          <a:bodyPr/>
          <a:lstStyle>
            <a:lvl1pPr marL="0" indent="0">
              <a:buNone/>
              <a:defRPr sz="1292"/>
            </a:lvl1pPr>
            <a:lvl2pPr marL="369072" indent="0">
              <a:buNone/>
              <a:defRPr sz="1130"/>
            </a:lvl2pPr>
            <a:lvl3pPr marL="738143" indent="0">
              <a:buNone/>
              <a:defRPr sz="969"/>
            </a:lvl3pPr>
            <a:lvl4pPr marL="1107216" indent="0">
              <a:buNone/>
              <a:defRPr sz="808"/>
            </a:lvl4pPr>
            <a:lvl5pPr marL="1476287" indent="0">
              <a:buNone/>
              <a:defRPr sz="808"/>
            </a:lvl5pPr>
            <a:lvl6pPr marL="1845359" indent="0">
              <a:buNone/>
              <a:defRPr sz="808"/>
            </a:lvl6pPr>
            <a:lvl7pPr marL="2214431" indent="0">
              <a:buNone/>
              <a:defRPr sz="808"/>
            </a:lvl7pPr>
            <a:lvl8pPr marL="2583503" indent="0">
              <a:buNone/>
              <a:defRPr sz="808"/>
            </a:lvl8pPr>
            <a:lvl9pPr marL="2952575" indent="0">
              <a:buNone/>
              <a:defRPr sz="808"/>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B57B9BA6-478C-4191-AEA2-402D09D4FCBA}"/>
              </a:ext>
            </a:extLst>
          </p:cNvPr>
          <p:cNvSpPr>
            <a:spLocks noGrp="1"/>
          </p:cNvSpPr>
          <p:nvPr>
            <p:ph type="dt" sz="half" idx="10"/>
          </p:nvPr>
        </p:nvSpPr>
        <p:spPr>
          <a:xfrm>
            <a:off x="838201" y="6356351"/>
            <a:ext cx="2743199" cy="365125"/>
          </a:xfrm>
          <a:prstGeom prst="rect">
            <a:avLst/>
          </a:prstGeom>
        </p:spPr>
        <p:txBody>
          <a:bodyPr/>
          <a:lstStyle/>
          <a:p>
            <a:pPr defTabSz="738143"/>
            <a:fld id="{5983A1F6-1FE9-4990-B012-18F8CD185A8F}" type="datetimeFigureOut">
              <a:rPr lang="vi-VN" sz="1453" smtClean="0">
                <a:solidFill>
                  <a:prstClr val="black"/>
                </a:solidFill>
              </a:rPr>
              <a:pPr defTabSz="738143"/>
              <a:t>15/05/2023</a:t>
            </a:fld>
            <a:endParaRPr lang="vi-VN" sz="1453">
              <a:solidFill>
                <a:prstClr val="black"/>
              </a:solidFill>
            </a:endParaRPr>
          </a:p>
        </p:txBody>
      </p:sp>
      <p:sp>
        <p:nvSpPr>
          <p:cNvPr id="6" name="Chỗ dành sẵn cho Chân trang 5">
            <a:extLst>
              <a:ext uri="{FF2B5EF4-FFF2-40B4-BE49-F238E27FC236}">
                <a16:creationId xmlns:a16="http://schemas.microsoft.com/office/drawing/2014/main" xmlns="" id="{A77709D8-26A8-4A0B-BF1A-3152E67E1332}"/>
              </a:ext>
            </a:extLst>
          </p:cNvPr>
          <p:cNvSpPr>
            <a:spLocks noGrp="1"/>
          </p:cNvSpPr>
          <p:nvPr>
            <p:ph type="ftr" sz="quarter" idx="11"/>
          </p:nvPr>
        </p:nvSpPr>
        <p:spPr>
          <a:xfrm>
            <a:off x="4038601" y="6356351"/>
            <a:ext cx="4114800" cy="365125"/>
          </a:xfrm>
          <a:prstGeom prst="rect">
            <a:avLst/>
          </a:prstGeom>
        </p:spPr>
        <p:txBody>
          <a:bodyPr/>
          <a:lstStyle/>
          <a:p>
            <a:pPr defTabSz="738143"/>
            <a:endParaRPr lang="vi-VN" sz="1453">
              <a:solidFill>
                <a:prstClr val="black"/>
              </a:solidFill>
            </a:endParaRPr>
          </a:p>
        </p:txBody>
      </p:sp>
      <p:sp>
        <p:nvSpPr>
          <p:cNvPr id="7" name="Chỗ dành sẵn cho Số hiệu Bản chiếu 6">
            <a:extLst>
              <a:ext uri="{FF2B5EF4-FFF2-40B4-BE49-F238E27FC236}">
                <a16:creationId xmlns:a16="http://schemas.microsoft.com/office/drawing/2014/main" xmlns="" id="{E907A3FE-B290-46C6-BB53-0D63DAA8E5F8}"/>
              </a:ext>
            </a:extLst>
          </p:cNvPr>
          <p:cNvSpPr>
            <a:spLocks noGrp="1"/>
          </p:cNvSpPr>
          <p:nvPr>
            <p:ph type="sldNum" sz="quarter" idx="12"/>
          </p:nvPr>
        </p:nvSpPr>
        <p:spPr>
          <a:xfrm>
            <a:off x="8610600" y="6356351"/>
            <a:ext cx="2743199" cy="365125"/>
          </a:xfrm>
          <a:prstGeom prst="rect">
            <a:avLst/>
          </a:prstGeom>
        </p:spPr>
        <p:txBody>
          <a:bodyPr/>
          <a:lstStyle/>
          <a:p>
            <a:pPr defTabSz="738143"/>
            <a:fld id="{415F2892-AA8C-4399-BB32-0B3A69700456}" type="slidenum">
              <a:rPr lang="vi-VN" sz="1453" smtClean="0">
                <a:solidFill>
                  <a:prstClr val="black"/>
                </a:solidFill>
              </a:rPr>
              <a:pPr defTabSz="738143"/>
              <a:t>‹#›</a:t>
            </a:fld>
            <a:endParaRPr lang="vi-VN" sz="1453">
              <a:solidFill>
                <a:prstClr val="black"/>
              </a:solidFill>
            </a:endParaRPr>
          </a:p>
        </p:txBody>
      </p:sp>
    </p:spTree>
    <p:extLst>
      <p:ext uri="{BB962C8B-B14F-4D97-AF65-F5344CB8AC3E}">
        <p14:creationId xmlns:p14="http://schemas.microsoft.com/office/powerpoint/2010/main" val="34808802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70D030D-8E43-4AAB-801F-A9A324870977}"/>
              </a:ext>
            </a:extLst>
          </p:cNvPr>
          <p:cNvSpPr>
            <a:spLocks noGrp="1"/>
          </p:cNvSpPr>
          <p:nvPr>
            <p:ph type="title"/>
          </p:nvPr>
        </p:nvSpPr>
        <p:spPr>
          <a:xfrm>
            <a:off x="838201" y="365126"/>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xmlns="" id="{D75ECE4B-B966-49A7-91FC-2B429E0C7353}"/>
              </a:ext>
            </a:extLst>
          </p:cNvPr>
          <p:cNvSpPr>
            <a:spLocks noGrp="1"/>
          </p:cNvSpPr>
          <p:nvPr>
            <p:ph type="body" orient="vert" idx="1"/>
          </p:nvPr>
        </p:nvSpPr>
        <p:spPr>
          <a:xfrm>
            <a:off x="838201"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4D87CE76-AB6E-45E6-B0B9-2133D873E63C}"/>
              </a:ext>
            </a:extLst>
          </p:cNvPr>
          <p:cNvSpPr>
            <a:spLocks noGrp="1"/>
          </p:cNvSpPr>
          <p:nvPr>
            <p:ph type="dt" sz="half" idx="10"/>
          </p:nvPr>
        </p:nvSpPr>
        <p:spPr>
          <a:xfrm>
            <a:off x="838201" y="6356351"/>
            <a:ext cx="2743199" cy="365125"/>
          </a:xfrm>
          <a:prstGeom prst="rect">
            <a:avLst/>
          </a:prstGeom>
        </p:spPr>
        <p:txBody>
          <a:bodyPr/>
          <a:lstStyle/>
          <a:p>
            <a:pPr defTabSz="738143"/>
            <a:fld id="{5983A1F6-1FE9-4990-B012-18F8CD185A8F}" type="datetimeFigureOut">
              <a:rPr lang="vi-VN" sz="1453" smtClean="0">
                <a:solidFill>
                  <a:prstClr val="black"/>
                </a:solidFill>
              </a:rPr>
              <a:pPr defTabSz="738143"/>
              <a:t>15/05/2023</a:t>
            </a:fld>
            <a:endParaRPr lang="vi-VN" sz="1453">
              <a:solidFill>
                <a:prstClr val="black"/>
              </a:solidFill>
            </a:endParaRPr>
          </a:p>
        </p:txBody>
      </p:sp>
      <p:sp>
        <p:nvSpPr>
          <p:cNvPr id="5" name="Chỗ dành sẵn cho Chân trang 4">
            <a:extLst>
              <a:ext uri="{FF2B5EF4-FFF2-40B4-BE49-F238E27FC236}">
                <a16:creationId xmlns:a16="http://schemas.microsoft.com/office/drawing/2014/main" xmlns="" id="{4E227BD6-F4F8-4C72-9E66-64C116C81FD8}"/>
              </a:ext>
            </a:extLst>
          </p:cNvPr>
          <p:cNvSpPr>
            <a:spLocks noGrp="1"/>
          </p:cNvSpPr>
          <p:nvPr>
            <p:ph type="ftr" sz="quarter" idx="11"/>
          </p:nvPr>
        </p:nvSpPr>
        <p:spPr>
          <a:xfrm>
            <a:off x="4038601" y="6356351"/>
            <a:ext cx="4114800" cy="365125"/>
          </a:xfrm>
          <a:prstGeom prst="rect">
            <a:avLst/>
          </a:prstGeom>
        </p:spPr>
        <p:txBody>
          <a:bodyPr/>
          <a:lstStyle/>
          <a:p>
            <a:pPr defTabSz="738143"/>
            <a:endParaRPr lang="vi-VN" sz="1453">
              <a:solidFill>
                <a:prstClr val="black"/>
              </a:solidFill>
            </a:endParaRPr>
          </a:p>
        </p:txBody>
      </p:sp>
      <p:sp>
        <p:nvSpPr>
          <p:cNvPr id="6" name="Chỗ dành sẵn cho Số hiệu Bản chiếu 5">
            <a:extLst>
              <a:ext uri="{FF2B5EF4-FFF2-40B4-BE49-F238E27FC236}">
                <a16:creationId xmlns:a16="http://schemas.microsoft.com/office/drawing/2014/main" xmlns="" id="{9F854D57-3649-41D8-8C6C-E6BA50FC6FF8}"/>
              </a:ext>
            </a:extLst>
          </p:cNvPr>
          <p:cNvSpPr>
            <a:spLocks noGrp="1"/>
          </p:cNvSpPr>
          <p:nvPr>
            <p:ph type="sldNum" sz="quarter" idx="12"/>
          </p:nvPr>
        </p:nvSpPr>
        <p:spPr>
          <a:xfrm>
            <a:off x="8610600" y="6356351"/>
            <a:ext cx="2743199" cy="365125"/>
          </a:xfrm>
          <a:prstGeom prst="rect">
            <a:avLst/>
          </a:prstGeom>
        </p:spPr>
        <p:txBody>
          <a:bodyPr/>
          <a:lstStyle/>
          <a:p>
            <a:pPr defTabSz="738143"/>
            <a:fld id="{415F2892-AA8C-4399-BB32-0B3A69700456}" type="slidenum">
              <a:rPr lang="vi-VN" sz="1453" smtClean="0">
                <a:solidFill>
                  <a:prstClr val="black"/>
                </a:solidFill>
              </a:rPr>
              <a:pPr defTabSz="738143"/>
              <a:t>‹#›</a:t>
            </a:fld>
            <a:endParaRPr lang="vi-VN" sz="1453">
              <a:solidFill>
                <a:prstClr val="black"/>
              </a:solidFill>
            </a:endParaRPr>
          </a:p>
        </p:txBody>
      </p:sp>
    </p:spTree>
    <p:extLst>
      <p:ext uri="{BB962C8B-B14F-4D97-AF65-F5344CB8AC3E}">
        <p14:creationId xmlns:p14="http://schemas.microsoft.com/office/powerpoint/2010/main" val="1996532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76C83D8F-369C-45CC-A05C-6C42CBFA4809}"/>
              </a:ext>
            </a:extLst>
          </p:cNvPr>
          <p:cNvSpPr>
            <a:spLocks noGrp="1"/>
          </p:cNvSpPr>
          <p:nvPr>
            <p:ph type="title" orient="vert"/>
          </p:nvPr>
        </p:nvSpPr>
        <p:spPr>
          <a:xfrm>
            <a:off x="8724901" y="365125"/>
            <a:ext cx="2628899"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xmlns="" id="{001B45A0-1A26-42F3-8512-1474DBE3D7B1}"/>
              </a:ext>
            </a:extLst>
          </p:cNvPr>
          <p:cNvSpPr>
            <a:spLocks noGrp="1"/>
          </p:cNvSpPr>
          <p:nvPr>
            <p:ph type="body" orient="vert" idx="1"/>
          </p:nvPr>
        </p:nvSpPr>
        <p:spPr>
          <a:xfrm>
            <a:off x="838200" y="365125"/>
            <a:ext cx="7734301"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105919A8-B0B8-4AC8-9C1A-06EB9C285965}"/>
              </a:ext>
            </a:extLst>
          </p:cNvPr>
          <p:cNvSpPr>
            <a:spLocks noGrp="1"/>
          </p:cNvSpPr>
          <p:nvPr>
            <p:ph type="dt" sz="half" idx="10"/>
          </p:nvPr>
        </p:nvSpPr>
        <p:spPr>
          <a:xfrm>
            <a:off x="838201" y="6356351"/>
            <a:ext cx="2743199" cy="365125"/>
          </a:xfrm>
          <a:prstGeom prst="rect">
            <a:avLst/>
          </a:prstGeom>
        </p:spPr>
        <p:txBody>
          <a:bodyPr/>
          <a:lstStyle/>
          <a:p>
            <a:pPr defTabSz="738143"/>
            <a:fld id="{5983A1F6-1FE9-4990-B012-18F8CD185A8F}" type="datetimeFigureOut">
              <a:rPr lang="vi-VN" sz="1453" smtClean="0">
                <a:solidFill>
                  <a:prstClr val="black"/>
                </a:solidFill>
              </a:rPr>
              <a:pPr defTabSz="738143"/>
              <a:t>15/05/2023</a:t>
            </a:fld>
            <a:endParaRPr lang="vi-VN" sz="1453">
              <a:solidFill>
                <a:prstClr val="black"/>
              </a:solidFill>
            </a:endParaRPr>
          </a:p>
        </p:txBody>
      </p:sp>
      <p:sp>
        <p:nvSpPr>
          <p:cNvPr id="5" name="Chỗ dành sẵn cho Chân trang 4">
            <a:extLst>
              <a:ext uri="{FF2B5EF4-FFF2-40B4-BE49-F238E27FC236}">
                <a16:creationId xmlns:a16="http://schemas.microsoft.com/office/drawing/2014/main" xmlns="" id="{FFF7F0DF-E179-4702-B1E0-270BD0C81927}"/>
              </a:ext>
            </a:extLst>
          </p:cNvPr>
          <p:cNvSpPr>
            <a:spLocks noGrp="1"/>
          </p:cNvSpPr>
          <p:nvPr>
            <p:ph type="ftr" sz="quarter" idx="11"/>
          </p:nvPr>
        </p:nvSpPr>
        <p:spPr>
          <a:xfrm>
            <a:off x="4038601" y="6356351"/>
            <a:ext cx="4114800" cy="365125"/>
          </a:xfrm>
          <a:prstGeom prst="rect">
            <a:avLst/>
          </a:prstGeom>
        </p:spPr>
        <p:txBody>
          <a:bodyPr/>
          <a:lstStyle/>
          <a:p>
            <a:pPr defTabSz="738143"/>
            <a:endParaRPr lang="vi-VN" sz="1453">
              <a:solidFill>
                <a:prstClr val="black"/>
              </a:solidFill>
            </a:endParaRPr>
          </a:p>
        </p:txBody>
      </p:sp>
      <p:sp>
        <p:nvSpPr>
          <p:cNvPr id="6" name="Chỗ dành sẵn cho Số hiệu Bản chiếu 5">
            <a:extLst>
              <a:ext uri="{FF2B5EF4-FFF2-40B4-BE49-F238E27FC236}">
                <a16:creationId xmlns:a16="http://schemas.microsoft.com/office/drawing/2014/main" xmlns="" id="{BA191C18-B44A-49BD-B77F-1DA10E7B0133}"/>
              </a:ext>
            </a:extLst>
          </p:cNvPr>
          <p:cNvSpPr>
            <a:spLocks noGrp="1"/>
          </p:cNvSpPr>
          <p:nvPr>
            <p:ph type="sldNum" sz="quarter" idx="12"/>
          </p:nvPr>
        </p:nvSpPr>
        <p:spPr>
          <a:xfrm>
            <a:off x="8610600" y="6356351"/>
            <a:ext cx="2743199" cy="365125"/>
          </a:xfrm>
          <a:prstGeom prst="rect">
            <a:avLst/>
          </a:prstGeom>
        </p:spPr>
        <p:txBody>
          <a:bodyPr/>
          <a:lstStyle/>
          <a:p>
            <a:pPr defTabSz="738143"/>
            <a:fld id="{415F2892-AA8C-4399-BB32-0B3A69700456}" type="slidenum">
              <a:rPr lang="vi-VN" sz="1453" smtClean="0">
                <a:solidFill>
                  <a:prstClr val="black"/>
                </a:solidFill>
              </a:rPr>
              <a:pPr defTabSz="738143"/>
              <a:t>‹#›</a:t>
            </a:fld>
            <a:endParaRPr lang="vi-VN" sz="1453">
              <a:solidFill>
                <a:prstClr val="black"/>
              </a:solidFill>
            </a:endParaRPr>
          </a:p>
        </p:txBody>
      </p:sp>
    </p:spTree>
    <p:extLst>
      <p:ext uri="{BB962C8B-B14F-4D97-AF65-F5344CB8AC3E}">
        <p14:creationId xmlns:p14="http://schemas.microsoft.com/office/powerpoint/2010/main" val="11623575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34406" indent="0" algn="ctr">
              <a:buNone/>
              <a:defRPr>
                <a:solidFill>
                  <a:schemeClr val="tx1">
                    <a:tint val="75000"/>
                  </a:schemeClr>
                </a:solidFill>
              </a:defRPr>
            </a:lvl2pPr>
            <a:lvl3pPr marL="1068813" indent="0" algn="ctr">
              <a:buNone/>
              <a:defRPr>
                <a:solidFill>
                  <a:schemeClr val="tx1">
                    <a:tint val="75000"/>
                  </a:schemeClr>
                </a:solidFill>
              </a:defRPr>
            </a:lvl3pPr>
            <a:lvl4pPr marL="1603220" indent="0" algn="ctr">
              <a:buNone/>
              <a:defRPr>
                <a:solidFill>
                  <a:schemeClr val="tx1">
                    <a:tint val="75000"/>
                  </a:schemeClr>
                </a:solidFill>
              </a:defRPr>
            </a:lvl4pPr>
            <a:lvl5pPr marL="2137627" indent="0" algn="ctr">
              <a:buNone/>
              <a:defRPr>
                <a:solidFill>
                  <a:schemeClr val="tx1">
                    <a:tint val="75000"/>
                  </a:schemeClr>
                </a:solidFill>
              </a:defRPr>
            </a:lvl5pPr>
            <a:lvl6pPr marL="2672033" indent="0" algn="ctr">
              <a:buNone/>
              <a:defRPr>
                <a:solidFill>
                  <a:schemeClr val="tx1">
                    <a:tint val="75000"/>
                  </a:schemeClr>
                </a:solidFill>
              </a:defRPr>
            </a:lvl6pPr>
            <a:lvl7pPr marL="3206440" indent="0" algn="ctr">
              <a:buNone/>
              <a:defRPr>
                <a:solidFill>
                  <a:schemeClr val="tx1">
                    <a:tint val="75000"/>
                  </a:schemeClr>
                </a:solidFill>
              </a:defRPr>
            </a:lvl7pPr>
            <a:lvl8pPr marL="3740846" indent="0" algn="ctr">
              <a:buNone/>
              <a:defRPr>
                <a:solidFill>
                  <a:schemeClr val="tx1">
                    <a:tint val="75000"/>
                  </a:schemeClr>
                </a:solidFill>
              </a:defRPr>
            </a:lvl8pPr>
            <a:lvl9pPr marL="427525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3678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80B0FF-51FC-4931-9326-85CEE33005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0B5EBF1-BA20-42F7-8C9F-D6CD8385C0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EE3FAD31-9A4F-4495-A9CC-D400B7A9FC6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7DAA5F9-E2B9-4698-87DC-6CEE6DD339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2730D5E1-4828-4CED-9597-9D1A10913A6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B8EBBE2-A9B8-4E5A-AA6A-70A0B615509D}"/>
              </a:ext>
            </a:extLst>
          </p:cNvPr>
          <p:cNvSpPr>
            <a:spLocks noGrp="1"/>
          </p:cNvSpPr>
          <p:nvPr>
            <p:ph type="dt" sz="half" idx="10"/>
          </p:nvPr>
        </p:nvSpPr>
        <p:spPr/>
        <p:txBody>
          <a:bodyPr/>
          <a:lstStyle/>
          <a:p>
            <a:fld id="{E5AE3384-89D7-430F-8562-B336F1B2EAF2}" type="datetimeFigureOut">
              <a:rPr lang="en-US" smtClean="0"/>
              <a:t>15/5/2023</a:t>
            </a:fld>
            <a:endParaRPr lang="en-US"/>
          </a:p>
        </p:txBody>
      </p:sp>
      <p:sp>
        <p:nvSpPr>
          <p:cNvPr id="8" name="Footer Placeholder 7">
            <a:extLst>
              <a:ext uri="{FF2B5EF4-FFF2-40B4-BE49-F238E27FC236}">
                <a16:creationId xmlns:a16="http://schemas.microsoft.com/office/drawing/2014/main" xmlns="" id="{35DE9311-B3AC-47FB-A048-C02061CCE7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9B05709-3736-4C5F-9644-7CBCBF232F0F}"/>
              </a:ext>
            </a:extLst>
          </p:cNvPr>
          <p:cNvSpPr>
            <a:spLocks noGrp="1"/>
          </p:cNvSpPr>
          <p:nvPr>
            <p:ph type="sldNum" sz="quarter" idx="12"/>
          </p:nvPr>
        </p:nvSpPr>
        <p:spPr/>
        <p:txBody>
          <a:bodyPr/>
          <a:lstStyle/>
          <a:p>
            <a:fld id="{43F81A4F-CEE8-4870-80D0-3E85A62D0D1E}" type="slidenum">
              <a:rPr lang="en-US" smtClean="0"/>
              <a:t>‹#›</a:t>
            </a:fld>
            <a:endParaRPr lang="en-US"/>
          </a:p>
        </p:txBody>
      </p:sp>
    </p:spTree>
    <p:extLst>
      <p:ext uri="{BB962C8B-B14F-4D97-AF65-F5344CB8AC3E}">
        <p14:creationId xmlns:p14="http://schemas.microsoft.com/office/powerpoint/2010/main" val="27148894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09659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3" y="4406901"/>
            <a:ext cx="10363200" cy="1362075"/>
          </a:xfrm>
        </p:spPr>
        <p:txBody>
          <a:bodyPr anchor="t"/>
          <a:lstStyle>
            <a:lvl1pPr algn="l">
              <a:defRPr sz="4672" b="1" cap="all"/>
            </a:lvl1pPr>
          </a:lstStyle>
          <a:p>
            <a:r>
              <a:rPr lang="en-US"/>
              <a:t>Click to edit Master title style</a:t>
            </a:r>
          </a:p>
        </p:txBody>
      </p:sp>
      <p:sp>
        <p:nvSpPr>
          <p:cNvPr id="3" name="Text Placeholder 2"/>
          <p:cNvSpPr>
            <a:spLocks noGrp="1"/>
          </p:cNvSpPr>
          <p:nvPr>
            <p:ph type="body" idx="1"/>
          </p:nvPr>
        </p:nvSpPr>
        <p:spPr>
          <a:xfrm>
            <a:off x="963083" y="2906713"/>
            <a:ext cx="10363200" cy="1500187"/>
          </a:xfrm>
        </p:spPr>
        <p:txBody>
          <a:bodyPr anchor="b"/>
          <a:lstStyle>
            <a:lvl1pPr marL="0" indent="0">
              <a:buNone/>
              <a:defRPr sz="2384">
                <a:solidFill>
                  <a:schemeClr val="tx1">
                    <a:tint val="75000"/>
                  </a:schemeClr>
                </a:solidFill>
              </a:defRPr>
            </a:lvl1pPr>
            <a:lvl2pPr marL="534406" indent="0">
              <a:buNone/>
              <a:defRPr sz="2097">
                <a:solidFill>
                  <a:schemeClr val="tx1">
                    <a:tint val="75000"/>
                  </a:schemeClr>
                </a:solidFill>
              </a:defRPr>
            </a:lvl2pPr>
            <a:lvl3pPr marL="1068813" indent="0">
              <a:buNone/>
              <a:defRPr sz="1907">
                <a:solidFill>
                  <a:schemeClr val="tx1">
                    <a:tint val="75000"/>
                  </a:schemeClr>
                </a:solidFill>
              </a:defRPr>
            </a:lvl3pPr>
            <a:lvl4pPr marL="1603220" indent="0">
              <a:buNone/>
              <a:defRPr sz="1621">
                <a:solidFill>
                  <a:schemeClr val="tx1">
                    <a:tint val="75000"/>
                  </a:schemeClr>
                </a:solidFill>
              </a:defRPr>
            </a:lvl4pPr>
            <a:lvl5pPr marL="2137627" indent="0">
              <a:buNone/>
              <a:defRPr sz="1621">
                <a:solidFill>
                  <a:schemeClr val="tx1">
                    <a:tint val="75000"/>
                  </a:schemeClr>
                </a:solidFill>
              </a:defRPr>
            </a:lvl5pPr>
            <a:lvl6pPr marL="2672033" indent="0">
              <a:buNone/>
              <a:defRPr sz="1621">
                <a:solidFill>
                  <a:schemeClr val="tx1">
                    <a:tint val="75000"/>
                  </a:schemeClr>
                </a:solidFill>
              </a:defRPr>
            </a:lvl6pPr>
            <a:lvl7pPr marL="3206440" indent="0">
              <a:buNone/>
              <a:defRPr sz="1621">
                <a:solidFill>
                  <a:schemeClr val="tx1">
                    <a:tint val="75000"/>
                  </a:schemeClr>
                </a:solidFill>
              </a:defRPr>
            </a:lvl7pPr>
            <a:lvl8pPr marL="3740846" indent="0">
              <a:buNone/>
              <a:defRPr sz="1621">
                <a:solidFill>
                  <a:schemeClr val="tx1">
                    <a:tint val="75000"/>
                  </a:schemeClr>
                </a:solidFill>
              </a:defRPr>
            </a:lvl8pPr>
            <a:lvl9pPr marL="4275253" indent="0">
              <a:buNone/>
              <a:defRPr sz="162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05201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99" y="1600201"/>
            <a:ext cx="5384801" cy="4525963"/>
          </a:xfrm>
        </p:spPr>
        <p:txBody>
          <a:bodyPr/>
          <a:lstStyle>
            <a:lvl1pPr>
              <a:defRPr sz="3242"/>
            </a:lvl1pPr>
            <a:lvl2pPr>
              <a:defRPr sz="2765"/>
            </a:lvl2pPr>
            <a:lvl3pPr>
              <a:defRPr sz="2384"/>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1" cy="4525963"/>
          </a:xfrm>
        </p:spPr>
        <p:txBody>
          <a:bodyPr/>
          <a:lstStyle>
            <a:lvl1pPr>
              <a:defRPr sz="3242"/>
            </a:lvl1pPr>
            <a:lvl2pPr>
              <a:defRPr sz="2765"/>
            </a:lvl2pPr>
            <a:lvl3pPr>
              <a:defRPr sz="2384"/>
            </a:lvl3pPr>
            <a:lvl4pPr>
              <a:defRPr sz="2097"/>
            </a:lvl4pPr>
            <a:lvl5pPr>
              <a:defRPr sz="2097"/>
            </a:lvl5pPr>
            <a:lvl6pPr>
              <a:defRPr sz="2097"/>
            </a:lvl6pPr>
            <a:lvl7pPr>
              <a:defRPr sz="2097"/>
            </a:lvl7pPr>
            <a:lvl8pPr>
              <a:defRPr sz="2097"/>
            </a:lvl8pPr>
            <a:lvl9pPr>
              <a:defRPr sz="2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15/5/2023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13583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2"/>
          </a:xfrm>
        </p:spPr>
        <p:txBody>
          <a:bodyPr anchor="b"/>
          <a:lstStyle>
            <a:lvl1pPr marL="0" indent="0">
              <a:buNone/>
              <a:defRPr sz="2765" b="1"/>
            </a:lvl1pPr>
            <a:lvl2pPr marL="534406" indent="0">
              <a:buNone/>
              <a:defRPr sz="2384" b="1"/>
            </a:lvl2pPr>
            <a:lvl3pPr marL="1068813" indent="0">
              <a:buNone/>
              <a:defRPr sz="2097" b="1"/>
            </a:lvl3pPr>
            <a:lvl4pPr marL="1603220" indent="0">
              <a:buNone/>
              <a:defRPr sz="1907" b="1"/>
            </a:lvl4pPr>
            <a:lvl5pPr marL="2137627" indent="0">
              <a:buNone/>
              <a:defRPr sz="1907" b="1"/>
            </a:lvl5pPr>
            <a:lvl6pPr marL="2672033" indent="0">
              <a:buNone/>
              <a:defRPr sz="1907" b="1"/>
            </a:lvl6pPr>
            <a:lvl7pPr marL="3206440" indent="0">
              <a:buNone/>
              <a:defRPr sz="1907" b="1"/>
            </a:lvl7pPr>
            <a:lvl8pPr marL="3740846" indent="0">
              <a:buNone/>
              <a:defRPr sz="1907" b="1"/>
            </a:lvl8pPr>
            <a:lvl9pPr marL="4275253" indent="0">
              <a:buNone/>
              <a:defRPr sz="1907" b="1"/>
            </a:lvl9pPr>
          </a:lstStyle>
          <a:p>
            <a:pPr lvl="0"/>
            <a:r>
              <a:rPr lang="en-US"/>
              <a:t>Click to edit Master text styles</a:t>
            </a:r>
          </a:p>
        </p:txBody>
      </p:sp>
      <p:sp>
        <p:nvSpPr>
          <p:cNvPr id="4" name="Content Placeholder 3"/>
          <p:cNvSpPr>
            <a:spLocks noGrp="1"/>
          </p:cNvSpPr>
          <p:nvPr>
            <p:ph sz="half" idx="2"/>
          </p:nvPr>
        </p:nvSpPr>
        <p:spPr>
          <a:xfrm>
            <a:off x="609600" y="2174876"/>
            <a:ext cx="5386917" cy="3951288"/>
          </a:xfrm>
        </p:spPr>
        <p:txBody>
          <a:bodyPr/>
          <a:lstStyle>
            <a:lvl1pPr>
              <a:defRPr sz="2765"/>
            </a:lvl1pPr>
            <a:lvl2pPr>
              <a:defRPr sz="2384"/>
            </a:lvl2pPr>
            <a:lvl3pPr>
              <a:defRPr sz="2097"/>
            </a:lvl3pPr>
            <a:lvl4pPr>
              <a:defRPr sz="1907"/>
            </a:lvl4pPr>
            <a:lvl5pPr>
              <a:defRPr sz="1907"/>
            </a:lvl5pPr>
            <a:lvl6pPr>
              <a:defRPr sz="1907"/>
            </a:lvl6pPr>
            <a:lvl7pPr>
              <a:defRPr sz="1907"/>
            </a:lvl7pPr>
            <a:lvl8pPr>
              <a:defRPr sz="1907"/>
            </a:lvl8pPr>
            <a:lvl9pPr>
              <a:defRPr sz="190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2765" b="1"/>
            </a:lvl1pPr>
            <a:lvl2pPr marL="534406" indent="0">
              <a:buNone/>
              <a:defRPr sz="2384" b="1"/>
            </a:lvl2pPr>
            <a:lvl3pPr marL="1068813" indent="0">
              <a:buNone/>
              <a:defRPr sz="2097" b="1"/>
            </a:lvl3pPr>
            <a:lvl4pPr marL="1603220" indent="0">
              <a:buNone/>
              <a:defRPr sz="1907" b="1"/>
            </a:lvl4pPr>
            <a:lvl5pPr marL="2137627" indent="0">
              <a:buNone/>
              <a:defRPr sz="1907" b="1"/>
            </a:lvl5pPr>
            <a:lvl6pPr marL="2672033" indent="0">
              <a:buNone/>
              <a:defRPr sz="1907" b="1"/>
            </a:lvl6pPr>
            <a:lvl7pPr marL="3206440" indent="0">
              <a:buNone/>
              <a:defRPr sz="1907" b="1"/>
            </a:lvl7pPr>
            <a:lvl8pPr marL="3740846" indent="0">
              <a:buNone/>
              <a:defRPr sz="1907" b="1"/>
            </a:lvl8pPr>
            <a:lvl9pPr marL="4275253" indent="0">
              <a:buNone/>
              <a:defRPr sz="1907" b="1"/>
            </a:lvl9pPr>
          </a:lstStyle>
          <a:p>
            <a:pPr lvl="0"/>
            <a:r>
              <a:rPr lang="en-US"/>
              <a:t>Click to edit Master text styles</a:t>
            </a:r>
          </a:p>
        </p:txBody>
      </p:sp>
      <p:sp>
        <p:nvSpPr>
          <p:cNvPr id="6" name="Content Placeholder 5"/>
          <p:cNvSpPr>
            <a:spLocks noGrp="1"/>
          </p:cNvSpPr>
          <p:nvPr>
            <p:ph sz="quarter" idx="4"/>
          </p:nvPr>
        </p:nvSpPr>
        <p:spPr>
          <a:xfrm>
            <a:off x="6193369" y="2174876"/>
            <a:ext cx="5389033" cy="3951288"/>
          </a:xfrm>
        </p:spPr>
        <p:txBody>
          <a:bodyPr/>
          <a:lstStyle>
            <a:lvl1pPr>
              <a:defRPr sz="2765"/>
            </a:lvl1pPr>
            <a:lvl2pPr>
              <a:defRPr sz="2384"/>
            </a:lvl2pPr>
            <a:lvl3pPr>
              <a:defRPr sz="2097"/>
            </a:lvl3pPr>
            <a:lvl4pPr>
              <a:defRPr sz="1907"/>
            </a:lvl4pPr>
            <a:lvl5pPr>
              <a:defRPr sz="1907"/>
            </a:lvl5pPr>
            <a:lvl6pPr>
              <a:defRPr sz="1907"/>
            </a:lvl6pPr>
            <a:lvl7pPr>
              <a:defRPr sz="1907"/>
            </a:lvl7pPr>
            <a:lvl8pPr>
              <a:defRPr sz="1907"/>
            </a:lvl8pPr>
            <a:lvl9pPr>
              <a:defRPr sz="190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15/5/2023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63251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15/5/2023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05022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90612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384"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718"/>
            </a:lvl1pPr>
            <a:lvl2pPr>
              <a:defRPr sz="3242"/>
            </a:lvl2pPr>
            <a:lvl3pPr>
              <a:defRPr sz="2765"/>
            </a:lvl3pPr>
            <a:lvl4pPr>
              <a:defRPr sz="2384"/>
            </a:lvl4pPr>
            <a:lvl5pPr>
              <a:defRPr sz="2384"/>
            </a:lvl5pPr>
            <a:lvl6pPr>
              <a:defRPr sz="2384"/>
            </a:lvl6pPr>
            <a:lvl7pPr>
              <a:defRPr sz="2384"/>
            </a:lvl7pPr>
            <a:lvl8pPr>
              <a:defRPr sz="2384"/>
            </a:lvl8pPr>
            <a:lvl9pPr>
              <a:defRPr sz="238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621"/>
            </a:lvl1pPr>
            <a:lvl2pPr marL="534406" indent="0">
              <a:buNone/>
              <a:defRPr sz="1430"/>
            </a:lvl2pPr>
            <a:lvl3pPr marL="1068813" indent="0">
              <a:buNone/>
              <a:defRPr sz="1144"/>
            </a:lvl3pPr>
            <a:lvl4pPr marL="1603220" indent="0">
              <a:buNone/>
              <a:defRPr sz="1049"/>
            </a:lvl4pPr>
            <a:lvl5pPr marL="2137627" indent="0">
              <a:buNone/>
              <a:defRPr sz="1049"/>
            </a:lvl5pPr>
            <a:lvl6pPr marL="2672033" indent="0">
              <a:buNone/>
              <a:defRPr sz="1049"/>
            </a:lvl6pPr>
            <a:lvl7pPr marL="3206440" indent="0">
              <a:buNone/>
              <a:defRPr sz="1049"/>
            </a:lvl7pPr>
            <a:lvl8pPr marL="3740846" indent="0">
              <a:buNone/>
              <a:defRPr sz="1049"/>
            </a:lvl8pPr>
            <a:lvl9pPr marL="4275253" indent="0">
              <a:buNone/>
              <a:defRPr sz="1049"/>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12656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9"/>
          </a:xfrm>
        </p:spPr>
        <p:txBody>
          <a:bodyPr anchor="b"/>
          <a:lstStyle>
            <a:lvl1pPr algn="l">
              <a:defRPr sz="2384"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718"/>
            </a:lvl1pPr>
            <a:lvl2pPr marL="534406" indent="0">
              <a:buNone/>
              <a:defRPr sz="3242"/>
            </a:lvl2pPr>
            <a:lvl3pPr marL="1068813" indent="0">
              <a:buNone/>
              <a:defRPr sz="2765"/>
            </a:lvl3pPr>
            <a:lvl4pPr marL="1603220" indent="0">
              <a:buNone/>
              <a:defRPr sz="2384"/>
            </a:lvl4pPr>
            <a:lvl5pPr marL="2137627" indent="0">
              <a:buNone/>
              <a:defRPr sz="2384"/>
            </a:lvl5pPr>
            <a:lvl6pPr marL="2672033" indent="0">
              <a:buNone/>
              <a:defRPr sz="2384"/>
            </a:lvl6pPr>
            <a:lvl7pPr marL="3206440" indent="0">
              <a:buNone/>
              <a:defRPr sz="2384"/>
            </a:lvl7pPr>
            <a:lvl8pPr marL="3740846" indent="0">
              <a:buNone/>
              <a:defRPr sz="2384"/>
            </a:lvl8pPr>
            <a:lvl9pPr marL="4275253" indent="0">
              <a:buNone/>
              <a:defRPr sz="2384"/>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621"/>
            </a:lvl1pPr>
            <a:lvl2pPr marL="534406" indent="0">
              <a:buNone/>
              <a:defRPr sz="1430"/>
            </a:lvl2pPr>
            <a:lvl3pPr marL="1068813" indent="0">
              <a:buNone/>
              <a:defRPr sz="1144"/>
            </a:lvl3pPr>
            <a:lvl4pPr marL="1603220" indent="0">
              <a:buNone/>
              <a:defRPr sz="1049"/>
            </a:lvl4pPr>
            <a:lvl5pPr marL="2137627" indent="0">
              <a:buNone/>
              <a:defRPr sz="1049"/>
            </a:lvl5pPr>
            <a:lvl6pPr marL="2672033" indent="0">
              <a:buNone/>
              <a:defRPr sz="1049"/>
            </a:lvl6pPr>
            <a:lvl7pPr marL="3206440" indent="0">
              <a:buNone/>
              <a:defRPr sz="1049"/>
            </a:lvl7pPr>
            <a:lvl8pPr marL="3740846" indent="0">
              <a:buNone/>
              <a:defRPr sz="1049"/>
            </a:lvl8pPr>
            <a:lvl9pPr marL="4275253" indent="0">
              <a:buNone/>
              <a:defRPr sz="1049"/>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70108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63832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199"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8209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F18F87-7C61-4F3A-B824-3AAA055823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D51187C-BE1C-420B-A60B-D951140096EA}"/>
              </a:ext>
            </a:extLst>
          </p:cNvPr>
          <p:cNvSpPr>
            <a:spLocks noGrp="1"/>
          </p:cNvSpPr>
          <p:nvPr>
            <p:ph type="dt" sz="half" idx="10"/>
          </p:nvPr>
        </p:nvSpPr>
        <p:spPr/>
        <p:txBody>
          <a:bodyPr/>
          <a:lstStyle/>
          <a:p>
            <a:fld id="{E5AE3384-89D7-430F-8562-B336F1B2EAF2}" type="datetimeFigureOut">
              <a:rPr lang="en-US" smtClean="0"/>
              <a:t>15/5/2023</a:t>
            </a:fld>
            <a:endParaRPr lang="en-US"/>
          </a:p>
        </p:txBody>
      </p:sp>
      <p:sp>
        <p:nvSpPr>
          <p:cNvPr id="4" name="Footer Placeholder 3">
            <a:extLst>
              <a:ext uri="{FF2B5EF4-FFF2-40B4-BE49-F238E27FC236}">
                <a16:creationId xmlns:a16="http://schemas.microsoft.com/office/drawing/2014/main" xmlns="" id="{8AE113AB-209B-4038-8667-9795B9533B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63AD607-F6BB-4AA5-A7DF-94B230CA10CC}"/>
              </a:ext>
            </a:extLst>
          </p:cNvPr>
          <p:cNvSpPr>
            <a:spLocks noGrp="1"/>
          </p:cNvSpPr>
          <p:nvPr>
            <p:ph type="sldNum" sz="quarter" idx="12"/>
          </p:nvPr>
        </p:nvSpPr>
        <p:spPr/>
        <p:txBody>
          <a:bodyPr/>
          <a:lstStyle/>
          <a:p>
            <a:fld id="{43F81A4F-CEE8-4870-80D0-3E85A62D0D1E}" type="slidenum">
              <a:rPr lang="en-US" smtClean="0"/>
              <a:t>‹#›</a:t>
            </a:fld>
            <a:endParaRPr lang="en-US"/>
          </a:p>
        </p:txBody>
      </p:sp>
    </p:spTree>
    <p:extLst>
      <p:ext uri="{BB962C8B-B14F-4D97-AF65-F5344CB8AC3E}">
        <p14:creationId xmlns:p14="http://schemas.microsoft.com/office/powerpoint/2010/main" val="33369755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BCB0E26D-5632-40AE-9C70-49B998B66E0E}" type="datetimeFigureOut">
              <a:rPr lang="en-SG"/>
              <a:pPr>
                <a:defRPr/>
              </a:pPr>
              <a:t>15/5/2023</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8B8A324E-CFB8-4537-9E1C-A777005EFA5D}" type="slidenum">
              <a:rPr lang="en-SG"/>
              <a:pPr>
                <a:defRPr/>
              </a:pPr>
              <a:t>‹#›</a:t>
            </a:fld>
            <a:endParaRPr lang="en-SG"/>
          </a:p>
        </p:txBody>
      </p:sp>
    </p:spTree>
    <p:extLst>
      <p:ext uri="{BB962C8B-B14F-4D97-AF65-F5344CB8AC3E}">
        <p14:creationId xmlns:p14="http://schemas.microsoft.com/office/powerpoint/2010/main" val="30895017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58269048-55F3-40F2-8289-1D930669DC89}" type="datetimeFigureOut">
              <a:rPr lang="en-SG"/>
              <a:pPr>
                <a:defRPr/>
              </a:pPr>
              <a:t>15/5/2023</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5A25E6A8-D754-4278-83BB-85D4024E5FBB}" type="slidenum">
              <a:rPr lang="en-SG"/>
              <a:pPr>
                <a:defRPr/>
              </a:pPr>
              <a:t>‹#›</a:t>
            </a:fld>
            <a:endParaRPr lang="en-SG"/>
          </a:p>
        </p:txBody>
      </p:sp>
    </p:spTree>
    <p:extLst>
      <p:ext uri="{BB962C8B-B14F-4D97-AF65-F5344CB8AC3E}">
        <p14:creationId xmlns:p14="http://schemas.microsoft.com/office/powerpoint/2010/main" val="31835879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D63013C7-B886-43A1-95E0-F5967FC19B84}" type="datetimeFigureOut">
              <a:rPr lang="en-SG"/>
              <a:pPr>
                <a:defRPr/>
              </a:pPr>
              <a:t>15/5/2023</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7BA0C07E-3EED-4797-917D-12DD315DCA16}" type="slidenum">
              <a:rPr lang="en-SG"/>
              <a:pPr>
                <a:defRPr/>
              </a:pPr>
              <a:t>‹#›</a:t>
            </a:fld>
            <a:endParaRPr lang="en-SG"/>
          </a:p>
        </p:txBody>
      </p:sp>
    </p:spTree>
    <p:extLst>
      <p:ext uri="{BB962C8B-B14F-4D97-AF65-F5344CB8AC3E}">
        <p14:creationId xmlns:p14="http://schemas.microsoft.com/office/powerpoint/2010/main" val="31295396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DEB27EA3-8BEA-4392-941C-D6A4DF8C1F8C}" type="datetimeFigureOut">
              <a:rPr lang="en-SG"/>
              <a:pPr>
                <a:defRPr/>
              </a:pPr>
              <a:t>15/5/2023</a:t>
            </a:fld>
            <a:endParaRPr lang="en-SG"/>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en-SG"/>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8103B021-7D0E-4E37-8BF5-C19FEDED1EEB}" type="slidenum">
              <a:rPr lang="en-SG"/>
              <a:pPr>
                <a:defRPr/>
              </a:pPr>
              <a:t>‹#›</a:t>
            </a:fld>
            <a:endParaRPr lang="en-SG"/>
          </a:p>
        </p:txBody>
      </p:sp>
    </p:spTree>
    <p:extLst>
      <p:ext uri="{BB962C8B-B14F-4D97-AF65-F5344CB8AC3E}">
        <p14:creationId xmlns:p14="http://schemas.microsoft.com/office/powerpoint/2010/main" val="23283926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004DC187-BBB8-41AD-A6EE-D94C4403C31C}" type="datetimeFigureOut">
              <a:rPr lang="en-SG"/>
              <a:pPr>
                <a:defRPr/>
              </a:pPr>
              <a:t>15/5/2023</a:t>
            </a:fld>
            <a:endParaRPr lang="en-SG"/>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en-SG"/>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973F1E11-1A76-4716-9044-58C162897164}" type="slidenum">
              <a:rPr lang="en-SG"/>
              <a:pPr>
                <a:defRPr/>
              </a:pPr>
              <a:t>‹#›</a:t>
            </a:fld>
            <a:endParaRPr lang="en-SG"/>
          </a:p>
        </p:txBody>
      </p:sp>
    </p:spTree>
    <p:extLst>
      <p:ext uri="{BB962C8B-B14F-4D97-AF65-F5344CB8AC3E}">
        <p14:creationId xmlns:p14="http://schemas.microsoft.com/office/powerpoint/2010/main" val="26564904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9E6DA8D8-5BF7-4C0A-A952-8E5BDB9407D1}" type="datetimeFigureOut">
              <a:rPr lang="en-SG"/>
              <a:pPr>
                <a:defRPr/>
              </a:pPr>
              <a:t>15/5/2023</a:t>
            </a:fld>
            <a:endParaRPr lang="en-SG"/>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en-SG"/>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8CA39C9A-777D-451B-937D-2498A38B5854}" type="slidenum">
              <a:rPr lang="en-SG"/>
              <a:pPr>
                <a:defRPr/>
              </a:pPr>
              <a:t>‹#›</a:t>
            </a:fld>
            <a:endParaRPr lang="en-SG"/>
          </a:p>
        </p:txBody>
      </p:sp>
    </p:spTree>
    <p:extLst>
      <p:ext uri="{BB962C8B-B14F-4D97-AF65-F5344CB8AC3E}">
        <p14:creationId xmlns:p14="http://schemas.microsoft.com/office/powerpoint/2010/main" val="35939854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98953DCC-93A3-4696-A7C6-DE97D0DF16B0}" type="datetimeFigureOut">
              <a:rPr lang="en-SG"/>
              <a:pPr>
                <a:defRPr/>
              </a:pPr>
              <a:t>15/5/2023</a:t>
            </a:fld>
            <a:endParaRPr lang="en-SG"/>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en-SG"/>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A5FE4354-1430-4AB8-B1F6-EEA4A0FF17DF}" type="slidenum">
              <a:rPr lang="en-SG"/>
              <a:pPr>
                <a:defRPr/>
              </a:pPr>
              <a:t>‹#›</a:t>
            </a:fld>
            <a:endParaRPr lang="en-SG"/>
          </a:p>
        </p:txBody>
      </p:sp>
    </p:spTree>
    <p:extLst>
      <p:ext uri="{BB962C8B-B14F-4D97-AF65-F5344CB8AC3E}">
        <p14:creationId xmlns:p14="http://schemas.microsoft.com/office/powerpoint/2010/main" val="13372830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75717137-ED2F-4A99-B0B5-86A196EA5874}" type="datetimeFigureOut">
              <a:rPr lang="en-SG"/>
              <a:pPr>
                <a:defRPr/>
              </a:pPr>
              <a:t>15/5/2023</a:t>
            </a:fld>
            <a:endParaRPr lang="en-SG"/>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en-SG"/>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B7E7067F-E995-483A-BB22-BE0283E056B4}" type="slidenum">
              <a:rPr lang="en-SG"/>
              <a:pPr>
                <a:defRPr/>
              </a:pPr>
              <a:t>‹#›</a:t>
            </a:fld>
            <a:endParaRPr lang="en-SG"/>
          </a:p>
        </p:txBody>
      </p:sp>
    </p:spTree>
    <p:extLst>
      <p:ext uri="{BB962C8B-B14F-4D97-AF65-F5344CB8AC3E}">
        <p14:creationId xmlns:p14="http://schemas.microsoft.com/office/powerpoint/2010/main" val="6652472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7E4ABBFF-05C3-464B-8072-ADD80F07E266}" type="datetimeFigureOut">
              <a:rPr lang="en-SG"/>
              <a:pPr>
                <a:defRPr/>
              </a:pPr>
              <a:t>15/5/2023</a:t>
            </a:fld>
            <a:endParaRPr lang="en-SG"/>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en-SG"/>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4928AACC-0E28-46A1-92D1-93D6A559EBDC}" type="slidenum">
              <a:rPr lang="en-SG"/>
              <a:pPr>
                <a:defRPr/>
              </a:pPr>
              <a:t>‹#›</a:t>
            </a:fld>
            <a:endParaRPr lang="en-SG"/>
          </a:p>
        </p:txBody>
      </p:sp>
    </p:spTree>
    <p:extLst>
      <p:ext uri="{BB962C8B-B14F-4D97-AF65-F5344CB8AC3E}">
        <p14:creationId xmlns:p14="http://schemas.microsoft.com/office/powerpoint/2010/main" val="40781329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B654A63C-880B-4A8A-AB4D-17CA74FAA5EF}" type="datetimeFigureOut">
              <a:rPr lang="en-SG"/>
              <a:pPr>
                <a:defRPr/>
              </a:pPr>
              <a:t>15/5/2023</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CBB199E2-E1E0-4550-AFDF-AEC4EBD5F5C8}" type="slidenum">
              <a:rPr lang="en-SG"/>
              <a:pPr>
                <a:defRPr/>
              </a:pPr>
              <a:t>‹#›</a:t>
            </a:fld>
            <a:endParaRPr lang="en-SG"/>
          </a:p>
        </p:txBody>
      </p:sp>
    </p:spTree>
    <p:extLst>
      <p:ext uri="{BB962C8B-B14F-4D97-AF65-F5344CB8AC3E}">
        <p14:creationId xmlns:p14="http://schemas.microsoft.com/office/powerpoint/2010/main" val="1636699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1AF2F8A-A0E4-401D-8B46-3B679F43B569}"/>
              </a:ext>
            </a:extLst>
          </p:cNvPr>
          <p:cNvSpPr>
            <a:spLocks noGrp="1"/>
          </p:cNvSpPr>
          <p:nvPr>
            <p:ph type="dt" sz="half" idx="10"/>
          </p:nvPr>
        </p:nvSpPr>
        <p:spPr/>
        <p:txBody>
          <a:bodyPr/>
          <a:lstStyle/>
          <a:p>
            <a:fld id="{E5AE3384-89D7-430F-8562-B336F1B2EAF2}" type="datetimeFigureOut">
              <a:rPr lang="en-US" smtClean="0"/>
              <a:t>15/5/2023</a:t>
            </a:fld>
            <a:endParaRPr lang="en-US"/>
          </a:p>
        </p:txBody>
      </p:sp>
      <p:sp>
        <p:nvSpPr>
          <p:cNvPr id="3" name="Footer Placeholder 2">
            <a:extLst>
              <a:ext uri="{FF2B5EF4-FFF2-40B4-BE49-F238E27FC236}">
                <a16:creationId xmlns:a16="http://schemas.microsoft.com/office/drawing/2014/main" xmlns="" id="{5255CD7A-683F-4EFC-8D52-7EBD681A563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B54B80E-B897-4B0A-9D58-756FB5859100}"/>
              </a:ext>
            </a:extLst>
          </p:cNvPr>
          <p:cNvSpPr>
            <a:spLocks noGrp="1"/>
          </p:cNvSpPr>
          <p:nvPr>
            <p:ph type="sldNum" sz="quarter" idx="12"/>
          </p:nvPr>
        </p:nvSpPr>
        <p:spPr/>
        <p:txBody>
          <a:bodyPr/>
          <a:lstStyle/>
          <a:p>
            <a:fld id="{43F81A4F-CEE8-4870-80D0-3E85A62D0D1E}" type="slidenum">
              <a:rPr lang="en-US" smtClean="0"/>
              <a:t>‹#›</a:t>
            </a:fld>
            <a:endParaRPr lang="en-US"/>
          </a:p>
        </p:txBody>
      </p:sp>
    </p:spTree>
    <p:extLst>
      <p:ext uri="{BB962C8B-B14F-4D97-AF65-F5344CB8AC3E}">
        <p14:creationId xmlns:p14="http://schemas.microsoft.com/office/powerpoint/2010/main" val="34054483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C4E5B9D9-81DA-442B-8B20-08DB8B647D1D}" type="datetimeFigureOut">
              <a:rPr lang="en-SG"/>
              <a:pPr>
                <a:defRPr/>
              </a:pPr>
              <a:t>15/5/2023</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A44D3F74-C38C-49C4-993F-1AAF7A8BEE1C}" type="slidenum">
              <a:rPr lang="en-SG"/>
              <a:pPr>
                <a:defRPr/>
              </a:pPr>
              <a:t>‹#›</a:t>
            </a:fld>
            <a:endParaRPr lang="en-SG"/>
          </a:p>
        </p:txBody>
      </p:sp>
    </p:spTree>
    <p:extLst>
      <p:ext uri="{BB962C8B-B14F-4D97-AF65-F5344CB8AC3E}">
        <p14:creationId xmlns:p14="http://schemas.microsoft.com/office/powerpoint/2010/main" val="31591137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F53AEC0-DDAB-460A-8BD0-A0AEA93B847C}"/>
              </a:ext>
            </a:extLst>
          </p:cNvPr>
          <p:cNvSpPr>
            <a:spLocks noGrp="1"/>
          </p:cNvSpPr>
          <p:nvPr>
            <p:ph type="ctrTitle"/>
          </p:nvPr>
        </p:nvSpPr>
        <p:spPr>
          <a:xfrm>
            <a:off x="1524001" y="1122363"/>
            <a:ext cx="9144000" cy="2387600"/>
          </a:xfrm>
          <a:prstGeom prst="rect">
            <a:avLst/>
          </a:prstGeom>
        </p:spPr>
        <p:txBody>
          <a:bodyPr anchor="b"/>
          <a:lstStyle>
            <a:lvl1pPr algn="ctr">
              <a:defRPr sz="4843"/>
            </a:lvl1pPr>
          </a:lstStyle>
          <a:p>
            <a:r>
              <a:rPr lang="vi-VN"/>
              <a:t>Bấm để sửa kiểu tiêu đề Bản cái</a:t>
            </a:r>
          </a:p>
        </p:txBody>
      </p:sp>
      <p:sp>
        <p:nvSpPr>
          <p:cNvPr id="3" name="Tiêu đề phụ 2">
            <a:extLst>
              <a:ext uri="{FF2B5EF4-FFF2-40B4-BE49-F238E27FC236}">
                <a16:creationId xmlns:a16="http://schemas.microsoft.com/office/drawing/2014/main" xmlns="" id="{ABD10939-F13D-4276-8A64-D976A90C3D39}"/>
              </a:ext>
            </a:extLst>
          </p:cNvPr>
          <p:cNvSpPr>
            <a:spLocks noGrp="1"/>
          </p:cNvSpPr>
          <p:nvPr>
            <p:ph type="subTitle" idx="1"/>
          </p:nvPr>
        </p:nvSpPr>
        <p:spPr>
          <a:xfrm>
            <a:off x="1524001" y="3602038"/>
            <a:ext cx="9144000" cy="1655762"/>
          </a:xfrm>
          <a:prstGeom prst="rect">
            <a:avLst/>
          </a:prstGeom>
        </p:spPr>
        <p:txBody>
          <a:bodyPr/>
          <a:lstStyle>
            <a:lvl1pPr marL="0" indent="0" algn="ctr">
              <a:buNone/>
              <a:defRPr sz="1937"/>
            </a:lvl1pPr>
            <a:lvl2pPr marL="369072" indent="0" algn="ctr">
              <a:buNone/>
              <a:defRPr sz="1614"/>
            </a:lvl2pPr>
            <a:lvl3pPr marL="738143" indent="0" algn="ctr">
              <a:buNone/>
              <a:defRPr sz="1453"/>
            </a:lvl3pPr>
            <a:lvl4pPr marL="1107216" indent="0" algn="ctr">
              <a:buNone/>
              <a:defRPr sz="1292"/>
            </a:lvl4pPr>
            <a:lvl5pPr marL="1476287" indent="0" algn="ctr">
              <a:buNone/>
              <a:defRPr sz="1292"/>
            </a:lvl5pPr>
            <a:lvl6pPr marL="1845359" indent="0" algn="ctr">
              <a:buNone/>
              <a:defRPr sz="1292"/>
            </a:lvl6pPr>
            <a:lvl7pPr marL="2214431" indent="0" algn="ctr">
              <a:buNone/>
              <a:defRPr sz="1292"/>
            </a:lvl7pPr>
            <a:lvl8pPr marL="2583503" indent="0" algn="ctr">
              <a:buNone/>
              <a:defRPr sz="1292"/>
            </a:lvl8pPr>
            <a:lvl9pPr marL="2952575" indent="0" algn="ctr">
              <a:buNone/>
              <a:defRPr sz="1292"/>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xmlns="" id="{14AB3F2C-4BF2-4D4E-BCA9-6455FA58EBE6}"/>
              </a:ext>
            </a:extLst>
          </p:cNvPr>
          <p:cNvSpPr>
            <a:spLocks noGrp="1"/>
          </p:cNvSpPr>
          <p:nvPr>
            <p:ph type="dt" sz="half" idx="10"/>
          </p:nvPr>
        </p:nvSpPr>
        <p:spPr>
          <a:xfrm>
            <a:off x="838201" y="6356351"/>
            <a:ext cx="2743199" cy="365125"/>
          </a:xfrm>
          <a:prstGeom prst="rect">
            <a:avLst/>
          </a:prstGeom>
        </p:spPr>
        <p:txBody>
          <a:bodyPr/>
          <a:lstStyle/>
          <a:p>
            <a:pPr defTabSz="738143"/>
            <a:fld id="{EE3A2244-6E36-425E-A212-86F4D8CC8B1F}" type="datetimeFigureOut">
              <a:rPr lang="vi-VN" sz="1453" smtClean="0">
                <a:solidFill>
                  <a:prstClr val="black"/>
                </a:solidFill>
              </a:rPr>
              <a:pPr defTabSz="738143"/>
              <a:t>15/05/2023</a:t>
            </a:fld>
            <a:endParaRPr lang="vi-VN" sz="1453">
              <a:solidFill>
                <a:prstClr val="black"/>
              </a:solidFill>
            </a:endParaRPr>
          </a:p>
        </p:txBody>
      </p:sp>
      <p:sp>
        <p:nvSpPr>
          <p:cNvPr id="5" name="Chỗ dành sẵn cho Chân trang 4">
            <a:extLst>
              <a:ext uri="{FF2B5EF4-FFF2-40B4-BE49-F238E27FC236}">
                <a16:creationId xmlns:a16="http://schemas.microsoft.com/office/drawing/2014/main" xmlns="" id="{96C389FE-B99D-490F-A17C-05B501D1C193}"/>
              </a:ext>
            </a:extLst>
          </p:cNvPr>
          <p:cNvSpPr>
            <a:spLocks noGrp="1"/>
          </p:cNvSpPr>
          <p:nvPr>
            <p:ph type="ftr" sz="quarter" idx="11"/>
          </p:nvPr>
        </p:nvSpPr>
        <p:spPr>
          <a:xfrm>
            <a:off x="4038601" y="6356351"/>
            <a:ext cx="4114800" cy="365125"/>
          </a:xfrm>
          <a:prstGeom prst="rect">
            <a:avLst/>
          </a:prstGeom>
        </p:spPr>
        <p:txBody>
          <a:bodyPr/>
          <a:lstStyle/>
          <a:p>
            <a:pPr defTabSz="738143"/>
            <a:endParaRPr lang="vi-VN" sz="1453">
              <a:solidFill>
                <a:prstClr val="black"/>
              </a:solidFill>
            </a:endParaRPr>
          </a:p>
        </p:txBody>
      </p:sp>
      <p:sp>
        <p:nvSpPr>
          <p:cNvPr id="6" name="Chỗ dành sẵn cho Số hiệu Bản chiếu 5">
            <a:extLst>
              <a:ext uri="{FF2B5EF4-FFF2-40B4-BE49-F238E27FC236}">
                <a16:creationId xmlns:a16="http://schemas.microsoft.com/office/drawing/2014/main" xmlns="" id="{70703ECA-91DD-40A7-8CBE-15568B8E10D6}"/>
              </a:ext>
            </a:extLst>
          </p:cNvPr>
          <p:cNvSpPr>
            <a:spLocks noGrp="1"/>
          </p:cNvSpPr>
          <p:nvPr>
            <p:ph type="sldNum" sz="quarter" idx="12"/>
          </p:nvPr>
        </p:nvSpPr>
        <p:spPr>
          <a:xfrm>
            <a:off x="8610600" y="6356351"/>
            <a:ext cx="2743199" cy="365125"/>
          </a:xfrm>
          <a:prstGeom prst="rect">
            <a:avLst/>
          </a:prstGeom>
        </p:spPr>
        <p:txBody>
          <a:bodyPr/>
          <a:lstStyle/>
          <a:p>
            <a:pPr defTabSz="738143"/>
            <a:fld id="{0FAD2FA6-0C59-4B21-B7AB-44A3D6538FE7}" type="slidenum">
              <a:rPr lang="vi-VN" sz="1453" smtClean="0">
                <a:solidFill>
                  <a:prstClr val="black"/>
                </a:solidFill>
              </a:rPr>
              <a:pPr defTabSz="738143"/>
              <a:t>‹#›</a:t>
            </a:fld>
            <a:endParaRPr lang="vi-VN" sz="1453">
              <a:solidFill>
                <a:prstClr val="black"/>
              </a:solidFill>
            </a:endParaRPr>
          </a:p>
        </p:txBody>
      </p:sp>
    </p:spTree>
    <p:extLst>
      <p:ext uri="{BB962C8B-B14F-4D97-AF65-F5344CB8AC3E}">
        <p14:creationId xmlns:p14="http://schemas.microsoft.com/office/powerpoint/2010/main" val="3629698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8149118-25DF-4423-BC4B-99C74B3D5C6A}"/>
              </a:ext>
            </a:extLst>
          </p:cNvPr>
          <p:cNvSpPr>
            <a:spLocks noGrp="1"/>
          </p:cNvSpPr>
          <p:nvPr>
            <p:ph type="title"/>
          </p:nvPr>
        </p:nvSpPr>
        <p:spPr>
          <a:xfrm>
            <a:off x="838201" y="365126"/>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9D268BAC-1B8F-4979-BC1E-8DA803221022}"/>
              </a:ext>
            </a:extLst>
          </p:cNvPr>
          <p:cNvSpPr>
            <a:spLocks noGrp="1"/>
          </p:cNvSpPr>
          <p:nvPr>
            <p:ph idx="1"/>
          </p:nvPr>
        </p:nvSpPr>
        <p:spPr>
          <a:xfrm>
            <a:off x="838201"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585F23F2-6DD8-42FD-A3C4-BD513E653087}"/>
              </a:ext>
            </a:extLst>
          </p:cNvPr>
          <p:cNvSpPr>
            <a:spLocks noGrp="1"/>
          </p:cNvSpPr>
          <p:nvPr>
            <p:ph type="dt" sz="half" idx="10"/>
          </p:nvPr>
        </p:nvSpPr>
        <p:spPr>
          <a:xfrm>
            <a:off x="838201" y="6356351"/>
            <a:ext cx="2743199" cy="365125"/>
          </a:xfrm>
          <a:prstGeom prst="rect">
            <a:avLst/>
          </a:prstGeom>
        </p:spPr>
        <p:txBody>
          <a:bodyPr/>
          <a:lstStyle/>
          <a:p>
            <a:pPr defTabSz="738143"/>
            <a:fld id="{EE3A2244-6E36-425E-A212-86F4D8CC8B1F}" type="datetimeFigureOut">
              <a:rPr lang="vi-VN" sz="1453" smtClean="0">
                <a:solidFill>
                  <a:prstClr val="black"/>
                </a:solidFill>
              </a:rPr>
              <a:pPr defTabSz="738143"/>
              <a:t>15/05/2023</a:t>
            </a:fld>
            <a:endParaRPr lang="vi-VN" sz="1453">
              <a:solidFill>
                <a:prstClr val="black"/>
              </a:solidFill>
            </a:endParaRPr>
          </a:p>
        </p:txBody>
      </p:sp>
      <p:sp>
        <p:nvSpPr>
          <p:cNvPr id="5" name="Chỗ dành sẵn cho Chân trang 4">
            <a:extLst>
              <a:ext uri="{FF2B5EF4-FFF2-40B4-BE49-F238E27FC236}">
                <a16:creationId xmlns:a16="http://schemas.microsoft.com/office/drawing/2014/main" xmlns="" id="{967DD987-E4A9-47FD-A1F6-4E3C92774A82}"/>
              </a:ext>
            </a:extLst>
          </p:cNvPr>
          <p:cNvSpPr>
            <a:spLocks noGrp="1"/>
          </p:cNvSpPr>
          <p:nvPr>
            <p:ph type="ftr" sz="quarter" idx="11"/>
          </p:nvPr>
        </p:nvSpPr>
        <p:spPr>
          <a:xfrm>
            <a:off x="4038601" y="6356351"/>
            <a:ext cx="4114800" cy="365125"/>
          </a:xfrm>
          <a:prstGeom prst="rect">
            <a:avLst/>
          </a:prstGeom>
        </p:spPr>
        <p:txBody>
          <a:bodyPr/>
          <a:lstStyle/>
          <a:p>
            <a:pPr defTabSz="738143"/>
            <a:endParaRPr lang="vi-VN" sz="1453">
              <a:solidFill>
                <a:prstClr val="black"/>
              </a:solidFill>
            </a:endParaRPr>
          </a:p>
        </p:txBody>
      </p:sp>
      <p:sp>
        <p:nvSpPr>
          <p:cNvPr id="6" name="Chỗ dành sẵn cho Số hiệu Bản chiếu 5">
            <a:extLst>
              <a:ext uri="{FF2B5EF4-FFF2-40B4-BE49-F238E27FC236}">
                <a16:creationId xmlns:a16="http://schemas.microsoft.com/office/drawing/2014/main" xmlns="" id="{97303E1E-6555-422B-A112-F73325391315}"/>
              </a:ext>
            </a:extLst>
          </p:cNvPr>
          <p:cNvSpPr>
            <a:spLocks noGrp="1"/>
          </p:cNvSpPr>
          <p:nvPr>
            <p:ph type="sldNum" sz="quarter" idx="12"/>
          </p:nvPr>
        </p:nvSpPr>
        <p:spPr>
          <a:xfrm>
            <a:off x="8610600" y="6356351"/>
            <a:ext cx="2743199" cy="365125"/>
          </a:xfrm>
          <a:prstGeom prst="rect">
            <a:avLst/>
          </a:prstGeom>
        </p:spPr>
        <p:txBody>
          <a:bodyPr/>
          <a:lstStyle/>
          <a:p>
            <a:pPr defTabSz="738143"/>
            <a:fld id="{0FAD2FA6-0C59-4B21-B7AB-44A3D6538FE7}" type="slidenum">
              <a:rPr lang="vi-VN" sz="1453" smtClean="0">
                <a:solidFill>
                  <a:prstClr val="black"/>
                </a:solidFill>
              </a:rPr>
              <a:pPr defTabSz="738143"/>
              <a:t>‹#›</a:t>
            </a:fld>
            <a:endParaRPr lang="vi-VN" sz="1453">
              <a:solidFill>
                <a:prstClr val="black"/>
              </a:solidFill>
            </a:endParaRPr>
          </a:p>
        </p:txBody>
      </p:sp>
    </p:spTree>
    <p:extLst>
      <p:ext uri="{BB962C8B-B14F-4D97-AF65-F5344CB8AC3E}">
        <p14:creationId xmlns:p14="http://schemas.microsoft.com/office/powerpoint/2010/main" val="24194893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1C396A4-8133-4AD7-8E79-9D1F53792452}"/>
              </a:ext>
            </a:extLst>
          </p:cNvPr>
          <p:cNvSpPr>
            <a:spLocks noGrp="1"/>
          </p:cNvSpPr>
          <p:nvPr>
            <p:ph type="title"/>
          </p:nvPr>
        </p:nvSpPr>
        <p:spPr>
          <a:xfrm>
            <a:off x="831850" y="1709739"/>
            <a:ext cx="10515600" cy="2852737"/>
          </a:xfrm>
          <a:prstGeom prst="rect">
            <a:avLst/>
          </a:prstGeom>
        </p:spPr>
        <p:txBody>
          <a:bodyPr anchor="b"/>
          <a:lstStyle>
            <a:lvl1pPr>
              <a:defRPr sz="4843"/>
            </a:lvl1pPr>
          </a:lstStyle>
          <a:p>
            <a:r>
              <a:rPr lang="vi-VN"/>
              <a:t>Bấm để sửa kiểu tiêu đề Bản cái</a:t>
            </a:r>
          </a:p>
        </p:txBody>
      </p:sp>
      <p:sp>
        <p:nvSpPr>
          <p:cNvPr id="3" name="Chỗ dành sẵn cho Văn bản 2">
            <a:extLst>
              <a:ext uri="{FF2B5EF4-FFF2-40B4-BE49-F238E27FC236}">
                <a16:creationId xmlns:a16="http://schemas.microsoft.com/office/drawing/2014/main" xmlns="" id="{2EE3EAF0-01BC-4590-823B-9A687D5D405F}"/>
              </a:ext>
            </a:extLst>
          </p:cNvPr>
          <p:cNvSpPr>
            <a:spLocks noGrp="1"/>
          </p:cNvSpPr>
          <p:nvPr>
            <p:ph type="body" idx="1"/>
          </p:nvPr>
        </p:nvSpPr>
        <p:spPr>
          <a:xfrm>
            <a:off x="831850" y="4589463"/>
            <a:ext cx="10515600" cy="1500187"/>
          </a:xfrm>
          <a:prstGeom prst="rect">
            <a:avLst/>
          </a:prstGeom>
        </p:spPr>
        <p:txBody>
          <a:bodyPr/>
          <a:lstStyle>
            <a:lvl1pPr marL="0" indent="0">
              <a:buNone/>
              <a:defRPr sz="1937">
                <a:solidFill>
                  <a:schemeClr val="tx1">
                    <a:tint val="75000"/>
                  </a:schemeClr>
                </a:solidFill>
              </a:defRPr>
            </a:lvl1pPr>
            <a:lvl2pPr marL="369072" indent="0">
              <a:buNone/>
              <a:defRPr sz="1614">
                <a:solidFill>
                  <a:schemeClr val="tx1">
                    <a:tint val="75000"/>
                  </a:schemeClr>
                </a:solidFill>
              </a:defRPr>
            </a:lvl2pPr>
            <a:lvl3pPr marL="738143" indent="0">
              <a:buNone/>
              <a:defRPr sz="1453">
                <a:solidFill>
                  <a:schemeClr val="tx1">
                    <a:tint val="75000"/>
                  </a:schemeClr>
                </a:solidFill>
              </a:defRPr>
            </a:lvl3pPr>
            <a:lvl4pPr marL="1107216" indent="0">
              <a:buNone/>
              <a:defRPr sz="1292">
                <a:solidFill>
                  <a:schemeClr val="tx1">
                    <a:tint val="75000"/>
                  </a:schemeClr>
                </a:solidFill>
              </a:defRPr>
            </a:lvl4pPr>
            <a:lvl5pPr marL="1476287" indent="0">
              <a:buNone/>
              <a:defRPr sz="1292">
                <a:solidFill>
                  <a:schemeClr val="tx1">
                    <a:tint val="75000"/>
                  </a:schemeClr>
                </a:solidFill>
              </a:defRPr>
            </a:lvl5pPr>
            <a:lvl6pPr marL="1845359" indent="0">
              <a:buNone/>
              <a:defRPr sz="1292">
                <a:solidFill>
                  <a:schemeClr val="tx1">
                    <a:tint val="75000"/>
                  </a:schemeClr>
                </a:solidFill>
              </a:defRPr>
            </a:lvl6pPr>
            <a:lvl7pPr marL="2214431" indent="0">
              <a:buNone/>
              <a:defRPr sz="1292">
                <a:solidFill>
                  <a:schemeClr val="tx1">
                    <a:tint val="75000"/>
                  </a:schemeClr>
                </a:solidFill>
              </a:defRPr>
            </a:lvl7pPr>
            <a:lvl8pPr marL="2583503" indent="0">
              <a:buNone/>
              <a:defRPr sz="1292">
                <a:solidFill>
                  <a:schemeClr val="tx1">
                    <a:tint val="75000"/>
                  </a:schemeClr>
                </a:solidFill>
              </a:defRPr>
            </a:lvl8pPr>
            <a:lvl9pPr marL="2952575" indent="0">
              <a:buNone/>
              <a:defRPr sz="1292">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5D549F96-5B17-4FE3-9867-356A941BD098}"/>
              </a:ext>
            </a:extLst>
          </p:cNvPr>
          <p:cNvSpPr>
            <a:spLocks noGrp="1"/>
          </p:cNvSpPr>
          <p:nvPr>
            <p:ph type="dt" sz="half" idx="10"/>
          </p:nvPr>
        </p:nvSpPr>
        <p:spPr>
          <a:xfrm>
            <a:off x="838201" y="6356351"/>
            <a:ext cx="2743199" cy="365125"/>
          </a:xfrm>
          <a:prstGeom prst="rect">
            <a:avLst/>
          </a:prstGeom>
        </p:spPr>
        <p:txBody>
          <a:bodyPr/>
          <a:lstStyle/>
          <a:p>
            <a:pPr defTabSz="738143"/>
            <a:fld id="{EE3A2244-6E36-425E-A212-86F4D8CC8B1F}" type="datetimeFigureOut">
              <a:rPr lang="vi-VN" sz="1453" smtClean="0">
                <a:solidFill>
                  <a:prstClr val="black"/>
                </a:solidFill>
              </a:rPr>
              <a:pPr defTabSz="738143"/>
              <a:t>15/05/2023</a:t>
            </a:fld>
            <a:endParaRPr lang="vi-VN" sz="1453">
              <a:solidFill>
                <a:prstClr val="black"/>
              </a:solidFill>
            </a:endParaRPr>
          </a:p>
        </p:txBody>
      </p:sp>
      <p:sp>
        <p:nvSpPr>
          <p:cNvPr id="5" name="Chỗ dành sẵn cho Chân trang 4">
            <a:extLst>
              <a:ext uri="{FF2B5EF4-FFF2-40B4-BE49-F238E27FC236}">
                <a16:creationId xmlns:a16="http://schemas.microsoft.com/office/drawing/2014/main" xmlns="" id="{73738EA2-CC45-45B1-A29F-75AA702D05D4}"/>
              </a:ext>
            </a:extLst>
          </p:cNvPr>
          <p:cNvSpPr>
            <a:spLocks noGrp="1"/>
          </p:cNvSpPr>
          <p:nvPr>
            <p:ph type="ftr" sz="quarter" idx="11"/>
          </p:nvPr>
        </p:nvSpPr>
        <p:spPr>
          <a:xfrm>
            <a:off x="4038601" y="6356351"/>
            <a:ext cx="4114800" cy="365125"/>
          </a:xfrm>
          <a:prstGeom prst="rect">
            <a:avLst/>
          </a:prstGeom>
        </p:spPr>
        <p:txBody>
          <a:bodyPr/>
          <a:lstStyle/>
          <a:p>
            <a:pPr defTabSz="738143"/>
            <a:endParaRPr lang="vi-VN" sz="1453">
              <a:solidFill>
                <a:prstClr val="black"/>
              </a:solidFill>
            </a:endParaRPr>
          </a:p>
        </p:txBody>
      </p:sp>
      <p:sp>
        <p:nvSpPr>
          <p:cNvPr id="6" name="Chỗ dành sẵn cho Số hiệu Bản chiếu 5">
            <a:extLst>
              <a:ext uri="{FF2B5EF4-FFF2-40B4-BE49-F238E27FC236}">
                <a16:creationId xmlns:a16="http://schemas.microsoft.com/office/drawing/2014/main" xmlns="" id="{39F750CA-BF3B-49F6-A614-FE3121D64CA2}"/>
              </a:ext>
            </a:extLst>
          </p:cNvPr>
          <p:cNvSpPr>
            <a:spLocks noGrp="1"/>
          </p:cNvSpPr>
          <p:nvPr>
            <p:ph type="sldNum" sz="quarter" idx="12"/>
          </p:nvPr>
        </p:nvSpPr>
        <p:spPr>
          <a:xfrm>
            <a:off x="8610600" y="6356351"/>
            <a:ext cx="2743199" cy="365125"/>
          </a:xfrm>
          <a:prstGeom prst="rect">
            <a:avLst/>
          </a:prstGeom>
        </p:spPr>
        <p:txBody>
          <a:bodyPr/>
          <a:lstStyle/>
          <a:p>
            <a:pPr defTabSz="738143"/>
            <a:fld id="{0FAD2FA6-0C59-4B21-B7AB-44A3D6538FE7}" type="slidenum">
              <a:rPr lang="vi-VN" sz="1453" smtClean="0">
                <a:solidFill>
                  <a:prstClr val="black"/>
                </a:solidFill>
              </a:rPr>
              <a:pPr defTabSz="738143"/>
              <a:t>‹#›</a:t>
            </a:fld>
            <a:endParaRPr lang="vi-VN" sz="1453">
              <a:solidFill>
                <a:prstClr val="black"/>
              </a:solidFill>
            </a:endParaRPr>
          </a:p>
        </p:txBody>
      </p:sp>
    </p:spTree>
    <p:extLst>
      <p:ext uri="{BB962C8B-B14F-4D97-AF65-F5344CB8AC3E}">
        <p14:creationId xmlns:p14="http://schemas.microsoft.com/office/powerpoint/2010/main" val="34905970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3A7FBF2-0E56-4295-9F13-326F2030A818}"/>
              </a:ext>
            </a:extLst>
          </p:cNvPr>
          <p:cNvSpPr>
            <a:spLocks noGrp="1"/>
          </p:cNvSpPr>
          <p:nvPr>
            <p:ph type="title"/>
          </p:nvPr>
        </p:nvSpPr>
        <p:spPr>
          <a:xfrm>
            <a:off x="838201" y="365126"/>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E9993CC0-7AE4-4113-A252-0C95674F7A4B}"/>
              </a:ext>
            </a:extLst>
          </p:cNvPr>
          <p:cNvSpPr>
            <a:spLocks noGrp="1"/>
          </p:cNvSpPr>
          <p:nvPr>
            <p:ph sz="half" idx="1"/>
          </p:nvPr>
        </p:nvSpPr>
        <p:spPr>
          <a:xfrm>
            <a:off x="838201"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9C8018E5-9576-468C-9E5A-FE8CE0724125}"/>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FC479F2B-1EDB-447B-954A-15D0701BC6F9}"/>
              </a:ext>
            </a:extLst>
          </p:cNvPr>
          <p:cNvSpPr>
            <a:spLocks noGrp="1"/>
          </p:cNvSpPr>
          <p:nvPr>
            <p:ph type="dt" sz="half" idx="10"/>
          </p:nvPr>
        </p:nvSpPr>
        <p:spPr>
          <a:xfrm>
            <a:off x="838201" y="6356351"/>
            <a:ext cx="2743199" cy="365125"/>
          </a:xfrm>
          <a:prstGeom prst="rect">
            <a:avLst/>
          </a:prstGeom>
        </p:spPr>
        <p:txBody>
          <a:bodyPr/>
          <a:lstStyle/>
          <a:p>
            <a:pPr defTabSz="738143"/>
            <a:fld id="{EE3A2244-6E36-425E-A212-86F4D8CC8B1F}" type="datetimeFigureOut">
              <a:rPr lang="vi-VN" sz="1453" smtClean="0">
                <a:solidFill>
                  <a:prstClr val="black"/>
                </a:solidFill>
              </a:rPr>
              <a:pPr defTabSz="738143"/>
              <a:t>15/05/2023</a:t>
            </a:fld>
            <a:endParaRPr lang="vi-VN" sz="1453">
              <a:solidFill>
                <a:prstClr val="black"/>
              </a:solidFill>
            </a:endParaRPr>
          </a:p>
        </p:txBody>
      </p:sp>
      <p:sp>
        <p:nvSpPr>
          <p:cNvPr id="6" name="Chỗ dành sẵn cho Chân trang 5">
            <a:extLst>
              <a:ext uri="{FF2B5EF4-FFF2-40B4-BE49-F238E27FC236}">
                <a16:creationId xmlns:a16="http://schemas.microsoft.com/office/drawing/2014/main" xmlns="" id="{DCE21978-DF10-442D-BEF6-9090B1101D98}"/>
              </a:ext>
            </a:extLst>
          </p:cNvPr>
          <p:cNvSpPr>
            <a:spLocks noGrp="1"/>
          </p:cNvSpPr>
          <p:nvPr>
            <p:ph type="ftr" sz="quarter" idx="11"/>
          </p:nvPr>
        </p:nvSpPr>
        <p:spPr>
          <a:xfrm>
            <a:off x="4038601" y="6356351"/>
            <a:ext cx="4114800" cy="365125"/>
          </a:xfrm>
          <a:prstGeom prst="rect">
            <a:avLst/>
          </a:prstGeom>
        </p:spPr>
        <p:txBody>
          <a:bodyPr/>
          <a:lstStyle/>
          <a:p>
            <a:pPr defTabSz="738143"/>
            <a:endParaRPr lang="vi-VN" sz="1453">
              <a:solidFill>
                <a:prstClr val="black"/>
              </a:solidFill>
            </a:endParaRPr>
          </a:p>
        </p:txBody>
      </p:sp>
      <p:sp>
        <p:nvSpPr>
          <p:cNvPr id="7" name="Chỗ dành sẵn cho Số hiệu Bản chiếu 6">
            <a:extLst>
              <a:ext uri="{FF2B5EF4-FFF2-40B4-BE49-F238E27FC236}">
                <a16:creationId xmlns:a16="http://schemas.microsoft.com/office/drawing/2014/main" xmlns="" id="{B15381F7-0A3C-4DDD-B9C7-0A60F468FE9E}"/>
              </a:ext>
            </a:extLst>
          </p:cNvPr>
          <p:cNvSpPr>
            <a:spLocks noGrp="1"/>
          </p:cNvSpPr>
          <p:nvPr>
            <p:ph type="sldNum" sz="quarter" idx="12"/>
          </p:nvPr>
        </p:nvSpPr>
        <p:spPr>
          <a:xfrm>
            <a:off x="8610600" y="6356351"/>
            <a:ext cx="2743199" cy="365125"/>
          </a:xfrm>
          <a:prstGeom prst="rect">
            <a:avLst/>
          </a:prstGeom>
        </p:spPr>
        <p:txBody>
          <a:bodyPr/>
          <a:lstStyle/>
          <a:p>
            <a:pPr defTabSz="738143"/>
            <a:fld id="{0FAD2FA6-0C59-4B21-B7AB-44A3D6538FE7}" type="slidenum">
              <a:rPr lang="vi-VN" sz="1453" smtClean="0">
                <a:solidFill>
                  <a:prstClr val="black"/>
                </a:solidFill>
              </a:rPr>
              <a:pPr defTabSz="738143"/>
              <a:t>‹#›</a:t>
            </a:fld>
            <a:endParaRPr lang="vi-VN" sz="1453">
              <a:solidFill>
                <a:prstClr val="black"/>
              </a:solidFill>
            </a:endParaRPr>
          </a:p>
        </p:txBody>
      </p:sp>
    </p:spTree>
    <p:extLst>
      <p:ext uri="{BB962C8B-B14F-4D97-AF65-F5344CB8AC3E}">
        <p14:creationId xmlns:p14="http://schemas.microsoft.com/office/powerpoint/2010/main" val="14247673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1DDFCFB-A216-4F72-85A0-E303DEBA549A}"/>
              </a:ext>
            </a:extLst>
          </p:cNvPr>
          <p:cNvSpPr>
            <a:spLocks noGrp="1"/>
          </p:cNvSpPr>
          <p:nvPr>
            <p:ph type="title"/>
          </p:nvPr>
        </p:nvSpPr>
        <p:spPr>
          <a:xfrm>
            <a:off x="839788" y="365126"/>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026887A4-3C94-4F58-8640-18FCAA52A96C}"/>
              </a:ext>
            </a:extLst>
          </p:cNvPr>
          <p:cNvSpPr>
            <a:spLocks noGrp="1"/>
          </p:cNvSpPr>
          <p:nvPr>
            <p:ph type="body" idx="1"/>
          </p:nvPr>
        </p:nvSpPr>
        <p:spPr>
          <a:xfrm>
            <a:off x="839790" y="1681163"/>
            <a:ext cx="5157786" cy="823912"/>
          </a:xfrm>
          <a:prstGeom prst="rect">
            <a:avLst/>
          </a:prstGeom>
        </p:spPr>
        <p:txBody>
          <a:bodyPr anchor="b"/>
          <a:lstStyle>
            <a:lvl1pPr marL="0" indent="0">
              <a:buNone/>
              <a:defRPr sz="1937" b="1"/>
            </a:lvl1pPr>
            <a:lvl2pPr marL="369072" indent="0">
              <a:buNone/>
              <a:defRPr sz="1614" b="1"/>
            </a:lvl2pPr>
            <a:lvl3pPr marL="738143" indent="0">
              <a:buNone/>
              <a:defRPr sz="1453" b="1"/>
            </a:lvl3pPr>
            <a:lvl4pPr marL="1107216" indent="0">
              <a:buNone/>
              <a:defRPr sz="1292" b="1"/>
            </a:lvl4pPr>
            <a:lvl5pPr marL="1476287" indent="0">
              <a:buNone/>
              <a:defRPr sz="1292" b="1"/>
            </a:lvl5pPr>
            <a:lvl6pPr marL="1845359" indent="0">
              <a:buNone/>
              <a:defRPr sz="1292" b="1"/>
            </a:lvl6pPr>
            <a:lvl7pPr marL="2214431" indent="0">
              <a:buNone/>
              <a:defRPr sz="1292" b="1"/>
            </a:lvl7pPr>
            <a:lvl8pPr marL="2583503" indent="0">
              <a:buNone/>
              <a:defRPr sz="1292" b="1"/>
            </a:lvl8pPr>
            <a:lvl9pPr marL="2952575" indent="0">
              <a:buNone/>
              <a:defRPr sz="1292"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60F8F593-FCCC-44AA-A65B-67E4468B0141}"/>
              </a:ext>
            </a:extLst>
          </p:cNvPr>
          <p:cNvSpPr>
            <a:spLocks noGrp="1"/>
          </p:cNvSpPr>
          <p:nvPr>
            <p:ph sz="half" idx="2"/>
          </p:nvPr>
        </p:nvSpPr>
        <p:spPr>
          <a:xfrm>
            <a:off x="839790" y="2505076"/>
            <a:ext cx="5157786"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430A8C59-C999-4CA5-A3D7-32B683D843E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1937" b="1"/>
            </a:lvl1pPr>
            <a:lvl2pPr marL="369072" indent="0">
              <a:buNone/>
              <a:defRPr sz="1614" b="1"/>
            </a:lvl2pPr>
            <a:lvl3pPr marL="738143" indent="0">
              <a:buNone/>
              <a:defRPr sz="1453" b="1"/>
            </a:lvl3pPr>
            <a:lvl4pPr marL="1107216" indent="0">
              <a:buNone/>
              <a:defRPr sz="1292" b="1"/>
            </a:lvl4pPr>
            <a:lvl5pPr marL="1476287" indent="0">
              <a:buNone/>
              <a:defRPr sz="1292" b="1"/>
            </a:lvl5pPr>
            <a:lvl6pPr marL="1845359" indent="0">
              <a:buNone/>
              <a:defRPr sz="1292" b="1"/>
            </a:lvl6pPr>
            <a:lvl7pPr marL="2214431" indent="0">
              <a:buNone/>
              <a:defRPr sz="1292" b="1"/>
            </a:lvl7pPr>
            <a:lvl8pPr marL="2583503" indent="0">
              <a:buNone/>
              <a:defRPr sz="1292" b="1"/>
            </a:lvl8pPr>
            <a:lvl9pPr marL="2952575" indent="0">
              <a:buNone/>
              <a:defRPr sz="1292"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C9B03C75-3376-4A14-95A9-E4EF01CDF3A0}"/>
              </a:ext>
            </a:extLst>
          </p:cNvPr>
          <p:cNvSpPr>
            <a:spLocks noGrp="1"/>
          </p:cNvSpPr>
          <p:nvPr>
            <p:ph sz="quarter" idx="4"/>
          </p:nvPr>
        </p:nvSpPr>
        <p:spPr>
          <a:xfrm>
            <a:off x="6172200" y="2505076"/>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7DE1AE61-4C4B-427B-8931-8E81BCC8E1BB}"/>
              </a:ext>
            </a:extLst>
          </p:cNvPr>
          <p:cNvSpPr>
            <a:spLocks noGrp="1"/>
          </p:cNvSpPr>
          <p:nvPr>
            <p:ph type="dt" sz="half" idx="10"/>
          </p:nvPr>
        </p:nvSpPr>
        <p:spPr>
          <a:xfrm>
            <a:off x="838201" y="6356351"/>
            <a:ext cx="2743199" cy="365125"/>
          </a:xfrm>
          <a:prstGeom prst="rect">
            <a:avLst/>
          </a:prstGeom>
        </p:spPr>
        <p:txBody>
          <a:bodyPr/>
          <a:lstStyle/>
          <a:p>
            <a:pPr defTabSz="738143"/>
            <a:fld id="{EE3A2244-6E36-425E-A212-86F4D8CC8B1F}" type="datetimeFigureOut">
              <a:rPr lang="vi-VN" sz="1453" smtClean="0">
                <a:solidFill>
                  <a:prstClr val="black"/>
                </a:solidFill>
              </a:rPr>
              <a:pPr defTabSz="738143"/>
              <a:t>15/05/2023</a:t>
            </a:fld>
            <a:endParaRPr lang="vi-VN" sz="1453">
              <a:solidFill>
                <a:prstClr val="black"/>
              </a:solidFill>
            </a:endParaRPr>
          </a:p>
        </p:txBody>
      </p:sp>
      <p:sp>
        <p:nvSpPr>
          <p:cNvPr id="8" name="Chỗ dành sẵn cho Chân trang 7">
            <a:extLst>
              <a:ext uri="{FF2B5EF4-FFF2-40B4-BE49-F238E27FC236}">
                <a16:creationId xmlns:a16="http://schemas.microsoft.com/office/drawing/2014/main" xmlns="" id="{AABF2C67-B26B-4F7F-B4A2-F2E8EC485C9D}"/>
              </a:ext>
            </a:extLst>
          </p:cNvPr>
          <p:cNvSpPr>
            <a:spLocks noGrp="1"/>
          </p:cNvSpPr>
          <p:nvPr>
            <p:ph type="ftr" sz="quarter" idx="11"/>
          </p:nvPr>
        </p:nvSpPr>
        <p:spPr>
          <a:xfrm>
            <a:off x="4038601" y="6356351"/>
            <a:ext cx="4114800" cy="365125"/>
          </a:xfrm>
          <a:prstGeom prst="rect">
            <a:avLst/>
          </a:prstGeom>
        </p:spPr>
        <p:txBody>
          <a:bodyPr/>
          <a:lstStyle/>
          <a:p>
            <a:pPr defTabSz="738143"/>
            <a:endParaRPr lang="vi-VN" sz="1453">
              <a:solidFill>
                <a:prstClr val="black"/>
              </a:solidFill>
            </a:endParaRPr>
          </a:p>
        </p:txBody>
      </p:sp>
      <p:sp>
        <p:nvSpPr>
          <p:cNvPr id="9" name="Chỗ dành sẵn cho Số hiệu Bản chiếu 8">
            <a:extLst>
              <a:ext uri="{FF2B5EF4-FFF2-40B4-BE49-F238E27FC236}">
                <a16:creationId xmlns:a16="http://schemas.microsoft.com/office/drawing/2014/main" xmlns="" id="{A431054C-B884-4A7D-A66D-FA5D56D4E0F9}"/>
              </a:ext>
            </a:extLst>
          </p:cNvPr>
          <p:cNvSpPr>
            <a:spLocks noGrp="1"/>
          </p:cNvSpPr>
          <p:nvPr>
            <p:ph type="sldNum" sz="quarter" idx="12"/>
          </p:nvPr>
        </p:nvSpPr>
        <p:spPr>
          <a:xfrm>
            <a:off x="8610600" y="6356351"/>
            <a:ext cx="2743199" cy="365125"/>
          </a:xfrm>
          <a:prstGeom prst="rect">
            <a:avLst/>
          </a:prstGeom>
        </p:spPr>
        <p:txBody>
          <a:bodyPr/>
          <a:lstStyle/>
          <a:p>
            <a:pPr defTabSz="738143"/>
            <a:fld id="{0FAD2FA6-0C59-4B21-B7AB-44A3D6538FE7}" type="slidenum">
              <a:rPr lang="vi-VN" sz="1453" smtClean="0">
                <a:solidFill>
                  <a:prstClr val="black"/>
                </a:solidFill>
              </a:rPr>
              <a:pPr defTabSz="738143"/>
              <a:t>‹#›</a:t>
            </a:fld>
            <a:endParaRPr lang="vi-VN" sz="1453">
              <a:solidFill>
                <a:prstClr val="black"/>
              </a:solidFill>
            </a:endParaRPr>
          </a:p>
        </p:txBody>
      </p:sp>
    </p:spTree>
    <p:extLst>
      <p:ext uri="{BB962C8B-B14F-4D97-AF65-F5344CB8AC3E}">
        <p14:creationId xmlns:p14="http://schemas.microsoft.com/office/powerpoint/2010/main" val="22046696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E6A57CA-D1FA-4BA5-9D16-505C94A67546}"/>
              </a:ext>
            </a:extLst>
          </p:cNvPr>
          <p:cNvSpPr>
            <a:spLocks noGrp="1"/>
          </p:cNvSpPr>
          <p:nvPr>
            <p:ph type="title"/>
          </p:nvPr>
        </p:nvSpPr>
        <p:spPr>
          <a:xfrm>
            <a:off x="838201" y="365126"/>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xmlns="" id="{C37A38F4-BBB8-434A-8D4A-8538228E2DFA}"/>
              </a:ext>
            </a:extLst>
          </p:cNvPr>
          <p:cNvSpPr>
            <a:spLocks noGrp="1"/>
          </p:cNvSpPr>
          <p:nvPr>
            <p:ph type="dt" sz="half" idx="10"/>
          </p:nvPr>
        </p:nvSpPr>
        <p:spPr>
          <a:xfrm>
            <a:off x="838201" y="6356351"/>
            <a:ext cx="2743199" cy="365125"/>
          </a:xfrm>
          <a:prstGeom prst="rect">
            <a:avLst/>
          </a:prstGeom>
        </p:spPr>
        <p:txBody>
          <a:bodyPr/>
          <a:lstStyle/>
          <a:p>
            <a:pPr defTabSz="738143"/>
            <a:fld id="{EE3A2244-6E36-425E-A212-86F4D8CC8B1F}" type="datetimeFigureOut">
              <a:rPr lang="vi-VN" sz="1453" smtClean="0">
                <a:solidFill>
                  <a:prstClr val="black"/>
                </a:solidFill>
              </a:rPr>
              <a:pPr defTabSz="738143"/>
              <a:t>15/05/2023</a:t>
            </a:fld>
            <a:endParaRPr lang="vi-VN" sz="1453">
              <a:solidFill>
                <a:prstClr val="black"/>
              </a:solidFill>
            </a:endParaRPr>
          </a:p>
        </p:txBody>
      </p:sp>
      <p:sp>
        <p:nvSpPr>
          <p:cNvPr id="4" name="Chỗ dành sẵn cho Chân trang 3">
            <a:extLst>
              <a:ext uri="{FF2B5EF4-FFF2-40B4-BE49-F238E27FC236}">
                <a16:creationId xmlns:a16="http://schemas.microsoft.com/office/drawing/2014/main" xmlns="" id="{929C4830-ACCC-4A74-A18D-43FD9C5E337A}"/>
              </a:ext>
            </a:extLst>
          </p:cNvPr>
          <p:cNvSpPr>
            <a:spLocks noGrp="1"/>
          </p:cNvSpPr>
          <p:nvPr>
            <p:ph type="ftr" sz="quarter" idx="11"/>
          </p:nvPr>
        </p:nvSpPr>
        <p:spPr>
          <a:xfrm>
            <a:off x="4038601" y="6356351"/>
            <a:ext cx="4114800" cy="365125"/>
          </a:xfrm>
          <a:prstGeom prst="rect">
            <a:avLst/>
          </a:prstGeom>
        </p:spPr>
        <p:txBody>
          <a:bodyPr/>
          <a:lstStyle/>
          <a:p>
            <a:pPr defTabSz="738143"/>
            <a:endParaRPr lang="vi-VN" sz="1453">
              <a:solidFill>
                <a:prstClr val="black"/>
              </a:solidFill>
            </a:endParaRPr>
          </a:p>
        </p:txBody>
      </p:sp>
      <p:sp>
        <p:nvSpPr>
          <p:cNvPr id="5" name="Chỗ dành sẵn cho Số hiệu Bản chiếu 4">
            <a:extLst>
              <a:ext uri="{FF2B5EF4-FFF2-40B4-BE49-F238E27FC236}">
                <a16:creationId xmlns:a16="http://schemas.microsoft.com/office/drawing/2014/main" xmlns="" id="{FE5D9F41-4172-4E5D-8FC9-070BD13C7BC3}"/>
              </a:ext>
            </a:extLst>
          </p:cNvPr>
          <p:cNvSpPr>
            <a:spLocks noGrp="1"/>
          </p:cNvSpPr>
          <p:nvPr>
            <p:ph type="sldNum" sz="quarter" idx="12"/>
          </p:nvPr>
        </p:nvSpPr>
        <p:spPr>
          <a:xfrm>
            <a:off x="8610600" y="6356351"/>
            <a:ext cx="2743199" cy="365125"/>
          </a:xfrm>
          <a:prstGeom prst="rect">
            <a:avLst/>
          </a:prstGeom>
        </p:spPr>
        <p:txBody>
          <a:bodyPr/>
          <a:lstStyle/>
          <a:p>
            <a:pPr defTabSz="738143"/>
            <a:fld id="{0FAD2FA6-0C59-4B21-B7AB-44A3D6538FE7}" type="slidenum">
              <a:rPr lang="vi-VN" sz="1453" smtClean="0">
                <a:solidFill>
                  <a:prstClr val="black"/>
                </a:solidFill>
              </a:rPr>
              <a:pPr defTabSz="738143"/>
              <a:t>‹#›</a:t>
            </a:fld>
            <a:endParaRPr lang="vi-VN" sz="1453">
              <a:solidFill>
                <a:prstClr val="black"/>
              </a:solidFill>
            </a:endParaRPr>
          </a:p>
        </p:txBody>
      </p:sp>
    </p:spTree>
    <p:extLst>
      <p:ext uri="{BB962C8B-B14F-4D97-AF65-F5344CB8AC3E}">
        <p14:creationId xmlns:p14="http://schemas.microsoft.com/office/powerpoint/2010/main" val="26834599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2E0FFA0C-D605-4DCA-9EB3-44C52EC5BA73}"/>
              </a:ext>
            </a:extLst>
          </p:cNvPr>
          <p:cNvSpPr>
            <a:spLocks noGrp="1"/>
          </p:cNvSpPr>
          <p:nvPr>
            <p:ph type="dt" sz="half" idx="10"/>
          </p:nvPr>
        </p:nvSpPr>
        <p:spPr>
          <a:xfrm>
            <a:off x="838201" y="6356351"/>
            <a:ext cx="2743199" cy="365125"/>
          </a:xfrm>
          <a:prstGeom prst="rect">
            <a:avLst/>
          </a:prstGeom>
        </p:spPr>
        <p:txBody>
          <a:bodyPr/>
          <a:lstStyle/>
          <a:p>
            <a:pPr defTabSz="738143"/>
            <a:fld id="{EE3A2244-6E36-425E-A212-86F4D8CC8B1F}" type="datetimeFigureOut">
              <a:rPr lang="vi-VN" sz="1453" smtClean="0">
                <a:solidFill>
                  <a:prstClr val="black"/>
                </a:solidFill>
              </a:rPr>
              <a:pPr defTabSz="738143"/>
              <a:t>15/05/2023</a:t>
            </a:fld>
            <a:endParaRPr lang="vi-VN" sz="1453">
              <a:solidFill>
                <a:prstClr val="black"/>
              </a:solidFill>
            </a:endParaRPr>
          </a:p>
        </p:txBody>
      </p:sp>
      <p:sp>
        <p:nvSpPr>
          <p:cNvPr id="3" name="Chỗ dành sẵn cho Chân trang 2">
            <a:extLst>
              <a:ext uri="{FF2B5EF4-FFF2-40B4-BE49-F238E27FC236}">
                <a16:creationId xmlns:a16="http://schemas.microsoft.com/office/drawing/2014/main" xmlns="" id="{BAE28AE2-7AB0-42D2-B4D3-AFE729F29825}"/>
              </a:ext>
            </a:extLst>
          </p:cNvPr>
          <p:cNvSpPr>
            <a:spLocks noGrp="1"/>
          </p:cNvSpPr>
          <p:nvPr>
            <p:ph type="ftr" sz="quarter" idx="11"/>
          </p:nvPr>
        </p:nvSpPr>
        <p:spPr>
          <a:xfrm>
            <a:off x="4038601" y="6356351"/>
            <a:ext cx="4114800" cy="365125"/>
          </a:xfrm>
          <a:prstGeom prst="rect">
            <a:avLst/>
          </a:prstGeom>
        </p:spPr>
        <p:txBody>
          <a:bodyPr/>
          <a:lstStyle/>
          <a:p>
            <a:pPr defTabSz="738143"/>
            <a:endParaRPr lang="vi-VN" sz="1453">
              <a:solidFill>
                <a:prstClr val="black"/>
              </a:solidFill>
            </a:endParaRPr>
          </a:p>
        </p:txBody>
      </p:sp>
      <p:sp>
        <p:nvSpPr>
          <p:cNvPr id="4" name="Chỗ dành sẵn cho Số hiệu Bản chiếu 3">
            <a:extLst>
              <a:ext uri="{FF2B5EF4-FFF2-40B4-BE49-F238E27FC236}">
                <a16:creationId xmlns:a16="http://schemas.microsoft.com/office/drawing/2014/main" xmlns="" id="{427719D2-45CB-4672-A61D-6FA51132E4EA}"/>
              </a:ext>
            </a:extLst>
          </p:cNvPr>
          <p:cNvSpPr>
            <a:spLocks noGrp="1"/>
          </p:cNvSpPr>
          <p:nvPr>
            <p:ph type="sldNum" sz="quarter" idx="12"/>
          </p:nvPr>
        </p:nvSpPr>
        <p:spPr>
          <a:xfrm>
            <a:off x="8610600" y="6356351"/>
            <a:ext cx="2743199" cy="365125"/>
          </a:xfrm>
          <a:prstGeom prst="rect">
            <a:avLst/>
          </a:prstGeom>
        </p:spPr>
        <p:txBody>
          <a:bodyPr/>
          <a:lstStyle/>
          <a:p>
            <a:pPr defTabSz="738143"/>
            <a:fld id="{0FAD2FA6-0C59-4B21-B7AB-44A3D6538FE7}" type="slidenum">
              <a:rPr lang="vi-VN" sz="1453" smtClean="0">
                <a:solidFill>
                  <a:prstClr val="black"/>
                </a:solidFill>
              </a:rPr>
              <a:pPr defTabSz="738143"/>
              <a:t>‹#›</a:t>
            </a:fld>
            <a:endParaRPr lang="vi-VN" sz="1453">
              <a:solidFill>
                <a:prstClr val="black"/>
              </a:solidFill>
            </a:endParaRPr>
          </a:p>
        </p:txBody>
      </p:sp>
    </p:spTree>
    <p:extLst>
      <p:ext uri="{BB962C8B-B14F-4D97-AF65-F5344CB8AC3E}">
        <p14:creationId xmlns:p14="http://schemas.microsoft.com/office/powerpoint/2010/main" val="8020387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B0AED7B-5E9F-468B-B0AB-7B9B5542065F}"/>
              </a:ext>
            </a:extLst>
          </p:cNvPr>
          <p:cNvSpPr>
            <a:spLocks noGrp="1"/>
          </p:cNvSpPr>
          <p:nvPr>
            <p:ph type="title"/>
          </p:nvPr>
        </p:nvSpPr>
        <p:spPr>
          <a:xfrm>
            <a:off x="839789" y="457200"/>
            <a:ext cx="3932237" cy="1600200"/>
          </a:xfrm>
          <a:prstGeom prst="rect">
            <a:avLst/>
          </a:prstGeom>
        </p:spPr>
        <p:txBody>
          <a:bodyPr anchor="b"/>
          <a:lstStyle>
            <a:lvl1pPr>
              <a:defRPr sz="2583"/>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D96C7C3E-5E05-4238-B165-15C2F707BE9E}"/>
              </a:ext>
            </a:extLst>
          </p:cNvPr>
          <p:cNvSpPr>
            <a:spLocks noGrp="1"/>
          </p:cNvSpPr>
          <p:nvPr>
            <p:ph idx="1"/>
          </p:nvPr>
        </p:nvSpPr>
        <p:spPr>
          <a:xfrm>
            <a:off x="5183189" y="987426"/>
            <a:ext cx="6172199" cy="4873625"/>
          </a:xfrm>
          <a:prstGeom prst="rect">
            <a:avLst/>
          </a:prstGeom>
        </p:spPr>
        <p:txBody>
          <a:bodyPr/>
          <a:lstStyle>
            <a:lvl1pPr>
              <a:defRPr sz="2583"/>
            </a:lvl1pPr>
            <a:lvl2pPr>
              <a:defRPr sz="2261"/>
            </a:lvl2pPr>
            <a:lvl3pPr>
              <a:defRPr sz="1937"/>
            </a:lvl3pPr>
            <a:lvl4pPr>
              <a:defRPr sz="1614"/>
            </a:lvl4pPr>
            <a:lvl5pPr>
              <a:defRPr sz="1614"/>
            </a:lvl5pPr>
            <a:lvl6pPr>
              <a:defRPr sz="1614"/>
            </a:lvl6pPr>
            <a:lvl7pPr>
              <a:defRPr sz="1614"/>
            </a:lvl7pPr>
            <a:lvl8pPr>
              <a:defRPr sz="1614"/>
            </a:lvl8pPr>
            <a:lvl9pPr>
              <a:defRPr sz="1614"/>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ED9FBEF5-18B5-48C7-8641-936ABF34DE84}"/>
              </a:ext>
            </a:extLst>
          </p:cNvPr>
          <p:cNvSpPr>
            <a:spLocks noGrp="1"/>
          </p:cNvSpPr>
          <p:nvPr>
            <p:ph type="body" sz="half" idx="2"/>
          </p:nvPr>
        </p:nvSpPr>
        <p:spPr>
          <a:xfrm>
            <a:off x="839789" y="2057400"/>
            <a:ext cx="3932237" cy="3811588"/>
          </a:xfrm>
          <a:prstGeom prst="rect">
            <a:avLst/>
          </a:prstGeom>
        </p:spPr>
        <p:txBody>
          <a:bodyPr/>
          <a:lstStyle>
            <a:lvl1pPr marL="0" indent="0">
              <a:buNone/>
              <a:defRPr sz="1292"/>
            </a:lvl1pPr>
            <a:lvl2pPr marL="369072" indent="0">
              <a:buNone/>
              <a:defRPr sz="1130"/>
            </a:lvl2pPr>
            <a:lvl3pPr marL="738143" indent="0">
              <a:buNone/>
              <a:defRPr sz="969"/>
            </a:lvl3pPr>
            <a:lvl4pPr marL="1107216" indent="0">
              <a:buNone/>
              <a:defRPr sz="808"/>
            </a:lvl4pPr>
            <a:lvl5pPr marL="1476287" indent="0">
              <a:buNone/>
              <a:defRPr sz="808"/>
            </a:lvl5pPr>
            <a:lvl6pPr marL="1845359" indent="0">
              <a:buNone/>
              <a:defRPr sz="808"/>
            </a:lvl6pPr>
            <a:lvl7pPr marL="2214431" indent="0">
              <a:buNone/>
              <a:defRPr sz="808"/>
            </a:lvl7pPr>
            <a:lvl8pPr marL="2583503" indent="0">
              <a:buNone/>
              <a:defRPr sz="808"/>
            </a:lvl8pPr>
            <a:lvl9pPr marL="2952575" indent="0">
              <a:buNone/>
              <a:defRPr sz="808"/>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5F877742-FD3D-4168-AF60-05516A3571F0}"/>
              </a:ext>
            </a:extLst>
          </p:cNvPr>
          <p:cNvSpPr>
            <a:spLocks noGrp="1"/>
          </p:cNvSpPr>
          <p:nvPr>
            <p:ph type="dt" sz="half" idx="10"/>
          </p:nvPr>
        </p:nvSpPr>
        <p:spPr>
          <a:xfrm>
            <a:off x="838201" y="6356351"/>
            <a:ext cx="2743199" cy="365125"/>
          </a:xfrm>
          <a:prstGeom prst="rect">
            <a:avLst/>
          </a:prstGeom>
        </p:spPr>
        <p:txBody>
          <a:bodyPr/>
          <a:lstStyle/>
          <a:p>
            <a:pPr defTabSz="738143"/>
            <a:fld id="{EE3A2244-6E36-425E-A212-86F4D8CC8B1F}" type="datetimeFigureOut">
              <a:rPr lang="vi-VN" sz="1453" smtClean="0">
                <a:solidFill>
                  <a:prstClr val="black"/>
                </a:solidFill>
              </a:rPr>
              <a:pPr defTabSz="738143"/>
              <a:t>15/05/2023</a:t>
            </a:fld>
            <a:endParaRPr lang="vi-VN" sz="1453">
              <a:solidFill>
                <a:prstClr val="black"/>
              </a:solidFill>
            </a:endParaRPr>
          </a:p>
        </p:txBody>
      </p:sp>
      <p:sp>
        <p:nvSpPr>
          <p:cNvPr id="6" name="Chỗ dành sẵn cho Chân trang 5">
            <a:extLst>
              <a:ext uri="{FF2B5EF4-FFF2-40B4-BE49-F238E27FC236}">
                <a16:creationId xmlns:a16="http://schemas.microsoft.com/office/drawing/2014/main" xmlns="" id="{9DB0C690-1D3F-4F45-9E09-B0900DBE7EE3}"/>
              </a:ext>
            </a:extLst>
          </p:cNvPr>
          <p:cNvSpPr>
            <a:spLocks noGrp="1"/>
          </p:cNvSpPr>
          <p:nvPr>
            <p:ph type="ftr" sz="quarter" idx="11"/>
          </p:nvPr>
        </p:nvSpPr>
        <p:spPr>
          <a:xfrm>
            <a:off x="4038601" y="6356351"/>
            <a:ext cx="4114800" cy="365125"/>
          </a:xfrm>
          <a:prstGeom prst="rect">
            <a:avLst/>
          </a:prstGeom>
        </p:spPr>
        <p:txBody>
          <a:bodyPr/>
          <a:lstStyle/>
          <a:p>
            <a:pPr defTabSz="738143"/>
            <a:endParaRPr lang="vi-VN" sz="1453">
              <a:solidFill>
                <a:prstClr val="black"/>
              </a:solidFill>
            </a:endParaRPr>
          </a:p>
        </p:txBody>
      </p:sp>
      <p:sp>
        <p:nvSpPr>
          <p:cNvPr id="7" name="Chỗ dành sẵn cho Số hiệu Bản chiếu 6">
            <a:extLst>
              <a:ext uri="{FF2B5EF4-FFF2-40B4-BE49-F238E27FC236}">
                <a16:creationId xmlns:a16="http://schemas.microsoft.com/office/drawing/2014/main" xmlns="" id="{7F1EB4C5-FF0F-4BAE-92E3-C06A18F5B2EE}"/>
              </a:ext>
            </a:extLst>
          </p:cNvPr>
          <p:cNvSpPr>
            <a:spLocks noGrp="1"/>
          </p:cNvSpPr>
          <p:nvPr>
            <p:ph type="sldNum" sz="quarter" idx="12"/>
          </p:nvPr>
        </p:nvSpPr>
        <p:spPr>
          <a:xfrm>
            <a:off x="8610600" y="6356351"/>
            <a:ext cx="2743199" cy="365125"/>
          </a:xfrm>
          <a:prstGeom prst="rect">
            <a:avLst/>
          </a:prstGeom>
        </p:spPr>
        <p:txBody>
          <a:bodyPr/>
          <a:lstStyle/>
          <a:p>
            <a:pPr defTabSz="738143"/>
            <a:fld id="{0FAD2FA6-0C59-4B21-B7AB-44A3D6538FE7}" type="slidenum">
              <a:rPr lang="vi-VN" sz="1453" smtClean="0">
                <a:solidFill>
                  <a:prstClr val="black"/>
                </a:solidFill>
              </a:rPr>
              <a:pPr defTabSz="738143"/>
              <a:t>‹#›</a:t>
            </a:fld>
            <a:endParaRPr lang="vi-VN" sz="1453">
              <a:solidFill>
                <a:prstClr val="black"/>
              </a:solidFill>
            </a:endParaRPr>
          </a:p>
        </p:txBody>
      </p:sp>
    </p:spTree>
    <p:extLst>
      <p:ext uri="{BB962C8B-B14F-4D97-AF65-F5344CB8AC3E}">
        <p14:creationId xmlns:p14="http://schemas.microsoft.com/office/powerpoint/2010/main" val="3829873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676EA33-1CA1-474D-B8ED-B389EF9CB6C5}"/>
              </a:ext>
            </a:extLst>
          </p:cNvPr>
          <p:cNvSpPr>
            <a:spLocks noGrp="1"/>
          </p:cNvSpPr>
          <p:nvPr>
            <p:ph type="title"/>
          </p:nvPr>
        </p:nvSpPr>
        <p:spPr>
          <a:xfrm>
            <a:off x="839789" y="457200"/>
            <a:ext cx="3932237" cy="1600200"/>
          </a:xfrm>
          <a:prstGeom prst="rect">
            <a:avLst/>
          </a:prstGeom>
        </p:spPr>
        <p:txBody>
          <a:bodyPr anchor="b"/>
          <a:lstStyle>
            <a:lvl1pPr>
              <a:defRPr sz="2583"/>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4CE8412C-0D20-4877-9881-AC4D1A623C68}"/>
              </a:ext>
            </a:extLst>
          </p:cNvPr>
          <p:cNvSpPr>
            <a:spLocks noGrp="1"/>
          </p:cNvSpPr>
          <p:nvPr>
            <p:ph type="pic" idx="1"/>
          </p:nvPr>
        </p:nvSpPr>
        <p:spPr>
          <a:xfrm>
            <a:off x="5183189" y="987426"/>
            <a:ext cx="6172199" cy="4873625"/>
          </a:xfrm>
          <a:prstGeom prst="rect">
            <a:avLst/>
          </a:prstGeom>
        </p:spPr>
        <p:txBody>
          <a:bodyPr/>
          <a:lstStyle>
            <a:lvl1pPr marL="0" indent="0">
              <a:buNone/>
              <a:defRPr sz="2583"/>
            </a:lvl1pPr>
            <a:lvl2pPr marL="369072" indent="0">
              <a:buNone/>
              <a:defRPr sz="2261"/>
            </a:lvl2pPr>
            <a:lvl3pPr marL="738143" indent="0">
              <a:buNone/>
              <a:defRPr sz="1937"/>
            </a:lvl3pPr>
            <a:lvl4pPr marL="1107216" indent="0">
              <a:buNone/>
              <a:defRPr sz="1614"/>
            </a:lvl4pPr>
            <a:lvl5pPr marL="1476287" indent="0">
              <a:buNone/>
              <a:defRPr sz="1614"/>
            </a:lvl5pPr>
            <a:lvl6pPr marL="1845359" indent="0">
              <a:buNone/>
              <a:defRPr sz="1614"/>
            </a:lvl6pPr>
            <a:lvl7pPr marL="2214431" indent="0">
              <a:buNone/>
              <a:defRPr sz="1614"/>
            </a:lvl7pPr>
            <a:lvl8pPr marL="2583503" indent="0">
              <a:buNone/>
              <a:defRPr sz="1614"/>
            </a:lvl8pPr>
            <a:lvl9pPr marL="2952575" indent="0">
              <a:buNone/>
              <a:defRPr sz="1614"/>
            </a:lvl9pPr>
          </a:lstStyle>
          <a:p>
            <a:endParaRPr lang="vi-VN"/>
          </a:p>
        </p:txBody>
      </p:sp>
      <p:sp>
        <p:nvSpPr>
          <p:cNvPr id="4" name="Chỗ dành sẵn cho Văn bản 3">
            <a:extLst>
              <a:ext uri="{FF2B5EF4-FFF2-40B4-BE49-F238E27FC236}">
                <a16:creationId xmlns:a16="http://schemas.microsoft.com/office/drawing/2014/main" xmlns="" id="{EE57573D-8057-44A8-8FC0-D246CCBFD7D7}"/>
              </a:ext>
            </a:extLst>
          </p:cNvPr>
          <p:cNvSpPr>
            <a:spLocks noGrp="1"/>
          </p:cNvSpPr>
          <p:nvPr>
            <p:ph type="body" sz="half" idx="2"/>
          </p:nvPr>
        </p:nvSpPr>
        <p:spPr>
          <a:xfrm>
            <a:off x="839789" y="2057400"/>
            <a:ext cx="3932237" cy="3811588"/>
          </a:xfrm>
          <a:prstGeom prst="rect">
            <a:avLst/>
          </a:prstGeom>
        </p:spPr>
        <p:txBody>
          <a:bodyPr/>
          <a:lstStyle>
            <a:lvl1pPr marL="0" indent="0">
              <a:buNone/>
              <a:defRPr sz="1292"/>
            </a:lvl1pPr>
            <a:lvl2pPr marL="369072" indent="0">
              <a:buNone/>
              <a:defRPr sz="1130"/>
            </a:lvl2pPr>
            <a:lvl3pPr marL="738143" indent="0">
              <a:buNone/>
              <a:defRPr sz="969"/>
            </a:lvl3pPr>
            <a:lvl4pPr marL="1107216" indent="0">
              <a:buNone/>
              <a:defRPr sz="808"/>
            </a:lvl4pPr>
            <a:lvl5pPr marL="1476287" indent="0">
              <a:buNone/>
              <a:defRPr sz="808"/>
            </a:lvl5pPr>
            <a:lvl6pPr marL="1845359" indent="0">
              <a:buNone/>
              <a:defRPr sz="808"/>
            </a:lvl6pPr>
            <a:lvl7pPr marL="2214431" indent="0">
              <a:buNone/>
              <a:defRPr sz="808"/>
            </a:lvl7pPr>
            <a:lvl8pPr marL="2583503" indent="0">
              <a:buNone/>
              <a:defRPr sz="808"/>
            </a:lvl8pPr>
            <a:lvl9pPr marL="2952575" indent="0">
              <a:buNone/>
              <a:defRPr sz="808"/>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35AED46F-0E4F-460D-9DC1-43A3C46D61B5}"/>
              </a:ext>
            </a:extLst>
          </p:cNvPr>
          <p:cNvSpPr>
            <a:spLocks noGrp="1"/>
          </p:cNvSpPr>
          <p:nvPr>
            <p:ph type="dt" sz="half" idx="10"/>
          </p:nvPr>
        </p:nvSpPr>
        <p:spPr>
          <a:xfrm>
            <a:off x="838201" y="6356351"/>
            <a:ext cx="2743199" cy="365125"/>
          </a:xfrm>
          <a:prstGeom prst="rect">
            <a:avLst/>
          </a:prstGeom>
        </p:spPr>
        <p:txBody>
          <a:bodyPr/>
          <a:lstStyle/>
          <a:p>
            <a:pPr defTabSz="738143"/>
            <a:fld id="{EE3A2244-6E36-425E-A212-86F4D8CC8B1F}" type="datetimeFigureOut">
              <a:rPr lang="vi-VN" sz="1453" smtClean="0">
                <a:solidFill>
                  <a:prstClr val="black"/>
                </a:solidFill>
              </a:rPr>
              <a:pPr defTabSz="738143"/>
              <a:t>15/05/2023</a:t>
            </a:fld>
            <a:endParaRPr lang="vi-VN" sz="1453">
              <a:solidFill>
                <a:prstClr val="black"/>
              </a:solidFill>
            </a:endParaRPr>
          </a:p>
        </p:txBody>
      </p:sp>
      <p:sp>
        <p:nvSpPr>
          <p:cNvPr id="6" name="Chỗ dành sẵn cho Chân trang 5">
            <a:extLst>
              <a:ext uri="{FF2B5EF4-FFF2-40B4-BE49-F238E27FC236}">
                <a16:creationId xmlns:a16="http://schemas.microsoft.com/office/drawing/2014/main" xmlns="" id="{CD701760-21AC-4769-AEEB-16D94D62193D}"/>
              </a:ext>
            </a:extLst>
          </p:cNvPr>
          <p:cNvSpPr>
            <a:spLocks noGrp="1"/>
          </p:cNvSpPr>
          <p:nvPr>
            <p:ph type="ftr" sz="quarter" idx="11"/>
          </p:nvPr>
        </p:nvSpPr>
        <p:spPr>
          <a:xfrm>
            <a:off x="4038601" y="6356351"/>
            <a:ext cx="4114800" cy="365125"/>
          </a:xfrm>
          <a:prstGeom prst="rect">
            <a:avLst/>
          </a:prstGeom>
        </p:spPr>
        <p:txBody>
          <a:bodyPr/>
          <a:lstStyle/>
          <a:p>
            <a:pPr defTabSz="738143"/>
            <a:endParaRPr lang="vi-VN" sz="1453">
              <a:solidFill>
                <a:prstClr val="black"/>
              </a:solidFill>
            </a:endParaRPr>
          </a:p>
        </p:txBody>
      </p:sp>
      <p:sp>
        <p:nvSpPr>
          <p:cNvPr id="7" name="Chỗ dành sẵn cho Số hiệu Bản chiếu 6">
            <a:extLst>
              <a:ext uri="{FF2B5EF4-FFF2-40B4-BE49-F238E27FC236}">
                <a16:creationId xmlns:a16="http://schemas.microsoft.com/office/drawing/2014/main" xmlns="" id="{3470CB80-168B-405B-87F1-A4D509C1D3BB}"/>
              </a:ext>
            </a:extLst>
          </p:cNvPr>
          <p:cNvSpPr>
            <a:spLocks noGrp="1"/>
          </p:cNvSpPr>
          <p:nvPr>
            <p:ph type="sldNum" sz="quarter" idx="12"/>
          </p:nvPr>
        </p:nvSpPr>
        <p:spPr>
          <a:xfrm>
            <a:off x="8610600" y="6356351"/>
            <a:ext cx="2743199" cy="365125"/>
          </a:xfrm>
          <a:prstGeom prst="rect">
            <a:avLst/>
          </a:prstGeom>
        </p:spPr>
        <p:txBody>
          <a:bodyPr/>
          <a:lstStyle/>
          <a:p>
            <a:pPr defTabSz="738143"/>
            <a:fld id="{0FAD2FA6-0C59-4B21-B7AB-44A3D6538FE7}" type="slidenum">
              <a:rPr lang="vi-VN" sz="1453" smtClean="0">
                <a:solidFill>
                  <a:prstClr val="black"/>
                </a:solidFill>
              </a:rPr>
              <a:pPr defTabSz="738143"/>
              <a:t>‹#›</a:t>
            </a:fld>
            <a:endParaRPr lang="vi-VN" sz="1453">
              <a:solidFill>
                <a:prstClr val="black"/>
              </a:solidFill>
            </a:endParaRPr>
          </a:p>
        </p:txBody>
      </p:sp>
    </p:spTree>
    <p:extLst>
      <p:ext uri="{BB962C8B-B14F-4D97-AF65-F5344CB8AC3E}">
        <p14:creationId xmlns:p14="http://schemas.microsoft.com/office/powerpoint/2010/main" val="566383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74FB3B-3049-4032-94C2-0E527BC17E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0101422-F2D9-41F5-B63D-7787C4E8E0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AB9558B-349A-40E8-8B49-FBBDB7366D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F3DF5484-BEF5-411D-85B1-028335A1C76B}"/>
              </a:ext>
            </a:extLst>
          </p:cNvPr>
          <p:cNvSpPr>
            <a:spLocks noGrp="1"/>
          </p:cNvSpPr>
          <p:nvPr>
            <p:ph type="dt" sz="half" idx="10"/>
          </p:nvPr>
        </p:nvSpPr>
        <p:spPr/>
        <p:txBody>
          <a:bodyPr/>
          <a:lstStyle/>
          <a:p>
            <a:fld id="{E5AE3384-89D7-430F-8562-B336F1B2EAF2}" type="datetimeFigureOut">
              <a:rPr lang="en-US" smtClean="0"/>
              <a:t>15/5/2023</a:t>
            </a:fld>
            <a:endParaRPr lang="en-US"/>
          </a:p>
        </p:txBody>
      </p:sp>
      <p:sp>
        <p:nvSpPr>
          <p:cNvPr id="6" name="Footer Placeholder 5">
            <a:extLst>
              <a:ext uri="{FF2B5EF4-FFF2-40B4-BE49-F238E27FC236}">
                <a16:creationId xmlns:a16="http://schemas.microsoft.com/office/drawing/2014/main" xmlns="" id="{296C30F9-00AC-483A-8390-4DDBFB084E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4A83B7C-106C-48DE-9B02-08E5BE6DC6A7}"/>
              </a:ext>
            </a:extLst>
          </p:cNvPr>
          <p:cNvSpPr>
            <a:spLocks noGrp="1"/>
          </p:cNvSpPr>
          <p:nvPr>
            <p:ph type="sldNum" sz="quarter" idx="12"/>
          </p:nvPr>
        </p:nvSpPr>
        <p:spPr/>
        <p:txBody>
          <a:bodyPr/>
          <a:lstStyle/>
          <a:p>
            <a:fld id="{43F81A4F-CEE8-4870-80D0-3E85A62D0D1E}" type="slidenum">
              <a:rPr lang="en-US" smtClean="0"/>
              <a:t>‹#›</a:t>
            </a:fld>
            <a:endParaRPr lang="en-US"/>
          </a:p>
        </p:txBody>
      </p:sp>
    </p:spTree>
    <p:extLst>
      <p:ext uri="{BB962C8B-B14F-4D97-AF65-F5344CB8AC3E}">
        <p14:creationId xmlns:p14="http://schemas.microsoft.com/office/powerpoint/2010/main" val="26271677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5CE31AA-F75A-4FC3-BB44-AB0707ED5096}"/>
              </a:ext>
            </a:extLst>
          </p:cNvPr>
          <p:cNvSpPr>
            <a:spLocks noGrp="1"/>
          </p:cNvSpPr>
          <p:nvPr>
            <p:ph type="title"/>
          </p:nvPr>
        </p:nvSpPr>
        <p:spPr>
          <a:xfrm>
            <a:off x="838201" y="365126"/>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xmlns="" id="{7B17F126-E71B-4118-B57C-D325F3D533A7}"/>
              </a:ext>
            </a:extLst>
          </p:cNvPr>
          <p:cNvSpPr>
            <a:spLocks noGrp="1"/>
          </p:cNvSpPr>
          <p:nvPr>
            <p:ph type="body" orient="vert" idx="1"/>
          </p:nvPr>
        </p:nvSpPr>
        <p:spPr>
          <a:xfrm>
            <a:off x="838201"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7B1E542D-25FE-42C2-874B-1B55877482E3}"/>
              </a:ext>
            </a:extLst>
          </p:cNvPr>
          <p:cNvSpPr>
            <a:spLocks noGrp="1"/>
          </p:cNvSpPr>
          <p:nvPr>
            <p:ph type="dt" sz="half" idx="10"/>
          </p:nvPr>
        </p:nvSpPr>
        <p:spPr>
          <a:xfrm>
            <a:off x="838201" y="6356351"/>
            <a:ext cx="2743199" cy="365125"/>
          </a:xfrm>
          <a:prstGeom prst="rect">
            <a:avLst/>
          </a:prstGeom>
        </p:spPr>
        <p:txBody>
          <a:bodyPr/>
          <a:lstStyle/>
          <a:p>
            <a:pPr defTabSz="738143"/>
            <a:fld id="{EE3A2244-6E36-425E-A212-86F4D8CC8B1F}" type="datetimeFigureOut">
              <a:rPr lang="vi-VN" sz="1453" smtClean="0">
                <a:solidFill>
                  <a:prstClr val="black"/>
                </a:solidFill>
              </a:rPr>
              <a:pPr defTabSz="738143"/>
              <a:t>15/05/2023</a:t>
            </a:fld>
            <a:endParaRPr lang="vi-VN" sz="1453">
              <a:solidFill>
                <a:prstClr val="black"/>
              </a:solidFill>
            </a:endParaRPr>
          </a:p>
        </p:txBody>
      </p:sp>
      <p:sp>
        <p:nvSpPr>
          <p:cNvPr id="5" name="Chỗ dành sẵn cho Chân trang 4">
            <a:extLst>
              <a:ext uri="{FF2B5EF4-FFF2-40B4-BE49-F238E27FC236}">
                <a16:creationId xmlns:a16="http://schemas.microsoft.com/office/drawing/2014/main" xmlns="" id="{395CD4E1-F49A-45E0-B24F-1C521546406D}"/>
              </a:ext>
            </a:extLst>
          </p:cNvPr>
          <p:cNvSpPr>
            <a:spLocks noGrp="1"/>
          </p:cNvSpPr>
          <p:nvPr>
            <p:ph type="ftr" sz="quarter" idx="11"/>
          </p:nvPr>
        </p:nvSpPr>
        <p:spPr>
          <a:xfrm>
            <a:off x="4038601" y="6356351"/>
            <a:ext cx="4114800" cy="365125"/>
          </a:xfrm>
          <a:prstGeom prst="rect">
            <a:avLst/>
          </a:prstGeom>
        </p:spPr>
        <p:txBody>
          <a:bodyPr/>
          <a:lstStyle/>
          <a:p>
            <a:pPr defTabSz="738143"/>
            <a:endParaRPr lang="vi-VN" sz="1453">
              <a:solidFill>
                <a:prstClr val="black"/>
              </a:solidFill>
            </a:endParaRPr>
          </a:p>
        </p:txBody>
      </p:sp>
      <p:sp>
        <p:nvSpPr>
          <p:cNvPr id="6" name="Chỗ dành sẵn cho Số hiệu Bản chiếu 5">
            <a:extLst>
              <a:ext uri="{FF2B5EF4-FFF2-40B4-BE49-F238E27FC236}">
                <a16:creationId xmlns:a16="http://schemas.microsoft.com/office/drawing/2014/main" xmlns="" id="{246BFB52-8F21-4AF4-A415-00EC62CEB322}"/>
              </a:ext>
            </a:extLst>
          </p:cNvPr>
          <p:cNvSpPr>
            <a:spLocks noGrp="1"/>
          </p:cNvSpPr>
          <p:nvPr>
            <p:ph type="sldNum" sz="quarter" idx="12"/>
          </p:nvPr>
        </p:nvSpPr>
        <p:spPr>
          <a:xfrm>
            <a:off x="8610600" y="6356351"/>
            <a:ext cx="2743199" cy="365125"/>
          </a:xfrm>
          <a:prstGeom prst="rect">
            <a:avLst/>
          </a:prstGeom>
        </p:spPr>
        <p:txBody>
          <a:bodyPr/>
          <a:lstStyle/>
          <a:p>
            <a:pPr defTabSz="738143"/>
            <a:fld id="{0FAD2FA6-0C59-4B21-B7AB-44A3D6538FE7}" type="slidenum">
              <a:rPr lang="vi-VN" sz="1453" smtClean="0">
                <a:solidFill>
                  <a:prstClr val="black"/>
                </a:solidFill>
              </a:rPr>
              <a:pPr defTabSz="738143"/>
              <a:t>‹#›</a:t>
            </a:fld>
            <a:endParaRPr lang="vi-VN" sz="1453">
              <a:solidFill>
                <a:prstClr val="black"/>
              </a:solidFill>
            </a:endParaRPr>
          </a:p>
        </p:txBody>
      </p:sp>
    </p:spTree>
    <p:extLst>
      <p:ext uri="{BB962C8B-B14F-4D97-AF65-F5344CB8AC3E}">
        <p14:creationId xmlns:p14="http://schemas.microsoft.com/office/powerpoint/2010/main" val="8797423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CA0D58E4-3EB6-4097-8451-164F03054A51}"/>
              </a:ext>
            </a:extLst>
          </p:cNvPr>
          <p:cNvSpPr>
            <a:spLocks noGrp="1"/>
          </p:cNvSpPr>
          <p:nvPr>
            <p:ph type="title" orient="vert"/>
          </p:nvPr>
        </p:nvSpPr>
        <p:spPr>
          <a:xfrm>
            <a:off x="8724901" y="365125"/>
            <a:ext cx="2628899"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xmlns="" id="{380A2E4F-3DAC-41D9-81A5-988C6BE7721D}"/>
              </a:ext>
            </a:extLst>
          </p:cNvPr>
          <p:cNvSpPr>
            <a:spLocks noGrp="1"/>
          </p:cNvSpPr>
          <p:nvPr>
            <p:ph type="body" orient="vert" idx="1"/>
          </p:nvPr>
        </p:nvSpPr>
        <p:spPr>
          <a:xfrm>
            <a:off x="838200" y="365125"/>
            <a:ext cx="7734301"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D57E084D-061B-4391-9B8B-B57280E22E4E}"/>
              </a:ext>
            </a:extLst>
          </p:cNvPr>
          <p:cNvSpPr>
            <a:spLocks noGrp="1"/>
          </p:cNvSpPr>
          <p:nvPr>
            <p:ph type="dt" sz="half" idx="10"/>
          </p:nvPr>
        </p:nvSpPr>
        <p:spPr>
          <a:xfrm>
            <a:off x="838201" y="6356351"/>
            <a:ext cx="2743199" cy="365125"/>
          </a:xfrm>
          <a:prstGeom prst="rect">
            <a:avLst/>
          </a:prstGeom>
        </p:spPr>
        <p:txBody>
          <a:bodyPr/>
          <a:lstStyle/>
          <a:p>
            <a:pPr defTabSz="738143"/>
            <a:fld id="{EE3A2244-6E36-425E-A212-86F4D8CC8B1F}" type="datetimeFigureOut">
              <a:rPr lang="vi-VN" sz="1453" smtClean="0">
                <a:solidFill>
                  <a:prstClr val="black"/>
                </a:solidFill>
              </a:rPr>
              <a:pPr defTabSz="738143"/>
              <a:t>15/05/2023</a:t>
            </a:fld>
            <a:endParaRPr lang="vi-VN" sz="1453">
              <a:solidFill>
                <a:prstClr val="black"/>
              </a:solidFill>
            </a:endParaRPr>
          </a:p>
        </p:txBody>
      </p:sp>
      <p:sp>
        <p:nvSpPr>
          <p:cNvPr id="5" name="Chỗ dành sẵn cho Chân trang 4">
            <a:extLst>
              <a:ext uri="{FF2B5EF4-FFF2-40B4-BE49-F238E27FC236}">
                <a16:creationId xmlns:a16="http://schemas.microsoft.com/office/drawing/2014/main" xmlns="" id="{622CC5CC-138D-465D-A81A-DBE38DAA4152}"/>
              </a:ext>
            </a:extLst>
          </p:cNvPr>
          <p:cNvSpPr>
            <a:spLocks noGrp="1"/>
          </p:cNvSpPr>
          <p:nvPr>
            <p:ph type="ftr" sz="quarter" idx="11"/>
          </p:nvPr>
        </p:nvSpPr>
        <p:spPr>
          <a:xfrm>
            <a:off x="4038601" y="6356351"/>
            <a:ext cx="4114800" cy="365125"/>
          </a:xfrm>
          <a:prstGeom prst="rect">
            <a:avLst/>
          </a:prstGeom>
        </p:spPr>
        <p:txBody>
          <a:bodyPr/>
          <a:lstStyle/>
          <a:p>
            <a:pPr defTabSz="738143"/>
            <a:endParaRPr lang="vi-VN" sz="1453">
              <a:solidFill>
                <a:prstClr val="black"/>
              </a:solidFill>
            </a:endParaRPr>
          </a:p>
        </p:txBody>
      </p:sp>
      <p:sp>
        <p:nvSpPr>
          <p:cNvPr id="6" name="Chỗ dành sẵn cho Số hiệu Bản chiếu 5">
            <a:extLst>
              <a:ext uri="{FF2B5EF4-FFF2-40B4-BE49-F238E27FC236}">
                <a16:creationId xmlns:a16="http://schemas.microsoft.com/office/drawing/2014/main" xmlns="" id="{2AFBA30C-9BF9-47DE-8D11-30C64AE51292}"/>
              </a:ext>
            </a:extLst>
          </p:cNvPr>
          <p:cNvSpPr>
            <a:spLocks noGrp="1"/>
          </p:cNvSpPr>
          <p:nvPr>
            <p:ph type="sldNum" sz="quarter" idx="12"/>
          </p:nvPr>
        </p:nvSpPr>
        <p:spPr>
          <a:xfrm>
            <a:off x="8610600" y="6356351"/>
            <a:ext cx="2743199" cy="365125"/>
          </a:xfrm>
          <a:prstGeom prst="rect">
            <a:avLst/>
          </a:prstGeom>
        </p:spPr>
        <p:txBody>
          <a:bodyPr/>
          <a:lstStyle/>
          <a:p>
            <a:pPr defTabSz="738143"/>
            <a:fld id="{0FAD2FA6-0C59-4B21-B7AB-44A3D6538FE7}" type="slidenum">
              <a:rPr lang="vi-VN" sz="1453" smtClean="0">
                <a:solidFill>
                  <a:prstClr val="black"/>
                </a:solidFill>
              </a:rPr>
              <a:pPr defTabSz="738143"/>
              <a:t>‹#›</a:t>
            </a:fld>
            <a:endParaRPr lang="vi-VN" sz="1453">
              <a:solidFill>
                <a:prstClr val="black"/>
              </a:solidFill>
            </a:endParaRPr>
          </a:p>
        </p:txBody>
      </p:sp>
    </p:spTree>
    <p:extLst>
      <p:ext uri="{BB962C8B-B14F-4D97-AF65-F5344CB8AC3E}">
        <p14:creationId xmlns:p14="http://schemas.microsoft.com/office/powerpoint/2010/main" val="20316067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35E562B0-D0E3-430C-A6BE-14A2270AE172}"/>
              </a:ext>
            </a:extLst>
          </p:cNvPr>
          <p:cNvSpPr>
            <a:spLocks noGrp="1"/>
          </p:cNvSpPr>
          <p:nvPr>
            <p:ph type="ctrTitle"/>
          </p:nvPr>
        </p:nvSpPr>
        <p:spPr>
          <a:xfrm>
            <a:off x="1524001" y="1122363"/>
            <a:ext cx="9144000" cy="2387600"/>
          </a:xfrm>
          <a:prstGeom prst="rect">
            <a:avLst/>
          </a:prstGeom>
        </p:spPr>
        <p:txBody>
          <a:bodyPr anchor="b"/>
          <a:lstStyle>
            <a:lvl1pPr algn="ctr">
              <a:defRPr sz="4843"/>
            </a:lvl1pPr>
          </a:lstStyle>
          <a:p>
            <a:r>
              <a:rPr lang="vi-VN"/>
              <a:t>Bấm để sửa kiểu tiêu đề Bản cái</a:t>
            </a:r>
          </a:p>
        </p:txBody>
      </p:sp>
      <p:sp>
        <p:nvSpPr>
          <p:cNvPr id="3" name="Tiêu đề phụ 2">
            <a:extLst>
              <a:ext uri="{FF2B5EF4-FFF2-40B4-BE49-F238E27FC236}">
                <a16:creationId xmlns:a16="http://schemas.microsoft.com/office/drawing/2014/main" xmlns="" id="{EBE7895C-D6B1-407A-AD3F-6444AAC34344}"/>
              </a:ext>
            </a:extLst>
          </p:cNvPr>
          <p:cNvSpPr>
            <a:spLocks noGrp="1"/>
          </p:cNvSpPr>
          <p:nvPr>
            <p:ph type="subTitle" idx="1"/>
          </p:nvPr>
        </p:nvSpPr>
        <p:spPr>
          <a:xfrm>
            <a:off x="1524001" y="3602038"/>
            <a:ext cx="9144000" cy="1655762"/>
          </a:xfrm>
          <a:prstGeom prst="rect">
            <a:avLst/>
          </a:prstGeom>
        </p:spPr>
        <p:txBody>
          <a:bodyPr/>
          <a:lstStyle>
            <a:lvl1pPr marL="0" indent="0" algn="ctr">
              <a:buNone/>
              <a:defRPr sz="1937"/>
            </a:lvl1pPr>
            <a:lvl2pPr marL="369072" indent="0" algn="ctr">
              <a:buNone/>
              <a:defRPr sz="1614"/>
            </a:lvl2pPr>
            <a:lvl3pPr marL="738143" indent="0" algn="ctr">
              <a:buNone/>
              <a:defRPr sz="1453"/>
            </a:lvl3pPr>
            <a:lvl4pPr marL="1107216" indent="0" algn="ctr">
              <a:buNone/>
              <a:defRPr sz="1292"/>
            </a:lvl4pPr>
            <a:lvl5pPr marL="1476287" indent="0" algn="ctr">
              <a:buNone/>
              <a:defRPr sz="1292"/>
            </a:lvl5pPr>
            <a:lvl6pPr marL="1845359" indent="0" algn="ctr">
              <a:buNone/>
              <a:defRPr sz="1292"/>
            </a:lvl6pPr>
            <a:lvl7pPr marL="2214431" indent="0" algn="ctr">
              <a:buNone/>
              <a:defRPr sz="1292"/>
            </a:lvl7pPr>
            <a:lvl8pPr marL="2583503" indent="0" algn="ctr">
              <a:buNone/>
              <a:defRPr sz="1292"/>
            </a:lvl8pPr>
            <a:lvl9pPr marL="2952575" indent="0" algn="ctr">
              <a:buNone/>
              <a:defRPr sz="1292"/>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xmlns="" id="{AC0F32C2-1068-4265-B737-A727A8A72DB4}"/>
              </a:ext>
            </a:extLst>
          </p:cNvPr>
          <p:cNvSpPr>
            <a:spLocks noGrp="1"/>
          </p:cNvSpPr>
          <p:nvPr>
            <p:ph type="dt" sz="half" idx="10"/>
          </p:nvPr>
        </p:nvSpPr>
        <p:spPr>
          <a:xfrm>
            <a:off x="838201" y="6356351"/>
            <a:ext cx="2743199" cy="365125"/>
          </a:xfrm>
          <a:prstGeom prst="rect">
            <a:avLst/>
          </a:prstGeom>
        </p:spPr>
        <p:txBody>
          <a:bodyPr/>
          <a:lstStyle/>
          <a:p>
            <a:pPr defTabSz="738143"/>
            <a:fld id="{B88203FD-017D-43F8-91E6-ED3A46890138}" type="datetimeFigureOut">
              <a:rPr lang="vi-VN" sz="1453" smtClean="0">
                <a:solidFill>
                  <a:prstClr val="black"/>
                </a:solidFill>
              </a:rPr>
              <a:pPr defTabSz="738143"/>
              <a:t>15/05/2023</a:t>
            </a:fld>
            <a:endParaRPr lang="vi-VN" sz="1453">
              <a:solidFill>
                <a:prstClr val="black"/>
              </a:solidFill>
            </a:endParaRPr>
          </a:p>
        </p:txBody>
      </p:sp>
      <p:sp>
        <p:nvSpPr>
          <p:cNvPr id="5" name="Chỗ dành sẵn cho Chân trang 4">
            <a:extLst>
              <a:ext uri="{FF2B5EF4-FFF2-40B4-BE49-F238E27FC236}">
                <a16:creationId xmlns:a16="http://schemas.microsoft.com/office/drawing/2014/main" xmlns="" id="{907C21BA-66BA-4A13-840B-DC0498B35721}"/>
              </a:ext>
            </a:extLst>
          </p:cNvPr>
          <p:cNvSpPr>
            <a:spLocks noGrp="1"/>
          </p:cNvSpPr>
          <p:nvPr>
            <p:ph type="ftr" sz="quarter" idx="11"/>
          </p:nvPr>
        </p:nvSpPr>
        <p:spPr>
          <a:xfrm>
            <a:off x="4038601" y="6356351"/>
            <a:ext cx="4114800" cy="365125"/>
          </a:xfrm>
          <a:prstGeom prst="rect">
            <a:avLst/>
          </a:prstGeom>
        </p:spPr>
        <p:txBody>
          <a:bodyPr/>
          <a:lstStyle/>
          <a:p>
            <a:pPr defTabSz="738143"/>
            <a:endParaRPr lang="vi-VN" sz="1453">
              <a:solidFill>
                <a:prstClr val="black"/>
              </a:solidFill>
            </a:endParaRPr>
          </a:p>
        </p:txBody>
      </p:sp>
      <p:sp>
        <p:nvSpPr>
          <p:cNvPr id="6" name="Chỗ dành sẵn cho Số hiệu Bản chiếu 5">
            <a:extLst>
              <a:ext uri="{FF2B5EF4-FFF2-40B4-BE49-F238E27FC236}">
                <a16:creationId xmlns:a16="http://schemas.microsoft.com/office/drawing/2014/main" xmlns="" id="{F962978C-1506-4B43-8B44-CA54A90CFDC6}"/>
              </a:ext>
            </a:extLst>
          </p:cNvPr>
          <p:cNvSpPr>
            <a:spLocks noGrp="1"/>
          </p:cNvSpPr>
          <p:nvPr>
            <p:ph type="sldNum" sz="quarter" idx="12"/>
          </p:nvPr>
        </p:nvSpPr>
        <p:spPr>
          <a:xfrm>
            <a:off x="8610600" y="6356351"/>
            <a:ext cx="2743199" cy="365125"/>
          </a:xfrm>
          <a:prstGeom prst="rect">
            <a:avLst/>
          </a:prstGeom>
        </p:spPr>
        <p:txBody>
          <a:bodyPr/>
          <a:lstStyle/>
          <a:p>
            <a:pPr defTabSz="738143"/>
            <a:fld id="{1E498A02-8321-496D-BAD3-72F38BCE06BE}" type="slidenum">
              <a:rPr lang="vi-VN" sz="1453" smtClean="0">
                <a:solidFill>
                  <a:prstClr val="black"/>
                </a:solidFill>
              </a:rPr>
              <a:pPr defTabSz="738143"/>
              <a:t>‹#›</a:t>
            </a:fld>
            <a:endParaRPr lang="vi-VN" sz="1453">
              <a:solidFill>
                <a:prstClr val="black"/>
              </a:solidFill>
            </a:endParaRPr>
          </a:p>
        </p:txBody>
      </p:sp>
    </p:spTree>
    <p:extLst>
      <p:ext uri="{BB962C8B-B14F-4D97-AF65-F5344CB8AC3E}">
        <p14:creationId xmlns:p14="http://schemas.microsoft.com/office/powerpoint/2010/main" val="13806978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44DC0E7-83CB-4011-BE26-DE71940FCA7E}"/>
              </a:ext>
            </a:extLst>
          </p:cNvPr>
          <p:cNvSpPr>
            <a:spLocks noGrp="1"/>
          </p:cNvSpPr>
          <p:nvPr>
            <p:ph type="title"/>
          </p:nvPr>
        </p:nvSpPr>
        <p:spPr>
          <a:xfrm>
            <a:off x="838201" y="365126"/>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FC27629D-FD11-49BC-98E9-D8924FD82503}"/>
              </a:ext>
            </a:extLst>
          </p:cNvPr>
          <p:cNvSpPr>
            <a:spLocks noGrp="1"/>
          </p:cNvSpPr>
          <p:nvPr>
            <p:ph idx="1"/>
          </p:nvPr>
        </p:nvSpPr>
        <p:spPr>
          <a:xfrm>
            <a:off x="838201"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07EF2945-3142-4DEC-9877-8676FE817205}"/>
              </a:ext>
            </a:extLst>
          </p:cNvPr>
          <p:cNvSpPr>
            <a:spLocks noGrp="1"/>
          </p:cNvSpPr>
          <p:nvPr>
            <p:ph type="dt" sz="half" idx="10"/>
          </p:nvPr>
        </p:nvSpPr>
        <p:spPr>
          <a:xfrm>
            <a:off x="838201" y="6356351"/>
            <a:ext cx="2743199" cy="365125"/>
          </a:xfrm>
          <a:prstGeom prst="rect">
            <a:avLst/>
          </a:prstGeom>
        </p:spPr>
        <p:txBody>
          <a:bodyPr/>
          <a:lstStyle/>
          <a:p>
            <a:pPr defTabSz="738143"/>
            <a:fld id="{B88203FD-017D-43F8-91E6-ED3A46890138}" type="datetimeFigureOut">
              <a:rPr lang="vi-VN" sz="1453" smtClean="0">
                <a:solidFill>
                  <a:prstClr val="black"/>
                </a:solidFill>
              </a:rPr>
              <a:pPr defTabSz="738143"/>
              <a:t>15/05/2023</a:t>
            </a:fld>
            <a:endParaRPr lang="vi-VN" sz="1453">
              <a:solidFill>
                <a:prstClr val="black"/>
              </a:solidFill>
            </a:endParaRPr>
          </a:p>
        </p:txBody>
      </p:sp>
      <p:sp>
        <p:nvSpPr>
          <p:cNvPr id="5" name="Chỗ dành sẵn cho Chân trang 4">
            <a:extLst>
              <a:ext uri="{FF2B5EF4-FFF2-40B4-BE49-F238E27FC236}">
                <a16:creationId xmlns:a16="http://schemas.microsoft.com/office/drawing/2014/main" xmlns="" id="{E5B7A0F4-012F-48CF-86C6-A39171DD1186}"/>
              </a:ext>
            </a:extLst>
          </p:cNvPr>
          <p:cNvSpPr>
            <a:spLocks noGrp="1"/>
          </p:cNvSpPr>
          <p:nvPr>
            <p:ph type="ftr" sz="quarter" idx="11"/>
          </p:nvPr>
        </p:nvSpPr>
        <p:spPr>
          <a:xfrm>
            <a:off x="4038601" y="6356351"/>
            <a:ext cx="4114800" cy="365125"/>
          </a:xfrm>
          <a:prstGeom prst="rect">
            <a:avLst/>
          </a:prstGeom>
        </p:spPr>
        <p:txBody>
          <a:bodyPr/>
          <a:lstStyle/>
          <a:p>
            <a:pPr defTabSz="738143"/>
            <a:endParaRPr lang="vi-VN" sz="1453">
              <a:solidFill>
                <a:prstClr val="black"/>
              </a:solidFill>
            </a:endParaRPr>
          </a:p>
        </p:txBody>
      </p:sp>
      <p:sp>
        <p:nvSpPr>
          <p:cNvPr id="6" name="Chỗ dành sẵn cho Số hiệu Bản chiếu 5">
            <a:extLst>
              <a:ext uri="{FF2B5EF4-FFF2-40B4-BE49-F238E27FC236}">
                <a16:creationId xmlns:a16="http://schemas.microsoft.com/office/drawing/2014/main" xmlns="" id="{99D4B327-F156-4D41-8FFE-C522ED36B5A6}"/>
              </a:ext>
            </a:extLst>
          </p:cNvPr>
          <p:cNvSpPr>
            <a:spLocks noGrp="1"/>
          </p:cNvSpPr>
          <p:nvPr>
            <p:ph type="sldNum" sz="quarter" idx="12"/>
          </p:nvPr>
        </p:nvSpPr>
        <p:spPr>
          <a:xfrm>
            <a:off x="8610600" y="6356351"/>
            <a:ext cx="2743199" cy="365125"/>
          </a:xfrm>
          <a:prstGeom prst="rect">
            <a:avLst/>
          </a:prstGeom>
        </p:spPr>
        <p:txBody>
          <a:bodyPr/>
          <a:lstStyle/>
          <a:p>
            <a:pPr defTabSz="738143"/>
            <a:fld id="{1E498A02-8321-496D-BAD3-72F38BCE06BE}" type="slidenum">
              <a:rPr lang="vi-VN" sz="1453" smtClean="0">
                <a:solidFill>
                  <a:prstClr val="black"/>
                </a:solidFill>
              </a:rPr>
              <a:pPr defTabSz="738143"/>
              <a:t>‹#›</a:t>
            </a:fld>
            <a:endParaRPr lang="vi-VN" sz="1453">
              <a:solidFill>
                <a:prstClr val="black"/>
              </a:solidFill>
            </a:endParaRPr>
          </a:p>
        </p:txBody>
      </p:sp>
    </p:spTree>
    <p:extLst>
      <p:ext uri="{BB962C8B-B14F-4D97-AF65-F5344CB8AC3E}">
        <p14:creationId xmlns:p14="http://schemas.microsoft.com/office/powerpoint/2010/main" val="37459964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7B4BBE8-CE88-4DC7-A95B-5A33D6B2CE92}"/>
              </a:ext>
            </a:extLst>
          </p:cNvPr>
          <p:cNvSpPr>
            <a:spLocks noGrp="1"/>
          </p:cNvSpPr>
          <p:nvPr>
            <p:ph type="title"/>
          </p:nvPr>
        </p:nvSpPr>
        <p:spPr>
          <a:xfrm>
            <a:off x="831850" y="1709739"/>
            <a:ext cx="10515600" cy="2852737"/>
          </a:xfrm>
          <a:prstGeom prst="rect">
            <a:avLst/>
          </a:prstGeom>
        </p:spPr>
        <p:txBody>
          <a:bodyPr anchor="b"/>
          <a:lstStyle>
            <a:lvl1pPr>
              <a:defRPr sz="4843"/>
            </a:lvl1pPr>
          </a:lstStyle>
          <a:p>
            <a:r>
              <a:rPr lang="vi-VN"/>
              <a:t>Bấm để sửa kiểu tiêu đề Bản cái</a:t>
            </a:r>
          </a:p>
        </p:txBody>
      </p:sp>
      <p:sp>
        <p:nvSpPr>
          <p:cNvPr id="3" name="Chỗ dành sẵn cho Văn bản 2">
            <a:extLst>
              <a:ext uri="{FF2B5EF4-FFF2-40B4-BE49-F238E27FC236}">
                <a16:creationId xmlns:a16="http://schemas.microsoft.com/office/drawing/2014/main" xmlns="" id="{6CCEE31D-0484-47A2-A35B-803751193C1C}"/>
              </a:ext>
            </a:extLst>
          </p:cNvPr>
          <p:cNvSpPr>
            <a:spLocks noGrp="1"/>
          </p:cNvSpPr>
          <p:nvPr>
            <p:ph type="body" idx="1"/>
          </p:nvPr>
        </p:nvSpPr>
        <p:spPr>
          <a:xfrm>
            <a:off x="831850" y="4589463"/>
            <a:ext cx="10515600" cy="1500187"/>
          </a:xfrm>
          <a:prstGeom prst="rect">
            <a:avLst/>
          </a:prstGeom>
        </p:spPr>
        <p:txBody>
          <a:bodyPr/>
          <a:lstStyle>
            <a:lvl1pPr marL="0" indent="0">
              <a:buNone/>
              <a:defRPr sz="1937">
                <a:solidFill>
                  <a:schemeClr val="tx1">
                    <a:tint val="75000"/>
                  </a:schemeClr>
                </a:solidFill>
              </a:defRPr>
            </a:lvl1pPr>
            <a:lvl2pPr marL="369072" indent="0">
              <a:buNone/>
              <a:defRPr sz="1614">
                <a:solidFill>
                  <a:schemeClr val="tx1">
                    <a:tint val="75000"/>
                  </a:schemeClr>
                </a:solidFill>
              </a:defRPr>
            </a:lvl2pPr>
            <a:lvl3pPr marL="738143" indent="0">
              <a:buNone/>
              <a:defRPr sz="1453">
                <a:solidFill>
                  <a:schemeClr val="tx1">
                    <a:tint val="75000"/>
                  </a:schemeClr>
                </a:solidFill>
              </a:defRPr>
            </a:lvl3pPr>
            <a:lvl4pPr marL="1107216" indent="0">
              <a:buNone/>
              <a:defRPr sz="1292">
                <a:solidFill>
                  <a:schemeClr val="tx1">
                    <a:tint val="75000"/>
                  </a:schemeClr>
                </a:solidFill>
              </a:defRPr>
            </a:lvl4pPr>
            <a:lvl5pPr marL="1476287" indent="0">
              <a:buNone/>
              <a:defRPr sz="1292">
                <a:solidFill>
                  <a:schemeClr val="tx1">
                    <a:tint val="75000"/>
                  </a:schemeClr>
                </a:solidFill>
              </a:defRPr>
            </a:lvl5pPr>
            <a:lvl6pPr marL="1845359" indent="0">
              <a:buNone/>
              <a:defRPr sz="1292">
                <a:solidFill>
                  <a:schemeClr val="tx1">
                    <a:tint val="75000"/>
                  </a:schemeClr>
                </a:solidFill>
              </a:defRPr>
            </a:lvl6pPr>
            <a:lvl7pPr marL="2214431" indent="0">
              <a:buNone/>
              <a:defRPr sz="1292">
                <a:solidFill>
                  <a:schemeClr val="tx1">
                    <a:tint val="75000"/>
                  </a:schemeClr>
                </a:solidFill>
              </a:defRPr>
            </a:lvl7pPr>
            <a:lvl8pPr marL="2583503" indent="0">
              <a:buNone/>
              <a:defRPr sz="1292">
                <a:solidFill>
                  <a:schemeClr val="tx1">
                    <a:tint val="75000"/>
                  </a:schemeClr>
                </a:solidFill>
              </a:defRPr>
            </a:lvl8pPr>
            <a:lvl9pPr marL="2952575" indent="0">
              <a:buNone/>
              <a:defRPr sz="1292">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181A1C41-1E3A-44E1-8CB2-DF072BB5750B}"/>
              </a:ext>
            </a:extLst>
          </p:cNvPr>
          <p:cNvSpPr>
            <a:spLocks noGrp="1"/>
          </p:cNvSpPr>
          <p:nvPr>
            <p:ph type="dt" sz="half" idx="10"/>
          </p:nvPr>
        </p:nvSpPr>
        <p:spPr>
          <a:xfrm>
            <a:off x="838201" y="6356351"/>
            <a:ext cx="2743199" cy="365125"/>
          </a:xfrm>
          <a:prstGeom prst="rect">
            <a:avLst/>
          </a:prstGeom>
        </p:spPr>
        <p:txBody>
          <a:bodyPr/>
          <a:lstStyle/>
          <a:p>
            <a:pPr defTabSz="738143"/>
            <a:fld id="{B88203FD-017D-43F8-91E6-ED3A46890138}" type="datetimeFigureOut">
              <a:rPr lang="vi-VN" sz="1453" smtClean="0">
                <a:solidFill>
                  <a:prstClr val="black"/>
                </a:solidFill>
              </a:rPr>
              <a:pPr defTabSz="738143"/>
              <a:t>15/05/2023</a:t>
            </a:fld>
            <a:endParaRPr lang="vi-VN" sz="1453">
              <a:solidFill>
                <a:prstClr val="black"/>
              </a:solidFill>
            </a:endParaRPr>
          </a:p>
        </p:txBody>
      </p:sp>
      <p:sp>
        <p:nvSpPr>
          <p:cNvPr id="5" name="Chỗ dành sẵn cho Chân trang 4">
            <a:extLst>
              <a:ext uri="{FF2B5EF4-FFF2-40B4-BE49-F238E27FC236}">
                <a16:creationId xmlns:a16="http://schemas.microsoft.com/office/drawing/2014/main" xmlns="" id="{C01F47FE-4A89-4294-AF28-5DD75CF29556}"/>
              </a:ext>
            </a:extLst>
          </p:cNvPr>
          <p:cNvSpPr>
            <a:spLocks noGrp="1"/>
          </p:cNvSpPr>
          <p:nvPr>
            <p:ph type="ftr" sz="quarter" idx="11"/>
          </p:nvPr>
        </p:nvSpPr>
        <p:spPr>
          <a:xfrm>
            <a:off x="4038601" y="6356351"/>
            <a:ext cx="4114800" cy="365125"/>
          </a:xfrm>
          <a:prstGeom prst="rect">
            <a:avLst/>
          </a:prstGeom>
        </p:spPr>
        <p:txBody>
          <a:bodyPr/>
          <a:lstStyle/>
          <a:p>
            <a:pPr defTabSz="738143"/>
            <a:endParaRPr lang="vi-VN" sz="1453">
              <a:solidFill>
                <a:prstClr val="black"/>
              </a:solidFill>
            </a:endParaRPr>
          </a:p>
        </p:txBody>
      </p:sp>
      <p:sp>
        <p:nvSpPr>
          <p:cNvPr id="6" name="Chỗ dành sẵn cho Số hiệu Bản chiếu 5">
            <a:extLst>
              <a:ext uri="{FF2B5EF4-FFF2-40B4-BE49-F238E27FC236}">
                <a16:creationId xmlns:a16="http://schemas.microsoft.com/office/drawing/2014/main" xmlns="" id="{24B7D9BE-8B5C-4AD6-97F2-77B6E375C2A7}"/>
              </a:ext>
            </a:extLst>
          </p:cNvPr>
          <p:cNvSpPr>
            <a:spLocks noGrp="1"/>
          </p:cNvSpPr>
          <p:nvPr>
            <p:ph type="sldNum" sz="quarter" idx="12"/>
          </p:nvPr>
        </p:nvSpPr>
        <p:spPr>
          <a:xfrm>
            <a:off x="8610600" y="6356351"/>
            <a:ext cx="2743199" cy="365125"/>
          </a:xfrm>
          <a:prstGeom prst="rect">
            <a:avLst/>
          </a:prstGeom>
        </p:spPr>
        <p:txBody>
          <a:bodyPr/>
          <a:lstStyle/>
          <a:p>
            <a:pPr defTabSz="738143"/>
            <a:fld id="{1E498A02-8321-496D-BAD3-72F38BCE06BE}" type="slidenum">
              <a:rPr lang="vi-VN" sz="1453" smtClean="0">
                <a:solidFill>
                  <a:prstClr val="black"/>
                </a:solidFill>
              </a:rPr>
              <a:pPr defTabSz="738143"/>
              <a:t>‹#›</a:t>
            </a:fld>
            <a:endParaRPr lang="vi-VN" sz="1453">
              <a:solidFill>
                <a:prstClr val="black"/>
              </a:solidFill>
            </a:endParaRPr>
          </a:p>
        </p:txBody>
      </p:sp>
    </p:spTree>
    <p:extLst>
      <p:ext uri="{BB962C8B-B14F-4D97-AF65-F5344CB8AC3E}">
        <p14:creationId xmlns:p14="http://schemas.microsoft.com/office/powerpoint/2010/main" val="1340034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033BA2F-4814-49CF-B948-C0206FBE546C}"/>
              </a:ext>
            </a:extLst>
          </p:cNvPr>
          <p:cNvSpPr>
            <a:spLocks noGrp="1"/>
          </p:cNvSpPr>
          <p:nvPr>
            <p:ph type="title"/>
          </p:nvPr>
        </p:nvSpPr>
        <p:spPr>
          <a:xfrm>
            <a:off x="838201" y="365126"/>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5C8C3350-CF8B-4EA0-868D-F836E6554E47}"/>
              </a:ext>
            </a:extLst>
          </p:cNvPr>
          <p:cNvSpPr>
            <a:spLocks noGrp="1"/>
          </p:cNvSpPr>
          <p:nvPr>
            <p:ph sz="half" idx="1"/>
          </p:nvPr>
        </p:nvSpPr>
        <p:spPr>
          <a:xfrm>
            <a:off x="838201"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013D3E08-C75A-4E0E-8514-4FC30923879C}"/>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94DECC0F-8086-4CF4-9914-3EFB83E5581C}"/>
              </a:ext>
            </a:extLst>
          </p:cNvPr>
          <p:cNvSpPr>
            <a:spLocks noGrp="1"/>
          </p:cNvSpPr>
          <p:nvPr>
            <p:ph type="dt" sz="half" idx="10"/>
          </p:nvPr>
        </p:nvSpPr>
        <p:spPr>
          <a:xfrm>
            <a:off x="838201" y="6356351"/>
            <a:ext cx="2743199" cy="365125"/>
          </a:xfrm>
          <a:prstGeom prst="rect">
            <a:avLst/>
          </a:prstGeom>
        </p:spPr>
        <p:txBody>
          <a:bodyPr/>
          <a:lstStyle/>
          <a:p>
            <a:pPr defTabSz="738143"/>
            <a:fld id="{B88203FD-017D-43F8-91E6-ED3A46890138}" type="datetimeFigureOut">
              <a:rPr lang="vi-VN" sz="1453" smtClean="0">
                <a:solidFill>
                  <a:prstClr val="black"/>
                </a:solidFill>
              </a:rPr>
              <a:pPr defTabSz="738143"/>
              <a:t>15/05/2023</a:t>
            </a:fld>
            <a:endParaRPr lang="vi-VN" sz="1453">
              <a:solidFill>
                <a:prstClr val="black"/>
              </a:solidFill>
            </a:endParaRPr>
          </a:p>
        </p:txBody>
      </p:sp>
      <p:sp>
        <p:nvSpPr>
          <p:cNvPr id="6" name="Chỗ dành sẵn cho Chân trang 5">
            <a:extLst>
              <a:ext uri="{FF2B5EF4-FFF2-40B4-BE49-F238E27FC236}">
                <a16:creationId xmlns:a16="http://schemas.microsoft.com/office/drawing/2014/main" xmlns="" id="{83A8F1D7-AAED-4379-A1C2-BE148A26F513}"/>
              </a:ext>
            </a:extLst>
          </p:cNvPr>
          <p:cNvSpPr>
            <a:spLocks noGrp="1"/>
          </p:cNvSpPr>
          <p:nvPr>
            <p:ph type="ftr" sz="quarter" idx="11"/>
          </p:nvPr>
        </p:nvSpPr>
        <p:spPr>
          <a:xfrm>
            <a:off x="4038601" y="6356351"/>
            <a:ext cx="4114800" cy="365125"/>
          </a:xfrm>
          <a:prstGeom prst="rect">
            <a:avLst/>
          </a:prstGeom>
        </p:spPr>
        <p:txBody>
          <a:bodyPr/>
          <a:lstStyle/>
          <a:p>
            <a:pPr defTabSz="738143"/>
            <a:endParaRPr lang="vi-VN" sz="1453">
              <a:solidFill>
                <a:prstClr val="black"/>
              </a:solidFill>
            </a:endParaRPr>
          </a:p>
        </p:txBody>
      </p:sp>
      <p:sp>
        <p:nvSpPr>
          <p:cNvPr id="7" name="Chỗ dành sẵn cho Số hiệu Bản chiếu 6">
            <a:extLst>
              <a:ext uri="{FF2B5EF4-FFF2-40B4-BE49-F238E27FC236}">
                <a16:creationId xmlns:a16="http://schemas.microsoft.com/office/drawing/2014/main" xmlns="" id="{2721A88A-3D70-48A6-8708-C70FBA9B04F8}"/>
              </a:ext>
            </a:extLst>
          </p:cNvPr>
          <p:cNvSpPr>
            <a:spLocks noGrp="1"/>
          </p:cNvSpPr>
          <p:nvPr>
            <p:ph type="sldNum" sz="quarter" idx="12"/>
          </p:nvPr>
        </p:nvSpPr>
        <p:spPr>
          <a:xfrm>
            <a:off x="8610600" y="6356351"/>
            <a:ext cx="2743199" cy="365125"/>
          </a:xfrm>
          <a:prstGeom prst="rect">
            <a:avLst/>
          </a:prstGeom>
        </p:spPr>
        <p:txBody>
          <a:bodyPr/>
          <a:lstStyle/>
          <a:p>
            <a:pPr defTabSz="738143"/>
            <a:fld id="{1E498A02-8321-496D-BAD3-72F38BCE06BE}" type="slidenum">
              <a:rPr lang="vi-VN" sz="1453" smtClean="0">
                <a:solidFill>
                  <a:prstClr val="black"/>
                </a:solidFill>
              </a:rPr>
              <a:pPr defTabSz="738143"/>
              <a:t>‹#›</a:t>
            </a:fld>
            <a:endParaRPr lang="vi-VN" sz="1453">
              <a:solidFill>
                <a:prstClr val="black"/>
              </a:solidFill>
            </a:endParaRPr>
          </a:p>
        </p:txBody>
      </p:sp>
    </p:spTree>
    <p:extLst>
      <p:ext uri="{BB962C8B-B14F-4D97-AF65-F5344CB8AC3E}">
        <p14:creationId xmlns:p14="http://schemas.microsoft.com/office/powerpoint/2010/main" val="17807998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8188CEC-7324-430B-BD08-B9DB30FE5EEC}"/>
              </a:ext>
            </a:extLst>
          </p:cNvPr>
          <p:cNvSpPr>
            <a:spLocks noGrp="1"/>
          </p:cNvSpPr>
          <p:nvPr>
            <p:ph type="title"/>
          </p:nvPr>
        </p:nvSpPr>
        <p:spPr>
          <a:xfrm>
            <a:off x="839788" y="365126"/>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EB3779D8-2E68-4F2E-9954-F88D6F08D4CB}"/>
              </a:ext>
            </a:extLst>
          </p:cNvPr>
          <p:cNvSpPr>
            <a:spLocks noGrp="1"/>
          </p:cNvSpPr>
          <p:nvPr>
            <p:ph type="body" idx="1"/>
          </p:nvPr>
        </p:nvSpPr>
        <p:spPr>
          <a:xfrm>
            <a:off x="839790" y="1681163"/>
            <a:ext cx="5157786" cy="823912"/>
          </a:xfrm>
          <a:prstGeom prst="rect">
            <a:avLst/>
          </a:prstGeom>
        </p:spPr>
        <p:txBody>
          <a:bodyPr anchor="b"/>
          <a:lstStyle>
            <a:lvl1pPr marL="0" indent="0">
              <a:buNone/>
              <a:defRPr sz="1937" b="1"/>
            </a:lvl1pPr>
            <a:lvl2pPr marL="369072" indent="0">
              <a:buNone/>
              <a:defRPr sz="1614" b="1"/>
            </a:lvl2pPr>
            <a:lvl3pPr marL="738143" indent="0">
              <a:buNone/>
              <a:defRPr sz="1453" b="1"/>
            </a:lvl3pPr>
            <a:lvl4pPr marL="1107216" indent="0">
              <a:buNone/>
              <a:defRPr sz="1292" b="1"/>
            </a:lvl4pPr>
            <a:lvl5pPr marL="1476287" indent="0">
              <a:buNone/>
              <a:defRPr sz="1292" b="1"/>
            </a:lvl5pPr>
            <a:lvl6pPr marL="1845359" indent="0">
              <a:buNone/>
              <a:defRPr sz="1292" b="1"/>
            </a:lvl6pPr>
            <a:lvl7pPr marL="2214431" indent="0">
              <a:buNone/>
              <a:defRPr sz="1292" b="1"/>
            </a:lvl7pPr>
            <a:lvl8pPr marL="2583503" indent="0">
              <a:buNone/>
              <a:defRPr sz="1292" b="1"/>
            </a:lvl8pPr>
            <a:lvl9pPr marL="2952575" indent="0">
              <a:buNone/>
              <a:defRPr sz="1292"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4D350C42-94FE-40AF-94B0-BD80364468FB}"/>
              </a:ext>
            </a:extLst>
          </p:cNvPr>
          <p:cNvSpPr>
            <a:spLocks noGrp="1"/>
          </p:cNvSpPr>
          <p:nvPr>
            <p:ph sz="half" idx="2"/>
          </p:nvPr>
        </p:nvSpPr>
        <p:spPr>
          <a:xfrm>
            <a:off x="839790" y="2505076"/>
            <a:ext cx="5157786"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628A3EBE-5ADA-40C0-8007-DB8FF2BBE57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1937" b="1"/>
            </a:lvl1pPr>
            <a:lvl2pPr marL="369072" indent="0">
              <a:buNone/>
              <a:defRPr sz="1614" b="1"/>
            </a:lvl2pPr>
            <a:lvl3pPr marL="738143" indent="0">
              <a:buNone/>
              <a:defRPr sz="1453" b="1"/>
            </a:lvl3pPr>
            <a:lvl4pPr marL="1107216" indent="0">
              <a:buNone/>
              <a:defRPr sz="1292" b="1"/>
            </a:lvl4pPr>
            <a:lvl5pPr marL="1476287" indent="0">
              <a:buNone/>
              <a:defRPr sz="1292" b="1"/>
            </a:lvl5pPr>
            <a:lvl6pPr marL="1845359" indent="0">
              <a:buNone/>
              <a:defRPr sz="1292" b="1"/>
            </a:lvl6pPr>
            <a:lvl7pPr marL="2214431" indent="0">
              <a:buNone/>
              <a:defRPr sz="1292" b="1"/>
            </a:lvl7pPr>
            <a:lvl8pPr marL="2583503" indent="0">
              <a:buNone/>
              <a:defRPr sz="1292" b="1"/>
            </a:lvl8pPr>
            <a:lvl9pPr marL="2952575" indent="0">
              <a:buNone/>
              <a:defRPr sz="1292"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6E2A4AA4-A86F-4F50-AD21-5E825FE2BB74}"/>
              </a:ext>
            </a:extLst>
          </p:cNvPr>
          <p:cNvSpPr>
            <a:spLocks noGrp="1"/>
          </p:cNvSpPr>
          <p:nvPr>
            <p:ph sz="quarter" idx="4"/>
          </p:nvPr>
        </p:nvSpPr>
        <p:spPr>
          <a:xfrm>
            <a:off x="6172200" y="2505076"/>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24BEDE39-29A6-4409-AE46-349EFE916CE8}"/>
              </a:ext>
            </a:extLst>
          </p:cNvPr>
          <p:cNvSpPr>
            <a:spLocks noGrp="1"/>
          </p:cNvSpPr>
          <p:nvPr>
            <p:ph type="dt" sz="half" idx="10"/>
          </p:nvPr>
        </p:nvSpPr>
        <p:spPr>
          <a:xfrm>
            <a:off x="838201" y="6356351"/>
            <a:ext cx="2743199" cy="365125"/>
          </a:xfrm>
          <a:prstGeom prst="rect">
            <a:avLst/>
          </a:prstGeom>
        </p:spPr>
        <p:txBody>
          <a:bodyPr/>
          <a:lstStyle/>
          <a:p>
            <a:pPr defTabSz="738143"/>
            <a:fld id="{B88203FD-017D-43F8-91E6-ED3A46890138}" type="datetimeFigureOut">
              <a:rPr lang="vi-VN" sz="1453" smtClean="0">
                <a:solidFill>
                  <a:prstClr val="black"/>
                </a:solidFill>
              </a:rPr>
              <a:pPr defTabSz="738143"/>
              <a:t>15/05/2023</a:t>
            </a:fld>
            <a:endParaRPr lang="vi-VN" sz="1453">
              <a:solidFill>
                <a:prstClr val="black"/>
              </a:solidFill>
            </a:endParaRPr>
          </a:p>
        </p:txBody>
      </p:sp>
      <p:sp>
        <p:nvSpPr>
          <p:cNvPr id="8" name="Chỗ dành sẵn cho Chân trang 7">
            <a:extLst>
              <a:ext uri="{FF2B5EF4-FFF2-40B4-BE49-F238E27FC236}">
                <a16:creationId xmlns:a16="http://schemas.microsoft.com/office/drawing/2014/main" xmlns="" id="{1A8FC6AD-2486-45BD-917A-60F7E6577EDD}"/>
              </a:ext>
            </a:extLst>
          </p:cNvPr>
          <p:cNvSpPr>
            <a:spLocks noGrp="1"/>
          </p:cNvSpPr>
          <p:nvPr>
            <p:ph type="ftr" sz="quarter" idx="11"/>
          </p:nvPr>
        </p:nvSpPr>
        <p:spPr>
          <a:xfrm>
            <a:off x="4038601" y="6356351"/>
            <a:ext cx="4114800" cy="365125"/>
          </a:xfrm>
          <a:prstGeom prst="rect">
            <a:avLst/>
          </a:prstGeom>
        </p:spPr>
        <p:txBody>
          <a:bodyPr/>
          <a:lstStyle/>
          <a:p>
            <a:pPr defTabSz="738143"/>
            <a:endParaRPr lang="vi-VN" sz="1453">
              <a:solidFill>
                <a:prstClr val="black"/>
              </a:solidFill>
            </a:endParaRPr>
          </a:p>
        </p:txBody>
      </p:sp>
      <p:sp>
        <p:nvSpPr>
          <p:cNvPr id="9" name="Chỗ dành sẵn cho Số hiệu Bản chiếu 8">
            <a:extLst>
              <a:ext uri="{FF2B5EF4-FFF2-40B4-BE49-F238E27FC236}">
                <a16:creationId xmlns:a16="http://schemas.microsoft.com/office/drawing/2014/main" xmlns="" id="{69E78504-84D7-47EB-8812-694A7E9D1474}"/>
              </a:ext>
            </a:extLst>
          </p:cNvPr>
          <p:cNvSpPr>
            <a:spLocks noGrp="1"/>
          </p:cNvSpPr>
          <p:nvPr>
            <p:ph type="sldNum" sz="quarter" idx="12"/>
          </p:nvPr>
        </p:nvSpPr>
        <p:spPr>
          <a:xfrm>
            <a:off x="8610600" y="6356351"/>
            <a:ext cx="2743199" cy="365125"/>
          </a:xfrm>
          <a:prstGeom prst="rect">
            <a:avLst/>
          </a:prstGeom>
        </p:spPr>
        <p:txBody>
          <a:bodyPr/>
          <a:lstStyle/>
          <a:p>
            <a:pPr defTabSz="738143"/>
            <a:fld id="{1E498A02-8321-496D-BAD3-72F38BCE06BE}" type="slidenum">
              <a:rPr lang="vi-VN" sz="1453" smtClean="0">
                <a:solidFill>
                  <a:prstClr val="black"/>
                </a:solidFill>
              </a:rPr>
              <a:pPr defTabSz="738143"/>
              <a:t>‹#›</a:t>
            </a:fld>
            <a:endParaRPr lang="vi-VN" sz="1453">
              <a:solidFill>
                <a:prstClr val="black"/>
              </a:solidFill>
            </a:endParaRPr>
          </a:p>
        </p:txBody>
      </p:sp>
    </p:spTree>
    <p:extLst>
      <p:ext uri="{BB962C8B-B14F-4D97-AF65-F5344CB8AC3E}">
        <p14:creationId xmlns:p14="http://schemas.microsoft.com/office/powerpoint/2010/main" val="36282314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FCC3426-280D-40DC-BF24-93EDBB09D48F}"/>
              </a:ext>
            </a:extLst>
          </p:cNvPr>
          <p:cNvSpPr>
            <a:spLocks noGrp="1"/>
          </p:cNvSpPr>
          <p:nvPr>
            <p:ph type="title"/>
          </p:nvPr>
        </p:nvSpPr>
        <p:spPr>
          <a:xfrm>
            <a:off x="838201" y="365126"/>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xmlns="" id="{02FB41AE-508D-4B30-82E9-446C9BC02934}"/>
              </a:ext>
            </a:extLst>
          </p:cNvPr>
          <p:cNvSpPr>
            <a:spLocks noGrp="1"/>
          </p:cNvSpPr>
          <p:nvPr>
            <p:ph type="dt" sz="half" idx="10"/>
          </p:nvPr>
        </p:nvSpPr>
        <p:spPr>
          <a:xfrm>
            <a:off x="838201" y="6356351"/>
            <a:ext cx="2743199" cy="365125"/>
          </a:xfrm>
          <a:prstGeom prst="rect">
            <a:avLst/>
          </a:prstGeom>
        </p:spPr>
        <p:txBody>
          <a:bodyPr/>
          <a:lstStyle/>
          <a:p>
            <a:pPr defTabSz="738143"/>
            <a:fld id="{B88203FD-017D-43F8-91E6-ED3A46890138}" type="datetimeFigureOut">
              <a:rPr lang="vi-VN" sz="1453" smtClean="0">
                <a:solidFill>
                  <a:prstClr val="black"/>
                </a:solidFill>
              </a:rPr>
              <a:pPr defTabSz="738143"/>
              <a:t>15/05/2023</a:t>
            </a:fld>
            <a:endParaRPr lang="vi-VN" sz="1453">
              <a:solidFill>
                <a:prstClr val="black"/>
              </a:solidFill>
            </a:endParaRPr>
          </a:p>
        </p:txBody>
      </p:sp>
      <p:sp>
        <p:nvSpPr>
          <p:cNvPr id="4" name="Chỗ dành sẵn cho Chân trang 3">
            <a:extLst>
              <a:ext uri="{FF2B5EF4-FFF2-40B4-BE49-F238E27FC236}">
                <a16:creationId xmlns:a16="http://schemas.microsoft.com/office/drawing/2014/main" xmlns="" id="{517E94C2-64A7-4E68-BC4F-BB58C63602C8}"/>
              </a:ext>
            </a:extLst>
          </p:cNvPr>
          <p:cNvSpPr>
            <a:spLocks noGrp="1"/>
          </p:cNvSpPr>
          <p:nvPr>
            <p:ph type="ftr" sz="quarter" idx="11"/>
          </p:nvPr>
        </p:nvSpPr>
        <p:spPr>
          <a:xfrm>
            <a:off x="4038601" y="6356351"/>
            <a:ext cx="4114800" cy="365125"/>
          </a:xfrm>
          <a:prstGeom prst="rect">
            <a:avLst/>
          </a:prstGeom>
        </p:spPr>
        <p:txBody>
          <a:bodyPr/>
          <a:lstStyle/>
          <a:p>
            <a:pPr defTabSz="738143"/>
            <a:endParaRPr lang="vi-VN" sz="1453">
              <a:solidFill>
                <a:prstClr val="black"/>
              </a:solidFill>
            </a:endParaRPr>
          </a:p>
        </p:txBody>
      </p:sp>
      <p:sp>
        <p:nvSpPr>
          <p:cNvPr id="5" name="Chỗ dành sẵn cho Số hiệu Bản chiếu 4">
            <a:extLst>
              <a:ext uri="{FF2B5EF4-FFF2-40B4-BE49-F238E27FC236}">
                <a16:creationId xmlns:a16="http://schemas.microsoft.com/office/drawing/2014/main" xmlns="" id="{8CA3C68D-881E-4ED7-AF1C-52253FD53FB8}"/>
              </a:ext>
            </a:extLst>
          </p:cNvPr>
          <p:cNvSpPr>
            <a:spLocks noGrp="1"/>
          </p:cNvSpPr>
          <p:nvPr>
            <p:ph type="sldNum" sz="quarter" idx="12"/>
          </p:nvPr>
        </p:nvSpPr>
        <p:spPr>
          <a:xfrm>
            <a:off x="8610600" y="6356351"/>
            <a:ext cx="2743199" cy="365125"/>
          </a:xfrm>
          <a:prstGeom prst="rect">
            <a:avLst/>
          </a:prstGeom>
        </p:spPr>
        <p:txBody>
          <a:bodyPr/>
          <a:lstStyle/>
          <a:p>
            <a:pPr defTabSz="738143"/>
            <a:fld id="{1E498A02-8321-496D-BAD3-72F38BCE06BE}" type="slidenum">
              <a:rPr lang="vi-VN" sz="1453" smtClean="0">
                <a:solidFill>
                  <a:prstClr val="black"/>
                </a:solidFill>
              </a:rPr>
              <a:pPr defTabSz="738143"/>
              <a:t>‹#›</a:t>
            </a:fld>
            <a:endParaRPr lang="vi-VN" sz="1453">
              <a:solidFill>
                <a:prstClr val="black"/>
              </a:solidFill>
            </a:endParaRPr>
          </a:p>
        </p:txBody>
      </p:sp>
    </p:spTree>
    <p:extLst>
      <p:ext uri="{BB962C8B-B14F-4D97-AF65-F5344CB8AC3E}">
        <p14:creationId xmlns:p14="http://schemas.microsoft.com/office/powerpoint/2010/main" val="21579975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3FBB3A52-1F9A-495D-947C-05A207905170}"/>
              </a:ext>
            </a:extLst>
          </p:cNvPr>
          <p:cNvSpPr>
            <a:spLocks noGrp="1"/>
          </p:cNvSpPr>
          <p:nvPr>
            <p:ph type="dt" sz="half" idx="10"/>
          </p:nvPr>
        </p:nvSpPr>
        <p:spPr>
          <a:xfrm>
            <a:off x="838201" y="6356351"/>
            <a:ext cx="2743199" cy="365125"/>
          </a:xfrm>
          <a:prstGeom prst="rect">
            <a:avLst/>
          </a:prstGeom>
        </p:spPr>
        <p:txBody>
          <a:bodyPr/>
          <a:lstStyle/>
          <a:p>
            <a:pPr defTabSz="738143"/>
            <a:fld id="{B88203FD-017D-43F8-91E6-ED3A46890138}" type="datetimeFigureOut">
              <a:rPr lang="vi-VN" sz="1453" smtClean="0">
                <a:solidFill>
                  <a:prstClr val="black"/>
                </a:solidFill>
              </a:rPr>
              <a:pPr defTabSz="738143"/>
              <a:t>15/05/2023</a:t>
            </a:fld>
            <a:endParaRPr lang="vi-VN" sz="1453">
              <a:solidFill>
                <a:prstClr val="black"/>
              </a:solidFill>
            </a:endParaRPr>
          </a:p>
        </p:txBody>
      </p:sp>
      <p:sp>
        <p:nvSpPr>
          <p:cNvPr id="3" name="Chỗ dành sẵn cho Chân trang 2">
            <a:extLst>
              <a:ext uri="{FF2B5EF4-FFF2-40B4-BE49-F238E27FC236}">
                <a16:creationId xmlns:a16="http://schemas.microsoft.com/office/drawing/2014/main" xmlns="" id="{47C37D79-CB4F-4173-8BB6-4FFE5716692E}"/>
              </a:ext>
            </a:extLst>
          </p:cNvPr>
          <p:cNvSpPr>
            <a:spLocks noGrp="1"/>
          </p:cNvSpPr>
          <p:nvPr>
            <p:ph type="ftr" sz="quarter" idx="11"/>
          </p:nvPr>
        </p:nvSpPr>
        <p:spPr>
          <a:xfrm>
            <a:off x="4038601" y="6356351"/>
            <a:ext cx="4114800" cy="365125"/>
          </a:xfrm>
          <a:prstGeom prst="rect">
            <a:avLst/>
          </a:prstGeom>
        </p:spPr>
        <p:txBody>
          <a:bodyPr/>
          <a:lstStyle/>
          <a:p>
            <a:pPr defTabSz="738143"/>
            <a:endParaRPr lang="vi-VN" sz="1453">
              <a:solidFill>
                <a:prstClr val="black"/>
              </a:solidFill>
            </a:endParaRPr>
          </a:p>
        </p:txBody>
      </p:sp>
      <p:sp>
        <p:nvSpPr>
          <p:cNvPr id="4" name="Chỗ dành sẵn cho Số hiệu Bản chiếu 3">
            <a:extLst>
              <a:ext uri="{FF2B5EF4-FFF2-40B4-BE49-F238E27FC236}">
                <a16:creationId xmlns:a16="http://schemas.microsoft.com/office/drawing/2014/main" xmlns="" id="{A65FA9B2-7FF8-4B13-9556-1DEB2B2EA216}"/>
              </a:ext>
            </a:extLst>
          </p:cNvPr>
          <p:cNvSpPr>
            <a:spLocks noGrp="1"/>
          </p:cNvSpPr>
          <p:nvPr>
            <p:ph type="sldNum" sz="quarter" idx="12"/>
          </p:nvPr>
        </p:nvSpPr>
        <p:spPr>
          <a:xfrm>
            <a:off x="8610600" y="6356351"/>
            <a:ext cx="2743199" cy="365125"/>
          </a:xfrm>
          <a:prstGeom prst="rect">
            <a:avLst/>
          </a:prstGeom>
        </p:spPr>
        <p:txBody>
          <a:bodyPr/>
          <a:lstStyle/>
          <a:p>
            <a:pPr defTabSz="738143"/>
            <a:fld id="{1E498A02-8321-496D-BAD3-72F38BCE06BE}" type="slidenum">
              <a:rPr lang="vi-VN" sz="1453" smtClean="0">
                <a:solidFill>
                  <a:prstClr val="black"/>
                </a:solidFill>
              </a:rPr>
              <a:pPr defTabSz="738143"/>
              <a:t>‹#›</a:t>
            </a:fld>
            <a:endParaRPr lang="vi-VN" sz="1453">
              <a:solidFill>
                <a:prstClr val="black"/>
              </a:solidFill>
            </a:endParaRPr>
          </a:p>
        </p:txBody>
      </p:sp>
    </p:spTree>
    <p:extLst>
      <p:ext uri="{BB962C8B-B14F-4D97-AF65-F5344CB8AC3E}">
        <p14:creationId xmlns:p14="http://schemas.microsoft.com/office/powerpoint/2010/main" val="33570396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4511EF5-D9FD-4ECE-BF96-FF8D480F14A7}"/>
              </a:ext>
            </a:extLst>
          </p:cNvPr>
          <p:cNvSpPr>
            <a:spLocks noGrp="1"/>
          </p:cNvSpPr>
          <p:nvPr>
            <p:ph type="title"/>
          </p:nvPr>
        </p:nvSpPr>
        <p:spPr>
          <a:xfrm>
            <a:off x="839789" y="457200"/>
            <a:ext cx="3932237" cy="1600200"/>
          </a:xfrm>
          <a:prstGeom prst="rect">
            <a:avLst/>
          </a:prstGeom>
        </p:spPr>
        <p:txBody>
          <a:bodyPr anchor="b"/>
          <a:lstStyle>
            <a:lvl1pPr>
              <a:defRPr sz="2583"/>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0C7A513C-BCDD-43BB-9EAB-03A02D8077C1}"/>
              </a:ext>
            </a:extLst>
          </p:cNvPr>
          <p:cNvSpPr>
            <a:spLocks noGrp="1"/>
          </p:cNvSpPr>
          <p:nvPr>
            <p:ph idx="1"/>
          </p:nvPr>
        </p:nvSpPr>
        <p:spPr>
          <a:xfrm>
            <a:off x="5183189" y="987426"/>
            <a:ext cx="6172199" cy="4873625"/>
          </a:xfrm>
          <a:prstGeom prst="rect">
            <a:avLst/>
          </a:prstGeom>
        </p:spPr>
        <p:txBody>
          <a:bodyPr/>
          <a:lstStyle>
            <a:lvl1pPr>
              <a:defRPr sz="2583"/>
            </a:lvl1pPr>
            <a:lvl2pPr>
              <a:defRPr sz="2261"/>
            </a:lvl2pPr>
            <a:lvl3pPr>
              <a:defRPr sz="1937"/>
            </a:lvl3pPr>
            <a:lvl4pPr>
              <a:defRPr sz="1614"/>
            </a:lvl4pPr>
            <a:lvl5pPr>
              <a:defRPr sz="1614"/>
            </a:lvl5pPr>
            <a:lvl6pPr>
              <a:defRPr sz="1614"/>
            </a:lvl6pPr>
            <a:lvl7pPr>
              <a:defRPr sz="1614"/>
            </a:lvl7pPr>
            <a:lvl8pPr>
              <a:defRPr sz="1614"/>
            </a:lvl8pPr>
            <a:lvl9pPr>
              <a:defRPr sz="1614"/>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44A46D48-410D-4E1F-BC8E-70049D5970AB}"/>
              </a:ext>
            </a:extLst>
          </p:cNvPr>
          <p:cNvSpPr>
            <a:spLocks noGrp="1"/>
          </p:cNvSpPr>
          <p:nvPr>
            <p:ph type="body" sz="half" idx="2"/>
          </p:nvPr>
        </p:nvSpPr>
        <p:spPr>
          <a:xfrm>
            <a:off x="839789" y="2057400"/>
            <a:ext cx="3932237" cy="3811588"/>
          </a:xfrm>
          <a:prstGeom prst="rect">
            <a:avLst/>
          </a:prstGeom>
        </p:spPr>
        <p:txBody>
          <a:bodyPr/>
          <a:lstStyle>
            <a:lvl1pPr marL="0" indent="0">
              <a:buNone/>
              <a:defRPr sz="1292"/>
            </a:lvl1pPr>
            <a:lvl2pPr marL="369072" indent="0">
              <a:buNone/>
              <a:defRPr sz="1130"/>
            </a:lvl2pPr>
            <a:lvl3pPr marL="738143" indent="0">
              <a:buNone/>
              <a:defRPr sz="969"/>
            </a:lvl3pPr>
            <a:lvl4pPr marL="1107216" indent="0">
              <a:buNone/>
              <a:defRPr sz="808"/>
            </a:lvl4pPr>
            <a:lvl5pPr marL="1476287" indent="0">
              <a:buNone/>
              <a:defRPr sz="808"/>
            </a:lvl5pPr>
            <a:lvl6pPr marL="1845359" indent="0">
              <a:buNone/>
              <a:defRPr sz="808"/>
            </a:lvl6pPr>
            <a:lvl7pPr marL="2214431" indent="0">
              <a:buNone/>
              <a:defRPr sz="808"/>
            </a:lvl7pPr>
            <a:lvl8pPr marL="2583503" indent="0">
              <a:buNone/>
              <a:defRPr sz="808"/>
            </a:lvl8pPr>
            <a:lvl9pPr marL="2952575" indent="0">
              <a:buNone/>
              <a:defRPr sz="808"/>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ED451872-06FB-4F3E-A745-E91774CA4953}"/>
              </a:ext>
            </a:extLst>
          </p:cNvPr>
          <p:cNvSpPr>
            <a:spLocks noGrp="1"/>
          </p:cNvSpPr>
          <p:nvPr>
            <p:ph type="dt" sz="half" idx="10"/>
          </p:nvPr>
        </p:nvSpPr>
        <p:spPr>
          <a:xfrm>
            <a:off x="838201" y="6356351"/>
            <a:ext cx="2743199" cy="365125"/>
          </a:xfrm>
          <a:prstGeom prst="rect">
            <a:avLst/>
          </a:prstGeom>
        </p:spPr>
        <p:txBody>
          <a:bodyPr/>
          <a:lstStyle/>
          <a:p>
            <a:pPr defTabSz="738143"/>
            <a:fld id="{B88203FD-017D-43F8-91E6-ED3A46890138}" type="datetimeFigureOut">
              <a:rPr lang="vi-VN" sz="1453" smtClean="0">
                <a:solidFill>
                  <a:prstClr val="black"/>
                </a:solidFill>
              </a:rPr>
              <a:pPr defTabSz="738143"/>
              <a:t>15/05/2023</a:t>
            </a:fld>
            <a:endParaRPr lang="vi-VN" sz="1453">
              <a:solidFill>
                <a:prstClr val="black"/>
              </a:solidFill>
            </a:endParaRPr>
          </a:p>
        </p:txBody>
      </p:sp>
      <p:sp>
        <p:nvSpPr>
          <p:cNvPr id="6" name="Chỗ dành sẵn cho Chân trang 5">
            <a:extLst>
              <a:ext uri="{FF2B5EF4-FFF2-40B4-BE49-F238E27FC236}">
                <a16:creationId xmlns:a16="http://schemas.microsoft.com/office/drawing/2014/main" xmlns="" id="{4234DCE8-91B0-45D2-B187-AB5B6B23F236}"/>
              </a:ext>
            </a:extLst>
          </p:cNvPr>
          <p:cNvSpPr>
            <a:spLocks noGrp="1"/>
          </p:cNvSpPr>
          <p:nvPr>
            <p:ph type="ftr" sz="quarter" idx="11"/>
          </p:nvPr>
        </p:nvSpPr>
        <p:spPr>
          <a:xfrm>
            <a:off x="4038601" y="6356351"/>
            <a:ext cx="4114800" cy="365125"/>
          </a:xfrm>
          <a:prstGeom prst="rect">
            <a:avLst/>
          </a:prstGeom>
        </p:spPr>
        <p:txBody>
          <a:bodyPr/>
          <a:lstStyle/>
          <a:p>
            <a:pPr defTabSz="738143"/>
            <a:endParaRPr lang="vi-VN" sz="1453">
              <a:solidFill>
                <a:prstClr val="black"/>
              </a:solidFill>
            </a:endParaRPr>
          </a:p>
        </p:txBody>
      </p:sp>
      <p:sp>
        <p:nvSpPr>
          <p:cNvPr id="7" name="Chỗ dành sẵn cho Số hiệu Bản chiếu 6">
            <a:extLst>
              <a:ext uri="{FF2B5EF4-FFF2-40B4-BE49-F238E27FC236}">
                <a16:creationId xmlns:a16="http://schemas.microsoft.com/office/drawing/2014/main" xmlns="" id="{EA5976F0-B0B2-4498-84DB-B616AAEB9A48}"/>
              </a:ext>
            </a:extLst>
          </p:cNvPr>
          <p:cNvSpPr>
            <a:spLocks noGrp="1"/>
          </p:cNvSpPr>
          <p:nvPr>
            <p:ph type="sldNum" sz="quarter" idx="12"/>
          </p:nvPr>
        </p:nvSpPr>
        <p:spPr>
          <a:xfrm>
            <a:off x="8610600" y="6356351"/>
            <a:ext cx="2743199" cy="365125"/>
          </a:xfrm>
          <a:prstGeom prst="rect">
            <a:avLst/>
          </a:prstGeom>
        </p:spPr>
        <p:txBody>
          <a:bodyPr/>
          <a:lstStyle/>
          <a:p>
            <a:pPr defTabSz="738143"/>
            <a:fld id="{1E498A02-8321-496D-BAD3-72F38BCE06BE}" type="slidenum">
              <a:rPr lang="vi-VN" sz="1453" smtClean="0">
                <a:solidFill>
                  <a:prstClr val="black"/>
                </a:solidFill>
              </a:rPr>
              <a:pPr defTabSz="738143"/>
              <a:t>‹#›</a:t>
            </a:fld>
            <a:endParaRPr lang="vi-VN" sz="1453">
              <a:solidFill>
                <a:prstClr val="black"/>
              </a:solidFill>
            </a:endParaRPr>
          </a:p>
        </p:txBody>
      </p:sp>
    </p:spTree>
    <p:extLst>
      <p:ext uri="{BB962C8B-B14F-4D97-AF65-F5344CB8AC3E}">
        <p14:creationId xmlns:p14="http://schemas.microsoft.com/office/powerpoint/2010/main" val="115098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8267ED-9CD8-455D-9531-83DC03AC75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757CAAF-4166-4D9B-BC21-F1CA171217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F395847-BCC0-4EAC-9C83-FA3C76E59D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CD9E9D97-1C26-4A8A-A3E9-39A41972F8EA}"/>
              </a:ext>
            </a:extLst>
          </p:cNvPr>
          <p:cNvSpPr>
            <a:spLocks noGrp="1"/>
          </p:cNvSpPr>
          <p:nvPr>
            <p:ph type="dt" sz="half" idx="10"/>
          </p:nvPr>
        </p:nvSpPr>
        <p:spPr/>
        <p:txBody>
          <a:bodyPr/>
          <a:lstStyle/>
          <a:p>
            <a:fld id="{E5AE3384-89D7-430F-8562-B336F1B2EAF2}" type="datetimeFigureOut">
              <a:rPr lang="en-US" smtClean="0"/>
              <a:t>15/5/2023</a:t>
            </a:fld>
            <a:endParaRPr lang="en-US"/>
          </a:p>
        </p:txBody>
      </p:sp>
      <p:sp>
        <p:nvSpPr>
          <p:cNvPr id="6" name="Footer Placeholder 5">
            <a:extLst>
              <a:ext uri="{FF2B5EF4-FFF2-40B4-BE49-F238E27FC236}">
                <a16:creationId xmlns:a16="http://schemas.microsoft.com/office/drawing/2014/main" xmlns="" id="{F6BEE7CE-2291-43D6-86D1-9F77FD22F8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CE9BF99-B8C8-4CA3-AB50-83E8253F8B3E}"/>
              </a:ext>
            </a:extLst>
          </p:cNvPr>
          <p:cNvSpPr>
            <a:spLocks noGrp="1"/>
          </p:cNvSpPr>
          <p:nvPr>
            <p:ph type="sldNum" sz="quarter" idx="12"/>
          </p:nvPr>
        </p:nvSpPr>
        <p:spPr/>
        <p:txBody>
          <a:bodyPr/>
          <a:lstStyle/>
          <a:p>
            <a:fld id="{43F81A4F-CEE8-4870-80D0-3E85A62D0D1E}" type="slidenum">
              <a:rPr lang="en-US" smtClean="0"/>
              <a:t>‹#›</a:t>
            </a:fld>
            <a:endParaRPr lang="en-US"/>
          </a:p>
        </p:txBody>
      </p:sp>
    </p:spTree>
    <p:extLst>
      <p:ext uri="{BB962C8B-B14F-4D97-AF65-F5344CB8AC3E}">
        <p14:creationId xmlns:p14="http://schemas.microsoft.com/office/powerpoint/2010/main" val="29465796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DA08652-294E-4962-8968-8576A1AB111F}"/>
              </a:ext>
            </a:extLst>
          </p:cNvPr>
          <p:cNvSpPr>
            <a:spLocks noGrp="1"/>
          </p:cNvSpPr>
          <p:nvPr>
            <p:ph type="title"/>
          </p:nvPr>
        </p:nvSpPr>
        <p:spPr>
          <a:xfrm>
            <a:off x="839789" y="457200"/>
            <a:ext cx="3932237" cy="1600200"/>
          </a:xfrm>
          <a:prstGeom prst="rect">
            <a:avLst/>
          </a:prstGeom>
        </p:spPr>
        <p:txBody>
          <a:bodyPr anchor="b"/>
          <a:lstStyle>
            <a:lvl1pPr>
              <a:defRPr sz="2583"/>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EEA0AED0-0AF0-4E28-AFEF-5DEBD1D895A7}"/>
              </a:ext>
            </a:extLst>
          </p:cNvPr>
          <p:cNvSpPr>
            <a:spLocks noGrp="1"/>
          </p:cNvSpPr>
          <p:nvPr>
            <p:ph type="pic" idx="1"/>
          </p:nvPr>
        </p:nvSpPr>
        <p:spPr>
          <a:xfrm>
            <a:off x="5183189" y="987426"/>
            <a:ext cx="6172199" cy="4873625"/>
          </a:xfrm>
          <a:prstGeom prst="rect">
            <a:avLst/>
          </a:prstGeom>
        </p:spPr>
        <p:txBody>
          <a:bodyPr/>
          <a:lstStyle>
            <a:lvl1pPr marL="0" indent="0">
              <a:buNone/>
              <a:defRPr sz="2583"/>
            </a:lvl1pPr>
            <a:lvl2pPr marL="369072" indent="0">
              <a:buNone/>
              <a:defRPr sz="2261"/>
            </a:lvl2pPr>
            <a:lvl3pPr marL="738143" indent="0">
              <a:buNone/>
              <a:defRPr sz="1937"/>
            </a:lvl3pPr>
            <a:lvl4pPr marL="1107216" indent="0">
              <a:buNone/>
              <a:defRPr sz="1614"/>
            </a:lvl4pPr>
            <a:lvl5pPr marL="1476287" indent="0">
              <a:buNone/>
              <a:defRPr sz="1614"/>
            </a:lvl5pPr>
            <a:lvl6pPr marL="1845359" indent="0">
              <a:buNone/>
              <a:defRPr sz="1614"/>
            </a:lvl6pPr>
            <a:lvl7pPr marL="2214431" indent="0">
              <a:buNone/>
              <a:defRPr sz="1614"/>
            </a:lvl7pPr>
            <a:lvl8pPr marL="2583503" indent="0">
              <a:buNone/>
              <a:defRPr sz="1614"/>
            </a:lvl8pPr>
            <a:lvl9pPr marL="2952575" indent="0">
              <a:buNone/>
              <a:defRPr sz="1614"/>
            </a:lvl9pPr>
          </a:lstStyle>
          <a:p>
            <a:endParaRPr lang="vi-VN"/>
          </a:p>
        </p:txBody>
      </p:sp>
      <p:sp>
        <p:nvSpPr>
          <p:cNvPr id="4" name="Chỗ dành sẵn cho Văn bản 3">
            <a:extLst>
              <a:ext uri="{FF2B5EF4-FFF2-40B4-BE49-F238E27FC236}">
                <a16:creationId xmlns:a16="http://schemas.microsoft.com/office/drawing/2014/main" xmlns="" id="{87738783-1EEB-49F1-9EF5-EF990FC7DD02}"/>
              </a:ext>
            </a:extLst>
          </p:cNvPr>
          <p:cNvSpPr>
            <a:spLocks noGrp="1"/>
          </p:cNvSpPr>
          <p:nvPr>
            <p:ph type="body" sz="half" idx="2"/>
          </p:nvPr>
        </p:nvSpPr>
        <p:spPr>
          <a:xfrm>
            <a:off x="839789" y="2057400"/>
            <a:ext cx="3932237" cy="3811588"/>
          </a:xfrm>
          <a:prstGeom prst="rect">
            <a:avLst/>
          </a:prstGeom>
        </p:spPr>
        <p:txBody>
          <a:bodyPr/>
          <a:lstStyle>
            <a:lvl1pPr marL="0" indent="0">
              <a:buNone/>
              <a:defRPr sz="1292"/>
            </a:lvl1pPr>
            <a:lvl2pPr marL="369072" indent="0">
              <a:buNone/>
              <a:defRPr sz="1130"/>
            </a:lvl2pPr>
            <a:lvl3pPr marL="738143" indent="0">
              <a:buNone/>
              <a:defRPr sz="969"/>
            </a:lvl3pPr>
            <a:lvl4pPr marL="1107216" indent="0">
              <a:buNone/>
              <a:defRPr sz="808"/>
            </a:lvl4pPr>
            <a:lvl5pPr marL="1476287" indent="0">
              <a:buNone/>
              <a:defRPr sz="808"/>
            </a:lvl5pPr>
            <a:lvl6pPr marL="1845359" indent="0">
              <a:buNone/>
              <a:defRPr sz="808"/>
            </a:lvl6pPr>
            <a:lvl7pPr marL="2214431" indent="0">
              <a:buNone/>
              <a:defRPr sz="808"/>
            </a:lvl7pPr>
            <a:lvl8pPr marL="2583503" indent="0">
              <a:buNone/>
              <a:defRPr sz="808"/>
            </a:lvl8pPr>
            <a:lvl9pPr marL="2952575" indent="0">
              <a:buNone/>
              <a:defRPr sz="808"/>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D34773BA-B624-44A6-A0E8-EFD4185BAC1A}"/>
              </a:ext>
            </a:extLst>
          </p:cNvPr>
          <p:cNvSpPr>
            <a:spLocks noGrp="1"/>
          </p:cNvSpPr>
          <p:nvPr>
            <p:ph type="dt" sz="half" idx="10"/>
          </p:nvPr>
        </p:nvSpPr>
        <p:spPr>
          <a:xfrm>
            <a:off x="838201" y="6356351"/>
            <a:ext cx="2743199" cy="365125"/>
          </a:xfrm>
          <a:prstGeom prst="rect">
            <a:avLst/>
          </a:prstGeom>
        </p:spPr>
        <p:txBody>
          <a:bodyPr/>
          <a:lstStyle/>
          <a:p>
            <a:pPr defTabSz="738143"/>
            <a:fld id="{B88203FD-017D-43F8-91E6-ED3A46890138}" type="datetimeFigureOut">
              <a:rPr lang="vi-VN" sz="1453" smtClean="0">
                <a:solidFill>
                  <a:prstClr val="black"/>
                </a:solidFill>
              </a:rPr>
              <a:pPr defTabSz="738143"/>
              <a:t>15/05/2023</a:t>
            </a:fld>
            <a:endParaRPr lang="vi-VN" sz="1453">
              <a:solidFill>
                <a:prstClr val="black"/>
              </a:solidFill>
            </a:endParaRPr>
          </a:p>
        </p:txBody>
      </p:sp>
      <p:sp>
        <p:nvSpPr>
          <p:cNvPr id="6" name="Chỗ dành sẵn cho Chân trang 5">
            <a:extLst>
              <a:ext uri="{FF2B5EF4-FFF2-40B4-BE49-F238E27FC236}">
                <a16:creationId xmlns:a16="http://schemas.microsoft.com/office/drawing/2014/main" xmlns="" id="{EA1A379B-C051-4AAE-BF28-72E915EE4FB4}"/>
              </a:ext>
            </a:extLst>
          </p:cNvPr>
          <p:cNvSpPr>
            <a:spLocks noGrp="1"/>
          </p:cNvSpPr>
          <p:nvPr>
            <p:ph type="ftr" sz="quarter" idx="11"/>
          </p:nvPr>
        </p:nvSpPr>
        <p:spPr>
          <a:xfrm>
            <a:off x="4038601" y="6356351"/>
            <a:ext cx="4114800" cy="365125"/>
          </a:xfrm>
          <a:prstGeom prst="rect">
            <a:avLst/>
          </a:prstGeom>
        </p:spPr>
        <p:txBody>
          <a:bodyPr/>
          <a:lstStyle/>
          <a:p>
            <a:pPr defTabSz="738143"/>
            <a:endParaRPr lang="vi-VN" sz="1453">
              <a:solidFill>
                <a:prstClr val="black"/>
              </a:solidFill>
            </a:endParaRPr>
          </a:p>
        </p:txBody>
      </p:sp>
      <p:sp>
        <p:nvSpPr>
          <p:cNvPr id="7" name="Chỗ dành sẵn cho Số hiệu Bản chiếu 6">
            <a:extLst>
              <a:ext uri="{FF2B5EF4-FFF2-40B4-BE49-F238E27FC236}">
                <a16:creationId xmlns:a16="http://schemas.microsoft.com/office/drawing/2014/main" xmlns="" id="{EC73A105-A494-4539-83B7-8EA8DC6BF5E9}"/>
              </a:ext>
            </a:extLst>
          </p:cNvPr>
          <p:cNvSpPr>
            <a:spLocks noGrp="1"/>
          </p:cNvSpPr>
          <p:nvPr>
            <p:ph type="sldNum" sz="quarter" idx="12"/>
          </p:nvPr>
        </p:nvSpPr>
        <p:spPr>
          <a:xfrm>
            <a:off x="8610600" y="6356351"/>
            <a:ext cx="2743199" cy="365125"/>
          </a:xfrm>
          <a:prstGeom prst="rect">
            <a:avLst/>
          </a:prstGeom>
        </p:spPr>
        <p:txBody>
          <a:bodyPr/>
          <a:lstStyle/>
          <a:p>
            <a:pPr defTabSz="738143"/>
            <a:fld id="{1E498A02-8321-496D-BAD3-72F38BCE06BE}" type="slidenum">
              <a:rPr lang="vi-VN" sz="1453" smtClean="0">
                <a:solidFill>
                  <a:prstClr val="black"/>
                </a:solidFill>
              </a:rPr>
              <a:pPr defTabSz="738143"/>
              <a:t>‹#›</a:t>
            </a:fld>
            <a:endParaRPr lang="vi-VN" sz="1453">
              <a:solidFill>
                <a:prstClr val="black"/>
              </a:solidFill>
            </a:endParaRPr>
          </a:p>
        </p:txBody>
      </p:sp>
    </p:spTree>
    <p:extLst>
      <p:ext uri="{BB962C8B-B14F-4D97-AF65-F5344CB8AC3E}">
        <p14:creationId xmlns:p14="http://schemas.microsoft.com/office/powerpoint/2010/main" val="9960649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3BA7881-0EA2-40DE-9917-E28E413CF4D4}"/>
              </a:ext>
            </a:extLst>
          </p:cNvPr>
          <p:cNvSpPr>
            <a:spLocks noGrp="1"/>
          </p:cNvSpPr>
          <p:nvPr>
            <p:ph type="title"/>
          </p:nvPr>
        </p:nvSpPr>
        <p:spPr>
          <a:xfrm>
            <a:off x="838201" y="365126"/>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xmlns="" id="{B0E1B092-63AA-421E-8137-86E9F126D40F}"/>
              </a:ext>
            </a:extLst>
          </p:cNvPr>
          <p:cNvSpPr>
            <a:spLocks noGrp="1"/>
          </p:cNvSpPr>
          <p:nvPr>
            <p:ph type="body" orient="vert" idx="1"/>
          </p:nvPr>
        </p:nvSpPr>
        <p:spPr>
          <a:xfrm>
            <a:off x="838201"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C6D6138F-AA7A-4E7F-B225-FECDD35F69AA}"/>
              </a:ext>
            </a:extLst>
          </p:cNvPr>
          <p:cNvSpPr>
            <a:spLocks noGrp="1"/>
          </p:cNvSpPr>
          <p:nvPr>
            <p:ph type="dt" sz="half" idx="10"/>
          </p:nvPr>
        </p:nvSpPr>
        <p:spPr>
          <a:xfrm>
            <a:off x="838201" y="6356351"/>
            <a:ext cx="2743199" cy="365125"/>
          </a:xfrm>
          <a:prstGeom prst="rect">
            <a:avLst/>
          </a:prstGeom>
        </p:spPr>
        <p:txBody>
          <a:bodyPr/>
          <a:lstStyle/>
          <a:p>
            <a:pPr defTabSz="738143"/>
            <a:fld id="{B88203FD-017D-43F8-91E6-ED3A46890138}" type="datetimeFigureOut">
              <a:rPr lang="vi-VN" sz="1453" smtClean="0">
                <a:solidFill>
                  <a:prstClr val="black"/>
                </a:solidFill>
              </a:rPr>
              <a:pPr defTabSz="738143"/>
              <a:t>15/05/2023</a:t>
            </a:fld>
            <a:endParaRPr lang="vi-VN" sz="1453">
              <a:solidFill>
                <a:prstClr val="black"/>
              </a:solidFill>
            </a:endParaRPr>
          </a:p>
        </p:txBody>
      </p:sp>
      <p:sp>
        <p:nvSpPr>
          <p:cNvPr id="5" name="Chỗ dành sẵn cho Chân trang 4">
            <a:extLst>
              <a:ext uri="{FF2B5EF4-FFF2-40B4-BE49-F238E27FC236}">
                <a16:creationId xmlns:a16="http://schemas.microsoft.com/office/drawing/2014/main" xmlns="" id="{3D7260B0-40F9-495A-8FA9-312B02402C28}"/>
              </a:ext>
            </a:extLst>
          </p:cNvPr>
          <p:cNvSpPr>
            <a:spLocks noGrp="1"/>
          </p:cNvSpPr>
          <p:nvPr>
            <p:ph type="ftr" sz="quarter" idx="11"/>
          </p:nvPr>
        </p:nvSpPr>
        <p:spPr>
          <a:xfrm>
            <a:off x="4038601" y="6356351"/>
            <a:ext cx="4114800" cy="365125"/>
          </a:xfrm>
          <a:prstGeom prst="rect">
            <a:avLst/>
          </a:prstGeom>
        </p:spPr>
        <p:txBody>
          <a:bodyPr/>
          <a:lstStyle/>
          <a:p>
            <a:pPr defTabSz="738143"/>
            <a:endParaRPr lang="vi-VN" sz="1453">
              <a:solidFill>
                <a:prstClr val="black"/>
              </a:solidFill>
            </a:endParaRPr>
          </a:p>
        </p:txBody>
      </p:sp>
      <p:sp>
        <p:nvSpPr>
          <p:cNvPr id="6" name="Chỗ dành sẵn cho Số hiệu Bản chiếu 5">
            <a:extLst>
              <a:ext uri="{FF2B5EF4-FFF2-40B4-BE49-F238E27FC236}">
                <a16:creationId xmlns:a16="http://schemas.microsoft.com/office/drawing/2014/main" xmlns="" id="{C6AFF596-ECB5-4C4B-9942-7C87B46903A9}"/>
              </a:ext>
            </a:extLst>
          </p:cNvPr>
          <p:cNvSpPr>
            <a:spLocks noGrp="1"/>
          </p:cNvSpPr>
          <p:nvPr>
            <p:ph type="sldNum" sz="quarter" idx="12"/>
          </p:nvPr>
        </p:nvSpPr>
        <p:spPr>
          <a:xfrm>
            <a:off x="8610600" y="6356351"/>
            <a:ext cx="2743199" cy="365125"/>
          </a:xfrm>
          <a:prstGeom prst="rect">
            <a:avLst/>
          </a:prstGeom>
        </p:spPr>
        <p:txBody>
          <a:bodyPr/>
          <a:lstStyle/>
          <a:p>
            <a:pPr defTabSz="738143"/>
            <a:fld id="{1E498A02-8321-496D-BAD3-72F38BCE06BE}" type="slidenum">
              <a:rPr lang="vi-VN" sz="1453" smtClean="0">
                <a:solidFill>
                  <a:prstClr val="black"/>
                </a:solidFill>
              </a:rPr>
              <a:pPr defTabSz="738143"/>
              <a:t>‹#›</a:t>
            </a:fld>
            <a:endParaRPr lang="vi-VN" sz="1453">
              <a:solidFill>
                <a:prstClr val="black"/>
              </a:solidFill>
            </a:endParaRPr>
          </a:p>
        </p:txBody>
      </p:sp>
    </p:spTree>
    <p:extLst>
      <p:ext uri="{BB962C8B-B14F-4D97-AF65-F5344CB8AC3E}">
        <p14:creationId xmlns:p14="http://schemas.microsoft.com/office/powerpoint/2010/main" val="37909982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40E2D838-5C35-4573-835B-65619F0B8A83}"/>
              </a:ext>
            </a:extLst>
          </p:cNvPr>
          <p:cNvSpPr>
            <a:spLocks noGrp="1"/>
          </p:cNvSpPr>
          <p:nvPr>
            <p:ph type="title" orient="vert"/>
          </p:nvPr>
        </p:nvSpPr>
        <p:spPr>
          <a:xfrm>
            <a:off x="8724901" y="365125"/>
            <a:ext cx="2628899"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xmlns="" id="{BDA4B903-F43D-4DC8-8B49-B87973237828}"/>
              </a:ext>
            </a:extLst>
          </p:cNvPr>
          <p:cNvSpPr>
            <a:spLocks noGrp="1"/>
          </p:cNvSpPr>
          <p:nvPr>
            <p:ph type="body" orient="vert" idx="1"/>
          </p:nvPr>
        </p:nvSpPr>
        <p:spPr>
          <a:xfrm>
            <a:off x="838200" y="365125"/>
            <a:ext cx="7734301"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7406336D-E75D-4334-ADB3-3EF8678092EE}"/>
              </a:ext>
            </a:extLst>
          </p:cNvPr>
          <p:cNvSpPr>
            <a:spLocks noGrp="1"/>
          </p:cNvSpPr>
          <p:nvPr>
            <p:ph type="dt" sz="half" idx="10"/>
          </p:nvPr>
        </p:nvSpPr>
        <p:spPr>
          <a:xfrm>
            <a:off x="838201" y="6356351"/>
            <a:ext cx="2743199" cy="365125"/>
          </a:xfrm>
          <a:prstGeom prst="rect">
            <a:avLst/>
          </a:prstGeom>
        </p:spPr>
        <p:txBody>
          <a:bodyPr/>
          <a:lstStyle/>
          <a:p>
            <a:pPr defTabSz="738143"/>
            <a:fld id="{B88203FD-017D-43F8-91E6-ED3A46890138}" type="datetimeFigureOut">
              <a:rPr lang="vi-VN" sz="1453" smtClean="0">
                <a:solidFill>
                  <a:prstClr val="black"/>
                </a:solidFill>
              </a:rPr>
              <a:pPr defTabSz="738143"/>
              <a:t>15/05/2023</a:t>
            </a:fld>
            <a:endParaRPr lang="vi-VN" sz="1453">
              <a:solidFill>
                <a:prstClr val="black"/>
              </a:solidFill>
            </a:endParaRPr>
          </a:p>
        </p:txBody>
      </p:sp>
      <p:sp>
        <p:nvSpPr>
          <p:cNvPr id="5" name="Chỗ dành sẵn cho Chân trang 4">
            <a:extLst>
              <a:ext uri="{FF2B5EF4-FFF2-40B4-BE49-F238E27FC236}">
                <a16:creationId xmlns:a16="http://schemas.microsoft.com/office/drawing/2014/main" xmlns="" id="{E89CD070-4F4F-4993-A838-46D35C062007}"/>
              </a:ext>
            </a:extLst>
          </p:cNvPr>
          <p:cNvSpPr>
            <a:spLocks noGrp="1"/>
          </p:cNvSpPr>
          <p:nvPr>
            <p:ph type="ftr" sz="quarter" idx="11"/>
          </p:nvPr>
        </p:nvSpPr>
        <p:spPr>
          <a:xfrm>
            <a:off x="4038601" y="6356351"/>
            <a:ext cx="4114800" cy="365125"/>
          </a:xfrm>
          <a:prstGeom prst="rect">
            <a:avLst/>
          </a:prstGeom>
        </p:spPr>
        <p:txBody>
          <a:bodyPr/>
          <a:lstStyle/>
          <a:p>
            <a:pPr defTabSz="738143"/>
            <a:endParaRPr lang="vi-VN" sz="1453">
              <a:solidFill>
                <a:prstClr val="black"/>
              </a:solidFill>
            </a:endParaRPr>
          </a:p>
        </p:txBody>
      </p:sp>
      <p:sp>
        <p:nvSpPr>
          <p:cNvPr id="6" name="Chỗ dành sẵn cho Số hiệu Bản chiếu 5">
            <a:extLst>
              <a:ext uri="{FF2B5EF4-FFF2-40B4-BE49-F238E27FC236}">
                <a16:creationId xmlns:a16="http://schemas.microsoft.com/office/drawing/2014/main" xmlns="" id="{90D828D0-5EB6-47F9-AF17-9898A173036E}"/>
              </a:ext>
            </a:extLst>
          </p:cNvPr>
          <p:cNvSpPr>
            <a:spLocks noGrp="1"/>
          </p:cNvSpPr>
          <p:nvPr>
            <p:ph type="sldNum" sz="quarter" idx="12"/>
          </p:nvPr>
        </p:nvSpPr>
        <p:spPr>
          <a:xfrm>
            <a:off x="8610600" y="6356351"/>
            <a:ext cx="2743199" cy="365125"/>
          </a:xfrm>
          <a:prstGeom prst="rect">
            <a:avLst/>
          </a:prstGeom>
        </p:spPr>
        <p:txBody>
          <a:bodyPr/>
          <a:lstStyle/>
          <a:p>
            <a:pPr defTabSz="738143"/>
            <a:fld id="{1E498A02-8321-496D-BAD3-72F38BCE06BE}" type="slidenum">
              <a:rPr lang="vi-VN" sz="1453" smtClean="0">
                <a:solidFill>
                  <a:prstClr val="black"/>
                </a:solidFill>
              </a:rPr>
              <a:pPr defTabSz="738143"/>
              <a:t>‹#›</a:t>
            </a:fld>
            <a:endParaRPr lang="vi-VN" sz="1453">
              <a:solidFill>
                <a:prstClr val="black"/>
              </a:solidFill>
            </a:endParaRPr>
          </a:p>
        </p:txBody>
      </p:sp>
    </p:spTree>
    <p:extLst>
      <p:ext uri="{BB962C8B-B14F-4D97-AF65-F5344CB8AC3E}">
        <p14:creationId xmlns:p14="http://schemas.microsoft.com/office/powerpoint/2010/main" val="4233764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1.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2.jpe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3.jpe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EF4074E-353F-4351-89BD-AF8583577C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AED61E7-52CA-4A52-99D3-DB47A3D7BA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3F4D387-EB31-4746-B073-686239C277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AE3384-89D7-430F-8562-B336F1B2EAF2}" type="datetimeFigureOut">
              <a:rPr lang="en-US" smtClean="0"/>
              <a:t>15/5/2023</a:t>
            </a:fld>
            <a:endParaRPr lang="en-US"/>
          </a:p>
        </p:txBody>
      </p:sp>
      <p:sp>
        <p:nvSpPr>
          <p:cNvPr id="5" name="Footer Placeholder 4">
            <a:extLst>
              <a:ext uri="{FF2B5EF4-FFF2-40B4-BE49-F238E27FC236}">
                <a16:creationId xmlns:a16="http://schemas.microsoft.com/office/drawing/2014/main" xmlns="" id="{A19F3886-8259-452E-B5E5-26FD617681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4D69E12-B1AE-43AB-968D-F1ADDEC0D1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F81A4F-CEE8-4870-80D0-3E85A62D0D1E}" type="slidenum">
              <a:rPr lang="en-US" smtClean="0"/>
              <a:t>‹#›</a:t>
            </a:fld>
            <a:endParaRPr lang="en-US"/>
          </a:p>
        </p:txBody>
      </p:sp>
    </p:spTree>
    <p:extLst>
      <p:ext uri="{BB962C8B-B14F-4D97-AF65-F5344CB8AC3E}">
        <p14:creationId xmlns:p14="http://schemas.microsoft.com/office/powerpoint/2010/main" val="24267472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22035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738143" rtl="0" eaLnBrk="1" latinLnBrk="0" hangingPunct="1">
        <a:lnSpc>
          <a:spcPct val="90000"/>
        </a:lnSpc>
        <a:spcBef>
          <a:spcPct val="0"/>
        </a:spcBef>
        <a:buNone/>
        <a:defRPr sz="3551" kern="1200">
          <a:solidFill>
            <a:schemeClr val="tx1"/>
          </a:solidFill>
          <a:latin typeface="+mj-lt"/>
          <a:ea typeface="+mj-ea"/>
          <a:cs typeface="+mj-cs"/>
        </a:defRPr>
      </a:lvl1pPr>
    </p:titleStyle>
    <p:bodyStyle>
      <a:lvl1pPr marL="184536" indent="-184536" algn="l" defTabSz="738143" rtl="0" eaLnBrk="1" latinLnBrk="0" hangingPunct="1">
        <a:lnSpc>
          <a:spcPct val="90000"/>
        </a:lnSpc>
        <a:spcBef>
          <a:spcPts val="808"/>
        </a:spcBef>
        <a:buFont typeface="Arial" panose="020B0604020202020204" pitchFamily="34" charset="0"/>
        <a:buChar char="•"/>
        <a:defRPr sz="2261" kern="1200">
          <a:solidFill>
            <a:schemeClr val="tx1"/>
          </a:solidFill>
          <a:latin typeface="+mn-lt"/>
          <a:ea typeface="+mn-ea"/>
          <a:cs typeface="+mn-cs"/>
        </a:defRPr>
      </a:lvl1pPr>
      <a:lvl2pPr marL="553608" indent="-184536" algn="l" defTabSz="738143" rtl="0" eaLnBrk="1" latinLnBrk="0" hangingPunct="1">
        <a:lnSpc>
          <a:spcPct val="90000"/>
        </a:lnSpc>
        <a:spcBef>
          <a:spcPts val="403"/>
        </a:spcBef>
        <a:buFont typeface="Arial" panose="020B0604020202020204" pitchFamily="34" charset="0"/>
        <a:buChar char="•"/>
        <a:defRPr sz="1937" kern="1200">
          <a:solidFill>
            <a:schemeClr val="tx1"/>
          </a:solidFill>
          <a:latin typeface="+mn-lt"/>
          <a:ea typeface="+mn-ea"/>
          <a:cs typeface="+mn-cs"/>
        </a:defRPr>
      </a:lvl2pPr>
      <a:lvl3pPr marL="922680" indent="-184536" algn="l" defTabSz="738143" rtl="0" eaLnBrk="1" latinLnBrk="0" hangingPunct="1">
        <a:lnSpc>
          <a:spcPct val="90000"/>
        </a:lnSpc>
        <a:spcBef>
          <a:spcPts val="403"/>
        </a:spcBef>
        <a:buFont typeface="Arial" panose="020B0604020202020204" pitchFamily="34" charset="0"/>
        <a:buChar char="•"/>
        <a:defRPr sz="1614" kern="1200">
          <a:solidFill>
            <a:schemeClr val="tx1"/>
          </a:solidFill>
          <a:latin typeface="+mn-lt"/>
          <a:ea typeface="+mn-ea"/>
          <a:cs typeface="+mn-cs"/>
        </a:defRPr>
      </a:lvl3pPr>
      <a:lvl4pPr marL="1291751" indent="-184536" algn="l" defTabSz="738143" rtl="0" eaLnBrk="1" latinLnBrk="0" hangingPunct="1">
        <a:lnSpc>
          <a:spcPct val="90000"/>
        </a:lnSpc>
        <a:spcBef>
          <a:spcPts val="403"/>
        </a:spcBef>
        <a:buFont typeface="Arial" panose="020B0604020202020204" pitchFamily="34" charset="0"/>
        <a:buChar char="•"/>
        <a:defRPr sz="1453" kern="1200">
          <a:solidFill>
            <a:schemeClr val="tx1"/>
          </a:solidFill>
          <a:latin typeface="+mn-lt"/>
          <a:ea typeface="+mn-ea"/>
          <a:cs typeface="+mn-cs"/>
        </a:defRPr>
      </a:lvl4pPr>
      <a:lvl5pPr marL="1660824" indent="-184536" algn="l" defTabSz="738143" rtl="0" eaLnBrk="1" latinLnBrk="0" hangingPunct="1">
        <a:lnSpc>
          <a:spcPct val="90000"/>
        </a:lnSpc>
        <a:spcBef>
          <a:spcPts val="403"/>
        </a:spcBef>
        <a:buFont typeface="Arial" panose="020B0604020202020204" pitchFamily="34" charset="0"/>
        <a:buChar char="•"/>
        <a:defRPr sz="1453" kern="1200">
          <a:solidFill>
            <a:schemeClr val="tx1"/>
          </a:solidFill>
          <a:latin typeface="+mn-lt"/>
          <a:ea typeface="+mn-ea"/>
          <a:cs typeface="+mn-cs"/>
        </a:defRPr>
      </a:lvl5pPr>
      <a:lvl6pPr marL="2029895" indent="-184536" algn="l" defTabSz="738143" rtl="0" eaLnBrk="1" latinLnBrk="0" hangingPunct="1">
        <a:lnSpc>
          <a:spcPct val="90000"/>
        </a:lnSpc>
        <a:spcBef>
          <a:spcPts val="403"/>
        </a:spcBef>
        <a:buFont typeface="Arial" panose="020B0604020202020204" pitchFamily="34" charset="0"/>
        <a:buChar char="•"/>
        <a:defRPr sz="1453" kern="1200">
          <a:solidFill>
            <a:schemeClr val="tx1"/>
          </a:solidFill>
          <a:latin typeface="+mn-lt"/>
          <a:ea typeface="+mn-ea"/>
          <a:cs typeface="+mn-cs"/>
        </a:defRPr>
      </a:lvl6pPr>
      <a:lvl7pPr marL="2398967" indent="-184536" algn="l" defTabSz="738143" rtl="0" eaLnBrk="1" latinLnBrk="0" hangingPunct="1">
        <a:lnSpc>
          <a:spcPct val="90000"/>
        </a:lnSpc>
        <a:spcBef>
          <a:spcPts val="403"/>
        </a:spcBef>
        <a:buFont typeface="Arial" panose="020B0604020202020204" pitchFamily="34" charset="0"/>
        <a:buChar char="•"/>
        <a:defRPr sz="1453" kern="1200">
          <a:solidFill>
            <a:schemeClr val="tx1"/>
          </a:solidFill>
          <a:latin typeface="+mn-lt"/>
          <a:ea typeface="+mn-ea"/>
          <a:cs typeface="+mn-cs"/>
        </a:defRPr>
      </a:lvl7pPr>
      <a:lvl8pPr marL="2768039" indent="-184536" algn="l" defTabSz="738143" rtl="0" eaLnBrk="1" latinLnBrk="0" hangingPunct="1">
        <a:lnSpc>
          <a:spcPct val="90000"/>
        </a:lnSpc>
        <a:spcBef>
          <a:spcPts val="403"/>
        </a:spcBef>
        <a:buFont typeface="Arial" panose="020B0604020202020204" pitchFamily="34" charset="0"/>
        <a:buChar char="•"/>
        <a:defRPr sz="1453" kern="1200">
          <a:solidFill>
            <a:schemeClr val="tx1"/>
          </a:solidFill>
          <a:latin typeface="+mn-lt"/>
          <a:ea typeface="+mn-ea"/>
          <a:cs typeface="+mn-cs"/>
        </a:defRPr>
      </a:lvl8pPr>
      <a:lvl9pPr marL="3137111" indent="-184536" algn="l" defTabSz="738143" rtl="0" eaLnBrk="1" latinLnBrk="0" hangingPunct="1">
        <a:lnSpc>
          <a:spcPct val="90000"/>
        </a:lnSpc>
        <a:spcBef>
          <a:spcPts val="403"/>
        </a:spcBef>
        <a:buFont typeface="Arial" panose="020B0604020202020204" pitchFamily="34" charset="0"/>
        <a:buChar char="•"/>
        <a:defRPr sz="1453" kern="1200">
          <a:solidFill>
            <a:schemeClr val="tx1"/>
          </a:solidFill>
          <a:latin typeface="+mn-lt"/>
          <a:ea typeface="+mn-ea"/>
          <a:cs typeface="+mn-cs"/>
        </a:defRPr>
      </a:lvl9pPr>
    </p:bodyStyle>
    <p:otherStyle>
      <a:defPPr>
        <a:defRPr lang="vi-VN"/>
      </a:defPPr>
      <a:lvl1pPr marL="0" algn="l" defTabSz="738143" rtl="0" eaLnBrk="1" latinLnBrk="0" hangingPunct="1">
        <a:defRPr sz="1453" kern="1200">
          <a:solidFill>
            <a:schemeClr val="tx1"/>
          </a:solidFill>
          <a:latin typeface="+mn-lt"/>
          <a:ea typeface="+mn-ea"/>
          <a:cs typeface="+mn-cs"/>
        </a:defRPr>
      </a:lvl1pPr>
      <a:lvl2pPr marL="369072" algn="l" defTabSz="738143" rtl="0" eaLnBrk="1" latinLnBrk="0" hangingPunct="1">
        <a:defRPr sz="1453" kern="1200">
          <a:solidFill>
            <a:schemeClr val="tx1"/>
          </a:solidFill>
          <a:latin typeface="+mn-lt"/>
          <a:ea typeface="+mn-ea"/>
          <a:cs typeface="+mn-cs"/>
        </a:defRPr>
      </a:lvl2pPr>
      <a:lvl3pPr marL="738143" algn="l" defTabSz="738143" rtl="0" eaLnBrk="1" latinLnBrk="0" hangingPunct="1">
        <a:defRPr sz="1453" kern="1200">
          <a:solidFill>
            <a:schemeClr val="tx1"/>
          </a:solidFill>
          <a:latin typeface="+mn-lt"/>
          <a:ea typeface="+mn-ea"/>
          <a:cs typeface="+mn-cs"/>
        </a:defRPr>
      </a:lvl3pPr>
      <a:lvl4pPr marL="1107216" algn="l" defTabSz="738143" rtl="0" eaLnBrk="1" latinLnBrk="0" hangingPunct="1">
        <a:defRPr sz="1453" kern="1200">
          <a:solidFill>
            <a:schemeClr val="tx1"/>
          </a:solidFill>
          <a:latin typeface="+mn-lt"/>
          <a:ea typeface="+mn-ea"/>
          <a:cs typeface="+mn-cs"/>
        </a:defRPr>
      </a:lvl4pPr>
      <a:lvl5pPr marL="1476287" algn="l" defTabSz="738143" rtl="0" eaLnBrk="1" latinLnBrk="0" hangingPunct="1">
        <a:defRPr sz="1453" kern="1200">
          <a:solidFill>
            <a:schemeClr val="tx1"/>
          </a:solidFill>
          <a:latin typeface="+mn-lt"/>
          <a:ea typeface="+mn-ea"/>
          <a:cs typeface="+mn-cs"/>
        </a:defRPr>
      </a:lvl5pPr>
      <a:lvl6pPr marL="1845359" algn="l" defTabSz="738143" rtl="0" eaLnBrk="1" latinLnBrk="0" hangingPunct="1">
        <a:defRPr sz="1453" kern="1200">
          <a:solidFill>
            <a:schemeClr val="tx1"/>
          </a:solidFill>
          <a:latin typeface="+mn-lt"/>
          <a:ea typeface="+mn-ea"/>
          <a:cs typeface="+mn-cs"/>
        </a:defRPr>
      </a:lvl6pPr>
      <a:lvl7pPr marL="2214431" algn="l" defTabSz="738143" rtl="0" eaLnBrk="1" latinLnBrk="0" hangingPunct="1">
        <a:defRPr sz="1453" kern="1200">
          <a:solidFill>
            <a:schemeClr val="tx1"/>
          </a:solidFill>
          <a:latin typeface="+mn-lt"/>
          <a:ea typeface="+mn-ea"/>
          <a:cs typeface="+mn-cs"/>
        </a:defRPr>
      </a:lvl7pPr>
      <a:lvl8pPr marL="2583503" algn="l" defTabSz="738143" rtl="0" eaLnBrk="1" latinLnBrk="0" hangingPunct="1">
        <a:defRPr sz="1453" kern="1200">
          <a:solidFill>
            <a:schemeClr val="tx1"/>
          </a:solidFill>
          <a:latin typeface="+mn-lt"/>
          <a:ea typeface="+mn-ea"/>
          <a:cs typeface="+mn-cs"/>
        </a:defRPr>
      </a:lvl8pPr>
      <a:lvl9pPr marL="2952575" algn="l" defTabSz="738143" rtl="0" eaLnBrk="1" latinLnBrk="0" hangingPunct="1">
        <a:defRPr sz="145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BD9C93-6004-47D1-8651-81A55D6BDC89}" type="datetimeFigureOut">
              <a:rPr lang="en-US" smtClean="0"/>
              <a:t>15/5/2023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5E27BD-232B-4FAB-BEAF-D89E6D583E69}" type="slidenum">
              <a:rPr lang="en-US" smtClean="0"/>
              <a:t>‹#›</a:t>
            </a:fld>
            <a:endParaRPr lang="en-US"/>
          </a:p>
        </p:txBody>
      </p:sp>
    </p:spTree>
    <p:extLst>
      <p:ext uri="{BB962C8B-B14F-4D97-AF65-F5344CB8AC3E}">
        <p14:creationId xmlns:p14="http://schemas.microsoft.com/office/powerpoint/2010/main" val="101593884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xmlns="" id="{4DF4AE69-609A-4640-9847-A4D1362C344D}"/>
              </a:ext>
            </a:extLst>
          </p:cNvPr>
          <p:cNvSpPr/>
          <p:nvPr userDrawn="1"/>
        </p:nvSpPr>
        <p:spPr>
          <a:xfrm>
            <a:off x="3908546" y="3121299"/>
            <a:ext cx="3940183" cy="968953"/>
          </a:xfrm>
          <a:prstGeom prst="rect">
            <a:avLst/>
          </a:prstGeom>
          <a:noFill/>
        </p:spPr>
        <p:txBody>
          <a:bodyPr wrap="none" lIns="73820" tIns="36910" rIns="73820" bIns="36910">
            <a:spAutoFit/>
          </a:bodyPr>
          <a:lstStyle/>
          <a:p>
            <a:pPr algn="ctr" defTabSz="738143"/>
            <a:r>
              <a:rPr lang="en-US" sz="5812" b="1">
                <a:ln w="22225">
                  <a:solidFill>
                    <a:srgbClr val="ED7D31"/>
                  </a:solidFill>
                  <a:prstDash val="solid"/>
                </a:ln>
                <a:solidFill>
                  <a:prstClr val="white"/>
                </a:solidFill>
                <a:latin typeface="Times New Roman" panose="02020603050405020304" pitchFamily="18" charset="0"/>
                <a:cs typeface="Times New Roman" panose="02020603050405020304" pitchFamily="18" charset="0"/>
              </a:rPr>
              <a:t>NỘI DUNG</a:t>
            </a:r>
            <a:endParaRPr lang="en-US" sz="5812" b="1" dirty="0">
              <a:ln w="22225">
                <a:solidFill>
                  <a:srgbClr val="ED7D31"/>
                </a:solidFill>
                <a:prstDash val="solid"/>
              </a:ln>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768087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738143" rtl="0" eaLnBrk="1" latinLnBrk="0" hangingPunct="1">
        <a:lnSpc>
          <a:spcPct val="90000"/>
        </a:lnSpc>
        <a:spcBef>
          <a:spcPct val="0"/>
        </a:spcBef>
        <a:buNone/>
        <a:defRPr sz="3551" kern="1200">
          <a:solidFill>
            <a:schemeClr val="tx1"/>
          </a:solidFill>
          <a:latin typeface="+mj-lt"/>
          <a:ea typeface="+mj-ea"/>
          <a:cs typeface="+mj-cs"/>
        </a:defRPr>
      </a:lvl1pPr>
    </p:titleStyle>
    <p:bodyStyle>
      <a:lvl1pPr marL="184536" indent="-184536" algn="l" defTabSz="738143" rtl="0" eaLnBrk="1" latinLnBrk="0" hangingPunct="1">
        <a:lnSpc>
          <a:spcPct val="90000"/>
        </a:lnSpc>
        <a:spcBef>
          <a:spcPts val="808"/>
        </a:spcBef>
        <a:buFont typeface="Arial" panose="020B0604020202020204" pitchFamily="34" charset="0"/>
        <a:buChar char="•"/>
        <a:defRPr sz="2261" kern="1200">
          <a:solidFill>
            <a:schemeClr val="tx1"/>
          </a:solidFill>
          <a:latin typeface="+mn-lt"/>
          <a:ea typeface="+mn-ea"/>
          <a:cs typeface="+mn-cs"/>
        </a:defRPr>
      </a:lvl1pPr>
      <a:lvl2pPr marL="553608" indent="-184536" algn="l" defTabSz="738143" rtl="0" eaLnBrk="1" latinLnBrk="0" hangingPunct="1">
        <a:lnSpc>
          <a:spcPct val="90000"/>
        </a:lnSpc>
        <a:spcBef>
          <a:spcPts val="403"/>
        </a:spcBef>
        <a:buFont typeface="Arial" panose="020B0604020202020204" pitchFamily="34" charset="0"/>
        <a:buChar char="•"/>
        <a:defRPr sz="1937" kern="1200">
          <a:solidFill>
            <a:schemeClr val="tx1"/>
          </a:solidFill>
          <a:latin typeface="+mn-lt"/>
          <a:ea typeface="+mn-ea"/>
          <a:cs typeface="+mn-cs"/>
        </a:defRPr>
      </a:lvl2pPr>
      <a:lvl3pPr marL="922680" indent="-184536" algn="l" defTabSz="738143" rtl="0" eaLnBrk="1" latinLnBrk="0" hangingPunct="1">
        <a:lnSpc>
          <a:spcPct val="90000"/>
        </a:lnSpc>
        <a:spcBef>
          <a:spcPts val="403"/>
        </a:spcBef>
        <a:buFont typeface="Arial" panose="020B0604020202020204" pitchFamily="34" charset="0"/>
        <a:buChar char="•"/>
        <a:defRPr sz="1614" kern="1200">
          <a:solidFill>
            <a:schemeClr val="tx1"/>
          </a:solidFill>
          <a:latin typeface="+mn-lt"/>
          <a:ea typeface="+mn-ea"/>
          <a:cs typeface="+mn-cs"/>
        </a:defRPr>
      </a:lvl3pPr>
      <a:lvl4pPr marL="1291751" indent="-184536" algn="l" defTabSz="738143" rtl="0" eaLnBrk="1" latinLnBrk="0" hangingPunct="1">
        <a:lnSpc>
          <a:spcPct val="90000"/>
        </a:lnSpc>
        <a:spcBef>
          <a:spcPts val="403"/>
        </a:spcBef>
        <a:buFont typeface="Arial" panose="020B0604020202020204" pitchFamily="34" charset="0"/>
        <a:buChar char="•"/>
        <a:defRPr sz="1453" kern="1200">
          <a:solidFill>
            <a:schemeClr val="tx1"/>
          </a:solidFill>
          <a:latin typeface="+mn-lt"/>
          <a:ea typeface="+mn-ea"/>
          <a:cs typeface="+mn-cs"/>
        </a:defRPr>
      </a:lvl4pPr>
      <a:lvl5pPr marL="1660824" indent="-184536" algn="l" defTabSz="738143" rtl="0" eaLnBrk="1" latinLnBrk="0" hangingPunct="1">
        <a:lnSpc>
          <a:spcPct val="90000"/>
        </a:lnSpc>
        <a:spcBef>
          <a:spcPts val="403"/>
        </a:spcBef>
        <a:buFont typeface="Arial" panose="020B0604020202020204" pitchFamily="34" charset="0"/>
        <a:buChar char="•"/>
        <a:defRPr sz="1453" kern="1200">
          <a:solidFill>
            <a:schemeClr val="tx1"/>
          </a:solidFill>
          <a:latin typeface="+mn-lt"/>
          <a:ea typeface="+mn-ea"/>
          <a:cs typeface="+mn-cs"/>
        </a:defRPr>
      </a:lvl5pPr>
      <a:lvl6pPr marL="2029895" indent="-184536" algn="l" defTabSz="738143" rtl="0" eaLnBrk="1" latinLnBrk="0" hangingPunct="1">
        <a:lnSpc>
          <a:spcPct val="90000"/>
        </a:lnSpc>
        <a:spcBef>
          <a:spcPts val="403"/>
        </a:spcBef>
        <a:buFont typeface="Arial" panose="020B0604020202020204" pitchFamily="34" charset="0"/>
        <a:buChar char="•"/>
        <a:defRPr sz="1453" kern="1200">
          <a:solidFill>
            <a:schemeClr val="tx1"/>
          </a:solidFill>
          <a:latin typeface="+mn-lt"/>
          <a:ea typeface="+mn-ea"/>
          <a:cs typeface="+mn-cs"/>
        </a:defRPr>
      </a:lvl6pPr>
      <a:lvl7pPr marL="2398967" indent="-184536" algn="l" defTabSz="738143" rtl="0" eaLnBrk="1" latinLnBrk="0" hangingPunct="1">
        <a:lnSpc>
          <a:spcPct val="90000"/>
        </a:lnSpc>
        <a:spcBef>
          <a:spcPts val="403"/>
        </a:spcBef>
        <a:buFont typeface="Arial" panose="020B0604020202020204" pitchFamily="34" charset="0"/>
        <a:buChar char="•"/>
        <a:defRPr sz="1453" kern="1200">
          <a:solidFill>
            <a:schemeClr val="tx1"/>
          </a:solidFill>
          <a:latin typeface="+mn-lt"/>
          <a:ea typeface="+mn-ea"/>
          <a:cs typeface="+mn-cs"/>
        </a:defRPr>
      </a:lvl7pPr>
      <a:lvl8pPr marL="2768039" indent="-184536" algn="l" defTabSz="738143" rtl="0" eaLnBrk="1" latinLnBrk="0" hangingPunct="1">
        <a:lnSpc>
          <a:spcPct val="90000"/>
        </a:lnSpc>
        <a:spcBef>
          <a:spcPts val="403"/>
        </a:spcBef>
        <a:buFont typeface="Arial" panose="020B0604020202020204" pitchFamily="34" charset="0"/>
        <a:buChar char="•"/>
        <a:defRPr sz="1453" kern="1200">
          <a:solidFill>
            <a:schemeClr val="tx1"/>
          </a:solidFill>
          <a:latin typeface="+mn-lt"/>
          <a:ea typeface="+mn-ea"/>
          <a:cs typeface="+mn-cs"/>
        </a:defRPr>
      </a:lvl8pPr>
      <a:lvl9pPr marL="3137111" indent="-184536" algn="l" defTabSz="738143" rtl="0" eaLnBrk="1" latinLnBrk="0" hangingPunct="1">
        <a:lnSpc>
          <a:spcPct val="90000"/>
        </a:lnSpc>
        <a:spcBef>
          <a:spcPts val="403"/>
        </a:spcBef>
        <a:buFont typeface="Arial" panose="020B0604020202020204" pitchFamily="34" charset="0"/>
        <a:buChar char="•"/>
        <a:defRPr sz="1453" kern="1200">
          <a:solidFill>
            <a:schemeClr val="tx1"/>
          </a:solidFill>
          <a:latin typeface="+mn-lt"/>
          <a:ea typeface="+mn-ea"/>
          <a:cs typeface="+mn-cs"/>
        </a:defRPr>
      </a:lvl9pPr>
    </p:bodyStyle>
    <p:otherStyle>
      <a:defPPr>
        <a:defRPr lang="vi-VN"/>
      </a:defPPr>
      <a:lvl1pPr marL="0" algn="l" defTabSz="738143" rtl="0" eaLnBrk="1" latinLnBrk="0" hangingPunct="1">
        <a:defRPr sz="1453" kern="1200">
          <a:solidFill>
            <a:schemeClr val="tx1"/>
          </a:solidFill>
          <a:latin typeface="+mn-lt"/>
          <a:ea typeface="+mn-ea"/>
          <a:cs typeface="+mn-cs"/>
        </a:defRPr>
      </a:lvl1pPr>
      <a:lvl2pPr marL="369072" algn="l" defTabSz="738143" rtl="0" eaLnBrk="1" latinLnBrk="0" hangingPunct="1">
        <a:defRPr sz="1453" kern="1200">
          <a:solidFill>
            <a:schemeClr val="tx1"/>
          </a:solidFill>
          <a:latin typeface="+mn-lt"/>
          <a:ea typeface="+mn-ea"/>
          <a:cs typeface="+mn-cs"/>
        </a:defRPr>
      </a:lvl2pPr>
      <a:lvl3pPr marL="738143" algn="l" defTabSz="738143" rtl="0" eaLnBrk="1" latinLnBrk="0" hangingPunct="1">
        <a:defRPr sz="1453" kern="1200">
          <a:solidFill>
            <a:schemeClr val="tx1"/>
          </a:solidFill>
          <a:latin typeface="+mn-lt"/>
          <a:ea typeface="+mn-ea"/>
          <a:cs typeface="+mn-cs"/>
        </a:defRPr>
      </a:lvl3pPr>
      <a:lvl4pPr marL="1107216" algn="l" defTabSz="738143" rtl="0" eaLnBrk="1" latinLnBrk="0" hangingPunct="1">
        <a:defRPr sz="1453" kern="1200">
          <a:solidFill>
            <a:schemeClr val="tx1"/>
          </a:solidFill>
          <a:latin typeface="+mn-lt"/>
          <a:ea typeface="+mn-ea"/>
          <a:cs typeface="+mn-cs"/>
        </a:defRPr>
      </a:lvl4pPr>
      <a:lvl5pPr marL="1476287" algn="l" defTabSz="738143" rtl="0" eaLnBrk="1" latinLnBrk="0" hangingPunct="1">
        <a:defRPr sz="1453" kern="1200">
          <a:solidFill>
            <a:schemeClr val="tx1"/>
          </a:solidFill>
          <a:latin typeface="+mn-lt"/>
          <a:ea typeface="+mn-ea"/>
          <a:cs typeface="+mn-cs"/>
        </a:defRPr>
      </a:lvl5pPr>
      <a:lvl6pPr marL="1845359" algn="l" defTabSz="738143" rtl="0" eaLnBrk="1" latinLnBrk="0" hangingPunct="1">
        <a:defRPr sz="1453" kern="1200">
          <a:solidFill>
            <a:schemeClr val="tx1"/>
          </a:solidFill>
          <a:latin typeface="+mn-lt"/>
          <a:ea typeface="+mn-ea"/>
          <a:cs typeface="+mn-cs"/>
        </a:defRPr>
      </a:lvl6pPr>
      <a:lvl7pPr marL="2214431" algn="l" defTabSz="738143" rtl="0" eaLnBrk="1" latinLnBrk="0" hangingPunct="1">
        <a:defRPr sz="1453" kern="1200">
          <a:solidFill>
            <a:schemeClr val="tx1"/>
          </a:solidFill>
          <a:latin typeface="+mn-lt"/>
          <a:ea typeface="+mn-ea"/>
          <a:cs typeface="+mn-cs"/>
        </a:defRPr>
      </a:lvl7pPr>
      <a:lvl8pPr marL="2583503" algn="l" defTabSz="738143" rtl="0" eaLnBrk="1" latinLnBrk="0" hangingPunct="1">
        <a:defRPr sz="1453" kern="1200">
          <a:solidFill>
            <a:schemeClr val="tx1"/>
          </a:solidFill>
          <a:latin typeface="+mn-lt"/>
          <a:ea typeface="+mn-ea"/>
          <a:cs typeface="+mn-cs"/>
        </a:defRPr>
      </a:lvl8pPr>
      <a:lvl9pPr marL="2952575" algn="l" defTabSz="738143" rtl="0" eaLnBrk="1" latinLnBrk="0" hangingPunct="1">
        <a:defRPr sz="145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7"/>
            <a:ext cx="10972800" cy="1143000"/>
          </a:xfrm>
          <a:prstGeom prst="rect">
            <a:avLst/>
          </a:prstGeom>
        </p:spPr>
        <p:txBody>
          <a:bodyPr vert="horz" lIns="112105" tIns="56053" rIns="112105" bIns="56053" rtlCol="0" anchor="ctr">
            <a:normAutofit/>
          </a:bodyPr>
          <a:lstStyle/>
          <a:p>
            <a:r>
              <a:rPr lang="en-US"/>
              <a:t>Click to edit Master title style</a:t>
            </a:r>
          </a:p>
        </p:txBody>
      </p:sp>
      <p:sp>
        <p:nvSpPr>
          <p:cNvPr id="3" name="Text Placeholder 2"/>
          <p:cNvSpPr>
            <a:spLocks noGrp="1"/>
          </p:cNvSpPr>
          <p:nvPr>
            <p:ph type="body" idx="1"/>
          </p:nvPr>
        </p:nvSpPr>
        <p:spPr>
          <a:xfrm>
            <a:off x="609601" y="1600201"/>
            <a:ext cx="10972800" cy="4525963"/>
          </a:xfrm>
          <a:prstGeom prst="rect">
            <a:avLst/>
          </a:prstGeom>
        </p:spPr>
        <p:txBody>
          <a:bodyPr vert="horz" lIns="112105" tIns="56053" rIns="112105" bIns="5605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99" y="6356352"/>
            <a:ext cx="2844800" cy="365125"/>
          </a:xfrm>
          <a:prstGeom prst="rect">
            <a:avLst/>
          </a:prstGeom>
        </p:spPr>
        <p:txBody>
          <a:bodyPr vert="horz" lIns="112105" tIns="56053" rIns="112105" bIns="56053" rtlCol="0" anchor="ctr"/>
          <a:lstStyle>
            <a:lvl1pPr algn="l">
              <a:defRPr sz="1430">
                <a:solidFill>
                  <a:schemeClr val="tx1">
                    <a:tint val="75000"/>
                  </a:schemeClr>
                </a:solidFill>
              </a:defRPr>
            </a:lvl1pPr>
          </a:lstStyle>
          <a:p>
            <a:fld id="{1D8BD707-D9CF-40AE-B4C6-C98DA3205C09}" type="datetimeFigureOut">
              <a:rPr lang="en-US" smtClean="0"/>
              <a:pPr/>
              <a:t>15/5/2023</a:t>
            </a:fld>
            <a:endParaRPr lang="en-US"/>
          </a:p>
        </p:txBody>
      </p:sp>
      <p:sp>
        <p:nvSpPr>
          <p:cNvPr id="5" name="Footer Placeholder 4"/>
          <p:cNvSpPr>
            <a:spLocks noGrp="1"/>
          </p:cNvSpPr>
          <p:nvPr>
            <p:ph type="ftr" sz="quarter" idx="3"/>
          </p:nvPr>
        </p:nvSpPr>
        <p:spPr>
          <a:xfrm>
            <a:off x="4165601" y="6356352"/>
            <a:ext cx="3860799" cy="365125"/>
          </a:xfrm>
          <a:prstGeom prst="rect">
            <a:avLst/>
          </a:prstGeom>
        </p:spPr>
        <p:txBody>
          <a:bodyPr vert="horz" lIns="112105" tIns="56053" rIns="112105" bIns="56053" rtlCol="0" anchor="ctr"/>
          <a:lstStyle>
            <a:lvl1pPr algn="ctr">
              <a:defRPr sz="143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112105" tIns="56053" rIns="112105" bIns="56053" rtlCol="0" anchor="ctr"/>
          <a:lstStyle>
            <a:lvl1pPr algn="r">
              <a:defRPr sz="143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1063010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defTabSz="1068813" rtl="0" eaLnBrk="1" latinLnBrk="0" hangingPunct="1">
        <a:spcBef>
          <a:spcPct val="0"/>
        </a:spcBef>
        <a:buNone/>
        <a:defRPr sz="5148" kern="1200">
          <a:solidFill>
            <a:schemeClr val="tx1"/>
          </a:solidFill>
          <a:latin typeface="+mj-lt"/>
          <a:ea typeface="+mj-ea"/>
          <a:cs typeface="+mj-cs"/>
        </a:defRPr>
      </a:lvl1pPr>
    </p:titleStyle>
    <p:bodyStyle>
      <a:lvl1pPr marL="400805" indent="-400805" algn="l" defTabSz="1068813" rtl="0" eaLnBrk="1" latinLnBrk="0" hangingPunct="1">
        <a:spcBef>
          <a:spcPct val="20000"/>
        </a:spcBef>
        <a:buFont typeface="Arial" pitchFamily="34" charset="0"/>
        <a:buChar char="•"/>
        <a:defRPr sz="3718" kern="1200">
          <a:solidFill>
            <a:schemeClr val="tx1"/>
          </a:solidFill>
          <a:latin typeface="+mn-lt"/>
          <a:ea typeface="+mn-ea"/>
          <a:cs typeface="+mn-cs"/>
        </a:defRPr>
      </a:lvl1pPr>
      <a:lvl2pPr marL="868411" indent="-334005" algn="l" defTabSz="1068813" rtl="0" eaLnBrk="1" latinLnBrk="0" hangingPunct="1">
        <a:spcBef>
          <a:spcPct val="20000"/>
        </a:spcBef>
        <a:buFont typeface="Arial" pitchFamily="34" charset="0"/>
        <a:buChar char="–"/>
        <a:defRPr sz="3242" kern="1200">
          <a:solidFill>
            <a:schemeClr val="tx1"/>
          </a:solidFill>
          <a:latin typeface="+mn-lt"/>
          <a:ea typeface="+mn-ea"/>
          <a:cs typeface="+mn-cs"/>
        </a:defRPr>
      </a:lvl2pPr>
      <a:lvl3pPr marL="1336017" indent="-267204" algn="l" defTabSz="1068813" rtl="0" eaLnBrk="1" latinLnBrk="0" hangingPunct="1">
        <a:spcBef>
          <a:spcPct val="20000"/>
        </a:spcBef>
        <a:buFont typeface="Arial" pitchFamily="34" charset="0"/>
        <a:buChar char="•"/>
        <a:defRPr sz="2765" kern="1200">
          <a:solidFill>
            <a:schemeClr val="tx1"/>
          </a:solidFill>
          <a:latin typeface="+mn-lt"/>
          <a:ea typeface="+mn-ea"/>
          <a:cs typeface="+mn-cs"/>
        </a:defRPr>
      </a:lvl3pPr>
      <a:lvl4pPr marL="1870423" indent="-267204" algn="l" defTabSz="1068813" rtl="0" eaLnBrk="1" latinLnBrk="0" hangingPunct="1">
        <a:spcBef>
          <a:spcPct val="20000"/>
        </a:spcBef>
        <a:buFont typeface="Arial" pitchFamily="34" charset="0"/>
        <a:buChar char="–"/>
        <a:defRPr sz="2384" kern="1200">
          <a:solidFill>
            <a:schemeClr val="tx1"/>
          </a:solidFill>
          <a:latin typeface="+mn-lt"/>
          <a:ea typeface="+mn-ea"/>
          <a:cs typeface="+mn-cs"/>
        </a:defRPr>
      </a:lvl4pPr>
      <a:lvl5pPr marL="2404829" indent="-267204" algn="l" defTabSz="1068813" rtl="0" eaLnBrk="1" latinLnBrk="0" hangingPunct="1">
        <a:spcBef>
          <a:spcPct val="20000"/>
        </a:spcBef>
        <a:buFont typeface="Arial" pitchFamily="34" charset="0"/>
        <a:buChar char="»"/>
        <a:defRPr sz="2384" kern="1200">
          <a:solidFill>
            <a:schemeClr val="tx1"/>
          </a:solidFill>
          <a:latin typeface="+mn-lt"/>
          <a:ea typeface="+mn-ea"/>
          <a:cs typeface="+mn-cs"/>
        </a:defRPr>
      </a:lvl5pPr>
      <a:lvl6pPr marL="2939237" indent="-267204" algn="l" defTabSz="1068813" rtl="0" eaLnBrk="1" latinLnBrk="0" hangingPunct="1">
        <a:spcBef>
          <a:spcPct val="20000"/>
        </a:spcBef>
        <a:buFont typeface="Arial" pitchFamily="34" charset="0"/>
        <a:buChar char="•"/>
        <a:defRPr sz="2384" kern="1200">
          <a:solidFill>
            <a:schemeClr val="tx1"/>
          </a:solidFill>
          <a:latin typeface="+mn-lt"/>
          <a:ea typeface="+mn-ea"/>
          <a:cs typeface="+mn-cs"/>
        </a:defRPr>
      </a:lvl6pPr>
      <a:lvl7pPr marL="3473643" indent="-267204" algn="l" defTabSz="1068813" rtl="0" eaLnBrk="1" latinLnBrk="0" hangingPunct="1">
        <a:spcBef>
          <a:spcPct val="20000"/>
        </a:spcBef>
        <a:buFont typeface="Arial" pitchFamily="34" charset="0"/>
        <a:buChar char="•"/>
        <a:defRPr sz="2384" kern="1200">
          <a:solidFill>
            <a:schemeClr val="tx1"/>
          </a:solidFill>
          <a:latin typeface="+mn-lt"/>
          <a:ea typeface="+mn-ea"/>
          <a:cs typeface="+mn-cs"/>
        </a:defRPr>
      </a:lvl7pPr>
      <a:lvl8pPr marL="4008050" indent="-267204" algn="l" defTabSz="1068813" rtl="0" eaLnBrk="1" latinLnBrk="0" hangingPunct="1">
        <a:spcBef>
          <a:spcPct val="20000"/>
        </a:spcBef>
        <a:buFont typeface="Arial" pitchFamily="34" charset="0"/>
        <a:buChar char="•"/>
        <a:defRPr sz="2384" kern="1200">
          <a:solidFill>
            <a:schemeClr val="tx1"/>
          </a:solidFill>
          <a:latin typeface="+mn-lt"/>
          <a:ea typeface="+mn-ea"/>
          <a:cs typeface="+mn-cs"/>
        </a:defRPr>
      </a:lvl8pPr>
      <a:lvl9pPr marL="4542456" indent="-267204" algn="l" defTabSz="1068813" rtl="0" eaLnBrk="1" latinLnBrk="0" hangingPunct="1">
        <a:spcBef>
          <a:spcPct val="20000"/>
        </a:spcBef>
        <a:buFont typeface="Arial" pitchFamily="34" charset="0"/>
        <a:buChar char="•"/>
        <a:defRPr sz="2384" kern="1200">
          <a:solidFill>
            <a:schemeClr val="tx1"/>
          </a:solidFill>
          <a:latin typeface="+mn-lt"/>
          <a:ea typeface="+mn-ea"/>
          <a:cs typeface="+mn-cs"/>
        </a:defRPr>
      </a:lvl9pPr>
    </p:bodyStyle>
    <p:otherStyle>
      <a:defPPr>
        <a:defRPr lang="en-US"/>
      </a:defPPr>
      <a:lvl1pPr marL="0" algn="l" defTabSz="1068813" rtl="0" eaLnBrk="1" latinLnBrk="0" hangingPunct="1">
        <a:defRPr sz="2097" kern="1200">
          <a:solidFill>
            <a:schemeClr val="tx1"/>
          </a:solidFill>
          <a:latin typeface="+mn-lt"/>
          <a:ea typeface="+mn-ea"/>
          <a:cs typeface="+mn-cs"/>
        </a:defRPr>
      </a:lvl1pPr>
      <a:lvl2pPr marL="534406" algn="l" defTabSz="1068813" rtl="0" eaLnBrk="1" latinLnBrk="0" hangingPunct="1">
        <a:defRPr sz="2097" kern="1200">
          <a:solidFill>
            <a:schemeClr val="tx1"/>
          </a:solidFill>
          <a:latin typeface="+mn-lt"/>
          <a:ea typeface="+mn-ea"/>
          <a:cs typeface="+mn-cs"/>
        </a:defRPr>
      </a:lvl2pPr>
      <a:lvl3pPr marL="1068813" algn="l" defTabSz="1068813" rtl="0" eaLnBrk="1" latinLnBrk="0" hangingPunct="1">
        <a:defRPr sz="2097" kern="1200">
          <a:solidFill>
            <a:schemeClr val="tx1"/>
          </a:solidFill>
          <a:latin typeface="+mn-lt"/>
          <a:ea typeface="+mn-ea"/>
          <a:cs typeface="+mn-cs"/>
        </a:defRPr>
      </a:lvl3pPr>
      <a:lvl4pPr marL="1603220" algn="l" defTabSz="1068813" rtl="0" eaLnBrk="1" latinLnBrk="0" hangingPunct="1">
        <a:defRPr sz="2097" kern="1200">
          <a:solidFill>
            <a:schemeClr val="tx1"/>
          </a:solidFill>
          <a:latin typeface="+mn-lt"/>
          <a:ea typeface="+mn-ea"/>
          <a:cs typeface="+mn-cs"/>
        </a:defRPr>
      </a:lvl4pPr>
      <a:lvl5pPr marL="2137627" algn="l" defTabSz="1068813" rtl="0" eaLnBrk="1" latinLnBrk="0" hangingPunct="1">
        <a:defRPr sz="2097" kern="1200">
          <a:solidFill>
            <a:schemeClr val="tx1"/>
          </a:solidFill>
          <a:latin typeface="+mn-lt"/>
          <a:ea typeface="+mn-ea"/>
          <a:cs typeface="+mn-cs"/>
        </a:defRPr>
      </a:lvl5pPr>
      <a:lvl6pPr marL="2672033" algn="l" defTabSz="1068813" rtl="0" eaLnBrk="1" latinLnBrk="0" hangingPunct="1">
        <a:defRPr sz="2097" kern="1200">
          <a:solidFill>
            <a:schemeClr val="tx1"/>
          </a:solidFill>
          <a:latin typeface="+mn-lt"/>
          <a:ea typeface="+mn-ea"/>
          <a:cs typeface="+mn-cs"/>
        </a:defRPr>
      </a:lvl6pPr>
      <a:lvl7pPr marL="3206440" algn="l" defTabSz="1068813" rtl="0" eaLnBrk="1" latinLnBrk="0" hangingPunct="1">
        <a:defRPr sz="2097" kern="1200">
          <a:solidFill>
            <a:schemeClr val="tx1"/>
          </a:solidFill>
          <a:latin typeface="+mn-lt"/>
          <a:ea typeface="+mn-ea"/>
          <a:cs typeface="+mn-cs"/>
        </a:defRPr>
      </a:lvl7pPr>
      <a:lvl8pPr marL="3740846" algn="l" defTabSz="1068813" rtl="0" eaLnBrk="1" latinLnBrk="0" hangingPunct="1">
        <a:defRPr sz="2097" kern="1200">
          <a:solidFill>
            <a:schemeClr val="tx1"/>
          </a:solidFill>
          <a:latin typeface="+mn-lt"/>
          <a:ea typeface="+mn-ea"/>
          <a:cs typeface="+mn-cs"/>
        </a:defRPr>
      </a:lvl8pPr>
      <a:lvl9pPr marL="4275253" algn="l" defTabSz="1068813" rtl="0" eaLnBrk="1" latinLnBrk="0" hangingPunct="1">
        <a:defRPr sz="209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SG"/>
          </a:p>
        </p:txBody>
      </p:sp>
      <p:sp>
        <p:nvSpPr>
          <p:cNvPr id="4099"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prstClr val="black">
                    <a:tint val="75000"/>
                  </a:prstClr>
                </a:solidFill>
                <a:latin typeface="Calibri"/>
              </a:defRPr>
            </a:lvl1pPr>
          </a:lstStyle>
          <a:p>
            <a:pPr>
              <a:defRPr/>
            </a:pPr>
            <a:fld id="{DF0CCB67-4E94-4DF3-ABEB-D46CA571CF9C}" type="datetimeFigureOut">
              <a:rPr lang="en-SG"/>
              <a:pPr>
                <a:defRPr/>
              </a:pPr>
              <a:t>15/5/2023</a:t>
            </a:fld>
            <a:endParaRPr lang="en-SG"/>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SG"/>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prstClr val="black">
                    <a:tint val="75000"/>
                  </a:prstClr>
                </a:solidFill>
                <a:latin typeface="Calibri"/>
              </a:defRPr>
            </a:lvl1pPr>
          </a:lstStyle>
          <a:p>
            <a:pPr>
              <a:defRPr/>
            </a:pPr>
            <a:fld id="{D19080E0-BF4E-4EE0-9704-7F4530A07DB6}" type="slidenum">
              <a:rPr lang="en-SG"/>
              <a:pPr>
                <a:defRPr/>
              </a:pPr>
              <a:t>‹#›</a:t>
            </a:fld>
            <a:endParaRPr lang="en-SG"/>
          </a:p>
        </p:txBody>
      </p:sp>
    </p:spTree>
    <p:extLst>
      <p:ext uri="{BB962C8B-B14F-4D97-AF65-F5344CB8AC3E}">
        <p14:creationId xmlns:p14="http://schemas.microsoft.com/office/powerpoint/2010/main" val="357605213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xmlns="" id="{F494B6D6-FAA0-4DC7-9511-8CB301D2995B}"/>
              </a:ext>
            </a:extLst>
          </p:cNvPr>
          <p:cNvSpPr/>
          <p:nvPr userDrawn="1"/>
        </p:nvSpPr>
        <p:spPr>
          <a:xfrm>
            <a:off x="4565528" y="5653977"/>
            <a:ext cx="3146697" cy="745366"/>
          </a:xfrm>
          <a:prstGeom prst="rect">
            <a:avLst/>
          </a:prstGeom>
          <a:noFill/>
        </p:spPr>
        <p:txBody>
          <a:bodyPr wrap="none" lIns="73820" tIns="36910" rIns="73820" bIns="36910">
            <a:spAutoFit/>
          </a:bodyPr>
          <a:lstStyle/>
          <a:p>
            <a:pPr algn="ctr" defTabSz="738143"/>
            <a:r>
              <a:rPr lang="en-US" sz="4359" b="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Times New Roman" panose="02020603050405020304" pitchFamily="18" charset="0"/>
                <a:cs typeface="Times New Roman" panose="02020603050405020304" pitchFamily="18" charset="0"/>
              </a:rPr>
              <a:t>VẬN DỤNG</a:t>
            </a:r>
          </a:p>
        </p:txBody>
      </p:sp>
      <p:pic>
        <p:nvPicPr>
          <p:cNvPr id="8" name="Picture 4" descr="5 tuyệt chiêu luyện nói tiếng Anh cho học sinh tiểu học">
            <a:extLst>
              <a:ext uri="{FF2B5EF4-FFF2-40B4-BE49-F238E27FC236}">
                <a16:creationId xmlns:a16="http://schemas.microsoft.com/office/drawing/2014/main" xmlns="" id="{B56C9370-43D5-4B64-A3F2-0C3F1697D590}"/>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25979" y="1"/>
            <a:ext cx="10740044" cy="5620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99413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738143" rtl="0" eaLnBrk="1" latinLnBrk="0" hangingPunct="1">
        <a:lnSpc>
          <a:spcPct val="90000"/>
        </a:lnSpc>
        <a:spcBef>
          <a:spcPct val="0"/>
        </a:spcBef>
        <a:buNone/>
        <a:defRPr sz="3551" kern="1200">
          <a:solidFill>
            <a:schemeClr val="tx1"/>
          </a:solidFill>
          <a:latin typeface="+mj-lt"/>
          <a:ea typeface="+mj-ea"/>
          <a:cs typeface="+mj-cs"/>
        </a:defRPr>
      </a:lvl1pPr>
    </p:titleStyle>
    <p:bodyStyle>
      <a:lvl1pPr marL="184536" indent="-184536" algn="l" defTabSz="738143" rtl="0" eaLnBrk="1" latinLnBrk="0" hangingPunct="1">
        <a:lnSpc>
          <a:spcPct val="90000"/>
        </a:lnSpc>
        <a:spcBef>
          <a:spcPts val="808"/>
        </a:spcBef>
        <a:buFont typeface="Arial" panose="020B0604020202020204" pitchFamily="34" charset="0"/>
        <a:buChar char="•"/>
        <a:defRPr sz="2261" kern="1200">
          <a:solidFill>
            <a:schemeClr val="tx1"/>
          </a:solidFill>
          <a:latin typeface="+mn-lt"/>
          <a:ea typeface="+mn-ea"/>
          <a:cs typeface="+mn-cs"/>
        </a:defRPr>
      </a:lvl1pPr>
      <a:lvl2pPr marL="553608" indent="-184536" algn="l" defTabSz="738143" rtl="0" eaLnBrk="1" latinLnBrk="0" hangingPunct="1">
        <a:lnSpc>
          <a:spcPct val="90000"/>
        </a:lnSpc>
        <a:spcBef>
          <a:spcPts val="403"/>
        </a:spcBef>
        <a:buFont typeface="Arial" panose="020B0604020202020204" pitchFamily="34" charset="0"/>
        <a:buChar char="•"/>
        <a:defRPr sz="1937" kern="1200">
          <a:solidFill>
            <a:schemeClr val="tx1"/>
          </a:solidFill>
          <a:latin typeface="+mn-lt"/>
          <a:ea typeface="+mn-ea"/>
          <a:cs typeface="+mn-cs"/>
        </a:defRPr>
      </a:lvl2pPr>
      <a:lvl3pPr marL="922680" indent="-184536" algn="l" defTabSz="738143" rtl="0" eaLnBrk="1" latinLnBrk="0" hangingPunct="1">
        <a:lnSpc>
          <a:spcPct val="90000"/>
        </a:lnSpc>
        <a:spcBef>
          <a:spcPts val="403"/>
        </a:spcBef>
        <a:buFont typeface="Arial" panose="020B0604020202020204" pitchFamily="34" charset="0"/>
        <a:buChar char="•"/>
        <a:defRPr sz="1614" kern="1200">
          <a:solidFill>
            <a:schemeClr val="tx1"/>
          </a:solidFill>
          <a:latin typeface="+mn-lt"/>
          <a:ea typeface="+mn-ea"/>
          <a:cs typeface="+mn-cs"/>
        </a:defRPr>
      </a:lvl3pPr>
      <a:lvl4pPr marL="1291751" indent="-184536" algn="l" defTabSz="738143" rtl="0" eaLnBrk="1" latinLnBrk="0" hangingPunct="1">
        <a:lnSpc>
          <a:spcPct val="90000"/>
        </a:lnSpc>
        <a:spcBef>
          <a:spcPts val="403"/>
        </a:spcBef>
        <a:buFont typeface="Arial" panose="020B0604020202020204" pitchFamily="34" charset="0"/>
        <a:buChar char="•"/>
        <a:defRPr sz="1453" kern="1200">
          <a:solidFill>
            <a:schemeClr val="tx1"/>
          </a:solidFill>
          <a:latin typeface="+mn-lt"/>
          <a:ea typeface="+mn-ea"/>
          <a:cs typeface="+mn-cs"/>
        </a:defRPr>
      </a:lvl4pPr>
      <a:lvl5pPr marL="1660824" indent="-184536" algn="l" defTabSz="738143" rtl="0" eaLnBrk="1" latinLnBrk="0" hangingPunct="1">
        <a:lnSpc>
          <a:spcPct val="90000"/>
        </a:lnSpc>
        <a:spcBef>
          <a:spcPts val="403"/>
        </a:spcBef>
        <a:buFont typeface="Arial" panose="020B0604020202020204" pitchFamily="34" charset="0"/>
        <a:buChar char="•"/>
        <a:defRPr sz="1453" kern="1200">
          <a:solidFill>
            <a:schemeClr val="tx1"/>
          </a:solidFill>
          <a:latin typeface="+mn-lt"/>
          <a:ea typeface="+mn-ea"/>
          <a:cs typeface="+mn-cs"/>
        </a:defRPr>
      </a:lvl5pPr>
      <a:lvl6pPr marL="2029895" indent="-184536" algn="l" defTabSz="738143" rtl="0" eaLnBrk="1" latinLnBrk="0" hangingPunct="1">
        <a:lnSpc>
          <a:spcPct val="90000"/>
        </a:lnSpc>
        <a:spcBef>
          <a:spcPts val="403"/>
        </a:spcBef>
        <a:buFont typeface="Arial" panose="020B0604020202020204" pitchFamily="34" charset="0"/>
        <a:buChar char="•"/>
        <a:defRPr sz="1453" kern="1200">
          <a:solidFill>
            <a:schemeClr val="tx1"/>
          </a:solidFill>
          <a:latin typeface="+mn-lt"/>
          <a:ea typeface="+mn-ea"/>
          <a:cs typeface="+mn-cs"/>
        </a:defRPr>
      </a:lvl6pPr>
      <a:lvl7pPr marL="2398967" indent="-184536" algn="l" defTabSz="738143" rtl="0" eaLnBrk="1" latinLnBrk="0" hangingPunct="1">
        <a:lnSpc>
          <a:spcPct val="90000"/>
        </a:lnSpc>
        <a:spcBef>
          <a:spcPts val="403"/>
        </a:spcBef>
        <a:buFont typeface="Arial" panose="020B0604020202020204" pitchFamily="34" charset="0"/>
        <a:buChar char="•"/>
        <a:defRPr sz="1453" kern="1200">
          <a:solidFill>
            <a:schemeClr val="tx1"/>
          </a:solidFill>
          <a:latin typeface="+mn-lt"/>
          <a:ea typeface="+mn-ea"/>
          <a:cs typeface="+mn-cs"/>
        </a:defRPr>
      </a:lvl7pPr>
      <a:lvl8pPr marL="2768039" indent="-184536" algn="l" defTabSz="738143" rtl="0" eaLnBrk="1" latinLnBrk="0" hangingPunct="1">
        <a:lnSpc>
          <a:spcPct val="90000"/>
        </a:lnSpc>
        <a:spcBef>
          <a:spcPts val="403"/>
        </a:spcBef>
        <a:buFont typeface="Arial" panose="020B0604020202020204" pitchFamily="34" charset="0"/>
        <a:buChar char="•"/>
        <a:defRPr sz="1453" kern="1200">
          <a:solidFill>
            <a:schemeClr val="tx1"/>
          </a:solidFill>
          <a:latin typeface="+mn-lt"/>
          <a:ea typeface="+mn-ea"/>
          <a:cs typeface="+mn-cs"/>
        </a:defRPr>
      </a:lvl8pPr>
      <a:lvl9pPr marL="3137111" indent="-184536" algn="l" defTabSz="738143" rtl="0" eaLnBrk="1" latinLnBrk="0" hangingPunct="1">
        <a:lnSpc>
          <a:spcPct val="90000"/>
        </a:lnSpc>
        <a:spcBef>
          <a:spcPts val="403"/>
        </a:spcBef>
        <a:buFont typeface="Arial" panose="020B0604020202020204" pitchFamily="34" charset="0"/>
        <a:buChar char="•"/>
        <a:defRPr sz="1453" kern="1200">
          <a:solidFill>
            <a:schemeClr val="tx1"/>
          </a:solidFill>
          <a:latin typeface="+mn-lt"/>
          <a:ea typeface="+mn-ea"/>
          <a:cs typeface="+mn-cs"/>
        </a:defRPr>
      </a:lvl9pPr>
    </p:bodyStyle>
    <p:otherStyle>
      <a:defPPr>
        <a:defRPr lang="vi-VN"/>
      </a:defPPr>
      <a:lvl1pPr marL="0" algn="l" defTabSz="738143" rtl="0" eaLnBrk="1" latinLnBrk="0" hangingPunct="1">
        <a:defRPr sz="1453" kern="1200">
          <a:solidFill>
            <a:schemeClr val="tx1"/>
          </a:solidFill>
          <a:latin typeface="+mn-lt"/>
          <a:ea typeface="+mn-ea"/>
          <a:cs typeface="+mn-cs"/>
        </a:defRPr>
      </a:lvl1pPr>
      <a:lvl2pPr marL="369072" algn="l" defTabSz="738143" rtl="0" eaLnBrk="1" latinLnBrk="0" hangingPunct="1">
        <a:defRPr sz="1453" kern="1200">
          <a:solidFill>
            <a:schemeClr val="tx1"/>
          </a:solidFill>
          <a:latin typeface="+mn-lt"/>
          <a:ea typeface="+mn-ea"/>
          <a:cs typeface="+mn-cs"/>
        </a:defRPr>
      </a:lvl2pPr>
      <a:lvl3pPr marL="738143" algn="l" defTabSz="738143" rtl="0" eaLnBrk="1" latinLnBrk="0" hangingPunct="1">
        <a:defRPr sz="1453" kern="1200">
          <a:solidFill>
            <a:schemeClr val="tx1"/>
          </a:solidFill>
          <a:latin typeface="+mn-lt"/>
          <a:ea typeface="+mn-ea"/>
          <a:cs typeface="+mn-cs"/>
        </a:defRPr>
      </a:lvl3pPr>
      <a:lvl4pPr marL="1107216" algn="l" defTabSz="738143" rtl="0" eaLnBrk="1" latinLnBrk="0" hangingPunct="1">
        <a:defRPr sz="1453" kern="1200">
          <a:solidFill>
            <a:schemeClr val="tx1"/>
          </a:solidFill>
          <a:latin typeface="+mn-lt"/>
          <a:ea typeface="+mn-ea"/>
          <a:cs typeface="+mn-cs"/>
        </a:defRPr>
      </a:lvl4pPr>
      <a:lvl5pPr marL="1476287" algn="l" defTabSz="738143" rtl="0" eaLnBrk="1" latinLnBrk="0" hangingPunct="1">
        <a:defRPr sz="1453" kern="1200">
          <a:solidFill>
            <a:schemeClr val="tx1"/>
          </a:solidFill>
          <a:latin typeface="+mn-lt"/>
          <a:ea typeface="+mn-ea"/>
          <a:cs typeface="+mn-cs"/>
        </a:defRPr>
      </a:lvl5pPr>
      <a:lvl6pPr marL="1845359" algn="l" defTabSz="738143" rtl="0" eaLnBrk="1" latinLnBrk="0" hangingPunct="1">
        <a:defRPr sz="1453" kern="1200">
          <a:solidFill>
            <a:schemeClr val="tx1"/>
          </a:solidFill>
          <a:latin typeface="+mn-lt"/>
          <a:ea typeface="+mn-ea"/>
          <a:cs typeface="+mn-cs"/>
        </a:defRPr>
      </a:lvl6pPr>
      <a:lvl7pPr marL="2214431" algn="l" defTabSz="738143" rtl="0" eaLnBrk="1" latinLnBrk="0" hangingPunct="1">
        <a:defRPr sz="1453" kern="1200">
          <a:solidFill>
            <a:schemeClr val="tx1"/>
          </a:solidFill>
          <a:latin typeface="+mn-lt"/>
          <a:ea typeface="+mn-ea"/>
          <a:cs typeface="+mn-cs"/>
        </a:defRPr>
      </a:lvl7pPr>
      <a:lvl8pPr marL="2583503" algn="l" defTabSz="738143" rtl="0" eaLnBrk="1" latinLnBrk="0" hangingPunct="1">
        <a:defRPr sz="1453" kern="1200">
          <a:solidFill>
            <a:schemeClr val="tx1"/>
          </a:solidFill>
          <a:latin typeface="+mn-lt"/>
          <a:ea typeface="+mn-ea"/>
          <a:cs typeface="+mn-cs"/>
        </a:defRPr>
      </a:lvl8pPr>
      <a:lvl9pPr marL="2952575" algn="l" defTabSz="738143" rtl="0" eaLnBrk="1" latinLnBrk="0" hangingPunct="1">
        <a:defRPr sz="145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xmlns="" id="{D533A062-C49C-4433-A712-37282C8CE60E}"/>
              </a:ext>
            </a:extLst>
          </p:cNvPr>
          <p:cNvSpPr/>
          <p:nvPr userDrawn="1"/>
        </p:nvSpPr>
        <p:spPr>
          <a:xfrm>
            <a:off x="4417910" y="5311833"/>
            <a:ext cx="3356178" cy="745366"/>
          </a:xfrm>
          <a:prstGeom prst="rect">
            <a:avLst/>
          </a:prstGeom>
          <a:noFill/>
        </p:spPr>
        <p:txBody>
          <a:bodyPr wrap="none" lIns="73820" tIns="36910" rIns="73820" bIns="36910">
            <a:spAutoFit/>
          </a:bodyPr>
          <a:lstStyle/>
          <a:p>
            <a:pPr marL="0" marR="0" lvl="0" indent="0" algn="ctr" defTabSz="738143" rtl="0" eaLnBrk="1" fontAlgn="auto" latinLnBrk="0" hangingPunct="1">
              <a:lnSpc>
                <a:spcPct val="100000"/>
              </a:lnSpc>
              <a:spcBef>
                <a:spcPts val="0"/>
              </a:spcBef>
              <a:spcAft>
                <a:spcPts val="0"/>
              </a:spcAft>
              <a:buClrTx/>
              <a:buSzTx/>
              <a:buFontTx/>
              <a:buNone/>
              <a:tabLst/>
              <a:defRPr/>
            </a:pPr>
            <a:r>
              <a:rPr kumimoji="0" lang="en-US" sz="4359" b="1" i="0" u="none" strike="noStrike" kern="1200" cap="none" spc="0" normalizeH="0" baseline="0" noProof="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Times New Roman" panose="02020603050405020304" pitchFamily="18" charset="0"/>
                <a:ea typeface="+mn-ea"/>
                <a:cs typeface="Times New Roman" panose="02020603050405020304" pitchFamily="18" charset="0"/>
              </a:rPr>
              <a:t>LUYỆN TẬP</a:t>
            </a:r>
          </a:p>
        </p:txBody>
      </p:sp>
      <p:pic>
        <p:nvPicPr>
          <p:cNvPr id="8" name="Picture 2" descr="Cậu Bé Và Cô Gái đọc Những Cuốn Sách-vector Misc-miễn Phí Vector Miễn Phí  Tải Về">
            <a:extLst>
              <a:ext uri="{FF2B5EF4-FFF2-40B4-BE49-F238E27FC236}">
                <a16:creationId xmlns:a16="http://schemas.microsoft.com/office/drawing/2014/main" xmlns="" id="{80A00CC9-2EB7-43CD-8613-989D4D29E9DD}"/>
              </a:ext>
            </a:extLst>
          </p:cNvPr>
          <p:cNvPicPr>
            <a:picLocks noChangeAspect="1" noChangeArrowheads="1"/>
          </p:cNvPicPr>
          <p:nvPr userDrawn="1"/>
        </p:nvPicPr>
        <p:blipFill rotWithShape="1">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t="9853" b="8932"/>
          <a:stretch/>
        </p:blipFill>
        <p:spPr bwMode="auto">
          <a:xfrm>
            <a:off x="2169852" y="1"/>
            <a:ext cx="7852297" cy="5311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70212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738143" rtl="0" eaLnBrk="1" latinLnBrk="0" hangingPunct="1">
        <a:lnSpc>
          <a:spcPct val="90000"/>
        </a:lnSpc>
        <a:spcBef>
          <a:spcPct val="0"/>
        </a:spcBef>
        <a:buNone/>
        <a:defRPr sz="3551" kern="1200">
          <a:solidFill>
            <a:schemeClr val="tx1"/>
          </a:solidFill>
          <a:latin typeface="+mj-lt"/>
          <a:ea typeface="+mj-ea"/>
          <a:cs typeface="+mj-cs"/>
        </a:defRPr>
      </a:lvl1pPr>
    </p:titleStyle>
    <p:bodyStyle>
      <a:lvl1pPr marL="184536" indent="-184536" algn="l" defTabSz="738143" rtl="0" eaLnBrk="1" latinLnBrk="0" hangingPunct="1">
        <a:lnSpc>
          <a:spcPct val="90000"/>
        </a:lnSpc>
        <a:spcBef>
          <a:spcPts val="808"/>
        </a:spcBef>
        <a:buFont typeface="Arial" panose="020B0604020202020204" pitchFamily="34" charset="0"/>
        <a:buChar char="•"/>
        <a:defRPr sz="2261" kern="1200">
          <a:solidFill>
            <a:schemeClr val="tx1"/>
          </a:solidFill>
          <a:latin typeface="+mn-lt"/>
          <a:ea typeface="+mn-ea"/>
          <a:cs typeface="+mn-cs"/>
        </a:defRPr>
      </a:lvl1pPr>
      <a:lvl2pPr marL="553608" indent="-184536" algn="l" defTabSz="738143" rtl="0" eaLnBrk="1" latinLnBrk="0" hangingPunct="1">
        <a:lnSpc>
          <a:spcPct val="90000"/>
        </a:lnSpc>
        <a:spcBef>
          <a:spcPts val="403"/>
        </a:spcBef>
        <a:buFont typeface="Arial" panose="020B0604020202020204" pitchFamily="34" charset="0"/>
        <a:buChar char="•"/>
        <a:defRPr sz="1937" kern="1200">
          <a:solidFill>
            <a:schemeClr val="tx1"/>
          </a:solidFill>
          <a:latin typeface="+mn-lt"/>
          <a:ea typeface="+mn-ea"/>
          <a:cs typeface="+mn-cs"/>
        </a:defRPr>
      </a:lvl2pPr>
      <a:lvl3pPr marL="922680" indent="-184536" algn="l" defTabSz="738143" rtl="0" eaLnBrk="1" latinLnBrk="0" hangingPunct="1">
        <a:lnSpc>
          <a:spcPct val="90000"/>
        </a:lnSpc>
        <a:spcBef>
          <a:spcPts val="403"/>
        </a:spcBef>
        <a:buFont typeface="Arial" panose="020B0604020202020204" pitchFamily="34" charset="0"/>
        <a:buChar char="•"/>
        <a:defRPr sz="1614" kern="1200">
          <a:solidFill>
            <a:schemeClr val="tx1"/>
          </a:solidFill>
          <a:latin typeface="+mn-lt"/>
          <a:ea typeface="+mn-ea"/>
          <a:cs typeface="+mn-cs"/>
        </a:defRPr>
      </a:lvl3pPr>
      <a:lvl4pPr marL="1291751" indent="-184536" algn="l" defTabSz="738143" rtl="0" eaLnBrk="1" latinLnBrk="0" hangingPunct="1">
        <a:lnSpc>
          <a:spcPct val="90000"/>
        </a:lnSpc>
        <a:spcBef>
          <a:spcPts val="403"/>
        </a:spcBef>
        <a:buFont typeface="Arial" panose="020B0604020202020204" pitchFamily="34" charset="0"/>
        <a:buChar char="•"/>
        <a:defRPr sz="1453" kern="1200">
          <a:solidFill>
            <a:schemeClr val="tx1"/>
          </a:solidFill>
          <a:latin typeface="+mn-lt"/>
          <a:ea typeface="+mn-ea"/>
          <a:cs typeface="+mn-cs"/>
        </a:defRPr>
      </a:lvl4pPr>
      <a:lvl5pPr marL="1660824" indent="-184536" algn="l" defTabSz="738143" rtl="0" eaLnBrk="1" latinLnBrk="0" hangingPunct="1">
        <a:lnSpc>
          <a:spcPct val="90000"/>
        </a:lnSpc>
        <a:spcBef>
          <a:spcPts val="403"/>
        </a:spcBef>
        <a:buFont typeface="Arial" panose="020B0604020202020204" pitchFamily="34" charset="0"/>
        <a:buChar char="•"/>
        <a:defRPr sz="1453" kern="1200">
          <a:solidFill>
            <a:schemeClr val="tx1"/>
          </a:solidFill>
          <a:latin typeface="+mn-lt"/>
          <a:ea typeface="+mn-ea"/>
          <a:cs typeface="+mn-cs"/>
        </a:defRPr>
      </a:lvl5pPr>
      <a:lvl6pPr marL="2029895" indent="-184536" algn="l" defTabSz="738143" rtl="0" eaLnBrk="1" latinLnBrk="0" hangingPunct="1">
        <a:lnSpc>
          <a:spcPct val="90000"/>
        </a:lnSpc>
        <a:spcBef>
          <a:spcPts val="403"/>
        </a:spcBef>
        <a:buFont typeface="Arial" panose="020B0604020202020204" pitchFamily="34" charset="0"/>
        <a:buChar char="•"/>
        <a:defRPr sz="1453" kern="1200">
          <a:solidFill>
            <a:schemeClr val="tx1"/>
          </a:solidFill>
          <a:latin typeface="+mn-lt"/>
          <a:ea typeface="+mn-ea"/>
          <a:cs typeface="+mn-cs"/>
        </a:defRPr>
      </a:lvl6pPr>
      <a:lvl7pPr marL="2398967" indent="-184536" algn="l" defTabSz="738143" rtl="0" eaLnBrk="1" latinLnBrk="0" hangingPunct="1">
        <a:lnSpc>
          <a:spcPct val="90000"/>
        </a:lnSpc>
        <a:spcBef>
          <a:spcPts val="403"/>
        </a:spcBef>
        <a:buFont typeface="Arial" panose="020B0604020202020204" pitchFamily="34" charset="0"/>
        <a:buChar char="•"/>
        <a:defRPr sz="1453" kern="1200">
          <a:solidFill>
            <a:schemeClr val="tx1"/>
          </a:solidFill>
          <a:latin typeface="+mn-lt"/>
          <a:ea typeface="+mn-ea"/>
          <a:cs typeface="+mn-cs"/>
        </a:defRPr>
      </a:lvl7pPr>
      <a:lvl8pPr marL="2768039" indent="-184536" algn="l" defTabSz="738143" rtl="0" eaLnBrk="1" latinLnBrk="0" hangingPunct="1">
        <a:lnSpc>
          <a:spcPct val="90000"/>
        </a:lnSpc>
        <a:spcBef>
          <a:spcPts val="403"/>
        </a:spcBef>
        <a:buFont typeface="Arial" panose="020B0604020202020204" pitchFamily="34" charset="0"/>
        <a:buChar char="•"/>
        <a:defRPr sz="1453" kern="1200">
          <a:solidFill>
            <a:schemeClr val="tx1"/>
          </a:solidFill>
          <a:latin typeface="+mn-lt"/>
          <a:ea typeface="+mn-ea"/>
          <a:cs typeface="+mn-cs"/>
        </a:defRPr>
      </a:lvl8pPr>
      <a:lvl9pPr marL="3137111" indent="-184536" algn="l" defTabSz="738143" rtl="0" eaLnBrk="1" latinLnBrk="0" hangingPunct="1">
        <a:lnSpc>
          <a:spcPct val="90000"/>
        </a:lnSpc>
        <a:spcBef>
          <a:spcPts val="403"/>
        </a:spcBef>
        <a:buFont typeface="Arial" panose="020B0604020202020204" pitchFamily="34" charset="0"/>
        <a:buChar char="•"/>
        <a:defRPr sz="1453" kern="1200">
          <a:solidFill>
            <a:schemeClr val="tx1"/>
          </a:solidFill>
          <a:latin typeface="+mn-lt"/>
          <a:ea typeface="+mn-ea"/>
          <a:cs typeface="+mn-cs"/>
        </a:defRPr>
      </a:lvl9pPr>
    </p:bodyStyle>
    <p:otherStyle>
      <a:defPPr>
        <a:defRPr lang="vi-VN"/>
      </a:defPPr>
      <a:lvl1pPr marL="0" algn="l" defTabSz="738143" rtl="0" eaLnBrk="1" latinLnBrk="0" hangingPunct="1">
        <a:defRPr sz="1453" kern="1200">
          <a:solidFill>
            <a:schemeClr val="tx1"/>
          </a:solidFill>
          <a:latin typeface="+mn-lt"/>
          <a:ea typeface="+mn-ea"/>
          <a:cs typeface="+mn-cs"/>
        </a:defRPr>
      </a:lvl1pPr>
      <a:lvl2pPr marL="369072" algn="l" defTabSz="738143" rtl="0" eaLnBrk="1" latinLnBrk="0" hangingPunct="1">
        <a:defRPr sz="1453" kern="1200">
          <a:solidFill>
            <a:schemeClr val="tx1"/>
          </a:solidFill>
          <a:latin typeface="+mn-lt"/>
          <a:ea typeface="+mn-ea"/>
          <a:cs typeface="+mn-cs"/>
        </a:defRPr>
      </a:lvl2pPr>
      <a:lvl3pPr marL="738143" algn="l" defTabSz="738143" rtl="0" eaLnBrk="1" latinLnBrk="0" hangingPunct="1">
        <a:defRPr sz="1453" kern="1200">
          <a:solidFill>
            <a:schemeClr val="tx1"/>
          </a:solidFill>
          <a:latin typeface="+mn-lt"/>
          <a:ea typeface="+mn-ea"/>
          <a:cs typeface="+mn-cs"/>
        </a:defRPr>
      </a:lvl3pPr>
      <a:lvl4pPr marL="1107216" algn="l" defTabSz="738143" rtl="0" eaLnBrk="1" latinLnBrk="0" hangingPunct="1">
        <a:defRPr sz="1453" kern="1200">
          <a:solidFill>
            <a:schemeClr val="tx1"/>
          </a:solidFill>
          <a:latin typeface="+mn-lt"/>
          <a:ea typeface="+mn-ea"/>
          <a:cs typeface="+mn-cs"/>
        </a:defRPr>
      </a:lvl4pPr>
      <a:lvl5pPr marL="1476287" algn="l" defTabSz="738143" rtl="0" eaLnBrk="1" latinLnBrk="0" hangingPunct="1">
        <a:defRPr sz="1453" kern="1200">
          <a:solidFill>
            <a:schemeClr val="tx1"/>
          </a:solidFill>
          <a:latin typeface="+mn-lt"/>
          <a:ea typeface="+mn-ea"/>
          <a:cs typeface="+mn-cs"/>
        </a:defRPr>
      </a:lvl5pPr>
      <a:lvl6pPr marL="1845359" algn="l" defTabSz="738143" rtl="0" eaLnBrk="1" latinLnBrk="0" hangingPunct="1">
        <a:defRPr sz="1453" kern="1200">
          <a:solidFill>
            <a:schemeClr val="tx1"/>
          </a:solidFill>
          <a:latin typeface="+mn-lt"/>
          <a:ea typeface="+mn-ea"/>
          <a:cs typeface="+mn-cs"/>
        </a:defRPr>
      </a:lvl6pPr>
      <a:lvl7pPr marL="2214431" algn="l" defTabSz="738143" rtl="0" eaLnBrk="1" latinLnBrk="0" hangingPunct="1">
        <a:defRPr sz="1453" kern="1200">
          <a:solidFill>
            <a:schemeClr val="tx1"/>
          </a:solidFill>
          <a:latin typeface="+mn-lt"/>
          <a:ea typeface="+mn-ea"/>
          <a:cs typeface="+mn-cs"/>
        </a:defRPr>
      </a:lvl7pPr>
      <a:lvl8pPr marL="2583503" algn="l" defTabSz="738143" rtl="0" eaLnBrk="1" latinLnBrk="0" hangingPunct="1">
        <a:defRPr sz="1453" kern="1200">
          <a:solidFill>
            <a:schemeClr val="tx1"/>
          </a:solidFill>
          <a:latin typeface="+mn-lt"/>
          <a:ea typeface="+mn-ea"/>
          <a:cs typeface="+mn-cs"/>
        </a:defRPr>
      </a:lvl8pPr>
      <a:lvl9pPr marL="2952575" algn="l" defTabSz="738143" rtl="0" eaLnBrk="1" latinLnBrk="0" hangingPunct="1">
        <a:defRPr sz="145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30.png"/></Relationships>
</file>

<file path=ppt/slides/_rels/slide11.xml.rels><?xml version="1.0" encoding="UTF-8" standalone="yes"?>
<Relationships xmlns="http://schemas.openxmlformats.org/package/2006/relationships"><Relationship Id="rId3" Type="http://schemas.openxmlformats.org/officeDocument/2006/relationships/image" Target="../media/image540.png"/><Relationship Id="rId2" Type="http://schemas.openxmlformats.org/officeDocument/2006/relationships/image" Target="../media/image300.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7.xml"/><Relationship Id="rId7" Type="http://schemas.openxmlformats.org/officeDocument/2006/relationships/image" Target="../media/image42.png"/><Relationship Id="rId2" Type="http://schemas.openxmlformats.org/officeDocument/2006/relationships/slideLayout" Target="../slideLayouts/slideLayout61.xml"/><Relationship Id="rId1" Type="http://schemas.openxmlformats.org/officeDocument/2006/relationships/tags" Target="../tags/tag1.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67.png"/><Relationship Id="rId4" Type="http://schemas.openxmlformats.org/officeDocument/2006/relationships/image" Target="../media/image29.jfif"/><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1.png"/><Relationship Id="rId5" Type="http://schemas.openxmlformats.org/officeDocument/2006/relationships/image" Target="../media/image62.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9.xml.rels><?xml version="1.0" encoding="UTF-8" standalone="yes"?>
<Relationships xmlns="http://schemas.openxmlformats.org/package/2006/relationships"><Relationship Id="rId8" Type="http://schemas.openxmlformats.org/officeDocument/2006/relationships/image" Target="../media/image45.wmf"/><Relationship Id="rId13" Type="http://schemas.openxmlformats.org/officeDocument/2006/relationships/oleObject" Target="../embeddings/oleObject8.bin"/><Relationship Id="rId3" Type="http://schemas.openxmlformats.org/officeDocument/2006/relationships/video" Target="../media/media2.mp4"/><Relationship Id="rId7" Type="http://schemas.openxmlformats.org/officeDocument/2006/relationships/oleObject" Target="../embeddings/oleObject5.bin"/><Relationship Id="rId12" Type="http://schemas.openxmlformats.org/officeDocument/2006/relationships/image" Target="../media/image47.emf"/><Relationship Id="rId2" Type="http://schemas.microsoft.com/office/2007/relationships/media" Target="../media/media2.mp4"/><Relationship Id="rId1" Type="http://schemas.openxmlformats.org/officeDocument/2006/relationships/vmlDrawing" Target="../drawings/vmlDrawing2.vml"/><Relationship Id="rId6" Type="http://schemas.openxmlformats.org/officeDocument/2006/relationships/image" Target="../media/image64.png"/><Relationship Id="rId11" Type="http://schemas.openxmlformats.org/officeDocument/2006/relationships/oleObject" Target="../embeddings/oleObject7.bin"/><Relationship Id="rId5" Type="http://schemas.openxmlformats.org/officeDocument/2006/relationships/image" Target="../media/image590.png"/><Relationship Id="rId15" Type="http://schemas.openxmlformats.org/officeDocument/2006/relationships/image" Target="../media/image21.png"/><Relationship Id="rId10" Type="http://schemas.openxmlformats.org/officeDocument/2006/relationships/image" Target="../media/image46.wmf"/><Relationship Id="rId4" Type="http://schemas.openxmlformats.org/officeDocument/2006/relationships/slideLayout" Target="../slideLayouts/slideLayout1.xml"/><Relationship Id="rId9" Type="http://schemas.openxmlformats.org/officeDocument/2006/relationships/oleObject" Target="../embeddings/oleObject6.bin"/><Relationship Id="rId14" Type="http://schemas.openxmlformats.org/officeDocument/2006/relationships/image" Target="../media/image48.wm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4.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50.wmf"/><Relationship Id="rId13" Type="http://schemas.openxmlformats.org/officeDocument/2006/relationships/oleObject" Target="../embeddings/oleObject13.bin"/><Relationship Id="rId3" Type="http://schemas.openxmlformats.org/officeDocument/2006/relationships/image" Target="../media/image71.png"/><Relationship Id="rId7" Type="http://schemas.openxmlformats.org/officeDocument/2006/relationships/oleObject" Target="../embeddings/oleObject10.bin"/><Relationship Id="rId12" Type="http://schemas.openxmlformats.org/officeDocument/2006/relationships/image" Target="../media/image52.wmf"/><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49.wmf"/><Relationship Id="rId11" Type="http://schemas.openxmlformats.org/officeDocument/2006/relationships/oleObject" Target="../embeddings/oleObject12.bin"/><Relationship Id="rId5" Type="http://schemas.openxmlformats.org/officeDocument/2006/relationships/oleObject" Target="../embeddings/oleObject9.bin"/><Relationship Id="rId10" Type="http://schemas.openxmlformats.org/officeDocument/2006/relationships/image" Target="../media/image51.wmf"/><Relationship Id="rId4" Type="http://schemas.openxmlformats.org/officeDocument/2006/relationships/image" Target="../media/image68.png"/><Relationship Id="rId9" Type="http://schemas.openxmlformats.org/officeDocument/2006/relationships/oleObject" Target="../embeddings/oleObject11.bin"/><Relationship Id="rId14" Type="http://schemas.openxmlformats.org/officeDocument/2006/relationships/image" Target="../media/image53.w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2.xml.rels><?xml version="1.0" encoding="UTF-8" standalone="yes"?>
<Relationships xmlns="http://schemas.openxmlformats.org/package/2006/relationships"><Relationship Id="rId8" Type="http://schemas.openxmlformats.org/officeDocument/2006/relationships/image" Target="../media/image54.wmf"/><Relationship Id="rId13" Type="http://schemas.openxmlformats.org/officeDocument/2006/relationships/oleObject" Target="../embeddings/oleObject17.bin"/><Relationship Id="rId3" Type="http://schemas.openxmlformats.org/officeDocument/2006/relationships/video" Target="../media/media2.mp4"/><Relationship Id="rId7" Type="http://schemas.openxmlformats.org/officeDocument/2006/relationships/oleObject" Target="../embeddings/oleObject14.bin"/><Relationship Id="rId12" Type="http://schemas.openxmlformats.org/officeDocument/2006/relationships/image" Target="../media/image47.emf"/><Relationship Id="rId2" Type="http://schemas.microsoft.com/office/2007/relationships/media" Target="../media/media2.mp4"/><Relationship Id="rId1" Type="http://schemas.openxmlformats.org/officeDocument/2006/relationships/vmlDrawing" Target="../drawings/vmlDrawing4.vml"/><Relationship Id="rId6" Type="http://schemas.openxmlformats.org/officeDocument/2006/relationships/image" Target="../media/image73.png"/><Relationship Id="rId11" Type="http://schemas.openxmlformats.org/officeDocument/2006/relationships/oleObject" Target="../embeddings/oleObject16.bin"/><Relationship Id="rId5" Type="http://schemas.openxmlformats.org/officeDocument/2006/relationships/image" Target="../media/image590.png"/><Relationship Id="rId15" Type="http://schemas.openxmlformats.org/officeDocument/2006/relationships/image" Target="../media/image21.png"/><Relationship Id="rId10" Type="http://schemas.openxmlformats.org/officeDocument/2006/relationships/image" Target="../media/image46.wmf"/><Relationship Id="rId4" Type="http://schemas.openxmlformats.org/officeDocument/2006/relationships/slideLayout" Target="../slideLayouts/slideLayout1.xml"/><Relationship Id="rId9" Type="http://schemas.openxmlformats.org/officeDocument/2006/relationships/oleObject" Target="../embeddings/oleObject15.bin"/><Relationship Id="rId14" Type="http://schemas.openxmlformats.org/officeDocument/2006/relationships/image" Target="../media/image55.wmf"/></Relationships>
</file>

<file path=ppt/slides/_rels/slide23.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image" Target="../media/image71.png"/><Relationship Id="rId7" Type="http://schemas.openxmlformats.org/officeDocument/2006/relationships/oleObject" Target="../embeddings/oleObject19.bin"/><Relationship Id="rId12" Type="http://schemas.openxmlformats.org/officeDocument/2006/relationships/image" Target="../media/image59.wmf"/><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56.wmf"/><Relationship Id="rId11" Type="http://schemas.openxmlformats.org/officeDocument/2006/relationships/oleObject" Target="../embeddings/oleObject21.bin"/><Relationship Id="rId5" Type="http://schemas.openxmlformats.org/officeDocument/2006/relationships/oleObject" Target="../embeddings/oleObject18.bin"/><Relationship Id="rId10" Type="http://schemas.openxmlformats.org/officeDocument/2006/relationships/image" Target="../media/image58.wmf"/><Relationship Id="rId4" Type="http://schemas.openxmlformats.org/officeDocument/2006/relationships/image" Target="../media/image78.png"/><Relationship Id="rId9" Type="http://schemas.openxmlformats.org/officeDocument/2006/relationships/oleObject" Target="../embeddings/oleObject20.bin"/></Relationships>
</file>

<file path=ppt/slides/_rels/slide2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7.png"/><Relationship Id="rId18" Type="http://schemas.openxmlformats.org/officeDocument/2006/relationships/image" Target="../media/image11.gif"/><Relationship Id="rId3" Type="http://schemas.openxmlformats.org/officeDocument/2006/relationships/slideLayout" Target="../slideLayouts/slideLayout23.xml"/><Relationship Id="rId7" Type="http://schemas.openxmlformats.org/officeDocument/2006/relationships/audio" Target="../media/audio3.wav"/><Relationship Id="rId12" Type="http://schemas.openxmlformats.org/officeDocument/2006/relationships/image" Target="../media/image26.png"/><Relationship Id="rId17" Type="http://schemas.microsoft.com/office/2007/relationships/hdphoto" Target="../media/hdphoto2.wdp"/><Relationship Id="rId2" Type="http://schemas.openxmlformats.org/officeDocument/2006/relationships/audio" Target="../media/media1.mp3"/><Relationship Id="rId16" Type="http://schemas.openxmlformats.org/officeDocument/2006/relationships/image" Target="../media/image10.png"/><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6.png"/><Relationship Id="rId5" Type="http://schemas.openxmlformats.org/officeDocument/2006/relationships/audio" Target="../media/audio1.wav"/><Relationship Id="rId15" Type="http://schemas.openxmlformats.org/officeDocument/2006/relationships/image" Target="../media/image9.png"/><Relationship Id="rId10" Type="http://schemas.openxmlformats.org/officeDocument/2006/relationships/image" Target="../media/image15.png"/><Relationship Id="rId19" Type="http://schemas.openxmlformats.org/officeDocument/2006/relationships/image" Target="../media/image12.png"/><Relationship Id="rId4" Type="http://schemas.openxmlformats.org/officeDocument/2006/relationships/notesSlide" Target="../notesSlides/notesSlide1.xml"/><Relationship Id="rId9" Type="http://schemas.openxmlformats.org/officeDocument/2006/relationships/image" Target="../media/image8.gif"/><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5.png"/><Relationship Id="rId18" Type="http://schemas.openxmlformats.org/officeDocument/2006/relationships/image" Target="../media/image11.gif"/><Relationship Id="rId3" Type="http://schemas.openxmlformats.org/officeDocument/2006/relationships/slideLayout" Target="../slideLayouts/slideLayout23.xml"/><Relationship Id="rId7" Type="http://schemas.openxmlformats.org/officeDocument/2006/relationships/audio" Target="../media/audio3.wav"/><Relationship Id="rId12" Type="http://schemas.openxmlformats.org/officeDocument/2006/relationships/image" Target="../media/image35.png"/><Relationship Id="rId17" Type="http://schemas.microsoft.com/office/2007/relationships/hdphoto" Target="../media/hdphoto2.wdp"/><Relationship Id="rId2" Type="http://schemas.openxmlformats.org/officeDocument/2006/relationships/audio" Target="../media/media1.mp3"/><Relationship Id="rId16" Type="http://schemas.openxmlformats.org/officeDocument/2006/relationships/image" Target="../media/image10.png"/><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24.png"/><Relationship Id="rId5" Type="http://schemas.openxmlformats.org/officeDocument/2006/relationships/audio" Target="../media/audio1.wav"/><Relationship Id="rId15" Type="http://schemas.openxmlformats.org/officeDocument/2006/relationships/image" Target="../media/image9.png"/><Relationship Id="rId10" Type="http://schemas.openxmlformats.org/officeDocument/2006/relationships/image" Target="../media/image23.png"/><Relationship Id="rId19" Type="http://schemas.openxmlformats.org/officeDocument/2006/relationships/image" Target="../media/image12.png"/><Relationship Id="rId4" Type="http://schemas.openxmlformats.org/officeDocument/2006/relationships/notesSlide" Target="../notesSlides/notesSlide2.xml"/><Relationship Id="rId9" Type="http://schemas.openxmlformats.org/officeDocument/2006/relationships/image" Target="../media/image8.gif"/><Relationship Id="rId1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10.png"/><Relationship Id="rId18" Type="http://schemas.openxmlformats.org/officeDocument/2006/relationships/image" Target="../media/image13.wmf"/><Relationship Id="rId3" Type="http://schemas.openxmlformats.org/officeDocument/2006/relationships/audio" Target="../media/media1.mp3"/><Relationship Id="rId21" Type="http://schemas.openxmlformats.org/officeDocument/2006/relationships/oleObject" Target="../embeddings/oleObject3.bin"/><Relationship Id="rId7" Type="http://schemas.openxmlformats.org/officeDocument/2006/relationships/audio" Target="../media/audio2.wav"/><Relationship Id="rId12" Type="http://schemas.openxmlformats.org/officeDocument/2006/relationships/image" Target="../media/image9.png"/><Relationship Id="rId17" Type="http://schemas.openxmlformats.org/officeDocument/2006/relationships/oleObject" Target="../embeddings/oleObject1.bin"/><Relationship Id="rId2" Type="http://schemas.microsoft.com/office/2007/relationships/media" Target="../media/media1.mp3"/><Relationship Id="rId16" Type="http://schemas.openxmlformats.org/officeDocument/2006/relationships/image" Target="../media/image12.png"/><Relationship Id="rId20" Type="http://schemas.openxmlformats.org/officeDocument/2006/relationships/image" Target="../media/image14.wmf"/><Relationship Id="rId1" Type="http://schemas.openxmlformats.org/officeDocument/2006/relationships/vmlDrawing" Target="../drawings/vmlDrawing1.vml"/><Relationship Id="rId6" Type="http://schemas.openxmlformats.org/officeDocument/2006/relationships/audio" Target="../media/audio1.wav"/><Relationship Id="rId11" Type="http://schemas.openxmlformats.org/officeDocument/2006/relationships/image" Target="../media/image40.png"/><Relationship Id="rId24" Type="http://schemas.openxmlformats.org/officeDocument/2006/relationships/image" Target="../media/image16.wmf"/><Relationship Id="rId5" Type="http://schemas.openxmlformats.org/officeDocument/2006/relationships/notesSlide" Target="../notesSlides/notesSlide3.xml"/><Relationship Id="rId15" Type="http://schemas.openxmlformats.org/officeDocument/2006/relationships/image" Target="../media/image11.gif"/><Relationship Id="rId23" Type="http://schemas.openxmlformats.org/officeDocument/2006/relationships/oleObject" Target="../embeddings/oleObject4.bin"/><Relationship Id="rId10" Type="http://schemas.openxmlformats.org/officeDocument/2006/relationships/image" Target="../media/image8.gif"/><Relationship Id="rId19" Type="http://schemas.openxmlformats.org/officeDocument/2006/relationships/oleObject" Target="../embeddings/oleObject2.bin"/><Relationship Id="rId4" Type="http://schemas.openxmlformats.org/officeDocument/2006/relationships/slideLayout" Target="../slideLayouts/slideLayout23.xml"/><Relationship Id="rId9" Type="http://schemas.openxmlformats.org/officeDocument/2006/relationships/image" Target="../media/image7.png"/><Relationship Id="rId14" Type="http://schemas.microsoft.com/office/2007/relationships/hdphoto" Target="../media/hdphoto2.wdp"/><Relationship Id="rId22" Type="http://schemas.openxmlformats.org/officeDocument/2006/relationships/image" Target="../media/image15.wmf"/></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4.png"/><Relationship Id="rId18" Type="http://schemas.openxmlformats.org/officeDocument/2006/relationships/image" Target="../media/image11.gif"/><Relationship Id="rId3" Type="http://schemas.openxmlformats.org/officeDocument/2006/relationships/slideLayout" Target="../slideLayouts/slideLayout23.xml"/><Relationship Id="rId7" Type="http://schemas.openxmlformats.org/officeDocument/2006/relationships/audio" Target="../media/audio3.wav"/><Relationship Id="rId12" Type="http://schemas.openxmlformats.org/officeDocument/2006/relationships/image" Target="../media/image45.png"/><Relationship Id="rId17" Type="http://schemas.microsoft.com/office/2007/relationships/hdphoto" Target="../media/hdphoto2.wdp"/><Relationship Id="rId2" Type="http://schemas.openxmlformats.org/officeDocument/2006/relationships/audio" Target="../media/media1.mp3"/><Relationship Id="rId16" Type="http://schemas.openxmlformats.org/officeDocument/2006/relationships/image" Target="../media/image10.png"/><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33.png"/><Relationship Id="rId5" Type="http://schemas.openxmlformats.org/officeDocument/2006/relationships/audio" Target="../media/audio1.wav"/><Relationship Id="rId15" Type="http://schemas.openxmlformats.org/officeDocument/2006/relationships/image" Target="../media/image9.png"/><Relationship Id="rId10" Type="http://schemas.openxmlformats.org/officeDocument/2006/relationships/image" Target="../media/image32.png"/><Relationship Id="rId19" Type="http://schemas.openxmlformats.org/officeDocument/2006/relationships/image" Target="../media/image12.png"/><Relationship Id="rId4" Type="http://schemas.openxmlformats.org/officeDocument/2006/relationships/notesSlide" Target="../notesSlides/notesSlide4.xml"/><Relationship Id="rId9" Type="http://schemas.openxmlformats.org/officeDocument/2006/relationships/image" Target="../media/image8.gif"/><Relationship Id="rId14"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9.png"/><Relationship Id="rId18" Type="http://schemas.openxmlformats.org/officeDocument/2006/relationships/image" Target="../media/image11.gif"/><Relationship Id="rId3" Type="http://schemas.openxmlformats.org/officeDocument/2006/relationships/slideLayout" Target="../slideLayouts/slideLayout23.xml"/><Relationship Id="rId7" Type="http://schemas.openxmlformats.org/officeDocument/2006/relationships/audio" Target="../media/audio3.wav"/><Relationship Id="rId12" Type="http://schemas.openxmlformats.org/officeDocument/2006/relationships/image" Target="../media/image50.png"/><Relationship Id="rId17" Type="http://schemas.microsoft.com/office/2007/relationships/hdphoto" Target="../media/hdphoto2.wdp"/><Relationship Id="rId2" Type="http://schemas.openxmlformats.org/officeDocument/2006/relationships/audio" Target="../media/media1.mp3"/><Relationship Id="rId16" Type="http://schemas.openxmlformats.org/officeDocument/2006/relationships/image" Target="../media/image10.png"/><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38.png"/><Relationship Id="rId5" Type="http://schemas.openxmlformats.org/officeDocument/2006/relationships/audio" Target="../media/audio1.wav"/><Relationship Id="rId15" Type="http://schemas.openxmlformats.org/officeDocument/2006/relationships/image" Target="../media/image9.png"/><Relationship Id="rId10" Type="http://schemas.openxmlformats.org/officeDocument/2006/relationships/image" Target="../media/image37.png"/><Relationship Id="rId19" Type="http://schemas.openxmlformats.org/officeDocument/2006/relationships/image" Target="../media/image12.png"/><Relationship Id="rId4" Type="http://schemas.openxmlformats.org/officeDocument/2006/relationships/notesSlide" Target="../notesSlides/notesSlide5.xml"/><Relationship Id="rId9" Type="http://schemas.openxmlformats.org/officeDocument/2006/relationships/image" Target="../media/image8.gif"/><Relationship Id="rId14" Type="http://schemas.openxmlformats.org/officeDocument/2006/relationships/image" Target="../media/image41.png"/></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xmlns="" id="{D70C5431-9CD3-4BE8-B4C7-6531AB1835DE}"/>
              </a:ext>
            </a:extLst>
          </p:cNvPr>
          <p:cNvSpPr/>
          <p:nvPr/>
        </p:nvSpPr>
        <p:spPr>
          <a:xfrm>
            <a:off x="5979315" y="1470089"/>
            <a:ext cx="3486534" cy="745366"/>
          </a:xfrm>
          <a:prstGeom prst="rect">
            <a:avLst/>
          </a:prstGeom>
          <a:noFill/>
        </p:spPr>
        <p:txBody>
          <a:bodyPr wrap="none" lIns="73820" tIns="36910" rIns="73820" bIns="36910">
            <a:spAutoFit/>
          </a:bodyPr>
          <a:lstStyle/>
          <a:p>
            <a:pPr algn="ctr" defTabSz="738143"/>
            <a:r>
              <a:rPr lang="en-US" sz="4359" b="1" dirty="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K</a:t>
            </a:r>
            <a:r>
              <a:rPr lang="vi-VN" sz="4359" b="1" dirty="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HỞI ĐỘNG</a:t>
            </a:r>
            <a:endParaRPr lang="en-US" sz="4359" b="1" dirty="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9405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a:spLocks noGrp="1"/>
          </p:cNvSpPr>
          <p:nvPr>
            <p:ph type="title"/>
          </p:nvPr>
        </p:nvSpPr>
        <p:spPr>
          <a:xfrm>
            <a:off x="425884" y="157168"/>
            <a:ext cx="8156697" cy="508561"/>
          </a:xfrm>
        </p:spPr>
        <p:style>
          <a:lnRef idx="2">
            <a:schemeClr val="accent6"/>
          </a:lnRef>
          <a:fillRef idx="1">
            <a:schemeClr val="lt1"/>
          </a:fillRef>
          <a:effectRef idx="0">
            <a:schemeClr val="accent6"/>
          </a:effectRef>
          <a:fontRef idx="minor">
            <a:schemeClr val="dk1"/>
          </a:fontRef>
        </p:style>
        <p:txBody>
          <a:bodyPr>
            <a:normAutofit fontScale="90000"/>
          </a:bodyPr>
          <a:lstStyle/>
          <a:p>
            <a:pPr algn="l"/>
            <a:r>
              <a:rPr lang="en-US" sz="267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2. </a:t>
            </a:r>
            <a:r>
              <a:rPr lang="vi-VN" sz="2956"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Đại lượng tỉ lệ trong tài chính</a:t>
            </a:r>
            <a:endParaRPr lang="en-US" sz="2956"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sp>
        <p:nvSpPr>
          <p:cNvPr id="6" name="TextBox 5"/>
          <p:cNvSpPr txBox="1"/>
          <p:nvPr/>
        </p:nvSpPr>
        <p:spPr>
          <a:xfrm>
            <a:off x="387942" y="737901"/>
            <a:ext cx="11514694" cy="954107"/>
          </a:xfrm>
          <a:prstGeom prst="rect">
            <a:avLst/>
          </a:prstGeom>
          <a:solidFill>
            <a:schemeClr val="accent6">
              <a:lumMod val="20000"/>
              <a:lumOff val="80000"/>
            </a:schemeClr>
          </a:solidFill>
        </p:spPr>
        <p:txBody>
          <a:bodyPr wrap="square" rtlCol="0">
            <a:spAutoFit/>
          </a:bodyPr>
          <a:lstStyle/>
          <a:p>
            <a:pPr defTabSz="1068813"/>
            <a:r>
              <a:rPr lang="vi-VN" sz="2800" b="1" dirty="0">
                <a:solidFill>
                  <a:srgbClr val="00B050"/>
                </a:solidFill>
                <a:latin typeface="Times New Roman" pitchFamily="18" charset="0"/>
                <a:cs typeface="Times New Roman" pitchFamily="18" charset="0"/>
              </a:rPr>
              <a:t>HĐ3 Thực hành tính toán việc tăng, giảm theo giá trị phần trăm của một mặt hàng</a:t>
            </a:r>
            <a:r>
              <a:rPr lang="vi-VN" sz="2800" b="1" dirty="0">
                <a:solidFill>
                  <a:srgbClr val="33CC33"/>
                </a:solidFill>
                <a:latin typeface="Times New Roman" pitchFamily="18" charset="0"/>
                <a:cs typeface="Times New Roman" pitchFamily="18" charset="0"/>
              </a:rPr>
              <a:t>. </a:t>
            </a:r>
            <a:endParaRPr lang="en-US" sz="2800" b="1" dirty="0">
              <a:solidFill>
                <a:srgbClr val="33CC33"/>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8" name="TextBox 7"/>
              <p:cNvSpPr txBox="1"/>
              <p:nvPr/>
            </p:nvSpPr>
            <p:spPr>
              <a:xfrm>
                <a:off x="427697" y="2287176"/>
                <a:ext cx="7876973" cy="3108543"/>
              </a:xfrm>
              <a:prstGeom prst="rect">
                <a:avLst/>
              </a:prstGeom>
              <a:noFill/>
            </p:spPr>
            <p:txBody>
              <a:bodyPr wrap="square" rtlCol="0">
                <a:spAutoFit/>
              </a:bodyPr>
              <a:lstStyle/>
              <a:p>
                <a:pPr algn="just" defTabSz="1068813"/>
                <a:r>
                  <a:rPr lang="vi-VN" sz="2800" b="1" dirty="0">
                    <a:solidFill>
                      <a:srgbClr val="0000FF"/>
                    </a:solidFill>
                    <a:latin typeface="Times New Roman" pitchFamily="18" charset="0"/>
                    <a:cs typeface="Times New Roman" pitchFamily="18" charset="0"/>
                  </a:rPr>
                  <a:t>Bài toán: </a:t>
                </a:r>
                <a:r>
                  <a:rPr lang="vi-VN" sz="2800" dirty="0">
                    <a:solidFill>
                      <a:prstClr val="black"/>
                    </a:solidFill>
                    <a:latin typeface="Times New Roman" pitchFamily="18" charset="0"/>
                    <a:cs typeface="Times New Roman" pitchFamily="18" charset="0"/>
                  </a:rPr>
                  <a:t>Trong đợt khuyến mại, một cửa hàng quần áo giảm giá </a:t>
                </a:r>
                <a14:m>
                  <m:oMath xmlns:m="http://schemas.openxmlformats.org/officeDocument/2006/math">
                    <m:r>
                      <a:rPr lang="vi-VN" sz="2800" b="0" i="1" smtClean="0">
                        <a:solidFill>
                          <a:prstClr val="black"/>
                        </a:solidFill>
                        <a:latin typeface="Cambria Math" panose="02040503050406030204" pitchFamily="18" charset="0"/>
                        <a:cs typeface="Times New Roman" pitchFamily="18" charset="0"/>
                      </a:rPr>
                      <m:t>15% </m:t>
                    </m:r>
                  </m:oMath>
                </a14:m>
                <a:r>
                  <a:rPr lang="vi-VN" sz="2800" dirty="0">
                    <a:solidFill>
                      <a:prstClr val="black"/>
                    </a:solidFill>
                    <a:latin typeface="Times New Roman" pitchFamily="18" charset="0"/>
                    <a:cs typeface="Times New Roman" pitchFamily="18" charset="0"/>
                  </a:rPr>
                  <a:t>tất cả các sản phẩm.</a:t>
                </a:r>
              </a:p>
              <a:p>
                <a:pPr marL="457200" indent="-457200" algn="just" defTabSz="1068813">
                  <a:buAutoNum type="alphaLcPeriod"/>
                </a:pPr>
                <a:r>
                  <a:rPr lang="vi-VN" sz="2800" dirty="0">
                    <a:solidFill>
                      <a:prstClr val="black"/>
                    </a:solidFill>
                    <a:latin typeface="Times New Roman" pitchFamily="18" charset="0"/>
                    <a:cs typeface="Times New Roman" pitchFamily="18" charset="0"/>
                  </a:rPr>
                  <a:t>Viết công thức tính giá mới của một mặt hàng theo giá cũ.</a:t>
                </a:r>
              </a:p>
              <a:p>
                <a:pPr marL="457200" indent="-457200" algn="just" defTabSz="1068813">
                  <a:buAutoNum type="alphaLcPeriod"/>
                </a:pPr>
                <a:r>
                  <a:rPr lang="vi-VN" sz="2800" dirty="0">
                    <a:solidFill>
                      <a:prstClr val="black"/>
                    </a:solidFill>
                    <a:latin typeface="Times New Roman" pitchFamily="18" charset="0"/>
                    <a:cs typeface="Times New Roman" pitchFamily="18" charset="0"/>
                  </a:rPr>
                  <a:t>Nếu một chiếc áo phông có giá niêm yết là 300 nghìn đồng thì giá của nó sau khi giảm là bao nhiêu?</a:t>
                </a:r>
                <a:endParaRPr lang="en-US" sz="2800" dirty="0">
                  <a:solidFill>
                    <a:prstClr val="black"/>
                  </a:solidFill>
                  <a:latin typeface="Times New Roman" pitchFamily="18" charset="0"/>
                  <a:cs typeface="Times New Roman" pitchFamily="18"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427697" y="2287176"/>
                <a:ext cx="7876973" cy="3108543"/>
              </a:xfrm>
              <a:prstGeom prst="rect">
                <a:avLst/>
              </a:prstGeom>
              <a:blipFill>
                <a:blip r:embed="rId4"/>
                <a:stretch>
                  <a:fillRect l="-1548" t="-1961" r="-1625" b="-4510"/>
                </a:stretch>
              </a:blipFill>
            </p:spPr>
            <p:txBody>
              <a:bodyPr/>
              <a:lstStyle/>
              <a:p>
                <a:r>
                  <a:rPr lang="en-US">
                    <a:noFill/>
                  </a:rPr>
                  <a:t> </a:t>
                </a:r>
              </a:p>
            </p:txBody>
          </p:sp>
        </mc:Fallback>
      </mc:AlternateContent>
      <p:sp>
        <p:nvSpPr>
          <p:cNvPr id="12" name="TextBox 11"/>
          <p:cNvSpPr txBox="1"/>
          <p:nvPr/>
        </p:nvSpPr>
        <p:spPr>
          <a:xfrm>
            <a:off x="425884" y="1783961"/>
            <a:ext cx="7703006" cy="503215"/>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pPr defTabSz="1068813"/>
            <a:r>
              <a:rPr lang="vi-VN" sz="2670" b="1" dirty="0">
                <a:solidFill>
                  <a:schemeClr val="bg1"/>
                </a:solidFill>
                <a:latin typeface="Times New Roman" pitchFamily="18" charset="0"/>
                <a:cs typeface="Times New Roman" pitchFamily="18" charset="0"/>
              </a:rPr>
              <a:t>Hoạt động cặp đôi đọc và làm bài toán trong 5 phút</a:t>
            </a:r>
            <a:endParaRPr lang="en-US" sz="2670" b="1" dirty="0">
              <a:solidFill>
                <a:schemeClr val="bg1"/>
              </a:solidFill>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xmlns="" id="{3F3007CB-D2B4-488A-AF48-4E63F500FC1F}"/>
              </a:ext>
            </a:extLst>
          </p:cNvPr>
          <p:cNvPicPr>
            <a:picLocks noChangeAspect="1"/>
          </p:cNvPicPr>
          <p:nvPr/>
        </p:nvPicPr>
        <p:blipFill>
          <a:blip r:embed="rId5"/>
          <a:stretch>
            <a:fillRect/>
          </a:stretch>
        </p:blipFill>
        <p:spPr>
          <a:xfrm>
            <a:off x="8437193" y="2501417"/>
            <a:ext cx="3597965" cy="2361165"/>
          </a:xfrm>
          <a:prstGeom prst="rect">
            <a:avLst/>
          </a:prstGeom>
        </p:spPr>
      </p:pic>
      <p:pic>
        <p:nvPicPr>
          <p:cNvPr id="7" name="5 Minute Timer (Nho)">
            <a:hlinkClick r:id="" action="ppaction://media"/>
            <a:extLst>
              <a:ext uri="{FF2B5EF4-FFF2-40B4-BE49-F238E27FC236}">
                <a16:creationId xmlns:a16="http://schemas.microsoft.com/office/drawing/2014/main" xmlns="" id="{C598EE97-4303-4C45-FDF8-D49FE5AD2CB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048567" y="45688"/>
            <a:ext cx="1258054" cy="692213"/>
          </a:xfrm>
          <a:prstGeom prst="rect">
            <a:avLst/>
          </a:prstGeom>
        </p:spPr>
      </p:pic>
    </p:spTree>
    <p:extLst>
      <p:ext uri="{BB962C8B-B14F-4D97-AF65-F5344CB8AC3E}">
        <p14:creationId xmlns:p14="http://schemas.microsoft.com/office/powerpoint/2010/main" val="298246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31509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7"/>
                </p:tgtEl>
              </p:cMediaNode>
            </p:video>
          </p:childTnLst>
        </p:cTn>
      </p:par>
    </p:tnLst>
    <p:bldLst>
      <p:bldP spid="6" grpId="0" animBg="1"/>
      <p:bldP spid="8" grpId="0"/>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xmlns="" id="{605E09A9-BDB5-42B4-B63E-ACCF20CB5F8B}"/>
                  </a:ext>
                </a:extLst>
              </p:cNvPr>
              <p:cNvSpPr txBox="1"/>
              <p:nvPr/>
            </p:nvSpPr>
            <p:spPr>
              <a:xfrm>
                <a:off x="334932" y="153576"/>
                <a:ext cx="11353484" cy="1569660"/>
              </a:xfrm>
              <a:prstGeom prst="rect">
                <a:avLst/>
              </a:prstGeom>
              <a:noFill/>
            </p:spPr>
            <p:txBody>
              <a:bodyPr wrap="square" rtlCol="0">
                <a:spAutoFit/>
              </a:bodyPr>
              <a:lstStyle/>
              <a:p>
                <a:pPr algn="just" defTabSz="1068813"/>
                <a:r>
                  <a:rPr lang="vi-VN" sz="2400" b="1" dirty="0">
                    <a:solidFill>
                      <a:srgbClr val="0000FF"/>
                    </a:solidFill>
                    <a:latin typeface="Times New Roman" pitchFamily="18" charset="0"/>
                    <a:cs typeface="Times New Roman" pitchFamily="18" charset="0"/>
                  </a:rPr>
                  <a:t>Bài toán: </a:t>
                </a:r>
                <a:r>
                  <a:rPr lang="vi-VN" sz="2400" dirty="0">
                    <a:solidFill>
                      <a:prstClr val="black"/>
                    </a:solidFill>
                    <a:latin typeface="Times New Roman" pitchFamily="18" charset="0"/>
                    <a:cs typeface="Times New Roman" pitchFamily="18" charset="0"/>
                  </a:rPr>
                  <a:t>Trong đợt khuyến mại, một cửa hàng quần áo giảm giá </a:t>
                </a:r>
                <a14:m>
                  <m:oMath xmlns:m="http://schemas.openxmlformats.org/officeDocument/2006/math">
                    <m:r>
                      <a:rPr lang="vi-VN" sz="2400" i="1" smtClean="0">
                        <a:solidFill>
                          <a:prstClr val="black"/>
                        </a:solidFill>
                        <a:latin typeface="Cambria Math" panose="02040503050406030204" pitchFamily="18" charset="0"/>
                        <a:cs typeface="Times New Roman" pitchFamily="18" charset="0"/>
                      </a:rPr>
                      <m:t>15% </m:t>
                    </m:r>
                  </m:oMath>
                </a14:m>
                <a:r>
                  <a:rPr lang="vi-VN" sz="2400" dirty="0">
                    <a:solidFill>
                      <a:prstClr val="black"/>
                    </a:solidFill>
                    <a:latin typeface="Times New Roman" pitchFamily="18" charset="0"/>
                    <a:cs typeface="Times New Roman" pitchFamily="18" charset="0"/>
                  </a:rPr>
                  <a:t>tất cả các sản phẩm.</a:t>
                </a:r>
              </a:p>
              <a:p>
                <a:pPr marL="457200" indent="-457200" algn="just" defTabSz="1068813">
                  <a:buFontTx/>
                  <a:buAutoNum type="alphaLcPeriod"/>
                </a:pPr>
                <a:r>
                  <a:rPr lang="vi-VN" sz="2400" dirty="0">
                    <a:solidFill>
                      <a:prstClr val="black"/>
                    </a:solidFill>
                    <a:latin typeface="Times New Roman" pitchFamily="18" charset="0"/>
                    <a:cs typeface="Times New Roman" pitchFamily="18" charset="0"/>
                  </a:rPr>
                  <a:t>Viết công thức tính giá mới của một mặt hàng theo giá cũ.</a:t>
                </a:r>
              </a:p>
              <a:p>
                <a:pPr marL="457200" indent="-457200" algn="just" defTabSz="1068813">
                  <a:buFontTx/>
                  <a:buAutoNum type="alphaLcPeriod"/>
                </a:pPr>
                <a:r>
                  <a:rPr lang="vi-VN" sz="2400" dirty="0">
                    <a:solidFill>
                      <a:prstClr val="black"/>
                    </a:solidFill>
                    <a:latin typeface="Times New Roman" pitchFamily="18" charset="0"/>
                    <a:cs typeface="Times New Roman" pitchFamily="18" charset="0"/>
                  </a:rPr>
                  <a:t>Nếu một chiếc áo phông có giá niêm yết là 300 nghìn đồng thì giá của nó sau khi giảm là bao nhiêu?</a:t>
                </a:r>
                <a:endParaRPr lang="en-US" sz="2400" dirty="0">
                  <a:solidFill>
                    <a:prstClr val="black"/>
                  </a:solidFill>
                  <a:latin typeface="Times New Roman" pitchFamily="18" charset="0"/>
                  <a:cs typeface="Times New Roman" pitchFamily="18" charset="0"/>
                </a:endParaRPr>
              </a:p>
            </p:txBody>
          </p:sp>
        </mc:Choice>
        <mc:Fallback xmlns="">
          <p:sp>
            <p:nvSpPr>
              <p:cNvPr id="2" name="TextBox 1">
                <a:extLst>
                  <a:ext uri="{FF2B5EF4-FFF2-40B4-BE49-F238E27FC236}">
                    <a16:creationId xmlns:a16="http://schemas.microsoft.com/office/drawing/2014/main" id="{605E09A9-BDB5-42B4-B63E-ACCF20CB5F8B}"/>
                  </a:ext>
                </a:extLst>
              </p:cNvPr>
              <p:cNvSpPr txBox="1">
                <a:spLocks noRot="1" noChangeAspect="1" noMove="1" noResize="1" noEditPoints="1" noAdjustHandles="1" noChangeArrowheads="1" noChangeShapeType="1" noTextEdit="1"/>
              </p:cNvSpPr>
              <p:nvPr/>
            </p:nvSpPr>
            <p:spPr>
              <a:xfrm>
                <a:off x="334932" y="153576"/>
                <a:ext cx="11353484" cy="1569660"/>
              </a:xfrm>
              <a:prstGeom prst="rect">
                <a:avLst/>
              </a:prstGeom>
              <a:blipFill>
                <a:blip r:embed="rId2"/>
                <a:stretch>
                  <a:fillRect l="-859" t="-3101" r="-806" b="-77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xmlns="" id="{5BA0BAFA-857C-4EE1-89E6-68009641542A}"/>
                  </a:ext>
                </a:extLst>
              </p:cNvPr>
              <p:cNvSpPr txBox="1"/>
              <p:nvPr/>
            </p:nvSpPr>
            <p:spPr>
              <a:xfrm>
                <a:off x="334932" y="1843229"/>
                <a:ext cx="11711294" cy="830997"/>
              </a:xfrm>
              <a:prstGeom prst="rect">
                <a:avLst/>
              </a:prstGeom>
              <a:noFill/>
            </p:spPr>
            <p:txBody>
              <a:bodyPr wrap="square" rtlCol="0">
                <a:spAutoFit/>
              </a:bodyPr>
              <a:lstStyle/>
              <a:p>
                <a:pPr algn="just" defTabSz="1068813"/>
                <a:r>
                  <a:rPr lang="vi-VN" sz="2400" dirty="0">
                    <a:solidFill>
                      <a:srgbClr val="FF0000"/>
                    </a:solidFill>
                    <a:latin typeface="Times New Roman" pitchFamily="18" charset="0"/>
                    <a:cs typeface="Times New Roman" pitchFamily="18" charset="0"/>
                  </a:rPr>
                  <a:t>Nếu coi giá cũ của sản phẩm là </a:t>
                </a:r>
                <a14:m>
                  <m:oMath xmlns:m="http://schemas.openxmlformats.org/officeDocument/2006/math">
                    <m:r>
                      <a:rPr lang="vi-VN" sz="2400" i="1" dirty="0">
                        <a:solidFill>
                          <a:srgbClr val="FF0000"/>
                        </a:solidFill>
                        <a:latin typeface="Cambria Math" panose="02040503050406030204" pitchFamily="18" charset="0"/>
                        <a:cs typeface="Times New Roman" pitchFamily="18" charset="0"/>
                      </a:rPr>
                      <m:t>1</m:t>
                    </m:r>
                    <m:r>
                      <a:rPr lang="vi-VN" sz="2400" b="0" i="1" dirty="0" smtClean="0">
                        <a:solidFill>
                          <a:srgbClr val="FF0000"/>
                        </a:solidFill>
                        <a:latin typeface="Cambria Math" panose="02040503050406030204" pitchFamily="18" charset="0"/>
                        <a:cs typeface="Times New Roman" pitchFamily="18" charset="0"/>
                      </a:rPr>
                      <m:t>00</m:t>
                    </m:r>
                    <m:r>
                      <a:rPr lang="vi-VN" sz="2400" i="1">
                        <a:solidFill>
                          <a:srgbClr val="FF0000"/>
                        </a:solidFill>
                        <a:latin typeface="Cambria Math" panose="02040503050406030204" pitchFamily="18" charset="0"/>
                        <a:cs typeface="Times New Roman" pitchFamily="18" charset="0"/>
                      </a:rPr>
                      <m:t>%</m:t>
                    </m:r>
                  </m:oMath>
                </a14:m>
                <a:r>
                  <a:rPr lang="vi-VN" sz="2400" dirty="0">
                    <a:solidFill>
                      <a:srgbClr val="FF0000"/>
                    </a:solidFill>
                    <a:latin typeface="Times New Roman" pitchFamily="18" charset="0"/>
                    <a:cs typeface="Times New Roman" pitchFamily="18" charset="0"/>
                  </a:rPr>
                  <a:t> thì giảm giá </a:t>
                </a:r>
                <a14:m>
                  <m:oMath xmlns:m="http://schemas.openxmlformats.org/officeDocument/2006/math">
                    <m:r>
                      <a:rPr lang="vi-VN" sz="2400" i="1">
                        <a:solidFill>
                          <a:srgbClr val="FF0000"/>
                        </a:solidFill>
                        <a:latin typeface="Cambria Math" panose="02040503050406030204" pitchFamily="18" charset="0"/>
                        <a:cs typeface="Times New Roman" pitchFamily="18" charset="0"/>
                      </a:rPr>
                      <m:t>15% </m:t>
                    </m:r>
                  </m:oMath>
                </a14:m>
                <a:r>
                  <a:rPr lang="vi-VN" sz="2400" dirty="0">
                    <a:solidFill>
                      <a:srgbClr val="FF0000"/>
                    </a:solidFill>
                    <a:latin typeface="Times New Roman" pitchFamily="18" charset="0"/>
                    <a:cs typeface="Times New Roman" pitchFamily="18" charset="0"/>
                  </a:rPr>
                  <a:t> nghĩa là giá mới bằng bao nhiêu lần giá cũ?</a:t>
                </a:r>
              </a:p>
            </p:txBody>
          </p:sp>
        </mc:Choice>
        <mc:Fallback xmlns="">
          <p:sp>
            <p:nvSpPr>
              <p:cNvPr id="3" name="TextBox 2">
                <a:extLst>
                  <a:ext uri="{FF2B5EF4-FFF2-40B4-BE49-F238E27FC236}">
                    <a16:creationId xmlns:a16="http://schemas.microsoft.com/office/drawing/2014/main" id="{5BA0BAFA-857C-4EE1-89E6-68009641542A}"/>
                  </a:ext>
                </a:extLst>
              </p:cNvPr>
              <p:cNvSpPr txBox="1">
                <a:spLocks noRot="1" noChangeAspect="1" noMove="1" noResize="1" noEditPoints="1" noAdjustHandles="1" noChangeArrowheads="1" noChangeShapeType="1" noTextEdit="1"/>
              </p:cNvSpPr>
              <p:nvPr/>
            </p:nvSpPr>
            <p:spPr>
              <a:xfrm>
                <a:off x="334932" y="1843229"/>
                <a:ext cx="11711294" cy="830997"/>
              </a:xfrm>
              <a:prstGeom prst="rect">
                <a:avLst/>
              </a:prstGeom>
              <a:blipFill>
                <a:blip r:embed="rId3"/>
                <a:stretch>
                  <a:fillRect l="-833" t="-5839" r="-781" b="-153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xmlns="" id="{078CEE4E-F7FC-4711-8453-D8801CF936C9}"/>
                  </a:ext>
                </a:extLst>
              </p:cNvPr>
              <p:cNvSpPr/>
              <p:nvPr/>
            </p:nvSpPr>
            <p:spPr>
              <a:xfrm>
                <a:off x="215661" y="2644170"/>
                <a:ext cx="11353485" cy="3046988"/>
              </a:xfrm>
              <a:prstGeom prst="rect">
                <a:avLst/>
              </a:prstGeom>
            </p:spPr>
            <p:txBody>
              <a:bodyPr wrap="square">
                <a:spAutoFit/>
              </a:bodyPr>
              <a:lstStyle/>
              <a:p>
                <a:pPr lvl="0" algn="ctr" defTabSz="1068813"/>
                <a:r>
                  <a:rPr lang="vi-VN" sz="2400" b="1" dirty="0">
                    <a:solidFill>
                      <a:srgbClr val="0000FF"/>
                    </a:solidFill>
                    <a:latin typeface="Times New Roman" pitchFamily="18" charset="0"/>
                    <a:cs typeface="Times New Roman" pitchFamily="18" charset="0"/>
                  </a:rPr>
                  <a:t>Bài giải</a:t>
                </a:r>
              </a:p>
              <a:p>
                <a:pPr lvl="0" algn="just" defTabSz="1068813"/>
                <a:r>
                  <a:rPr lang="vi-VN" sz="2400" dirty="0">
                    <a:solidFill>
                      <a:schemeClr val="tx1"/>
                    </a:solidFill>
                    <a:latin typeface="Times New Roman" pitchFamily="18" charset="0"/>
                    <a:cs typeface="Times New Roman" pitchFamily="18" charset="0"/>
                  </a:rPr>
                  <a:t>a. Giảm giá </a:t>
                </a:r>
                <a14:m>
                  <m:oMath xmlns:m="http://schemas.openxmlformats.org/officeDocument/2006/math">
                    <m:r>
                      <a:rPr lang="vi-VN" sz="2400" i="1">
                        <a:solidFill>
                          <a:schemeClr val="tx1"/>
                        </a:solidFill>
                        <a:latin typeface="Cambria Math" panose="02040503050406030204" pitchFamily="18" charset="0"/>
                        <a:cs typeface="Times New Roman" pitchFamily="18" charset="0"/>
                      </a:rPr>
                      <m:t>15% </m:t>
                    </m:r>
                  </m:oMath>
                </a14:m>
                <a:r>
                  <a:rPr lang="vi-VN" sz="2400" dirty="0">
                    <a:solidFill>
                      <a:schemeClr val="tx1"/>
                    </a:solidFill>
                    <a:latin typeface="Times New Roman" pitchFamily="18" charset="0"/>
                    <a:cs typeface="Times New Roman" pitchFamily="18" charset="0"/>
                  </a:rPr>
                  <a:t> nghĩa là giá mới bằng </a:t>
                </a:r>
                <a14:m>
                  <m:oMath xmlns:m="http://schemas.openxmlformats.org/officeDocument/2006/math">
                    <m:r>
                      <a:rPr lang="vi-VN" sz="2400" i="1" dirty="0" smtClean="0">
                        <a:latin typeface="Cambria Math" panose="02040503050406030204" pitchFamily="18" charset="0"/>
                        <a:cs typeface="Times New Roman" pitchFamily="18" charset="0"/>
                      </a:rPr>
                      <m:t>8</m:t>
                    </m:r>
                    <m:r>
                      <a:rPr lang="vi-VN" sz="2400" i="1">
                        <a:latin typeface="Cambria Math" panose="02040503050406030204" pitchFamily="18" charset="0"/>
                        <a:cs typeface="Times New Roman" pitchFamily="18" charset="0"/>
                      </a:rPr>
                      <m:t>5%</m:t>
                    </m:r>
                  </m:oMath>
                </a14:m>
                <a:r>
                  <a:rPr lang="vi-VN" sz="2400" dirty="0">
                    <a:solidFill>
                      <a:schemeClr val="tx1"/>
                    </a:solidFill>
                    <a:latin typeface="Times New Roman" pitchFamily="18" charset="0"/>
                    <a:cs typeface="Times New Roman" pitchFamily="18" charset="0"/>
                  </a:rPr>
                  <a:t> giá cũ. </a:t>
                </a:r>
              </a:p>
              <a:p>
                <a:pPr lvl="0" algn="just" defTabSz="1068813"/>
                <a:r>
                  <a:rPr lang="vi-VN" sz="2400">
                    <a:solidFill>
                      <a:schemeClr val="tx1"/>
                    </a:solidFill>
                    <a:latin typeface="Times New Roman" pitchFamily="18" charset="0"/>
                    <a:cs typeface="Times New Roman" pitchFamily="18" charset="0"/>
                  </a:rPr>
                  <a:t>    C</a:t>
                </a:r>
                <a:r>
                  <a:rPr lang="vi-VN" sz="2400">
                    <a:solidFill>
                      <a:prstClr val="black"/>
                    </a:solidFill>
                    <a:latin typeface="Times New Roman" pitchFamily="18" charset="0"/>
                    <a:cs typeface="Times New Roman" pitchFamily="18" charset="0"/>
                  </a:rPr>
                  <a:t>ông </a:t>
                </a:r>
                <a:r>
                  <a:rPr lang="vi-VN" sz="2400" dirty="0">
                    <a:solidFill>
                      <a:prstClr val="black"/>
                    </a:solidFill>
                    <a:latin typeface="Times New Roman" pitchFamily="18" charset="0"/>
                    <a:cs typeface="Times New Roman" pitchFamily="18" charset="0"/>
                  </a:rPr>
                  <a:t>thức tính giá mới của một mặt hàng theo giá cũ là:</a:t>
                </a:r>
              </a:p>
              <a:p>
                <a:pPr lvl="0" algn="just" defTabSz="1068813"/>
                <a:r>
                  <a:rPr lang="vi-VN" sz="2400">
                    <a:solidFill>
                      <a:prstClr val="black"/>
                    </a:solidFill>
                    <a:latin typeface="Times New Roman" pitchFamily="18" charset="0"/>
                    <a:cs typeface="Times New Roman" pitchFamily="18" charset="0"/>
                  </a:rPr>
                  <a:t>    Giá </a:t>
                </a:r>
                <a:r>
                  <a:rPr lang="vi-VN" sz="2400" dirty="0">
                    <a:solidFill>
                      <a:prstClr val="black"/>
                    </a:solidFill>
                    <a:latin typeface="Times New Roman" pitchFamily="18" charset="0"/>
                    <a:cs typeface="Times New Roman" pitchFamily="18" charset="0"/>
                  </a:rPr>
                  <a:t>mới </a:t>
                </a:r>
                <a14:m>
                  <m:oMath xmlns:m="http://schemas.openxmlformats.org/officeDocument/2006/math">
                    <m:r>
                      <a:rPr lang="vi-VN" sz="2400" b="0" i="0" dirty="0" smtClean="0">
                        <a:latin typeface="Cambria Math" panose="02040503050406030204" pitchFamily="18" charset="0"/>
                        <a:cs typeface="Times New Roman" pitchFamily="18" charset="0"/>
                      </a:rPr>
                      <m:t>=</m:t>
                    </m:r>
                    <m:r>
                      <a:rPr lang="vi-VN" sz="2400" i="1" dirty="0">
                        <a:latin typeface="Cambria Math" panose="02040503050406030204" pitchFamily="18" charset="0"/>
                        <a:cs typeface="Times New Roman" pitchFamily="18" charset="0"/>
                      </a:rPr>
                      <m:t>8</m:t>
                    </m:r>
                    <m:r>
                      <a:rPr lang="vi-VN" sz="2400" i="1">
                        <a:latin typeface="Cambria Math" panose="02040503050406030204" pitchFamily="18" charset="0"/>
                        <a:cs typeface="Times New Roman" pitchFamily="18" charset="0"/>
                      </a:rPr>
                      <m:t>5%</m:t>
                    </m:r>
                  </m:oMath>
                </a14:m>
                <a:r>
                  <a:rPr lang="vi-VN" sz="2400" dirty="0">
                    <a:solidFill>
                      <a:prstClr val="black"/>
                    </a:solidFill>
                    <a:latin typeface="Times New Roman" pitchFamily="18" charset="0"/>
                    <a:cs typeface="Times New Roman" pitchFamily="18" charset="0"/>
                  </a:rPr>
                  <a:t> giá cũ.</a:t>
                </a:r>
              </a:p>
              <a:p>
                <a:pPr lvl="0" algn="just" defTabSz="1068813"/>
                <a:endParaRPr lang="vi-VN" sz="2400" dirty="0">
                  <a:solidFill>
                    <a:prstClr val="black"/>
                  </a:solidFill>
                  <a:latin typeface="Times New Roman" pitchFamily="18" charset="0"/>
                  <a:cs typeface="Times New Roman" pitchFamily="18" charset="0"/>
                </a:endParaRPr>
              </a:p>
              <a:p>
                <a:pPr lvl="0" algn="just" defTabSz="1068813"/>
                <a:r>
                  <a:rPr lang="vi-VN" sz="2400" dirty="0">
                    <a:solidFill>
                      <a:prstClr val="black"/>
                    </a:solidFill>
                    <a:latin typeface="Times New Roman" pitchFamily="18" charset="0"/>
                    <a:cs typeface="Times New Roman" pitchFamily="18" charset="0"/>
                  </a:rPr>
                  <a:t>b. </a:t>
                </a:r>
                <a:r>
                  <a:rPr lang="en-US" sz="2400" dirty="0" err="1">
                    <a:latin typeface="Times New Roman" panose="02020603050405020304" pitchFamily="18" charset="0"/>
                    <a:ea typeface="Times New Roman" panose="02020603050405020304" pitchFamily="18" charset="0"/>
                  </a:rPr>
                  <a:t>Giá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áo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sau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giảm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vi-VN" sz="2400" dirty="0">
                    <a:latin typeface="Times New Roman" panose="02020603050405020304" pitchFamily="18" charset="0"/>
                    <a:ea typeface="Times New Roman" panose="02020603050405020304" pitchFamily="18" charset="0"/>
                  </a:rPr>
                  <a:t>:</a:t>
                </a:r>
              </a:p>
              <a:p>
                <a:pPr lvl="0" algn="just" defTabSz="1068813"/>
                <a:r>
                  <a:rPr lang="vi-VN" sz="2400" b="0">
                    <a:solidFill>
                      <a:prstClr val="black"/>
                    </a:solidFill>
                    <a:cs typeface="Times New Roman" pitchFamily="18" charset="0"/>
                  </a:rPr>
                  <a:t>    </a:t>
                </a:r>
                <a14:m>
                  <m:oMath xmlns:m="http://schemas.openxmlformats.org/officeDocument/2006/math">
                    <m:r>
                      <a:rPr lang="vi-VN" sz="2400" b="0" i="1" smtClean="0">
                        <a:solidFill>
                          <a:prstClr val="black"/>
                        </a:solidFill>
                        <a:latin typeface="Cambria Math" panose="02040503050406030204" pitchFamily="18" charset="0"/>
                        <a:cs typeface="Times New Roman" pitchFamily="18" charset="0"/>
                      </a:rPr>
                      <m:t>0,85. 300 000=255 000</m:t>
                    </m:r>
                  </m:oMath>
                </a14:m>
                <a:r>
                  <a:rPr lang="vi-VN" sz="2400" dirty="0">
                    <a:solidFill>
                      <a:prstClr val="black"/>
                    </a:solidFill>
                    <a:latin typeface="Times New Roman" pitchFamily="18" charset="0"/>
                    <a:cs typeface="Times New Roman" pitchFamily="18" charset="0"/>
                  </a:rPr>
                  <a:t> ( đồng )</a:t>
                </a:r>
              </a:p>
              <a:p>
                <a:pPr lvl="0" algn="just" defTabSz="1068813"/>
                <a:endParaRPr lang="en-US" sz="2400" dirty="0">
                  <a:solidFill>
                    <a:prstClr val="black"/>
                  </a:solidFill>
                  <a:latin typeface="Times New Roman" pitchFamily="18" charset="0"/>
                  <a:cs typeface="Times New Roman" pitchFamily="18" charset="0"/>
                </a:endParaRPr>
              </a:p>
            </p:txBody>
          </p:sp>
        </mc:Choice>
        <mc:Fallback xmlns="">
          <p:sp>
            <p:nvSpPr>
              <p:cNvPr id="7" name="Rectangle 6">
                <a:extLst>
                  <a:ext uri="{FF2B5EF4-FFF2-40B4-BE49-F238E27FC236}">
                    <a16:creationId xmlns:a16="http://schemas.microsoft.com/office/drawing/2014/main" id="{078CEE4E-F7FC-4711-8453-D8801CF936C9}"/>
                  </a:ext>
                </a:extLst>
              </p:cNvPr>
              <p:cNvSpPr>
                <a:spLocks noRot="1" noChangeAspect="1" noMove="1" noResize="1" noEditPoints="1" noAdjustHandles="1" noChangeArrowheads="1" noChangeShapeType="1" noTextEdit="1"/>
              </p:cNvSpPr>
              <p:nvPr/>
            </p:nvSpPr>
            <p:spPr>
              <a:xfrm>
                <a:off x="215661" y="2644170"/>
                <a:ext cx="11353485" cy="3046988"/>
              </a:xfrm>
              <a:prstGeom prst="rect">
                <a:avLst/>
              </a:prstGeom>
              <a:blipFill>
                <a:blip r:embed="rId4"/>
                <a:stretch>
                  <a:fillRect l="-805" t="-1600"/>
                </a:stretch>
              </a:blipFill>
            </p:spPr>
            <p:txBody>
              <a:bodyPr/>
              <a:lstStyle/>
              <a:p>
                <a:r>
                  <a:rPr lang="en-US">
                    <a:noFill/>
                  </a:rPr>
                  <a:t> </a:t>
                </a:r>
              </a:p>
            </p:txBody>
          </p:sp>
        </mc:Fallback>
      </mc:AlternateContent>
      <p:sp>
        <p:nvSpPr>
          <p:cNvPr id="10" name="Rectangle 8">
            <a:extLst>
              <a:ext uri="{FF2B5EF4-FFF2-40B4-BE49-F238E27FC236}">
                <a16:creationId xmlns:a16="http://schemas.microsoft.com/office/drawing/2014/main" xmlns="" id="{A8CA23A8-9AFA-40EF-99F8-897371F3C1F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54863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barn(inVertical)">
                                      <p:cBhvr>
                                        <p:cTn id="20" dur="500"/>
                                        <p:tgtEl>
                                          <p:spTgt spid="7">
                                            <p:txEl>
                                              <p:pRg st="1" end="1"/>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barn(inVertical)">
                                      <p:cBhvr>
                                        <p:cTn id="23" dur="500"/>
                                        <p:tgtEl>
                                          <p:spTgt spid="7">
                                            <p:txEl>
                                              <p:pRg st="2" end="2"/>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barn(inVertical)">
                                      <p:cBhvr>
                                        <p:cTn id="26" dur="500"/>
                                        <p:tgtEl>
                                          <p:spTgt spid="7">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animEffect transition="in" filter="fade">
                                      <p:cBhvr>
                                        <p:cTn id="31" dur="500"/>
                                        <p:tgtEl>
                                          <p:spTgt spid="7">
                                            <p:txEl>
                                              <p:pRg st="5" end="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7">
                                            <p:txEl>
                                              <p:pRg st="6" end="6"/>
                                            </p:txEl>
                                          </p:spTgt>
                                        </p:tgtEl>
                                        <p:attrNameLst>
                                          <p:attrName>style.visibility</p:attrName>
                                        </p:attrNameLst>
                                      </p:cBhvr>
                                      <p:to>
                                        <p:strVal val="visible"/>
                                      </p:to>
                                    </p:set>
                                    <p:animEffect transition="in" filter="fade">
                                      <p:cBhvr>
                                        <p:cTn id="34"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995B51C-3AF1-4A57-AAAB-281B08C6F288}"/>
              </a:ext>
            </a:extLst>
          </p:cNvPr>
          <p:cNvPicPr/>
          <p:nvPr/>
        </p:nvPicPr>
        <p:blipFill>
          <a:blip r:embed="rId2"/>
          <a:stretch>
            <a:fillRect/>
          </a:stretch>
        </p:blipFill>
        <p:spPr>
          <a:xfrm>
            <a:off x="7477957" y="984179"/>
            <a:ext cx="4426123" cy="3190256"/>
          </a:xfrm>
          <a:prstGeom prst="rect">
            <a:avLst/>
          </a:prstGeom>
        </p:spPr>
      </p:pic>
      <p:sp>
        <p:nvSpPr>
          <p:cNvPr id="3" name="TextBox 2">
            <a:extLst>
              <a:ext uri="{FF2B5EF4-FFF2-40B4-BE49-F238E27FC236}">
                <a16:creationId xmlns:a16="http://schemas.microsoft.com/office/drawing/2014/main" xmlns="" id="{809D2DBC-C650-4125-82CF-76464DA8585D}"/>
              </a:ext>
            </a:extLst>
          </p:cNvPr>
          <p:cNvSpPr txBox="1"/>
          <p:nvPr/>
        </p:nvSpPr>
        <p:spPr>
          <a:xfrm>
            <a:off x="454202" y="194512"/>
            <a:ext cx="9312650" cy="461665"/>
          </a:xfrm>
          <a:prstGeom prst="rect">
            <a:avLst/>
          </a:prstGeom>
          <a:noFill/>
        </p:spPr>
        <p:txBody>
          <a:bodyPr wrap="square" rtlCol="0">
            <a:spAutoFit/>
          </a:bodyPr>
          <a:lstStyle/>
          <a:p>
            <a:pPr algn="just" defTabSz="1068813"/>
            <a:r>
              <a:rPr lang="vi-VN" sz="2400" dirty="0">
                <a:solidFill>
                  <a:srgbClr val="FF0000"/>
                </a:solidFill>
                <a:latin typeface="Times New Roman" pitchFamily="18" charset="0"/>
                <a:cs typeface="Times New Roman" pitchFamily="18" charset="0"/>
              </a:rPr>
              <a:t>Quan sát hình ảnh sau và cho biết: Hình ảnh sau cho biết điều gì?</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xmlns="" id="{D4DB7010-08E9-4D50-8503-138B87D8F870}"/>
                  </a:ext>
                </a:extLst>
              </p:cNvPr>
              <p:cNvSpPr txBox="1"/>
              <p:nvPr/>
            </p:nvSpPr>
            <p:spPr>
              <a:xfrm>
                <a:off x="454202" y="984179"/>
                <a:ext cx="6300779" cy="3046988"/>
              </a:xfrm>
              <a:prstGeom prst="rect">
                <a:avLst/>
              </a:prstGeom>
              <a:noFill/>
            </p:spPr>
            <p:txBody>
              <a:bodyPr wrap="square" rtlCol="0">
                <a:spAutoFit/>
              </a:bodyPr>
              <a:lstStyle/>
              <a:p>
                <a:pPr algn="just" defTabSz="1068813"/>
                <a:r>
                  <a:rPr lang="vi-VN" sz="2400" dirty="0">
                    <a:solidFill>
                      <a:srgbClr val="FF0000"/>
                    </a:solidFill>
                    <a:latin typeface="Times New Roman" pitchFamily="18" charset="0"/>
                    <a:cs typeface="Times New Roman" pitchFamily="18" charset="0"/>
                  </a:rPr>
                  <a:t>Đây chính là Quy tắc </a:t>
                </a:r>
                <a14:m>
                  <m:oMath xmlns:m="http://schemas.openxmlformats.org/officeDocument/2006/math">
                    <m:r>
                      <a:rPr lang="vi-VN" sz="2400" b="0" i="1" smtClean="0">
                        <a:solidFill>
                          <a:srgbClr val="FF0000"/>
                        </a:solidFill>
                        <a:latin typeface="Cambria Math" panose="02040503050406030204" pitchFamily="18" charset="0"/>
                        <a:cs typeface="Times New Roman" pitchFamily="18" charset="0"/>
                      </a:rPr>
                      <m:t>72</m:t>
                    </m:r>
                  </m:oMath>
                </a14:m>
                <a:r>
                  <a:rPr lang="vi-VN" sz="2400" dirty="0">
                    <a:solidFill>
                      <a:srgbClr val="FF0000"/>
                    </a:solidFill>
                    <a:latin typeface="Times New Roman" pitchFamily="18" charset="0"/>
                    <a:cs typeface="Times New Roman" pitchFamily="18" charset="0"/>
                  </a:rPr>
                  <a:t> trong tài chính. </a:t>
                </a:r>
                <a:endParaRPr lang="en-US" sz="2400" dirty="0">
                  <a:solidFill>
                    <a:srgbClr val="FF0000"/>
                  </a:solidFill>
                  <a:latin typeface="Times New Roman" pitchFamily="18" charset="0"/>
                  <a:cs typeface="Times New Roman" pitchFamily="18" charset="0"/>
                </a:endParaRPr>
              </a:p>
              <a:p>
                <a:pPr algn="just" defTabSz="1068813"/>
                <a:endParaRPr lang="en-US" sz="2400" b="1" dirty="0">
                  <a:latin typeface="Times New Roman" panose="02020603050405020304" pitchFamily="18" charset="0"/>
                  <a:cs typeface="Times New Roman" panose="02020603050405020304" pitchFamily="18" charset="0"/>
                </a:endParaRPr>
              </a:p>
              <a:p>
                <a:pPr algn="just" defTabSz="1068813"/>
                <a:r>
                  <a:rPr lang="en-US" sz="2400" b="1" dirty="0" err="1">
                    <a:latin typeface="Times New Roman" panose="02020603050405020304" pitchFamily="18" charset="0"/>
                    <a:cs typeface="Times New Roman" panose="02020603050405020304" pitchFamily="18" charset="0"/>
                  </a:rPr>
                  <a:t>Bạn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nghe</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tắc</a:t>
                </a:r>
                <a:r>
                  <a:rPr lang="en-US" sz="2400" b="1" dirty="0">
                    <a:latin typeface="Times New Roman" panose="02020603050405020304" pitchFamily="18" charset="0"/>
                    <a:cs typeface="Times New Roman" panose="02020603050405020304" pitchFamily="18" charset="0"/>
                  </a:rPr>
                  <a:t> 72 </a:t>
                </a:r>
                <a:r>
                  <a:rPr lang="en-US" sz="2400" b="1" dirty="0" err="1">
                    <a:latin typeface="Times New Roman" panose="02020603050405020304" pitchFamily="18" charset="0"/>
                    <a:cs typeface="Times New Roman" panose="02020603050405020304" pitchFamily="18" charset="0"/>
                  </a:rPr>
                  <a:t>chưa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chính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bản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mọi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đầu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nằm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lòng</a:t>
                </a:r>
                <a:r>
                  <a:rPr lang="en-US" sz="2400" b="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lgn="just" defTabSz="1068813"/>
                <a:endParaRPr lang="en-US" sz="2400" dirty="0">
                  <a:solidFill>
                    <a:srgbClr val="FF0000"/>
                  </a:solidFill>
                  <a:latin typeface="Times New Roman" pitchFamily="18" charset="0"/>
                  <a:cs typeface="Times New Roman" pitchFamily="18" charset="0"/>
                </a:endParaRPr>
              </a:p>
              <a:p>
                <a:pPr algn="just" defTabSz="1068813"/>
                <a:r>
                  <a:rPr lang="vi-VN" sz="2400" dirty="0">
                    <a:solidFill>
                      <a:srgbClr val="FF0000"/>
                    </a:solidFill>
                    <a:latin typeface="Times New Roman" pitchFamily="18" charset="0"/>
                    <a:cs typeface="Times New Roman" pitchFamily="18" charset="0"/>
                  </a:rPr>
                  <a:t>Vậy Quy tắc </a:t>
                </a:r>
                <a14:m>
                  <m:oMath xmlns:m="http://schemas.openxmlformats.org/officeDocument/2006/math">
                    <m:r>
                      <a:rPr lang="vi-VN" sz="2400" i="1">
                        <a:solidFill>
                          <a:srgbClr val="FF0000"/>
                        </a:solidFill>
                        <a:latin typeface="Cambria Math" panose="02040503050406030204" pitchFamily="18" charset="0"/>
                        <a:cs typeface="Times New Roman" pitchFamily="18" charset="0"/>
                      </a:rPr>
                      <m:t>72</m:t>
                    </m:r>
                  </m:oMath>
                </a14:m>
                <a:r>
                  <a:rPr lang="vi-VN" sz="2400" dirty="0">
                    <a:solidFill>
                      <a:srgbClr val="FF0000"/>
                    </a:solidFill>
                    <a:latin typeface="Times New Roman" pitchFamily="18" charset="0"/>
                    <a:cs typeface="Times New Roman" pitchFamily="18" charset="0"/>
                  </a:rPr>
                  <a:t> trong tài chính là gì</a:t>
                </a:r>
                <a:r>
                  <a:rPr lang="en-US" sz="2400" dirty="0">
                    <a:solidFill>
                      <a:srgbClr val="FF0000"/>
                    </a:solidFill>
                    <a:latin typeface="Times New Roman" pitchFamily="18" charset="0"/>
                    <a:cs typeface="Times New Roman" pitchFamily="18" charset="0"/>
                  </a:rPr>
                  <a:t>?</a:t>
                </a:r>
                <a:r>
                  <a:rPr lang="vi-VN" sz="2400" dirty="0">
                    <a:solidFill>
                      <a:srgbClr val="FF0000"/>
                    </a:solidFill>
                    <a:latin typeface="Times New Roman" pitchFamily="18" charset="0"/>
                    <a:cs typeface="Times New Roman" pitchFamily="18" charset="0"/>
                  </a:rPr>
                  <a:t> </a:t>
                </a:r>
                <a:endParaRPr lang="en-US" sz="2400" dirty="0">
                  <a:solidFill>
                    <a:srgbClr val="FF0000"/>
                  </a:solidFill>
                  <a:latin typeface="Times New Roman" pitchFamily="18" charset="0"/>
                  <a:cs typeface="Times New Roman" pitchFamily="18" charset="0"/>
                </a:endParaRPr>
              </a:p>
              <a:p>
                <a:pPr algn="just" defTabSz="1068813"/>
                <a:r>
                  <a:rPr lang="en-US" sz="2400" dirty="0">
                    <a:solidFill>
                      <a:srgbClr val="FF0000"/>
                    </a:solidFill>
                    <a:latin typeface="Times New Roman" pitchFamily="18" charset="0"/>
                    <a:cs typeface="Times New Roman" pitchFamily="18" charset="0"/>
                  </a:rPr>
                  <a:t>C</a:t>
                </a:r>
                <a:r>
                  <a:rPr lang="vi-VN" sz="2400" dirty="0">
                    <a:solidFill>
                      <a:srgbClr val="FF0000"/>
                    </a:solidFill>
                    <a:latin typeface="Times New Roman" pitchFamily="18" charset="0"/>
                    <a:cs typeface="Times New Roman" pitchFamily="18" charset="0"/>
                  </a:rPr>
                  <a:t>húng ta cùng tìm hiểu trong HĐ4 </a:t>
                </a:r>
              </a:p>
            </p:txBody>
          </p:sp>
        </mc:Choice>
        <mc:Fallback xmlns="">
          <p:sp>
            <p:nvSpPr>
              <p:cNvPr id="4" name="TextBox 3">
                <a:extLst>
                  <a:ext uri="{FF2B5EF4-FFF2-40B4-BE49-F238E27FC236}">
                    <a16:creationId xmlns:a16="http://schemas.microsoft.com/office/drawing/2014/main" id="{D4DB7010-08E9-4D50-8503-138B87D8F870}"/>
                  </a:ext>
                </a:extLst>
              </p:cNvPr>
              <p:cNvSpPr txBox="1">
                <a:spLocks noRot="1" noChangeAspect="1" noMove="1" noResize="1" noEditPoints="1" noAdjustHandles="1" noChangeArrowheads="1" noChangeShapeType="1" noTextEdit="1"/>
              </p:cNvSpPr>
              <p:nvPr/>
            </p:nvSpPr>
            <p:spPr>
              <a:xfrm>
                <a:off x="454202" y="984179"/>
                <a:ext cx="6300779" cy="3046988"/>
              </a:xfrm>
              <a:prstGeom prst="rect">
                <a:avLst/>
              </a:prstGeom>
              <a:blipFill>
                <a:blip r:embed="rId3"/>
                <a:stretch>
                  <a:fillRect l="-1549" t="-1600" r="-2614" b="-3600"/>
                </a:stretch>
              </a:blipFill>
            </p:spPr>
            <p:txBody>
              <a:bodyPr/>
              <a:lstStyle/>
              <a:p>
                <a:r>
                  <a:rPr lang="en-US">
                    <a:noFill/>
                  </a:rPr>
                  <a:t> </a:t>
                </a:r>
              </a:p>
            </p:txBody>
          </p:sp>
        </mc:Fallback>
      </mc:AlternateContent>
    </p:spTree>
    <p:extLst>
      <p:ext uri="{BB962C8B-B14F-4D97-AF65-F5344CB8AC3E}">
        <p14:creationId xmlns:p14="http://schemas.microsoft.com/office/powerpoint/2010/main" val="135885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barn(inVertical)">
                                      <p:cBhvr>
                                        <p:cTn id="22" dur="500"/>
                                        <p:tgtEl>
                                          <p:spTgt spid="4">
                                            <p:txEl>
                                              <p:pRg st="4" end="4"/>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barn(inVertical)">
                                      <p:cBhvr>
                                        <p:cTn id="25"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image.vietstock.vn/2021/10/16/72.jpeg">
            <a:extLst>
              <a:ext uri="{FF2B5EF4-FFF2-40B4-BE49-F238E27FC236}">
                <a16:creationId xmlns:a16="http://schemas.microsoft.com/office/drawing/2014/main" xmlns="" id="{86D7F80E-1A5A-44A0-86D3-B063CE9D83A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2063198"/>
            <a:ext cx="11722584" cy="4794802"/>
          </a:xfrm>
          <a:prstGeom prst="rect">
            <a:avLst/>
          </a:prstGeom>
          <a:noFill/>
          <a:ln>
            <a:noFill/>
          </a:ln>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xmlns="" id="{FFEC7196-C0AF-43C6-9B74-77784631AB6D}"/>
                  </a:ext>
                </a:extLst>
              </p:cNvPr>
              <p:cNvSpPr txBox="1"/>
              <p:nvPr/>
            </p:nvSpPr>
            <p:spPr>
              <a:xfrm>
                <a:off x="454202" y="194512"/>
                <a:ext cx="9312650" cy="1569660"/>
              </a:xfrm>
              <a:prstGeom prst="rect">
                <a:avLst/>
              </a:prstGeom>
              <a:noFill/>
            </p:spPr>
            <p:txBody>
              <a:bodyPr wrap="square" rtlCol="0">
                <a:spAutoFit/>
              </a:bodyPr>
              <a:lstStyle/>
              <a:p>
                <a:pPr algn="just" defTabSz="1068813"/>
                <a:r>
                  <a:rPr lang="en-US" sz="3200" dirty="0">
                    <a:latin typeface="Times New Roman" pitchFamily="18" charset="0"/>
                    <a:cs typeface="Times New Roman" pitchFamily="18" charset="0"/>
                  </a:rPr>
                  <a:t>Đọc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cứu</a:t>
                </a:r>
                <a:r>
                  <a:rPr lang="en-US" sz="3200" dirty="0">
                    <a:latin typeface="Times New Roman" pitchFamily="18" charset="0"/>
                    <a:cs typeface="Times New Roman" pitchFamily="18" charset="0"/>
                  </a:rPr>
                  <a:t> HĐ4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1 </a:t>
                </a:r>
                <a:r>
                  <a:rPr lang="en-US" sz="3200" dirty="0" err="1">
                    <a:latin typeface="Times New Roman" pitchFamily="18" charset="0"/>
                    <a:cs typeface="Times New Roman" pitchFamily="18" charset="0"/>
                  </a:rPr>
                  <a:t>phút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biết</a:t>
                </a:r>
                <a:r>
                  <a:rPr lang="en-US" sz="3200" dirty="0">
                    <a:latin typeface="Times New Roman" pitchFamily="18" charset="0"/>
                    <a:cs typeface="Times New Roman" pitchFamily="18" charset="0"/>
                  </a:rPr>
                  <a:t>:</a:t>
                </a:r>
              </a:p>
              <a:p>
                <a:pPr marL="342900" indent="-342900" algn="just" defTabSz="1068813">
                  <a:buFontTx/>
                  <a:buChar char="-"/>
                </a:pPr>
                <a:r>
                  <a:rPr lang="en-US" sz="3200" dirty="0" err="1">
                    <a:latin typeface="Times New Roman" pitchFamily="18" charset="0"/>
                    <a:cs typeface="Times New Roman" pitchFamily="18" charset="0"/>
                  </a:rPr>
                  <a:t>Quy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tắc</a:t>
                </a:r>
                <a:r>
                  <a:rPr lang="en-US" sz="3200" dirty="0">
                    <a:latin typeface="Times New Roman" pitchFamily="18" charset="0"/>
                    <a:cs typeface="Times New Roman" pitchFamily="18" charset="0"/>
                  </a:rPr>
                  <a:t>  </a:t>
                </a:r>
                <a14:m>
                  <m:oMath xmlns:m="http://schemas.openxmlformats.org/officeDocument/2006/math">
                    <m:r>
                      <a:rPr lang="en-US" sz="3200" b="0" i="1" smtClean="0">
                        <a:latin typeface="Cambria Math" panose="02040503050406030204" pitchFamily="18" charset="0"/>
                        <a:cs typeface="Times New Roman" pitchFamily="18" charset="0"/>
                      </a:rPr>
                      <m:t>72</m:t>
                    </m:r>
                  </m:oMath>
                </a14:m>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chính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gì</a:t>
                </a:r>
                <a:r>
                  <a:rPr lang="en-US" sz="3200" dirty="0">
                    <a:latin typeface="Times New Roman" pitchFamily="18" charset="0"/>
                    <a:cs typeface="Times New Roman" pitchFamily="18" charset="0"/>
                  </a:rPr>
                  <a:t>? </a:t>
                </a:r>
              </a:p>
              <a:p>
                <a:pPr marL="342900" indent="-342900" algn="just" defTabSz="1068813">
                  <a:buFontTx/>
                  <a:buChar char="-"/>
                </a:pPr>
                <a:r>
                  <a:rPr lang="vi-VN" sz="3200" dirty="0">
                    <a:latin typeface="Times New Roman" pitchFamily="18" charset="0"/>
                    <a:cs typeface="Times New Roman" pitchFamily="18" charset="0"/>
                  </a:rPr>
                  <a:t>Nêu công thức tính?</a:t>
                </a:r>
              </a:p>
            </p:txBody>
          </p:sp>
        </mc:Choice>
        <mc:Fallback xmlns="">
          <p:sp>
            <p:nvSpPr>
              <p:cNvPr id="3" name="TextBox 2">
                <a:extLst>
                  <a:ext uri="{FF2B5EF4-FFF2-40B4-BE49-F238E27FC236}">
                    <a16:creationId xmlns:a16="http://schemas.microsoft.com/office/drawing/2014/main" id="{FFEC7196-C0AF-43C6-9B74-77784631AB6D}"/>
                  </a:ext>
                </a:extLst>
              </p:cNvPr>
              <p:cNvSpPr txBox="1">
                <a:spLocks noRot="1" noChangeAspect="1" noMove="1" noResize="1" noEditPoints="1" noAdjustHandles="1" noChangeArrowheads="1" noChangeShapeType="1" noTextEdit="1"/>
              </p:cNvSpPr>
              <p:nvPr/>
            </p:nvSpPr>
            <p:spPr>
              <a:xfrm>
                <a:off x="454202" y="194512"/>
                <a:ext cx="9312650" cy="1569660"/>
              </a:xfrm>
              <a:prstGeom prst="rect">
                <a:avLst/>
              </a:prstGeom>
              <a:blipFill>
                <a:blip r:embed="rId3"/>
                <a:stretch>
                  <a:fillRect l="-1703" t="-5447" b="-11673"/>
                </a:stretch>
              </a:blipFill>
            </p:spPr>
            <p:txBody>
              <a:bodyPr/>
              <a:lstStyle/>
              <a:p>
                <a:r>
                  <a:rPr lang="en-US">
                    <a:noFill/>
                  </a:rPr>
                  <a:t> </a:t>
                </a:r>
              </a:p>
            </p:txBody>
          </p:sp>
        </mc:Fallback>
      </mc:AlternateContent>
    </p:spTree>
    <p:extLst>
      <p:ext uri="{BB962C8B-B14F-4D97-AF65-F5344CB8AC3E}">
        <p14:creationId xmlns:p14="http://schemas.microsoft.com/office/powerpoint/2010/main" val="230158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E5EFBB6-2FEB-45EB-BA78-192F7801CA89}"/>
              </a:ext>
            </a:extLst>
          </p:cNvPr>
          <p:cNvPicPr>
            <a:picLocks noChangeAspect="1"/>
          </p:cNvPicPr>
          <p:nvPr/>
        </p:nvPicPr>
        <p:blipFill>
          <a:blip r:embed="rId2"/>
          <a:stretch>
            <a:fillRect/>
          </a:stretch>
        </p:blipFill>
        <p:spPr>
          <a:xfrm>
            <a:off x="0" y="2716696"/>
            <a:ext cx="12191999" cy="4141304"/>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xmlns="" id="{43C4EC2F-CF0D-4A5E-B46E-820BEA140204}"/>
                  </a:ext>
                </a:extLst>
              </p:cNvPr>
              <p:cNvSpPr txBox="1"/>
              <p:nvPr/>
            </p:nvSpPr>
            <p:spPr>
              <a:xfrm>
                <a:off x="360134" y="486898"/>
                <a:ext cx="11063240" cy="1384995"/>
              </a:xfrm>
              <a:prstGeom prst="rect">
                <a:avLst/>
              </a:prstGeom>
              <a:noFill/>
            </p:spPr>
            <p:txBody>
              <a:bodyPr wrap="square" rtlCol="0">
                <a:spAutoFit/>
              </a:bodyPr>
              <a:lstStyle/>
              <a:p>
                <a:pPr lvl="0" algn="just"/>
                <a:r>
                  <a:rPr lang="vi-VN" sz="2800" b="1" dirty="0">
                    <a:solidFill>
                      <a:srgbClr val="0000FF"/>
                    </a:solidFill>
                    <a:latin typeface="Times New Roman" pitchFamily="18" charset="0"/>
                    <a:cs typeface="Times New Roman" pitchFamily="18" charset="0"/>
                  </a:rPr>
                  <a:t>Quy tắc </a:t>
                </a:r>
                <a14:m>
                  <m:oMath xmlns:m="http://schemas.openxmlformats.org/officeDocument/2006/math">
                    <m:r>
                      <a:rPr lang="vi-VN" sz="2800" b="1" i="1">
                        <a:solidFill>
                          <a:srgbClr val="0000FF"/>
                        </a:solidFill>
                        <a:latin typeface="Cambria Math" panose="02040503050406030204" pitchFamily="18" charset="0"/>
                        <a:cs typeface="Times New Roman" pitchFamily="18" charset="0"/>
                      </a:rPr>
                      <m:t>𝟕𝟐</m:t>
                    </m:r>
                  </m:oMath>
                </a14:m>
                <a:r>
                  <a:rPr lang="vi-VN" sz="2800" b="1" dirty="0">
                    <a:solidFill>
                      <a:srgbClr val="0000FF"/>
                    </a:solidFill>
                    <a:latin typeface="Times New Roman" pitchFamily="18" charset="0"/>
                    <a:cs typeface="Times New Roman" pitchFamily="18" charset="0"/>
                  </a:rPr>
                  <a:t> trong tài chính</a:t>
                </a:r>
                <a:r>
                  <a:rPr lang="en-US" sz="2800" b="1" dirty="0">
                    <a:solidFill>
                      <a:srgbClr val="0000FF"/>
                    </a:solidFill>
                    <a:latin typeface="Times New Roman" pitchFamily="18" charset="0"/>
                    <a:cs typeface="Times New Roman" pitchFamily="18" charset="0"/>
                  </a:rPr>
                  <a:t> </a:t>
                </a:r>
                <a:r>
                  <a:rPr lang="vi-VN" sz="2800" b="1" dirty="0">
                    <a:latin typeface="Times New Roman" pitchFamily="18" charset="0"/>
                    <a:cs typeface="Times New Roman" pitchFamily="18" charset="0"/>
                  </a:rPr>
                  <a:t>là quy tắc tính nhẩm dùng để ước tính khoảng thời gian cần thiết để số vốn đầu tư ban đầu có thể tăng lên gấp đôi dựa vào mức lãi suất hàng năm cố định.</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43C4EC2F-CF0D-4A5E-B46E-820BEA140204}"/>
                  </a:ext>
                </a:extLst>
              </p:cNvPr>
              <p:cNvSpPr txBox="1">
                <a:spLocks noRot="1" noChangeAspect="1" noMove="1" noResize="1" noEditPoints="1" noAdjustHandles="1" noChangeArrowheads="1" noChangeShapeType="1" noTextEdit="1"/>
              </p:cNvSpPr>
              <p:nvPr/>
            </p:nvSpPr>
            <p:spPr>
              <a:xfrm>
                <a:off x="360134" y="486898"/>
                <a:ext cx="11063240" cy="1384995"/>
              </a:xfrm>
              <a:prstGeom prst="rect">
                <a:avLst/>
              </a:prstGeom>
              <a:blipFill>
                <a:blip r:embed="rId3"/>
                <a:stretch>
                  <a:fillRect l="-1102" t="-4846" r="-1157" b="-11454"/>
                </a:stretch>
              </a:blipFill>
            </p:spPr>
            <p:txBody>
              <a:bodyPr/>
              <a:lstStyle/>
              <a:p>
                <a:r>
                  <a:rPr lang="en-US">
                    <a:noFill/>
                  </a:rPr>
                  <a:t> </a:t>
                </a:r>
              </a:p>
            </p:txBody>
          </p:sp>
        </mc:Fallback>
      </mc:AlternateContent>
    </p:spTree>
    <p:extLst>
      <p:ext uri="{BB962C8B-B14F-4D97-AF65-F5344CB8AC3E}">
        <p14:creationId xmlns:p14="http://schemas.microsoft.com/office/powerpoint/2010/main" val="402161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7000" b="-7000"/>
          </a:stretch>
        </a:blipFill>
        <a:effectLst/>
      </p:bgPr>
    </p:bg>
    <p:spTree>
      <p:nvGrpSpPr>
        <p:cNvPr id="1" name=""/>
        <p:cNvGrpSpPr/>
        <p:nvPr/>
      </p:nvGrpSpPr>
      <p:grpSpPr>
        <a:xfrm>
          <a:off x="0" y="0"/>
          <a:ext cx="0" cy="0"/>
          <a:chOff x="0" y="0"/>
          <a:chExt cx="0" cy="0"/>
        </a:xfrm>
      </p:grpSpPr>
      <p:sp>
        <p:nvSpPr>
          <p:cNvPr id="18" name="Rectangle 9"/>
          <p:cNvSpPr>
            <a:spLocks noGrp="1" noRot="1" noChangeAspect="1" noMove="1" noResize="1" noEditPoints="1" noAdjustHandles="1" noChangeArrowheads="1" noChangeShapeType="1" noTextEdit="1"/>
          </p:cNvSpPr>
          <p:nvPr/>
        </p:nvSpPr>
        <p:spPr bwMode="white">
          <a:xfrm>
            <a:off x="1588" y="0"/>
            <a:ext cx="12188825"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9" name="Group 58"/>
          <p:cNvGrpSpPr/>
          <p:nvPr/>
        </p:nvGrpSpPr>
        <p:grpSpPr>
          <a:xfrm>
            <a:off x="-2191351" y="5939947"/>
            <a:ext cx="1314450" cy="1210929"/>
            <a:chOff x="1026432" y="3429000"/>
            <a:chExt cx="1314450" cy="1210929"/>
          </a:xfrm>
          <a:solidFill>
            <a:srgbClr val="E1A5E1"/>
          </a:solidFill>
        </p:grpSpPr>
        <p:sp>
          <p:nvSpPr>
            <p:cNvPr id="60" name="Rectangle: Rounded Corners 59"/>
            <p:cNvSpPr/>
            <p:nvPr/>
          </p:nvSpPr>
          <p:spPr>
            <a:xfrm>
              <a:off x="1026432" y="3429000"/>
              <a:ext cx="1314450" cy="1210929"/>
            </a:xfrm>
            <a:prstGeom prst="roundRect">
              <a:avLst/>
            </a:prstGeom>
            <a:grp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TextBox 60"/>
            <p:cNvSpPr txBox="1"/>
            <p:nvPr/>
          </p:nvSpPr>
          <p:spPr>
            <a:xfrm>
              <a:off x="1378115" y="3526633"/>
              <a:ext cx="611084" cy="1015663"/>
            </a:xfrm>
            <a:prstGeom prst="rect">
              <a:avLst/>
            </a:prstGeom>
            <a:grp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6000" b="1" i="0" u="none" strike="noStrike" kern="1200" cap="none" spc="0" normalizeH="0" baseline="0" noProof="0" dirty="0">
                <a:ln>
                  <a:noFill/>
                </a:ln>
                <a:solidFill>
                  <a:srgbClr val="FFFFFF"/>
                </a:solidFill>
                <a:effectLst/>
                <a:uLnTx/>
                <a:uFillTx/>
                <a:latin typeface="UTM American Sans" panose="02040603050506020204" pitchFamily="18" charset="0"/>
                <a:ea typeface="+mn-ea"/>
                <a:cs typeface="+mn-cs"/>
              </a:endParaRPr>
            </a:p>
          </p:txBody>
        </p:sp>
      </p:grpSp>
      <p:sp>
        <p:nvSpPr>
          <p:cNvPr id="89" name="Rectangle: Rounded Corners 88"/>
          <p:cNvSpPr/>
          <p:nvPr/>
        </p:nvSpPr>
        <p:spPr>
          <a:xfrm>
            <a:off x="-2153580" y="3153000"/>
            <a:ext cx="1314450" cy="1210929"/>
          </a:xfrm>
          <a:prstGeom prst="roundRect">
            <a:avLst/>
          </a:prstGeom>
          <a:solidFill>
            <a:srgbClr val="D17216"/>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9575" name="TextBox 89"/>
          <p:cNvSpPr txBox="1">
            <a:spLocks noChangeArrowheads="1"/>
          </p:cNvSpPr>
          <p:nvPr/>
        </p:nvSpPr>
        <p:spPr bwMode="auto">
          <a:xfrm>
            <a:off x="1663700" y="2374900"/>
            <a:ext cx="10128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UTM American Sans"/>
                <a:ea typeface="+mn-ea"/>
                <a:cs typeface="+mn-cs"/>
              </a:rPr>
              <a:t>W</a:t>
            </a:r>
            <a:endParaRPr kumimoji="0" lang="en-SG" sz="6000" b="1" i="0" u="none" strike="noStrike" kern="1200" cap="none" spc="0" normalizeH="0" baseline="0" noProof="0">
              <a:ln>
                <a:noFill/>
              </a:ln>
              <a:solidFill>
                <a:srgbClr val="FFFFFF"/>
              </a:solidFill>
              <a:effectLst/>
              <a:uLnTx/>
              <a:uFillTx/>
              <a:latin typeface="UTM American Sans"/>
              <a:ea typeface="+mn-ea"/>
              <a:cs typeface="+mn-cs"/>
            </a:endParaRPr>
          </a:p>
        </p:txBody>
      </p:sp>
      <p:grpSp>
        <p:nvGrpSpPr>
          <p:cNvPr id="109576" name="Group 4"/>
          <p:cNvGrpSpPr>
            <a:grpSpLocks/>
          </p:cNvGrpSpPr>
          <p:nvPr/>
        </p:nvGrpSpPr>
        <p:grpSpPr bwMode="auto">
          <a:xfrm>
            <a:off x="163513" y="2882900"/>
            <a:ext cx="8661400" cy="4051300"/>
            <a:chOff x="1535107" y="2883083"/>
            <a:chExt cx="8660926" cy="4051578"/>
          </a:xfrm>
        </p:grpSpPr>
        <p:grpSp>
          <p:nvGrpSpPr>
            <p:cNvPr id="109581" name="Group 36"/>
            <p:cNvGrpSpPr>
              <a:grpSpLocks/>
            </p:cNvGrpSpPr>
            <p:nvPr/>
          </p:nvGrpSpPr>
          <p:grpSpPr bwMode="auto">
            <a:xfrm>
              <a:off x="1535107" y="4834689"/>
              <a:ext cx="8660926" cy="2099972"/>
              <a:chOff x="3665798" y="4707856"/>
              <a:chExt cx="8660926" cy="2099972"/>
            </a:xfrm>
          </p:grpSpPr>
          <p:pic>
            <p:nvPicPr>
              <p:cNvPr id="109583" name="Picture 4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20931" y="4707856"/>
                <a:ext cx="6205793" cy="2099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84" name="Picture 47"/>
              <p:cNvPicPr>
                <a:picLocks noChangeAspect="1"/>
              </p:cNvPicPr>
              <p:nvPr/>
            </p:nvPicPr>
            <p:blipFill>
              <a:blip r:embed="rId5">
                <a:extLst>
                  <a:ext uri="{28A0092B-C50C-407E-A947-70E740481C1C}">
                    <a14:useLocalDpi xmlns:a14="http://schemas.microsoft.com/office/drawing/2010/main" val="0"/>
                  </a:ext>
                </a:extLst>
              </a:blip>
              <a:srcRect r="35535"/>
              <a:stretch>
                <a:fillRect/>
              </a:stretch>
            </p:blipFill>
            <p:spPr bwMode="auto">
              <a:xfrm>
                <a:off x="3665798" y="4707856"/>
                <a:ext cx="4000629" cy="2099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9582" name="Picture 65" descr="A picture containing text, vector graphics&#10;&#10;Description automatically generated"/>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38590" y="2883083"/>
              <a:ext cx="2701052" cy="2701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0" name="Group 69"/>
          <p:cNvGrpSpPr/>
          <p:nvPr/>
        </p:nvGrpSpPr>
        <p:grpSpPr>
          <a:xfrm rot="5400000">
            <a:off x="3249829" y="-2620770"/>
            <a:ext cx="3741045" cy="9265297"/>
            <a:chOff x="-126953" y="-33384"/>
            <a:chExt cx="3741045" cy="4474243"/>
          </a:xfrm>
          <a:gradFill flip="none" rotWithShape="1">
            <a:gsLst>
              <a:gs pos="0">
                <a:srgbClr val="2C1F7E">
                  <a:tint val="66000"/>
                  <a:satMod val="160000"/>
                </a:srgbClr>
              </a:gs>
              <a:gs pos="50000">
                <a:srgbClr val="2C1F7E">
                  <a:tint val="44500"/>
                  <a:satMod val="160000"/>
                </a:srgbClr>
              </a:gs>
              <a:gs pos="100000">
                <a:srgbClr val="2C1F7E">
                  <a:tint val="23500"/>
                  <a:satMod val="160000"/>
                </a:srgbClr>
              </a:gs>
            </a:gsLst>
            <a:path path="circle">
              <a:fillToRect l="50000" t="50000" r="50000" b="50000"/>
            </a:path>
            <a:tileRect/>
          </a:gradFill>
        </p:grpSpPr>
        <p:sp>
          <p:nvSpPr>
            <p:cNvPr id="62" name="Rectangle 61"/>
            <p:cNvSpPr/>
            <p:nvPr/>
          </p:nvSpPr>
          <p:spPr>
            <a:xfrm>
              <a:off x="20009" y="-33384"/>
              <a:ext cx="3169848" cy="4222270"/>
            </a:xfrm>
            <a:prstGeom prst="rect">
              <a:avLst/>
            </a:prstGeom>
            <a:solidFill>
              <a:srgbClr val="FCD0AB"/>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7" name="Rectangle 66"/>
            <p:cNvSpPr/>
            <p:nvPr/>
          </p:nvSpPr>
          <p:spPr>
            <a:xfrm>
              <a:off x="263314" y="-22412"/>
              <a:ext cx="3350778" cy="4463271"/>
            </a:xfrm>
            <a:prstGeom prst="rect">
              <a:avLst/>
            </a:prstGeom>
            <a:solidFill>
              <a:srgbClr val="53D7D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9" name="Picture 6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74564" y="608157"/>
              <a:ext cx="126436" cy="714651"/>
            </a:xfrm>
            <a:prstGeom prst="rect">
              <a:avLst/>
            </a:prstGeom>
            <a:grpFill/>
          </p:spPr>
        </p:pic>
        <p:pic>
          <p:nvPicPr>
            <p:cNvPr id="74" name="Picture 7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67155" y="1169796"/>
              <a:ext cx="126436" cy="714651"/>
            </a:xfrm>
            <a:prstGeom prst="rect">
              <a:avLst/>
            </a:prstGeom>
            <a:grpFill/>
          </p:spPr>
        </p:pic>
        <p:pic>
          <p:nvPicPr>
            <p:cNvPr id="75" name="Picture 7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67155" y="1689600"/>
              <a:ext cx="126436" cy="714651"/>
            </a:xfrm>
            <a:prstGeom prst="rect">
              <a:avLst/>
            </a:prstGeom>
            <a:grpFill/>
          </p:spPr>
        </p:pic>
        <p:pic>
          <p:nvPicPr>
            <p:cNvPr id="76" name="Picture 7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223607" y="2192387"/>
              <a:ext cx="126436" cy="714651"/>
            </a:xfrm>
            <a:prstGeom prst="rect">
              <a:avLst/>
            </a:prstGeom>
            <a:grpFill/>
          </p:spPr>
        </p:pic>
        <p:pic>
          <p:nvPicPr>
            <p:cNvPr id="77" name="Picture 7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216198" y="2754026"/>
              <a:ext cx="126436" cy="714651"/>
            </a:xfrm>
            <a:prstGeom prst="rect">
              <a:avLst/>
            </a:prstGeom>
            <a:grpFill/>
          </p:spPr>
        </p:pic>
        <p:pic>
          <p:nvPicPr>
            <p:cNvPr id="78" name="Picture 7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216198" y="3273830"/>
              <a:ext cx="126436" cy="714651"/>
            </a:xfrm>
            <a:prstGeom prst="rect">
              <a:avLst/>
            </a:prstGeom>
            <a:grpFill/>
          </p:spPr>
        </p:pic>
      </p:grpSp>
      <p:pic>
        <p:nvPicPr>
          <p:cNvPr id="109578" name="Picture 2" descr="Chart, bubble chart&#10;&#10;Description automatically generated"/>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609725" y="65088"/>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Rounded Corners 5"/>
          <p:cNvSpPr/>
          <p:nvPr/>
        </p:nvSpPr>
        <p:spPr>
          <a:xfrm>
            <a:off x="487363" y="5191125"/>
            <a:ext cx="7948612" cy="1344613"/>
          </a:xfrm>
          <a:prstGeom prst="roundRect">
            <a:avLst/>
          </a:prstGeom>
          <a:solidFill>
            <a:schemeClr val="bg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9580" name="Picture 50" descr="A picture containing text, vector graphics&#10;&#10;Description automatically generated"/>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802688" y="3292475"/>
            <a:ext cx="2789237" cy="353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TextBox 1"/>
              <p:cNvSpPr txBox="1"/>
              <p:nvPr/>
            </p:nvSpPr>
            <p:spPr>
              <a:xfrm>
                <a:off x="600075" y="812159"/>
                <a:ext cx="9239432" cy="2867067"/>
              </a:xfrm>
              <a:prstGeom prst="rect">
                <a:avLst/>
              </a:prstGeom>
              <a:noFill/>
            </p:spPr>
            <p:txBody>
              <a:bodyPr wrap="square" rtlCol="0">
                <a:spAutoFit/>
              </a:bodyPr>
              <a:lstStyle/>
              <a:p>
                <a:pPr lvl="0"/>
                <a:r>
                  <a:rPr lang="vi-VN" sz="2800" b="1" dirty="0">
                    <a:latin typeface="Times New Roman" panose="02020603050405020304" pitchFamily="18" charset="0"/>
                    <a:cs typeface="Times New Roman" panose="02020603050405020304" pitchFamily="18" charset="0"/>
                  </a:rPr>
                  <a:t> Công thức tính:</a:t>
                </a:r>
                <a14:m>
                  <m:oMath xmlns:m="http://schemas.openxmlformats.org/officeDocument/2006/math">
                    <m:r>
                      <a:rPr lang="en-US" sz="2800" b="1" i="0" smtClean="0">
                        <a:latin typeface="Cambria Math" panose="02040503050406030204" pitchFamily="18" charset="0"/>
                      </a:rPr>
                      <m:t> </m:t>
                    </m:r>
                    <m:r>
                      <a:rPr lang="vi-VN" sz="2800" b="1" i="1" smtClean="0">
                        <a:solidFill>
                          <a:srgbClr val="FF0000"/>
                        </a:solidFill>
                        <a:latin typeface="Cambria Math" panose="02040503050406030204" pitchFamily="18" charset="0"/>
                      </a:rPr>
                      <m:t>𝒕</m:t>
                    </m:r>
                    <m:r>
                      <a:rPr lang="vi-VN" sz="2800" b="1" i="1" smtClean="0">
                        <a:solidFill>
                          <a:srgbClr val="FF0000"/>
                        </a:solidFill>
                        <a:latin typeface="Cambria Math" panose="02040503050406030204" pitchFamily="18" charset="0"/>
                      </a:rPr>
                      <m:t>=</m:t>
                    </m:r>
                    <m:f>
                      <m:fPr>
                        <m:ctrlPr>
                          <a:rPr lang="vi-VN" sz="2800" b="1" i="1" smtClean="0">
                            <a:solidFill>
                              <a:srgbClr val="FF0000"/>
                            </a:solidFill>
                            <a:latin typeface="Cambria Math"/>
                          </a:rPr>
                        </m:ctrlPr>
                      </m:fPr>
                      <m:num>
                        <m:r>
                          <a:rPr lang="vi-VN" sz="2800" b="1" i="1" smtClean="0">
                            <a:solidFill>
                              <a:srgbClr val="FF0000"/>
                            </a:solidFill>
                            <a:latin typeface="Cambria Math" panose="02040503050406030204" pitchFamily="18" charset="0"/>
                          </a:rPr>
                          <m:t>𝟕𝟐</m:t>
                        </m:r>
                      </m:num>
                      <m:den>
                        <m:r>
                          <a:rPr lang="vi-VN" sz="2800" b="1" i="1" smtClean="0">
                            <a:solidFill>
                              <a:srgbClr val="FF0000"/>
                            </a:solidFill>
                            <a:latin typeface="Cambria Math" panose="02040503050406030204" pitchFamily="18" charset="0"/>
                          </a:rPr>
                          <m:t>𝒓</m:t>
                        </m:r>
                      </m:den>
                    </m:f>
                  </m:oMath>
                </a14:m>
                <a:r>
                  <a:rPr lang="vi-VN" sz="2800" b="1" dirty="0">
                    <a:latin typeface="Times New Roman" panose="02020603050405020304" pitchFamily="18" charset="0"/>
                    <a:cs typeface="Times New Roman" panose="02020603050405020304" pitchFamily="18" charset="0"/>
                  </a:rPr>
                  <a:t>  </a:t>
                </a:r>
              </a:p>
              <a:p>
                <a:pPr lvl="0"/>
                <a:r>
                  <a:rPr lang="vi-VN" sz="2800" b="1" dirty="0">
                    <a:latin typeface="Times New Roman" panose="02020603050405020304" pitchFamily="18" charset="0"/>
                    <a:cs typeface="Times New Roman" panose="02020603050405020304" pitchFamily="18" charset="0"/>
                  </a:rPr>
                  <a:t> Trong đó</a:t>
                </a:r>
                <a:r>
                  <a:rPr lang="en-US" sz="2800" b="1" dirty="0">
                    <a:latin typeface="Times New Roman" panose="02020603050405020304" pitchFamily="18" charset="0"/>
                    <a:cs typeface="Times New Roman" panose="02020603050405020304" pitchFamily="18" charset="0"/>
                  </a:rPr>
                  <a:t>:</a:t>
                </a:r>
              </a:p>
              <a:p>
                <a:pPr lvl="0"/>
                <a:r>
                  <a:rPr lang="vi-VN" sz="2800" b="1"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 </a:t>
                </a:r>
                <a14:m>
                  <m:oMath xmlns:m="http://schemas.openxmlformats.org/officeDocument/2006/math">
                    <m:r>
                      <a:rPr lang="en-US" sz="2800" b="1" i="1" smtClean="0">
                        <a:solidFill>
                          <a:srgbClr val="FF0000"/>
                        </a:solidFill>
                        <a:latin typeface="Cambria Math" panose="02040503050406030204" pitchFamily="18" charset="0"/>
                        <a:cs typeface="Times New Roman" panose="02020603050405020304" pitchFamily="18" charset="0"/>
                      </a:rPr>
                      <m:t>𝒕</m:t>
                    </m:r>
                  </m:oMath>
                </a14:m>
                <a:r>
                  <a:rPr lang="vi-VN" sz="2800" b="1" dirty="0">
                    <a:solidFill>
                      <a:srgbClr val="FF0000"/>
                    </a:solidFill>
                    <a:latin typeface="Times New Roman" panose="02020603050405020304" pitchFamily="18" charset="0"/>
                    <a:cs typeface="Times New Roman" panose="02020603050405020304" pitchFamily="18" charset="0"/>
                  </a:rPr>
                  <a:t>  là thời gian tính bằng năm</a:t>
                </a:r>
                <a:endParaRPr lang="vi-VN" sz="2800" b="1" dirty="0">
                  <a:latin typeface="Times New Roman" panose="02020603050405020304" pitchFamily="18" charset="0"/>
                  <a:cs typeface="Times New Roman" panose="02020603050405020304" pitchFamily="18" charset="0"/>
                </a:endParaRPr>
              </a:p>
              <a:p>
                <a:pPr lvl="0"/>
                <a:r>
                  <a:rPr lang="vi-VN" sz="2800" b="1"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 </a:t>
                </a:r>
                <a14:m>
                  <m:oMath xmlns:m="http://schemas.openxmlformats.org/officeDocument/2006/math">
                    <m:r>
                      <a:rPr lang="en-US" sz="2800" b="1" i="1" smtClean="0">
                        <a:solidFill>
                          <a:srgbClr val="FF0000"/>
                        </a:solidFill>
                        <a:latin typeface="Cambria Math" panose="02040503050406030204" pitchFamily="18" charset="0"/>
                        <a:cs typeface="Times New Roman" panose="02020603050405020304" pitchFamily="18" charset="0"/>
                      </a:rPr>
                      <m:t>𝒓</m:t>
                    </m:r>
                    <m:r>
                      <a:rPr lang="en-US" sz="2800" b="1" i="1" smtClean="0">
                        <a:solidFill>
                          <a:srgbClr val="FF0000"/>
                        </a:solidFill>
                        <a:latin typeface="Cambria Math" panose="02040503050406030204" pitchFamily="18" charset="0"/>
                        <a:cs typeface="Times New Roman" panose="02020603050405020304" pitchFamily="18" charset="0"/>
                      </a:rPr>
                      <m:t>% </m:t>
                    </m:r>
                  </m:oMath>
                </a14:m>
                <a:r>
                  <a:rPr lang="vi-VN" sz="2800" b="1" dirty="0">
                    <a:solidFill>
                      <a:srgbClr val="FF0000"/>
                    </a:solidFill>
                    <a:latin typeface="Times New Roman" panose="02020603050405020304" pitchFamily="18" charset="0"/>
                    <a:cs typeface="Times New Roman" panose="02020603050405020304" pitchFamily="18" charset="0"/>
                  </a:rPr>
                  <a:t>mỗi năm là lãi suất kép </a:t>
                </a:r>
                <a:r>
                  <a:rPr lang="vi-VN" sz="2800" b="1" dirty="0">
                    <a:latin typeface="Times New Roman" panose="02020603050405020304" pitchFamily="18" charset="0"/>
                    <a:cs typeface="Times New Roman" panose="02020603050405020304" pitchFamily="18" charset="0"/>
                  </a:rPr>
                  <a:t>( tức là cứ sau mỗi năm số tiền lãi của năm đó lại cộng vào số tiền gốc cũ để được số tiền gốc mới, dùng để tính lãi cho năm tiếp theo).</a:t>
                </a:r>
              </a:p>
            </p:txBody>
          </p:sp>
        </mc:Choice>
        <mc:Fallback xmlns="">
          <p:sp>
            <p:nvSpPr>
              <p:cNvPr id="2" name="TextBox 1"/>
              <p:cNvSpPr txBox="1">
                <a:spLocks noRot="1" noChangeAspect="1" noMove="1" noResize="1" noEditPoints="1" noAdjustHandles="1" noChangeArrowheads="1" noChangeShapeType="1" noTextEdit="1"/>
              </p:cNvSpPr>
              <p:nvPr/>
            </p:nvSpPr>
            <p:spPr>
              <a:xfrm>
                <a:off x="600075" y="812159"/>
                <a:ext cx="9239432" cy="2867067"/>
              </a:xfrm>
              <a:prstGeom prst="rect">
                <a:avLst/>
              </a:prstGeom>
              <a:blipFill>
                <a:blip r:embed="rId10"/>
                <a:stretch>
                  <a:fillRect l="-1319" b="-4883"/>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500405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CDA8C00-79B1-46D5-9D2F-FED557C1FFAC}"/>
              </a:ext>
            </a:extLst>
          </p:cNvPr>
          <p:cNvSpPr txBox="1"/>
          <p:nvPr/>
        </p:nvSpPr>
        <p:spPr>
          <a:xfrm>
            <a:off x="364315" y="267113"/>
            <a:ext cx="6397905" cy="52322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wrap="none" rtlCol="0">
            <a:spAutoFit/>
          </a:bodyPr>
          <a:lstStyle/>
          <a:p>
            <a:pPr marL="0" marR="0" lvl="0" indent="0" defTabSz="1121054"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chemeClr val="bg1"/>
                </a:solidFill>
                <a:effectLst/>
                <a:uLnTx/>
                <a:uFillTx/>
                <a:latin typeface="Times New Roman" pitchFamily="18" charset="0"/>
                <a:ea typeface="+mn-ea"/>
                <a:cs typeface="Times New Roman" pitchFamily="18" charset="0"/>
              </a:rPr>
              <a:t>Hoạt</a:t>
            </a:r>
            <a:r>
              <a:rPr kumimoji="0" lang="en-US" sz="2800" b="1" i="0" u="none" strike="noStrike" kern="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schemeClr val="bg1"/>
                </a:solidFill>
                <a:effectLst/>
                <a:uLnTx/>
                <a:uFillTx/>
                <a:latin typeface="Times New Roman" pitchFamily="18" charset="0"/>
                <a:ea typeface="+mn-ea"/>
                <a:cs typeface="Times New Roman" pitchFamily="18" charset="0"/>
              </a:rPr>
              <a:t>động</a:t>
            </a:r>
            <a:r>
              <a:rPr kumimoji="0" lang="en-US" sz="2800" b="1" i="0" u="none" strike="noStrike" kern="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schemeClr val="bg1"/>
                </a:solidFill>
                <a:effectLst/>
                <a:uLnTx/>
                <a:uFillTx/>
                <a:latin typeface="Times New Roman" pitchFamily="18" charset="0"/>
                <a:ea typeface="+mn-ea"/>
                <a:cs typeface="Times New Roman" pitchFamily="18" charset="0"/>
              </a:rPr>
              <a:t>nhóm</a:t>
            </a:r>
            <a:r>
              <a:rPr kumimoji="0" lang="en-US" sz="2800" b="1" i="0" u="none" strike="noStrike" kern="0" cap="none" spc="0" normalizeH="0" baseline="0" noProof="0" dirty="0">
                <a:ln>
                  <a:noFill/>
                </a:ln>
                <a:solidFill>
                  <a:schemeClr val="bg1"/>
                </a:solidFill>
                <a:effectLst/>
                <a:uLnTx/>
                <a:uFillTx/>
                <a:latin typeface="Times New Roman" pitchFamily="18" charset="0"/>
                <a:ea typeface="+mn-ea"/>
                <a:cs typeface="Times New Roman" pitchFamily="18" charset="0"/>
              </a:rPr>
              <a:t> 4 </a:t>
            </a:r>
            <a:r>
              <a:rPr kumimoji="0" lang="en-US" sz="2800" b="1" i="0" u="none" strike="noStrike" kern="0" cap="none" spc="0" normalizeH="0" baseline="0" noProof="0" dirty="0" err="1">
                <a:ln>
                  <a:noFill/>
                </a:ln>
                <a:solidFill>
                  <a:schemeClr val="bg1"/>
                </a:solidFill>
                <a:effectLst/>
                <a:uLnTx/>
                <a:uFillTx/>
                <a:latin typeface="Times New Roman" pitchFamily="18" charset="0"/>
                <a:ea typeface="+mn-ea"/>
                <a:cs typeface="Times New Roman" pitchFamily="18" charset="0"/>
              </a:rPr>
              <a:t>học</a:t>
            </a:r>
            <a:r>
              <a:rPr kumimoji="0" lang="en-US" sz="2800" b="1" i="0" u="none" strike="noStrike" kern="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schemeClr val="bg1"/>
                </a:solidFill>
                <a:effectLst/>
                <a:uLnTx/>
                <a:uFillTx/>
                <a:latin typeface="Times New Roman" pitchFamily="18" charset="0"/>
                <a:ea typeface="+mn-ea"/>
                <a:cs typeface="Times New Roman" pitchFamily="18" charset="0"/>
              </a:rPr>
              <a:t>sinh</a:t>
            </a:r>
            <a:r>
              <a:rPr kumimoji="0" lang="en-US" sz="2800" b="1" i="0" u="none" strike="noStrike" kern="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schemeClr val="bg1"/>
                </a:solidFill>
                <a:effectLst/>
                <a:uLnTx/>
                <a:uFillTx/>
                <a:latin typeface="Times New Roman" pitchFamily="18" charset="0"/>
                <a:ea typeface="+mn-ea"/>
                <a:cs typeface="Times New Roman" pitchFamily="18" charset="0"/>
              </a:rPr>
              <a:t>trong</a:t>
            </a:r>
            <a:r>
              <a:rPr kumimoji="0" lang="en-US" sz="2800" b="1" i="0" u="none" strike="noStrike" kern="0" cap="none" spc="0" normalizeH="0" baseline="0" noProof="0" dirty="0">
                <a:ln>
                  <a:noFill/>
                </a:ln>
                <a:solidFill>
                  <a:schemeClr val="bg1"/>
                </a:solidFill>
                <a:effectLst/>
                <a:uLnTx/>
                <a:uFillTx/>
                <a:latin typeface="Times New Roman" pitchFamily="18" charset="0"/>
                <a:ea typeface="+mn-ea"/>
                <a:cs typeface="Times New Roman" pitchFamily="18" charset="0"/>
              </a:rPr>
              <a:t> 5 </a:t>
            </a:r>
            <a:r>
              <a:rPr kumimoji="0" lang="en-US" sz="2800" b="1" i="0" u="none" strike="noStrike" kern="0" cap="none" spc="0" normalizeH="0" baseline="0" noProof="0" dirty="0" err="1">
                <a:ln>
                  <a:noFill/>
                </a:ln>
                <a:solidFill>
                  <a:schemeClr val="bg1"/>
                </a:solidFill>
                <a:effectLst/>
                <a:uLnTx/>
                <a:uFillTx/>
                <a:latin typeface="Times New Roman" pitchFamily="18" charset="0"/>
                <a:ea typeface="+mn-ea"/>
                <a:cs typeface="Times New Roman" pitchFamily="18" charset="0"/>
              </a:rPr>
              <a:t>phút</a:t>
            </a:r>
            <a:endParaRPr kumimoji="0" lang="en-US" sz="2800" b="1" i="0" u="none" strike="noStrike" kern="0" cap="none" spc="0" normalizeH="0" baseline="0" noProof="0" dirty="0">
              <a:ln>
                <a:noFill/>
              </a:ln>
              <a:solidFill>
                <a:schemeClr val="bg1"/>
              </a:solidFill>
              <a:effectLst/>
              <a:uLnTx/>
              <a:uFillTx/>
              <a:latin typeface="Times New Roman" pitchFamily="18" charset="0"/>
              <a:ea typeface="+mn-ea"/>
              <a:cs typeface="Times New Roman" pitchFamily="18" charset="0"/>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xmlns="" id="{7AFA1142-1D51-4259-B8CE-A6CFE065D427}"/>
                  </a:ext>
                </a:extLst>
              </p:cNvPr>
              <p:cNvSpPr/>
              <p:nvPr/>
            </p:nvSpPr>
            <p:spPr>
              <a:xfrm>
                <a:off x="258298" y="1968310"/>
                <a:ext cx="11337355" cy="2246769"/>
              </a:xfrm>
              <a:prstGeom prst="rect">
                <a:avLst/>
              </a:prstGeom>
            </p:spPr>
            <p:txBody>
              <a:bodyPr wrap="square">
                <a:spAutoFit/>
              </a:bodyPr>
              <a:lstStyle/>
              <a:p>
                <a:pPr lvl="0" algn="just" defTabSz="1068813"/>
                <a:r>
                  <a:rPr lang="vi-VN" sz="2800" b="1" dirty="0">
                    <a:solidFill>
                      <a:srgbClr val="0000FF"/>
                    </a:solidFill>
                    <a:highlight>
                      <a:srgbClr val="FFFF00"/>
                    </a:highlight>
                    <a:latin typeface="Times New Roman" pitchFamily="18" charset="0"/>
                    <a:cs typeface="Times New Roman" pitchFamily="18" charset="0"/>
                  </a:rPr>
                  <a:t>Bài toán</a:t>
                </a:r>
                <a:r>
                  <a:rPr lang="vi-VN" sz="2800" b="1" dirty="0">
                    <a:solidFill>
                      <a:prstClr val="black"/>
                    </a:solidFill>
                    <a:latin typeface="Times New Roman" pitchFamily="18" charset="0"/>
                    <a:cs typeface="Times New Roman" pitchFamily="18" charset="0"/>
                  </a:rPr>
                  <a:t>: </a:t>
                </a:r>
                <a:endParaRPr lang="en-US" sz="2800" b="1" dirty="0">
                  <a:solidFill>
                    <a:prstClr val="black"/>
                  </a:solidFill>
                  <a:latin typeface="Times New Roman" pitchFamily="18" charset="0"/>
                  <a:cs typeface="Times New Roman" pitchFamily="18" charset="0"/>
                </a:endParaRPr>
              </a:p>
              <a:p>
                <a:pPr algn="just"/>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bao </a:t>
                </a:r>
                <a:r>
                  <a:rPr lang="en-US" sz="2800" dirty="0" err="1">
                    <a:latin typeface="Times New Roman" panose="02020603050405020304" pitchFamily="18" charset="0"/>
                    <a:cs typeface="Times New Roman" panose="02020603050405020304" pitchFamily="18" charset="0"/>
                  </a:rPr>
                  <a:t>lâu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latin typeface="Cambria Math" panose="02040503050406030204" pitchFamily="18" charset="0"/>
                        <a:cs typeface="Times New Roman" panose="02020603050405020304" pitchFamily="18" charset="0"/>
                      </a:rPr>
                      <m:t>6%</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Bác</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latin typeface="Cambria Math" panose="02040503050406030204" pitchFamily="18" charset="0"/>
                        <a:cs typeface="Times New Roman" panose="02020603050405020304" pitchFamily="18" charset="0"/>
                      </a:rPr>
                      <m:t>100</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latin typeface="Cambria Math" panose="02040503050406030204" pitchFamily="18" charset="0"/>
                        <a:cs typeface="Times New Roman" panose="02020603050405020304" pitchFamily="18" charset="0"/>
                      </a:rPr>
                      <m:t>5</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bao </a:t>
                </a:r>
                <a:r>
                  <a:rPr lang="en-US" sz="2800" dirty="0" err="1">
                    <a:latin typeface="Times New Roman" panose="02020603050405020304" pitchFamily="18" charset="0"/>
                    <a:cs typeface="Times New Roman" panose="02020603050405020304" pitchFamily="18" charset="0"/>
                  </a:rPr>
                  <a:t>nhiêu</a:t>
                </a:r>
                <a:r>
                  <a:rPr lang="en-US" sz="2800" dirty="0">
                    <a:latin typeface="Times New Roman" panose="02020603050405020304" pitchFamily="18" charset="0"/>
                    <a:cs typeface="Times New Roman" panose="02020603050405020304" pitchFamily="18" charset="0"/>
                  </a:rPr>
                  <a:t>?</a:t>
                </a:r>
              </a:p>
            </p:txBody>
          </p:sp>
        </mc:Choice>
        <mc:Fallback xmlns="">
          <p:sp>
            <p:nvSpPr>
              <p:cNvPr id="3" name="Rectangle 2">
                <a:extLst>
                  <a:ext uri="{FF2B5EF4-FFF2-40B4-BE49-F238E27FC236}">
                    <a16:creationId xmlns:a16="http://schemas.microsoft.com/office/drawing/2014/main" id="{7AFA1142-1D51-4259-B8CE-A6CFE065D427}"/>
                  </a:ext>
                </a:extLst>
              </p:cNvPr>
              <p:cNvSpPr>
                <a:spLocks noRot="1" noChangeAspect="1" noMove="1" noResize="1" noEditPoints="1" noAdjustHandles="1" noChangeArrowheads="1" noChangeShapeType="1" noTextEdit="1"/>
              </p:cNvSpPr>
              <p:nvPr/>
            </p:nvSpPr>
            <p:spPr>
              <a:xfrm>
                <a:off x="258298" y="1968310"/>
                <a:ext cx="11337355" cy="2246769"/>
              </a:xfrm>
              <a:prstGeom prst="rect">
                <a:avLst/>
              </a:prstGeom>
              <a:blipFill>
                <a:blip r:embed="rId4"/>
                <a:stretch>
                  <a:fillRect l="-1075" t="-2989" r="-1129" b="-67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xmlns="" id="{E6BBB1A8-3305-4D85-BA60-978D82D42A5A}"/>
                  </a:ext>
                </a:extLst>
              </p:cNvPr>
              <p:cNvSpPr/>
              <p:nvPr/>
            </p:nvSpPr>
            <p:spPr>
              <a:xfrm>
                <a:off x="484058" y="790333"/>
                <a:ext cx="3990015" cy="712631"/>
              </a:xfrm>
              <a:prstGeom prst="rect">
                <a:avLst/>
              </a:prstGeom>
            </p:spPr>
            <p:txBody>
              <a:bodyPr wrap="square">
                <a:spAutoFit/>
              </a:bodyPr>
              <a:lstStyle/>
              <a:p>
                <a:r>
                  <a:rPr lang="en-US" sz="2800" b="1" dirty="0" err="1">
                    <a:solidFill>
                      <a:srgbClr val="FF0000"/>
                    </a:solidFill>
                    <a:latin typeface="Times New Roman" panose="02020603050405020304" pitchFamily="18" charset="0"/>
                    <a:cs typeface="Times New Roman" panose="02020603050405020304" pitchFamily="18" charset="0"/>
                  </a:rPr>
                  <a:t>Công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thức</a:t>
                </a:r>
                <a:r>
                  <a:rPr lang="en-US" sz="2800" b="1" dirty="0">
                    <a:solidFill>
                      <a:srgbClr val="FF0000"/>
                    </a:solidFill>
                    <a:latin typeface="Times New Roman" panose="02020603050405020304" pitchFamily="18" charset="0"/>
                    <a:cs typeface="Times New Roman" panose="02020603050405020304" pitchFamily="18" charset="0"/>
                  </a:rPr>
                  <a:t>: </a:t>
                </a:r>
                <a14:m>
                  <m:oMath xmlns:m="http://schemas.openxmlformats.org/officeDocument/2006/math">
                    <m:r>
                      <a:rPr lang="vi-VN" sz="2800" b="1" i="1">
                        <a:solidFill>
                          <a:srgbClr val="FF0000"/>
                        </a:solidFill>
                        <a:latin typeface="Cambria Math" panose="02040503050406030204" pitchFamily="18" charset="0"/>
                      </a:rPr>
                      <m:t>𝒕</m:t>
                    </m:r>
                    <m:r>
                      <a:rPr lang="vi-VN" sz="2800" b="1" i="1">
                        <a:solidFill>
                          <a:srgbClr val="FF0000"/>
                        </a:solidFill>
                        <a:latin typeface="Cambria Math" panose="02040503050406030204" pitchFamily="18" charset="0"/>
                      </a:rPr>
                      <m:t>=</m:t>
                    </m:r>
                    <m:f>
                      <m:fPr>
                        <m:ctrlPr>
                          <a:rPr lang="vi-VN" sz="2800" b="1" i="1">
                            <a:solidFill>
                              <a:srgbClr val="FF0000"/>
                            </a:solidFill>
                            <a:latin typeface="Cambria Math"/>
                          </a:rPr>
                        </m:ctrlPr>
                      </m:fPr>
                      <m:num>
                        <m:r>
                          <a:rPr lang="vi-VN" sz="2800" b="1" i="1">
                            <a:solidFill>
                              <a:srgbClr val="FF0000"/>
                            </a:solidFill>
                            <a:latin typeface="Cambria Math" panose="02040503050406030204" pitchFamily="18" charset="0"/>
                          </a:rPr>
                          <m:t>𝟕𝟐</m:t>
                        </m:r>
                      </m:num>
                      <m:den>
                        <m:r>
                          <a:rPr lang="vi-VN" sz="2800" b="1" i="1">
                            <a:solidFill>
                              <a:srgbClr val="FF0000"/>
                            </a:solidFill>
                            <a:latin typeface="Cambria Math" panose="02040503050406030204" pitchFamily="18" charset="0"/>
                          </a:rPr>
                          <m:t>𝒓</m:t>
                        </m:r>
                      </m:den>
                    </m:f>
                  </m:oMath>
                </a14:m>
                <a:endParaRPr lang="en-US" dirty="0"/>
              </a:p>
            </p:txBody>
          </p:sp>
        </mc:Choice>
        <mc:Fallback xmlns="">
          <p:sp>
            <p:nvSpPr>
              <p:cNvPr id="4" name="Rectangle 3">
                <a:extLst>
                  <a:ext uri="{FF2B5EF4-FFF2-40B4-BE49-F238E27FC236}">
                    <a16:creationId xmlns:a16="http://schemas.microsoft.com/office/drawing/2014/main" id="{E6BBB1A8-3305-4D85-BA60-978D82D42A5A}"/>
                  </a:ext>
                </a:extLst>
              </p:cNvPr>
              <p:cNvSpPr>
                <a:spLocks noRot="1" noChangeAspect="1" noMove="1" noResize="1" noEditPoints="1" noAdjustHandles="1" noChangeArrowheads="1" noChangeShapeType="1" noTextEdit="1"/>
              </p:cNvSpPr>
              <p:nvPr/>
            </p:nvSpPr>
            <p:spPr>
              <a:xfrm>
                <a:off x="484058" y="790333"/>
                <a:ext cx="3990015" cy="712631"/>
              </a:xfrm>
              <a:prstGeom prst="rect">
                <a:avLst/>
              </a:prstGeom>
              <a:blipFill>
                <a:blip r:embed="rId5"/>
                <a:stretch>
                  <a:fillRect l="-3053" b="-9402"/>
                </a:stretch>
              </a:blipFill>
            </p:spPr>
            <p:txBody>
              <a:bodyPr/>
              <a:lstStyle/>
              <a:p>
                <a:r>
                  <a:rPr lang="en-US">
                    <a:noFill/>
                  </a:rPr>
                  <a:t> </a:t>
                </a:r>
              </a:p>
            </p:txBody>
          </p:sp>
        </mc:Fallback>
      </mc:AlternateContent>
      <p:pic>
        <p:nvPicPr>
          <p:cNvPr id="5" name="5 Minute Timer (Nho)">
            <a:hlinkClick r:id="" action="ppaction://media"/>
            <a:extLst>
              <a:ext uri="{FF2B5EF4-FFF2-40B4-BE49-F238E27FC236}">
                <a16:creationId xmlns:a16="http://schemas.microsoft.com/office/drawing/2014/main" xmlns="" id="{BC1CDBEA-8252-E7FE-35D7-639458638C7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048567" y="45688"/>
            <a:ext cx="1258054" cy="692213"/>
          </a:xfrm>
          <a:prstGeom prst="rect">
            <a:avLst/>
          </a:prstGeom>
        </p:spPr>
      </p:pic>
    </p:spTree>
    <p:extLst>
      <p:ext uri="{BB962C8B-B14F-4D97-AF65-F5344CB8AC3E}">
        <p14:creationId xmlns:p14="http://schemas.microsoft.com/office/powerpoint/2010/main" val="3760574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3150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5"/>
                </p:tgtEl>
              </p:cMediaNode>
            </p:video>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xmlns="" id="{52759AB9-0D7F-4BC5-BBB6-E2AD74ABABDA}"/>
                  </a:ext>
                </a:extLst>
              </p:cNvPr>
              <p:cNvSpPr/>
              <p:nvPr/>
            </p:nvSpPr>
            <p:spPr>
              <a:xfrm>
                <a:off x="427322" y="385622"/>
                <a:ext cx="11337355" cy="4096250"/>
              </a:xfrm>
              <a:prstGeom prst="rect">
                <a:avLst/>
              </a:prstGeom>
            </p:spPr>
            <p:txBody>
              <a:bodyPr wrap="square">
                <a:spAutoFit/>
              </a:bodyPr>
              <a:lstStyle/>
              <a:p>
                <a:pPr lvl="0" algn="just" defTabSz="1068813"/>
                <a:r>
                  <a:rPr lang="vi-VN" sz="2400" b="1" dirty="0">
                    <a:solidFill>
                      <a:srgbClr val="0000FF"/>
                    </a:solidFill>
                    <a:highlight>
                      <a:srgbClr val="FFFF00"/>
                    </a:highlight>
                    <a:latin typeface="Times New Roman" pitchFamily="18" charset="0"/>
                    <a:cs typeface="Times New Roman" pitchFamily="18" charset="0"/>
                  </a:rPr>
                  <a:t>Bài toán</a:t>
                </a:r>
                <a:r>
                  <a:rPr lang="vi-VN" sz="2400" b="1" dirty="0">
                    <a:solidFill>
                      <a:prstClr val="black"/>
                    </a:solidFill>
                    <a:latin typeface="Times New Roman" pitchFamily="18" charset="0"/>
                    <a:cs typeface="Times New Roman" pitchFamily="18" charset="0"/>
                  </a:rPr>
                  <a:t>:</a:t>
                </a:r>
                <a:r>
                  <a:rPr lang="vi-VN" sz="2400" dirty="0">
                    <a:solidFill>
                      <a:prstClr val="black"/>
                    </a:solidFill>
                    <a:latin typeface="Times New Roman" pitchFamily="18" charset="0"/>
                    <a:cs typeface="Times New Roman" pitchFamily="18" charset="0"/>
                  </a:rPr>
                  <a:t> </a:t>
                </a:r>
                <a:endParaRPr lang="en-US" sz="2400" dirty="0">
                  <a:solidFill>
                    <a:prstClr val="black"/>
                  </a:solidFill>
                  <a:latin typeface="Times New Roman" pitchFamily="18" charset="0"/>
                  <a:cs typeface="Times New Roman" pitchFamily="18" charset="0"/>
                </a:endParaRPr>
              </a:p>
              <a:p>
                <a:r>
                  <a:rPr lang="en-US" sz="2400" dirty="0">
                    <a:latin typeface="Times New Roman" panose="02020603050405020304" pitchFamily="18" charset="0"/>
                    <a:cs typeface="Times New Roman" panose="02020603050405020304" pitchFamily="18" charset="0"/>
                  </a:rPr>
                  <a:t>a. </a:t>
                </a:r>
                <a:r>
                  <a:rPr lang="vi-VN" sz="2400" dirty="0">
                    <a:latin typeface="Times New Roman" panose="02020603050405020304" pitchFamily="18" charset="0"/>
                    <a:cs typeface="Times New Roman" panose="02020603050405020304" pitchFamily="18" charset="0"/>
                  </a:rPr>
                  <a:t>Một khoản đầu tư sẽ tăng gấp đôi trong bao lâu nếu lãi suất kép là </a:t>
                </a:r>
                <a14:m>
                  <m:oMath xmlns:m="http://schemas.openxmlformats.org/officeDocument/2006/math">
                    <m:r>
                      <a:rPr lang="en-US" sz="2400" i="1">
                        <a:latin typeface="Cambria Math" panose="02040503050406030204" pitchFamily="18" charset="0"/>
                        <a:cs typeface="Times New Roman" panose="02020603050405020304" pitchFamily="18" charset="0"/>
                      </a:rPr>
                      <m:t>6%</m:t>
                    </m:r>
                  </m:oMath>
                </a14:m>
                <a:r>
                  <a:rPr lang="vi-VN" sz="2400" dirty="0">
                    <a:latin typeface="Times New Roman" panose="02020603050405020304" pitchFamily="18" charset="0"/>
                    <a:cs typeface="Times New Roman" panose="02020603050405020304" pitchFamily="18" charset="0"/>
                  </a:rPr>
                  <a:t> mỗi năm?</a:t>
                </a:r>
              </a:p>
              <a:p>
                <a:r>
                  <a:rPr lang="vi-VN" sz="2400" dirty="0">
                    <a:latin typeface="Times New Roman" panose="02020603050405020304" pitchFamily="18" charset="0"/>
                    <a:cs typeface="Times New Roman" panose="02020603050405020304" pitchFamily="18" charset="0"/>
                  </a:rPr>
                  <a:t>b. Bác Nam có </a:t>
                </a:r>
                <a14:m>
                  <m:oMath xmlns:m="http://schemas.openxmlformats.org/officeDocument/2006/math">
                    <m:r>
                      <a:rPr lang="en-US" sz="2400" i="1">
                        <a:latin typeface="Cambria Math" panose="02040503050406030204" pitchFamily="18" charset="0"/>
                        <a:cs typeface="Times New Roman" panose="02020603050405020304" pitchFamily="18" charset="0"/>
                      </a:rPr>
                      <m:t>100 </m:t>
                    </m:r>
                  </m:oMath>
                </a14:m>
                <a:r>
                  <a:rPr lang="vi-VN" sz="2400" dirty="0">
                    <a:latin typeface="Times New Roman" panose="02020603050405020304" pitchFamily="18" charset="0"/>
                    <a:cs typeface="Times New Roman" panose="02020603050405020304" pitchFamily="18" charset="0"/>
                  </a:rPr>
                  <a:t>triệu đồng và bác muốn đầu tư để tăng gấp đôi số tiền của mình sau </a:t>
                </a:r>
                <a14:m>
                  <m:oMath xmlns:m="http://schemas.openxmlformats.org/officeDocument/2006/math">
                    <m:r>
                      <a:rPr lang="en-US" sz="2400" i="1">
                        <a:latin typeface="Cambria Math" panose="02040503050406030204" pitchFamily="18" charset="0"/>
                        <a:cs typeface="Times New Roman" panose="02020603050405020304" pitchFamily="18" charset="0"/>
                      </a:rPr>
                      <m:t>5</m:t>
                    </m:r>
                  </m:oMath>
                </a14:m>
                <a:r>
                  <a:rPr lang="vi-VN" sz="2400" dirty="0">
                    <a:latin typeface="Times New Roman" panose="02020603050405020304" pitchFamily="18" charset="0"/>
                    <a:cs typeface="Times New Roman" panose="02020603050405020304" pitchFamily="18" charset="0"/>
                  </a:rPr>
                  <a:t> năm. Hỏi lãi suất kép cho khoản đầu tư đó phải là bao nhiêu?</a:t>
                </a:r>
              </a:p>
              <a:p>
                <a:pPr algn="ctr"/>
                <a:r>
                  <a:rPr lang="en-US" sz="2400" dirty="0" err="1">
                    <a:solidFill>
                      <a:srgbClr val="0000FF"/>
                    </a:solidFill>
                    <a:latin typeface="Times New Roman" panose="02020603050405020304" pitchFamily="18" charset="0"/>
                    <a:cs typeface="Times New Roman" panose="02020603050405020304" pitchFamily="18" charset="0"/>
                  </a:rPr>
                  <a:t>Lời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giải</a:t>
                </a:r>
                <a:endParaRPr lang="en-US" sz="2400" dirty="0">
                  <a:solidFill>
                    <a:srgbClr val="0000FF"/>
                  </a:solidFill>
                  <a:latin typeface="Times New Roman" panose="02020603050405020304" pitchFamily="18" charset="0"/>
                  <a:cs typeface="Times New Roman" panose="02020603050405020304" pitchFamily="18" charset="0"/>
                </a:endParaRPr>
              </a:p>
              <a:p>
                <a:r>
                  <a:rPr lang="vi-VN" sz="2400" dirty="0">
                    <a:solidFill>
                      <a:srgbClr val="C00000"/>
                    </a:solidFill>
                    <a:latin typeface="Times New Roman" panose="02020603050405020304" pitchFamily="18" charset="0"/>
                    <a:cs typeface="Times New Roman" panose="02020603050405020304" pitchFamily="18" charset="0"/>
                  </a:rPr>
                  <a:t>a. Theo quy tắc </a:t>
                </a:r>
                <a14:m>
                  <m:oMath xmlns:m="http://schemas.openxmlformats.org/officeDocument/2006/math">
                    <m:r>
                      <a:rPr lang="en-US" sz="2400" b="0" i="1" smtClean="0">
                        <a:solidFill>
                          <a:srgbClr val="C00000"/>
                        </a:solidFill>
                        <a:latin typeface="Cambria Math" panose="02040503050406030204" pitchFamily="18" charset="0"/>
                        <a:cs typeface="Times New Roman" panose="02020603050405020304" pitchFamily="18" charset="0"/>
                      </a:rPr>
                      <m:t>72</m:t>
                    </m:r>
                  </m:oMath>
                </a14:m>
                <a:r>
                  <a:rPr lang="vi-VN" sz="2400" dirty="0">
                    <a:solidFill>
                      <a:srgbClr val="C00000"/>
                    </a:solidFill>
                    <a:latin typeface="Times New Roman" panose="02020603050405020304" pitchFamily="18" charset="0"/>
                    <a:cs typeface="Times New Roman" panose="02020603050405020304" pitchFamily="18" charset="0"/>
                  </a:rPr>
                  <a:t>  trong tài chính, thời gian để một khoản đầu tư tăng gấp đôi là:</a:t>
                </a:r>
              </a:p>
              <a:p>
                <a:pPr algn="ctr"/>
                <a:r>
                  <a:rPr lang="vi-VN" sz="2400" dirty="0">
                    <a:solidFill>
                      <a:srgbClr val="C00000"/>
                    </a:solidFill>
                    <a:latin typeface="Times New Roman" panose="02020603050405020304" pitchFamily="18" charset="0"/>
                    <a:cs typeface="Times New Roman" panose="02020603050405020304" pitchFamily="18" charset="0"/>
                  </a:rPr>
                  <a:t> </a:t>
                </a:r>
                <a14:m>
                  <m:oMath xmlns:m="http://schemas.openxmlformats.org/officeDocument/2006/math">
                    <m:r>
                      <a:rPr lang="vi-VN" sz="2400" b="0" i="1" smtClean="0">
                        <a:solidFill>
                          <a:srgbClr val="C00000"/>
                        </a:solidFill>
                        <a:latin typeface="Cambria Math" panose="02040503050406030204" pitchFamily="18" charset="0"/>
                      </a:rPr>
                      <m:t>𝑡</m:t>
                    </m:r>
                    <m:r>
                      <a:rPr lang="vi-VN" sz="2400" b="0" i="1" smtClean="0">
                        <a:solidFill>
                          <a:srgbClr val="C00000"/>
                        </a:solidFill>
                        <a:latin typeface="Cambria Math" panose="02040503050406030204" pitchFamily="18" charset="0"/>
                      </a:rPr>
                      <m:t>=</m:t>
                    </m:r>
                    <m:f>
                      <m:fPr>
                        <m:ctrlPr>
                          <a:rPr lang="vi-VN" sz="2400" b="0" i="1" smtClean="0">
                            <a:solidFill>
                              <a:srgbClr val="C00000"/>
                            </a:solidFill>
                            <a:latin typeface="Cambria Math"/>
                          </a:rPr>
                        </m:ctrlPr>
                      </m:fPr>
                      <m:num>
                        <m:r>
                          <a:rPr lang="en-US" sz="2400" b="0" i="1" smtClean="0">
                            <a:solidFill>
                              <a:srgbClr val="C00000"/>
                            </a:solidFill>
                            <a:latin typeface="Cambria Math" panose="02040503050406030204" pitchFamily="18" charset="0"/>
                          </a:rPr>
                          <m:t>72</m:t>
                        </m:r>
                      </m:num>
                      <m:den>
                        <m:r>
                          <a:rPr lang="en-US" sz="2400" b="0" i="1" smtClean="0">
                            <a:solidFill>
                              <a:srgbClr val="C00000"/>
                            </a:solidFill>
                            <a:latin typeface="Cambria Math" panose="02040503050406030204" pitchFamily="18" charset="0"/>
                          </a:rPr>
                          <m:t>𝑟</m:t>
                        </m:r>
                      </m:den>
                    </m:f>
                    <m:r>
                      <a:rPr lang="en-US" sz="2400" b="0" i="1" smtClean="0">
                        <a:solidFill>
                          <a:srgbClr val="C00000"/>
                        </a:solidFill>
                        <a:latin typeface="Cambria Math" panose="02040503050406030204" pitchFamily="18" charset="0"/>
                      </a:rPr>
                      <m:t>=</m:t>
                    </m:r>
                    <m:f>
                      <m:fPr>
                        <m:ctrlPr>
                          <a:rPr lang="vi-VN" sz="2400" i="1">
                            <a:solidFill>
                              <a:srgbClr val="C00000"/>
                            </a:solidFill>
                            <a:latin typeface="Cambria Math"/>
                          </a:rPr>
                        </m:ctrlPr>
                      </m:fPr>
                      <m:num>
                        <m:r>
                          <a:rPr lang="vi-VN" sz="2400" b="0" i="1">
                            <a:solidFill>
                              <a:srgbClr val="C00000"/>
                            </a:solidFill>
                            <a:latin typeface="Cambria Math" panose="02040503050406030204" pitchFamily="18" charset="0"/>
                          </a:rPr>
                          <m:t>72</m:t>
                        </m:r>
                      </m:num>
                      <m:den>
                        <m:r>
                          <a:rPr lang="en-US" sz="2400" b="0" i="1" smtClean="0">
                            <a:solidFill>
                              <a:srgbClr val="C00000"/>
                            </a:solidFill>
                            <a:latin typeface="Cambria Math" panose="02040503050406030204" pitchFamily="18" charset="0"/>
                          </a:rPr>
                          <m:t>6</m:t>
                        </m:r>
                      </m:den>
                    </m:f>
                    <m:r>
                      <a:rPr lang="en-US" sz="2400" b="0" i="1" smtClean="0">
                        <a:solidFill>
                          <a:srgbClr val="C00000"/>
                        </a:solidFill>
                        <a:latin typeface="Cambria Math" panose="02040503050406030204" pitchFamily="18" charset="0"/>
                      </a:rPr>
                      <m:t>=12</m:t>
                    </m:r>
                  </m:oMath>
                </a14:m>
                <a:r>
                  <a:rPr lang="en-US" sz="2400" dirty="0">
                    <a:solidFill>
                      <a:srgbClr val="C00000"/>
                    </a:solidFill>
                    <a:latin typeface="Times New Roman" panose="02020603050405020304" pitchFamily="18" charset="0"/>
                    <a:cs typeface="Times New Roman" panose="02020603050405020304" pitchFamily="18" charset="0"/>
                  </a:rPr>
                  <a:t>  </a:t>
                </a:r>
                <a:r>
                  <a:rPr lang="vi-VN" sz="2400">
                    <a:solidFill>
                      <a:srgbClr val="C00000"/>
                    </a:solidFill>
                    <a:latin typeface="Times New Roman" panose="02020603050405020304" pitchFamily="18" charset="0"/>
                    <a:cs typeface="Times New Roman" panose="02020603050405020304" pitchFamily="18" charset="0"/>
                  </a:rPr>
                  <a:t>(năm)</a:t>
                </a:r>
                <a:endParaRPr lang="vi-VN" sz="2400" dirty="0">
                  <a:solidFill>
                    <a:srgbClr val="C00000"/>
                  </a:solidFill>
                  <a:latin typeface="Times New Roman" panose="02020603050405020304" pitchFamily="18" charset="0"/>
                  <a:cs typeface="Times New Roman" panose="02020603050405020304" pitchFamily="18" charset="0"/>
                </a:endParaRPr>
              </a:p>
              <a:p>
                <a:r>
                  <a:rPr lang="vi-VN" sz="2400" dirty="0">
                    <a:solidFill>
                      <a:srgbClr val="C00000"/>
                    </a:solidFill>
                    <a:latin typeface="Times New Roman" panose="02020603050405020304" pitchFamily="18" charset="0"/>
                    <a:cs typeface="Times New Roman" panose="02020603050405020304" pitchFamily="18" charset="0"/>
                  </a:rPr>
                  <a:t>b. Lãi suất kép cho khoản đầu tư của bác Nam phải là:</a:t>
                </a:r>
              </a:p>
              <a:p>
                <a:pPr algn="ctr"/>
                <a:r>
                  <a:rPr lang="vi-VN" sz="2400" dirty="0">
                    <a:solidFill>
                      <a:srgbClr val="C00000"/>
                    </a:solidFill>
                    <a:latin typeface="Times New Roman" panose="02020603050405020304" pitchFamily="18" charset="0"/>
                    <a:cs typeface="Times New Roman" panose="02020603050405020304" pitchFamily="18" charset="0"/>
                  </a:rPr>
                  <a:t> </a:t>
                </a:r>
                <a14:m>
                  <m:oMath xmlns:m="http://schemas.openxmlformats.org/officeDocument/2006/math">
                    <m:r>
                      <m:rPr>
                        <m:sty m:val="p"/>
                      </m:rPr>
                      <a:rPr lang="en-US" sz="2400" b="0" i="0" smtClean="0">
                        <a:solidFill>
                          <a:srgbClr val="C00000"/>
                        </a:solidFill>
                        <a:latin typeface="Cambria Math" panose="02040503050406030204" pitchFamily="18" charset="0"/>
                      </a:rPr>
                      <m:t>r</m:t>
                    </m:r>
                    <m:r>
                      <a:rPr lang="vi-VN" sz="2400" i="1">
                        <a:solidFill>
                          <a:srgbClr val="C00000"/>
                        </a:solidFill>
                        <a:latin typeface="Cambria Math" panose="02040503050406030204" pitchFamily="18" charset="0"/>
                      </a:rPr>
                      <m:t>=</m:t>
                    </m:r>
                    <m:f>
                      <m:fPr>
                        <m:ctrlPr>
                          <a:rPr lang="vi-VN" sz="2400" i="1" smtClean="0">
                            <a:solidFill>
                              <a:srgbClr val="C00000"/>
                            </a:solidFill>
                            <a:latin typeface="Cambria Math"/>
                          </a:rPr>
                        </m:ctrlPr>
                      </m:fPr>
                      <m:num>
                        <m:r>
                          <a:rPr lang="en-US" sz="2400" b="0" i="1" smtClean="0">
                            <a:solidFill>
                              <a:srgbClr val="C00000"/>
                            </a:solidFill>
                            <a:latin typeface="Cambria Math" panose="02040503050406030204" pitchFamily="18" charset="0"/>
                          </a:rPr>
                          <m:t>72</m:t>
                        </m:r>
                      </m:num>
                      <m:den>
                        <m:r>
                          <a:rPr lang="en-US" sz="2400" b="0" i="1" smtClean="0">
                            <a:solidFill>
                              <a:srgbClr val="C00000"/>
                            </a:solidFill>
                            <a:latin typeface="Cambria Math" panose="02040503050406030204" pitchFamily="18" charset="0"/>
                          </a:rPr>
                          <m:t>𝑡</m:t>
                        </m:r>
                      </m:den>
                    </m:f>
                    <m:r>
                      <a:rPr lang="en-US" sz="2400" b="0" i="1" smtClean="0">
                        <a:solidFill>
                          <a:srgbClr val="C00000"/>
                        </a:solidFill>
                        <a:latin typeface="Cambria Math" panose="02040503050406030204" pitchFamily="18" charset="0"/>
                      </a:rPr>
                      <m:t>=</m:t>
                    </m:r>
                    <m:f>
                      <m:fPr>
                        <m:ctrlPr>
                          <a:rPr lang="vi-VN" sz="2400" i="1">
                            <a:solidFill>
                              <a:srgbClr val="C00000"/>
                            </a:solidFill>
                            <a:latin typeface="Cambria Math"/>
                          </a:rPr>
                        </m:ctrlPr>
                      </m:fPr>
                      <m:num>
                        <m:r>
                          <a:rPr lang="vi-VN" sz="2400" i="1">
                            <a:solidFill>
                              <a:srgbClr val="C00000"/>
                            </a:solidFill>
                            <a:latin typeface="Cambria Math" panose="02040503050406030204" pitchFamily="18" charset="0"/>
                          </a:rPr>
                          <m:t>72</m:t>
                        </m:r>
                      </m:num>
                      <m:den>
                        <m:r>
                          <a:rPr lang="vi-VN" sz="2400" b="0" i="1" smtClean="0">
                            <a:solidFill>
                              <a:srgbClr val="C00000"/>
                            </a:solidFill>
                            <a:latin typeface="Cambria Math" panose="02040503050406030204" pitchFamily="18" charset="0"/>
                          </a:rPr>
                          <m:t>5</m:t>
                        </m:r>
                      </m:den>
                    </m:f>
                    <m:r>
                      <a:rPr lang="en-US" sz="2400" i="1">
                        <a:solidFill>
                          <a:srgbClr val="C00000"/>
                        </a:solidFill>
                        <a:latin typeface="Cambria Math" panose="02040503050406030204" pitchFamily="18" charset="0"/>
                      </a:rPr>
                      <m:t>=14</m:t>
                    </m:r>
                    <m:r>
                      <a:rPr lang="en-US" sz="2400" b="0" i="1" smtClean="0">
                        <a:solidFill>
                          <a:srgbClr val="C00000"/>
                        </a:solidFill>
                        <a:latin typeface="Cambria Math" panose="02040503050406030204" pitchFamily="18" charset="0"/>
                      </a:rPr>
                      <m:t>,4%</m:t>
                    </m:r>
                  </m:oMath>
                </a14:m>
                <a:r>
                  <a:rPr lang="vi-VN" sz="2400" dirty="0">
                    <a:solidFill>
                      <a:srgbClr val="C00000"/>
                    </a:solidFill>
                    <a:latin typeface="Times New Roman" panose="02020603050405020304" pitchFamily="18" charset="0"/>
                    <a:cs typeface="Times New Roman" panose="02020603050405020304" pitchFamily="18" charset="0"/>
                  </a:rPr>
                  <a:t> (</a:t>
                </a:r>
                <a:r>
                  <a:rPr lang="vi-VN" sz="2400">
                    <a:solidFill>
                      <a:srgbClr val="C00000"/>
                    </a:solidFill>
                    <a:latin typeface="Times New Roman" panose="02020603050405020304" pitchFamily="18" charset="0"/>
                    <a:cs typeface="Times New Roman" panose="02020603050405020304" pitchFamily="18" charset="0"/>
                  </a:rPr>
                  <a:t>mỗi năm)</a:t>
                </a:r>
                <a:endParaRPr lang="vi-VN" sz="2400" dirty="0">
                  <a:solidFill>
                    <a:srgbClr val="C00000"/>
                  </a:solidFill>
                  <a:latin typeface="Times New Roman" panose="02020603050405020304" pitchFamily="18" charset="0"/>
                  <a:cs typeface="Times New Roman" panose="02020603050405020304" pitchFamily="18" charset="0"/>
                </a:endParaRPr>
              </a:p>
              <a:p>
                <a:pPr algn="ctr"/>
                <a:endParaRPr lang="en-US" sz="2400" dirty="0">
                  <a:solidFill>
                    <a:srgbClr val="0000FF"/>
                  </a:solidFill>
                  <a:latin typeface="Times New Roman" panose="02020603050405020304" pitchFamily="18" charset="0"/>
                  <a:cs typeface="Times New Roman" panose="02020603050405020304" pitchFamily="18" charset="0"/>
                </a:endParaRPr>
              </a:p>
            </p:txBody>
          </p:sp>
        </mc:Choice>
        <mc:Fallback xmlns="">
          <p:sp>
            <p:nvSpPr>
              <p:cNvPr id="2" name="Rectangle 1">
                <a:extLst>
                  <a:ext uri="{FF2B5EF4-FFF2-40B4-BE49-F238E27FC236}">
                    <a16:creationId xmlns:a16="http://schemas.microsoft.com/office/drawing/2014/main" id="{52759AB9-0D7F-4BC5-BBB6-E2AD74ABABDA}"/>
                  </a:ext>
                </a:extLst>
              </p:cNvPr>
              <p:cNvSpPr>
                <a:spLocks noRot="1" noChangeAspect="1" noMove="1" noResize="1" noEditPoints="1" noAdjustHandles="1" noChangeArrowheads="1" noChangeShapeType="1" noTextEdit="1"/>
              </p:cNvSpPr>
              <p:nvPr/>
            </p:nvSpPr>
            <p:spPr>
              <a:xfrm>
                <a:off x="427322" y="385622"/>
                <a:ext cx="11337355" cy="4096250"/>
              </a:xfrm>
              <a:prstGeom prst="rect">
                <a:avLst/>
              </a:prstGeom>
              <a:blipFill>
                <a:blip r:embed="rId2"/>
                <a:stretch>
                  <a:fillRect l="-806" t="-1190"/>
                </a:stretch>
              </a:blipFill>
            </p:spPr>
            <p:txBody>
              <a:bodyPr/>
              <a:lstStyle/>
              <a:p>
                <a:r>
                  <a:rPr lang="en-US">
                    <a:noFill/>
                  </a:rPr>
                  <a:t> </a:t>
                </a:r>
              </a:p>
            </p:txBody>
          </p:sp>
        </mc:Fallback>
      </mc:AlternateContent>
    </p:spTree>
    <p:extLst>
      <p:ext uri="{BB962C8B-B14F-4D97-AF65-F5344CB8AC3E}">
        <p14:creationId xmlns:p14="http://schemas.microsoft.com/office/powerpoint/2010/main" val="15713951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7417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CDA8C00-79B1-46D5-9D2F-FED557C1FFAC}"/>
              </a:ext>
            </a:extLst>
          </p:cNvPr>
          <p:cNvSpPr txBox="1"/>
          <p:nvPr/>
        </p:nvSpPr>
        <p:spPr>
          <a:xfrm>
            <a:off x="259811" y="628210"/>
            <a:ext cx="6397905" cy="52322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wrap="none" rtlCol="0">
            <a:spAutoFit/>
          </a:bodyPr>
          <a:lstStyle/>
          <a:p>
            <a:pPr marL="0" marR="0" lvl="0" indent="0" defTabSz="1121054"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chemeClr val="bg1"/>
                </a:solidFill>
                <a:effectLst/>
                <a:uLnTx/>
                <a:uFillTx/>
                <a:latin typeface="Times New Roman" pitchFamily="18" charset="0"/>
                <a:cs typeface="Times New Roman" pitchFamily="18" charset="0"/>
              </a:rPr>
              <a:t>Hoạt</a:t>
            </a:r>
            <a:r>
              <a:rPr kumimoji="0" lang="en-US" sz="2800" b="1" i="0" u="none" strike="noStrike" kern="0" cap="none" spc="0" normalizeH="0" baseline="0" noProof="0" dirty="0">
                <a:ln>
                  <a:noFill/>
                </a:ln>
                <a:solidFill>
                  <a:schemeClr val="bg1"/>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a:ln>
                  <a:noFill/>
                </a:ln>
                <a:solidFill>
                  <a:schemeClr val="bg1"/>
                </a:solidFill>
                <a:effectLst/>
                <a:uLnTx/>
                <a:uFillTx/>
                <a:latin typeface="Times New Roman" pitchFamily="18" charset="0"/>
                <a:cs typeface="Times New Roman" pitchFamily="18" charset="0"/>
              </a:rPr>
              <a:t>động</a:t>
            </a:r>
            <a:r>
              <a:rPr kumimoji="0" lang="en-US" sz="2800" b="1" i="0" u="none" strike="noStrike" kern="0" cap="none" spc="0" normalizeH="0" baseline="0" noProof="0" dirty="0">
                <a:ln>
                  <a:noFill/>
                </a:ln>
                <a:solidFill>
                  <a:schemeClr val="bg1"/>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a:ln>
                  <a:noFill/>
                </a:ln>
                <a:solidFill>
                  <a:schemeClr val="bg1"/>
                </a:solidFill>
                <a:effectLst/>
                <a:uLnTx/>
                <a:uFillTx/>
                <a:latin typeface="Times New Roman" pitchFamily="18" charset="0"/>
                <a:cs typeface="Times New Roman" pitchFamily="18" charset="0"/>
              </a:rPr>
              <a:t>nhóm</a:t>
            </a:r>
            <a:r>
              <a:rPr kumimoji="0" lang="en-US" sz="2800" b="1" i="0" u="none" strike="noStrike" kern="0" cap="none" spc="0" normalizeH="0" baseline="0" noProof="0" dirty="0">
                <a:ln>
                  <a:noFill/>
                </a:ln>
                <a:solidFill>
                  <a:schemeClr val="bg1"/>
                </a:solidFill>
                <a:effectLst/>
                <a:uLnTx/>
                <a:uFillTx/>
                <a:latin typeface="Times New Roman" pitchFamily="18" charset="0"/>
                <a:cs typeface="Times New Roman" pitchFamily="18" charset="0"/>
              </a:rPr>
              <a:t> 4 </a:t>
            </a:r>
            <a:r>
              <a:rPr kumimoji="0" lang="en-US" sz="2800" b="1" i="0" u="none" strike="noStrike" kern="0" cap="none" spc="0" normalizeH="0" baseline="0" noProof="0" dirty="0" err="1">
                <a:ln>
                  <a:noFill/>
                </a:ln>
                <a:solidFill>
                  <a:schemeClr val="bg1"/>
                </a:solidFill>
                <a:effectLst/>
                <a:uLnTx/>
                <a:uFillTx/>
                <a:latin typeface="Times New Roman" pitchFamily="18" charset="0"/>
                <a:cs typeface="Times New Roman" pitchFamily="18" charset="0"/>
              </a:rPr>
              <a:t>học</a:t>
            </a:r>
            <a:r>
              <a:rPr kumimoji="0" lang="en-US" sz="2800" b="1" i="0" u="none" strike="noStrike" kern="0" cap="none" spc="0" normalizeH="0" baseline="0" noProof="0" dirty="0">
                <a:ln>
                  <a:noFill/>
                </a:ln>
                <a:solidFill>
                  <a:schemeClr val="bg1"/>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a:ln>
                  <a:noFill/>
                </a:ln>
                <a:solidFill>
                  <a:schemeClr val="bg1"/>
                </a:solidFill>
                <a:effectLst/>
                <a:uLnTx/>
                <a:uFillTx/>
                <a:latin typeface="Times New Roman" pitchFamily="18" charset="0"/>
                <a:cs typeface="Times New Roman" pitchFamily="18" charset="0"/>
              </a:rPr>
              <a:t>sinh</a:t>
            </a:r>
            <a:r>
              <a:rPr kumimoji="0" lang="en-US" sz="2800" b="1" i="0" u="none" strike="noStrike" kern="0" cap="none" spc="0" normalizeH="0" baseline="0" noProof="0" dirty="0">
                <a:ln>
                  <a:noFill/>
                </a:ln>
                <a:solidFill>
                  <a:schemeClr val="bg1"/>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a:ln>
                  <a:noFill/>
                </a:ln>
                <a:solidFill>
                  <a:schemeClr val="bg1"/>
                </a:solidFill>
                <a:effectLst/>
                <a:uLnTx/>
                <a:uFillTx/>
                <a:latin typeface="Times New Roman" pitchFamily="18" charset="0"/>
                <a:cs typeface="Times New Roman" pitchFamily="18" charset="0"/>
              </a:rPr>
              <a:t>trong</a:t>
            </a:r>
            <a:r>
              <a:rPr kumimoji="0" lang="en-US" sz="2800" b="1" i="0" u="none" strike="noStrike" kern="0" cap="none" spc="0" normalizeH="0" baseline="0" noProof="0" dirty="0">
                <a:ln>
                  <a:noFill/>
                </a:ln>
                <a:solidFill>
                  <a:schemeClr val="bg1"/>
                </a:solidFill>
                <a:effectLst/>
                <a:uLnTx/>
                <a:uFillTx/>
                <a:latin typeface="Times New Roman" pitchFamily="18" charset="0"/>
                <a:cs typeface="Times New Roman" pitchFamily="18" charset="0"/>
              </a:rPr>
              <a:t> </a:t>
            </a:r>
            <a:r>
              <a:rPr lang="en-US" sz="2800" b="1" kern="0" dirty="0">
                <a:solidFill>
                  <a:schemeClr val="bg1"/>
                </a:solidFill>
                <a:latin typeface="Times New Roman" pitchFamily="18" charset="0"/>
                <a:cs typeface="Times New Roman" pitchFamily="18" charset="0"/>
              </a:rPr>
              <a:t>5</a:t>
            </a:r>
            <a:r>
              <a:rPr kumimoji="0" lang="en-US" sz="2800" b="1" i="0" u="none" strike="noStrike" kern="0" cap="none" spc="0" normalizeH="0" baseline="0" noProof="0" dirty="0">
                <a:ln>
                  <a:noFill/>
                </a:ln>
                <a:solidFill>
                  <a:schemeClr val="bg1"/>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a:ln>
                  <a:noFill/>
                </a:ln>
                <a:solidFill>
                  <a:schemeClr val="bg1"/>
                </a:solidFill>
                <a:effectLst/>
                <a:uLnTx/>
                <a:uFillTx/>
                <a:latin typeface="Times New Roman" pitchFamily="18" charset="0"/>
                <a:cs typeface="Times New Roman" pitchFamily="18" charset="0"/>
              </a:rPr>
              <a:t>phút</a:t>
            </a:r>
            <a:endParaRPr kumimoji="0" lang="en-US" sz="2800" b="1" i="0"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xmlns="" id="{E6BBB1A8-3305-4D85-BA60-978D82D42A5A}"/>
                  </a:ext>
                </a:extLst>
              </p:cNvPr>
              <p:cNvSpPr/>
              <p:nvPr/>
            </p:nvSpPr>
            <p:spPr>
              <a:xfrm>
                <a:off x="259811" y="1320714"/>
                <a:ext cx="3990015" cy="712631"/>
              </a:xfrm>
              <a:prstGeom prst="rect">
                <a:avLst/>
              </a:prstGeom>
            </p:spPr>
            <p:txBody>
              <a:bodyPr wrap="square">
                <a:spAutoFit/>
              </a:bodyPr>
              <a:lstStyle/>
              <a:p>
                <a:r>
                  <a:rPr lang="en-US" sz="2800" b="1" dirty="0" err="1">
                    <a:solidFill>
                      <a:srgbClr val="FF0000"/>
                    </a:solidFill>
                    <a:latin typeface="Times New Roman" panose="02020603050405020304" pitchFamily="18" charset="0"/>
                    <a:cs typeface="Times New Roman" panose="02020603050405020304" pitchFamily="18" charset="0"/>
                  </a:rPr>
                  <a:t>Công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thức</a:t>
                </a:r>
                <a:r>
                  <a:rPr lang="en-US" sz="2800" b="1" dirty="0">
                    <a:solidFill>
                      <a:srgbClr val="FF0000"/>
                    </a:solidFill>
                    <a:latin typeface="Times New Roman" panose="02020603050405020304" pitchFamily="18" charset="0"/>
                    <a:cs typeface="Times New Roman" panose="02020603050405020304" pitchFamily="18" charset="0"/>
                  </a:rPr>
                  <a:t>: </a:t>
                </a:r>
                <a14:m>
                  <m:oMath xmlns:m="http://schemas.openxmlformats.org/officeDocument/2006/math">
                    <m:r>
                      <a:rPr lang="vi-VN" sz="2800" b="1" i="1">
                        <a:solidFill>
                          <a:srgbClr val="FF0000"/>
                        </a:solidFill>
                        <a:latin typeface="Cambria Math" panose="02040503050406030204" pitchFamily="18" charset="0"/>
                      </a:rPr>
                      <m:t>𝒕</m:t>
                    </m:r>
                    <m:r>
                      <a:rPr lang="vi-VN" sz="2800" b="1" i="1">
                        <a:solidFill>
                          <a:srgbClr val="FF0000"/>
                        </a:solidFill>
                        <a:latin typeface="Cambria Math" panose="02040503050406030204" pitchFamily="18" charset="0"/>
                      </a:rPr>
                      <m:t>=</m:t>
                    </m:r>
                    <m:f>
                      <m:fPr>
                        <m:ctrlPr>
                          <a:rPr lang="vi-VN" sz="2800" b="1" i="1">
                            <a:solidFill>
                              <a:srgbClr val="FF0000"/>
                            </a:solidFill>
                            <a:latin typeface="Cambria Math"/>
                          </a:rPr>
                        </m:ctrlPr>
                      </m:fPr>
                      <m:num>
                        <m:r>
                          <a:rPr lang="vi-VN" sz="2800" b="1" i="1">
                            <a:solidFill>
                              <a:srgbClr val="FF0000"/>
                            </a:solidFill>
                            <a:latin typeface="Cambria Math" panose="02040503050406030204" pitchFamily="18" charset="0"/>
                          </a:rPr>
                          <m:t>𝟕𝟐</m:t>
                        </m:r>
                      </m:num>
                      <m:den>
                        <m:r>
                          <a:rPr lang="vi-VN" sz="2800" b="1" i="1">
                            <a:solidFill>
                              <a:srgbClr val="FF0000"/>
                            </a:solidFill>
                            <a:latin typeface="Cambria Math" panose="02040503050406030204" pitchFamily="18" charset="0"/>
                          </a:rPr>
                          <m:t>𝒓</m:t>
                        </m:r>
                      </m:den>
                    </m:f>
                  </m:oMath>
                </a14:m>
                <a:endParaRPr lang="en-US" dirty="0"/>
              </a:p>
            </p:txBody>
          </p:sp>
        </mc:Choice>
        <mc:Fallback xmlns="">
          <p:sp>
            <p:nvSpPr>
              <p:cNvPr id="3" name="Rectangle 2">
                <a:extLst>
                  <a:ext uri="{FF2B5EF4-FFF2-40B4-BE49-F238E27FC236}">
                    <a16:creationId xmlns:a16="http://schemas.microsoft.com/office/drawing/2014/main" id="{E6BBB1A8-3305-4D85-BA60-978D82D42A5A}"/>
                  </a:ext>
                </a:extLst>
              </p:cNvPr>
              <p:cNvSpPr>
                <a:spLocks noRot="1" noChangeAspect="1" noMove="1" noResize="1" noEditPoints="1" noAdjustHandles="1" noChangeArrowheads="1" noChangeShapeType="1" noTextEdit="1"/>
              </p:cNvSpPr>
              <p:nvPr/>
            </p:nvSpPr>
            <p:spPr>
              <a:xfrm>
                <a:off x="259811" y="1320714"/>
                <a:ext cx="3990015" cy="712631"/>
              </a:xfrm>
              <a:prstGeom prst="rect">
                <a:avLst/>
              </a:prstGeom>
              <a:blipFill>
                <a:blip r:embed="rId5"/>
                <a:stretch>
                  <a:fillRect l="-3211" b="-94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259811" y="2117117"/>
                <a:ext cx="11721518" cy="3108543"/>
              </a:xfrm>
              <a:prstGeom prst="rect">
                <a:avLst/>
              </a:prstGeom>
            </p:spPr>
            <p:txBody>
              <a:bodyPr wrap="square">
                <a:spAutoFit/>
              </a:bodyPr>
              <a:lstStyle/>
              <a:p>
                <a:r>
                  <a:rPr lang="vi-VN" sz="2400" b="1" dirty="0">
                    <a:solidFill>
                      <a:srgbClr val="0000FF"/>
                    </a:solidFill>
                    <a:highlight>
                      <a:srgbClr val="FFFF00"/>
                    </a:highlight>
                    <a:latin typeface="Times New Roman" pitchFamily="18" charset="0"/>
                    <a:cs typeface="Times New Roman" pitchFamily="18" charset="0"/>
                  </a:rPr>
                  <a:t>Bài toán</a:t>
                </a:r>
                <a:r>
                  <a:rPr lang="vi-VN" sz="2400" dirty="0">
                    <a:solidFill>
                      <a:prstClr val="black"/>
                    </a:solidFill>
                    <a:latin typeface="Times New Roman" pitchFamily="18" charset="0"/>
                    <a:cs typeface="Times New Roman" pitchFamily="18" charset="0"/>
                  </a:rPr>
                  <a:t>:Lãi suất kì hạn       </a:t>
                </a:r>
                <a:r>
                  <a:rPr lang="vi-VN" sz="2400" dirty="0">
                    <a:latin typeface="+mj-lt"/>
                  </a:rPr>
                  <a:t>tháng của một ngân hàng là             năm.</a:t>
                </a:r>
                <a:endParaRPr lang="en-US" sz="2400" dirty="0">
                  <a:solidFill>
                    <a:prstClr val="black"/>
                  </a:solidFill>
                  <a:latin typeface="+mj-lt"/>
                  <a:cs typeface="Times New Roman" pitchFamily="18" charset="0"/>
                </a:endParaRPr>
              </a:p>
              <a:p>
                <a:r>
                  <a:rPr lang="vi-VN" sz="2400" dirty="0">
                    <a:latin typeface="+mj-lt"/>
                  </a:rPr>
                  <a:t>a)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c</a:t>
                </a:r>
                <a:r>
                  <a:rPr lang="vi-VN" sz="2400" dirty="0">
                    <a:latin typeface="Times New Roman" panose="02020603050405020304" pitchFamily="18" charset="0"/>
                    <a:cs typeface="Times New Roman" panose="02020603050405020304" pitchFamily="18" charset="0"/>
                  </a:rPr>
                  <a:t>ông thức tính số tiền lãi thu được sau một năm theo số tiền gửi.</a:t>
                </a:r>
              </a:p>
              <a:p>
                <a:r>
                  <a:rPr lang="vi-VN" sz="2400" dirty="0">
                    <a:latin typeface="+mj-lt"/>
                  </a:rPr>
                  <a:t>b) Bác Hà gửi        triệu đồng với kì hạn      tháng  ở ngân hàng đó. Hỏi sau một năm bác Hà nhận được bao nhiêu tiền cả gốc lẫn lãi?</a:t>
                </a:r>
              </a:p>
              <a:p>
                <a:r>
                  <a:rPr lang="vi-VN" sz="2400" dirty="0">
                    <a:latin typeface="+mj-lt"/>
                  </a:rPr>
                  <a:t>c) Giả sử lãi suất không thay đổi, hãy dùng </a:t>
                </a:r>
                <a:r>
                  <a:rPr lang="en-US" sz="2400" dirty="0">
                    <a:latin typeface="Times New Roman" pitchFamily="18" charset="0"/>
                    <a:cs typeface="Times New Roman" pitchFamily="18" charset="0"/>
                  </a:rPr>
                  <a:t>Quy </a:t>
                </a:r>
                <a:r>
                  <a:rPr lang="en-US" sz="2400" dirty="0" err="1">
                    <a:latin typeface="Times New Roman" pitchFamily="18" charset="0"/>
                    <a:cs typeface="Times New Roman" pitchFamily="18" charset="0"/>
                  </a:rPr>
                  <a:t>tắc</a:t>
                </a:r>
                <a:r>
                  <a:rPr lang="en-US" sz="2400" dirty="0">
                    <a:latin typeface="Times New Roman" pitchFamily="18" charset="0"/>
                    <a:cs typeface="Times New Roman" pitchFamily="18" charset="0"/>
                  </a:rPr>
                  <a:t>  </a:t>
                </a:r>
                <a14:m>
                  <m:oMath xmlns:m="http://schemas.openxmlformats.org/officeDocument/2006/math">
                    <m:r>
                      <a:rPr lang="en-US" sz="2400" i="1">
                        <a:latin typeface="Cambria Math" panose="02040503050406030204" pitchFamily="18" charset="0"/>
                        <a:cs typeface="Times New Roman" pitchFamily="18" charset="0"/>
                      </a:rPr>
                      <m:t>72</m:t>
                    </m:r>
                  </m:oMath>
                </a14:m>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ước lượng </a:t>
                </a:r>
                <a:r>
                  <a:rPr lang="vi-VN" sz="2400" dirty="0">
                    <a:latin typeface="+mj-lt"/>
                  </a:rPr>
                  <a:t>số năm cần gửi tiết kiệm để số tiền của bác Hà tăng gấp đôi.</a:t>
                </a:r>
              </a:p>
              <a:p>
                <a:r>
                  <a:rPr lang="vi-VN" sz="2400" dirty="0">
                    <a:latin typeface="+mj-lt"/>
                  </a:rPr>
                  <a:t>  </a:t>
                </a:r>
                <a:endParaRPr lang="en-US" sz="2800" dirty="0">
                  <a:solidFill>
                    <a:prstClr val="black"/>
                  </a:solidFill>
                  <a:latin typeface="Times New Roman" pitchFamily="18" charset="0"/>
                  <a:cs typeface="Times New Roman" pitchFamily="18" charset="0"/>
                </a:endParaRPr>
              </a:p>
              <a:p>
                <a:endParaRPr lang="en-US" sz="2800" dirty="0"/>
              </a:p>
            </p:txBody>
          </p:sp>
        </mc:Choice>
        <mc:Fallback xmlns="">
          <p:sp>
            <p:nvSpPr>
              <p:cNvPr id="5" name="Rectangle 4"/>
              <p:cNvSpPr>
                <a:spLocks noRot="1" noChangeAspect="1" noMove="1" noResize="1" noEditPoints="1" noAdjustHandles="1" noChangeArrowheads="1" noChangeShapeType="1" noTextEdit="1"/>
              </p:cNvSpPr>
              <p:nvPr/>
            </p:nvSpPr>
            <p:spPr>
              <a:xfrm>
                <a:off x="259811" y="2117117"/>
                <a:ext cx="11721518" cy="3108543"/>
              </a:xfrm>
              <a:prstGeom prst="rect">
                <a:avLst/>
              </a:prstGeom>
              <a:blipFill>
                <a:blip r:embed="rId6"/>
                <a:stretch>
                  <a:fillRect l="-832" t="-1765"/>
                </a:stretch>
              </a:blipFill>
            </p:spPr>
            <p:txBody>
              <a:bodyPr/>
              <a:lstStyle/>
              <a:p>
                <a:r>
                  <a:rPr lang="en-US">
                    <a:noFill/>
                  </a:rPr>
                  <a:t> </a:t>
                </a:r>
              </a:p>
            </p:txBody>
          </p:sp>
        </mc:Fallback>
      </mc:AlternateContent>
      <p:graphicFrame>
        <p:nvGraphicFramePr>
          <p:cNvPr id="7" name="Object 6"/>
          <p:cNvGraphicFramePr>
            <a:graphicFrameLocks noChangeAspect="1"/>
          </p:cNvGraphicFramePr>
          <p:nvPr>
            <p:extLst>
              <p:ext uri="{D42A27DB-BD31-4B8C-83A1-F6EECF244321}">
                <p14:modId xmlns:p14="http://schemas.microsoft.com/office/powerpoint/2010/main" val="1371829587"/>
              </p:ext>
            </p:extLst>
          </p:nvPr>
        </p:nvGraphicFramePr>
        <p:xfrm>
          <a:off x="2124635" y="2965842"/>
          <a:ext cx="457200" cy="279400"/>
        </p:xfrm>
        <a:graphic>
          <a:graphicData uri="http://schemas.openxmlformats.org/presentationml/2006/ole">
            <mc:AlternateContent xmlns:mc="http://schemas.openxmlformats.org/markup-compatibility/2006">
              <mc:Choice xmlns:v="urn:schemas-microsoft-com:vml" Requires="v">
                <p:oleObj spid="_x0000_s2050" name="Equation" r:id="rId7" imgW="457200" imgH="279360" progId="Equation.DSMT4">
                  <p:embed/>
                </p:oleObj>
              </mc:Choice>
              <mc:Fallback>
                <p:oleObj name="Equation" r:id="rId7" imgW="457200" imgH="279360" progId="Equation.DSMT4">
                  <p:embed/>
                  <p:pic>
                    <p:nvPicPr>
                      <p:cNvPr id="0" name=""/>
                      <p:cNvPicPr/>
                      <p:nvPr/>
                    </p:nvPicPr>
                    <p:blipFill>
                      <a:blip r:embed="rId8"/>
                      <a:stretch>
                        <a:fillRect/>
                      </a:stretch>
                    </p:blipFill>
                    <p:spPr>
                      <a:xfrm>
                        <a:off x="2124635" y="2965842"/>
                        <a:ext cx="457200" cy="2794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8278243"/>
              </p:ext>
            </p:extLst>
          </p:nvPr>
        </p:nvGraphicFramePr>
        <p:xfrm>
          <a:off x="5298440" y="2978905"/>
          <a:ext cx="304800" cy="266700"/>
        </p:xfrm>
        <a:graphic>
          <a:graphicData uri="http://schemas.openxmlformats.org/presentationml/2006/ole">
            <mc:AlternateContent xmlns:mc="http://schemas.openxmlformats.org/markup-compatibility/2006">
              <mc:Choice xmlns:v="urn:schemas-microsoft-com:vml" Requires="v">
                <p:oleObj spid="_x0000_s2051" name="Equation" r:id="rId9" imgW="304560" imgH="266400" progId="Equation.DSMT4">
                  <p:embed/>
                </p:oleObj>
              </mc:Choice>
              <mc:Fallback>
                <p:oleObj name="Equation" r:id="rId9" imgW="304560" imgH="266400" progId="Equation.DSMT4">
                  <p:embed/>
                  <p:pic>
                    <p:nvPicPr>
                      <p:cNvPr id="0" name=""/>
                      <p:cNvPicPr/>
                      <p:nvPr/>
                    </p:nvPicPr>
                    <p:blipFill>
                      <a:blip r:embed="rId10"/>
                      <a:stretch>
                        <a:fillRect/>
                      </a:stretch>
                    </p:blipFill>
                    <p:spPr>
                      <a:xfrm>
                        <a:off x="5298440" y="2978905"/>
                        <a:ext cx="304800" cy="2667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899540212"/>
              </p:ext>
            </p:extLst>
          </p:nvPr>
        </p:nvGraphicFramePr>
        <p:xfrm>
          <a:off x="3374981" y="2255416"/>
          <a:ext cx="295275" cy="257175"/>
        </p:xfrm>
        <a:graphic>
          <a:graphicData uri="http://schemas.openxmlformats.org/presentationml/2006/ole">
            <mc:AlternateContent xmlns:mc="http://schemas.openxmlformats.org/markup-compatibility/2006">
              <mc:Choice xmlns:v="urn:schemas-microsoft-com:vml" Requires="v">
                <p:oleObj spid="_x0000_s2052" name="Equation" r:id="rId11" imgW="295172" imgH="257089" progId="Equation.DSMT4">
                  <p:embed/>
                </p:oleObj>
              </mc:Choice>
              <mc:Fallback>
                <p:oleObj name="Equation" r:id="rId11" imgW="295172" imgH="257089" progId="Equation.DSMT4">
                  <p:embed/>
                  <p:pic>
                    <p:nvPicPr>
                      <p:cNvPr id="0" name=""/>
                      <p:cNvPicPr/>
                      <p:nvPr/>
                    </p:nvPicPr>
                    <p:blipFill>
                      <a:blip r:embed="rId12"/>
                      <a:stretch>
                        <a:fillRect/>
                      </a:stretch>
                    </p:blipFill>
                    <p:spPr>
                      <a:xfrm>
                        <a:off x="3374981" y="2255416"/>
                        <a:ext cx="295275" cy="257175"/>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986700888"/>
              </p:ext>
            </p:extLst>
          </p:nvPr>
        </p:nvGraphicFramePr>
        <p:xfrm>
          <a:off x="7277377" y="2218903"/>
          <a:ext cx="838200" cy="330200"/>
        </p:xfrm>
        <a:graphic>
          <a:graphicData uri="http://schemas.openxmlformats.org/presentationml/2006/ole">
            <mc:AlternateContent xmlns:mc="http://schemas.openxmlformats.org/markup-compatibility/2006">
              <mc:Choice xmlns:v="urn:schemas-microsoft-com:vml" Requires="v">
                <p:oleObj spid="_x0000_s2053" name="Equation" r:id="rId13" imgW="838080" imgH="330120" progId="Equation.DSMT4">
                  <p:embed/>
                </p:oleObj>
              </mc:Choice>
              <mc:Fallback>
                <p:oleObj name="Equation" r:id="rId13" imgW="838080" imgH="330120" progId="Equation.DSMT4">
                  <p:embed/>
                  <p:pic>
                    <p:nvPicPr>
                      <p:cNvPr id="0" name=""/>
                      <p:cNvPicPr/>
                      <p:nvPr/>
                    </p:nvPicPr>
                    <p:blipFill>
                      <a:blip r:embed="rId14"/>
                      <a:stretch>
                        <a:fillRect/>
                      </a:stretch>
                    </p:blipFill>
                    <p:spPr>
                      <a:xfrm>
                        <a:off x="7277377" y="2218903"/>
                        <a:ext cx="838200" cy="330200"/>
                      </a:xfrm>
                      <a:prstGeom prst="rect">
                        <a:avLst/>
                      </a:prstGeom>
                    </p:spPr>
                  </p:pic>
                </p:oleObj>
              </mc:Fallback>
            </mc:AlternateContent>
          </a:graphicData>
        </a:graphic>
      </p:graphicFrame>
      <p:pic>
        <p:nvPicPr>
          <p:cNvPr id="11" name="5 Minute Timer (Nho)">
            <a:hlinkClick r:id="" action="ppaction://media"/>
            <a:extLst>
              <a:ext uri="{FF2B5EF4-FFF2-40B4-BE49-F238E27FC236}">
                <a16:creationId xmlns:a16="http://schemas.microsoft.com/office/drawing/2014/main" xmlns="" id="{6D1435BD-E8AA-126D-0482-9BA6E6F6F34E}"/>
              </a:ext>
            </a:extLst>
          </p:cNvPr>
          <p:cNvPicPr>
            <a:picLocks noChangeAspect="1"/>
          </p:cNvPicPr>
          <p:nvPr>
            <a:videoFile r:link="rId3"/>
            <p:extLst>
              <p:ext uri="{DAA4B4D4-6D71-4841-9C94-3DE7FCFB9230}">
                <p14:media xmlns:p14="http://schemas.microsoft.com/office/powerpoint/2010/main" r:embed="rId2"/>
              </p:ext>
            </p:extLst>
          </p:nvPr>
        </p:nvPicPr>
        <p:blipFill>
          <a:blip r:embed="rId15"/>
          <a:stretch>
            <a:fillRect/>
          </a:stretch>
        </p:blipFill>
        <p:spPr>
          <a:xfrm>
            <a:off x="10048567" y="45688"/>
            <a:ext cx="1258054" cy="692213"/>
          </a:xfrm>
          <a:prstGeom prst="rect">
            <a:avLst/>
          </a:prstGeom>
        </p:spPr>
      </p:pic>
    </p:spTree>
    <p:extLst>
      <p:ext uri="{BB962C8B-B14F-4D97-AF65-F5344CB8AC3E}">
        <p14:creationId xmlns:p14="http://schemas.microsoft.com/office/powerpoint/2010/main" val="23577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31509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1"/>
                </p:tgtEl>
              </p:cMediaNode>
            </p:video>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Google Shape;1020;p37">
            <a:hlinkClick r:id="" action="ppaction://noaction"/>
          </p:cNvPr>
          <p:cNvSpPr/>
          <p:nvPr/>
        </p:nvSpPr>
        <p:spPr>
          <a:xfrm rot="5400000">
            <a:off x="11138839" y="3774464"/>
            <a:ext cx="936000" cy="252000"/>
          </a:xfrm>
          <a:prstGeom prst="roundRect">
            <a:avLst>
              <a:gd name="adj" fmla="val 9649"/>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50" b="1" i="0" u="none" strike="noStrike" kern="1200" cap="none" spc="0" normalizeH="0" baseline="0" noProof="0" dirty="0">
              <a:ln>
                <a:noFill/>
              </a:ln>
              <a:solidFill>
                <a:prstClr val="white"/>
              </a:solidFill>
              <a:effectLst/>
              <a:uLnTx/>
              <a:uFillTx/>
              <a:latin typeface="思源黑体 Heavy" panose="020B0A00000000000000" pitchFamily="34" charset="-122"/>
              <a:ea typeface="思源黑体 Heavy" panose="020B0A00000000000000" pitchFamily="34" charset="-122"/>
              <a:cs typeface="Catamaran"/>
              <a:sym typeface="Catamaran"/>
            </a:endParaRPr>
          </a:p>
        </p:txBody>
      </p:sp>
      <p:sp>
        <p:nvSpPr>
          <p:cNvPr id="70" name="Google Shape;1017;p37">
            <a:hlinkClick r:id="" action="ppaction://noaction"/>
          </p:cNvPr>
          <p:cNvSpPr/>
          <p:nvPr/>
        </p:nvSpPr>
        <p:spPr>
          <a:xfrm rot="16200000">
            <a:off x="50790" y="922247"/>
            <a:ext cx="936000" cy="252000"/>
          </a:xfrm>
          <a:prstGeom prst="roundRect">
            <a:avLst>
              <a:gd name="adj" fmla="val 9649"/>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white"/>
                </a:solidFill>
                <a:effectLst/>
                <a:uLnTx/>
                <a:uFillTx/>
                <a:latin typeface="思源黑体 Heavy" panose="020B0A00000000000000" pitchFamily="34" charset="-122"/>
                <a:ea typeface="思源黑体 Heavy" panose="020B0A00000000000000" pitchFamily="34" charset="-122"/>
                <a:cs typeface="Catamaran"/>
                <a:sym typeface="Catamaran"/>
              </a:rPr>
              <a:t>NOTES</a:t>
            </a:r>
            <a:endParaRPr kumimoji="0" sz="1050" b="1" i="0" u="none" strike="noStrike" kern="1200" cap="none" spc="0" normalizeH="0" baseline="0" noProof="0" dirty="0">
              <a:ln>
                <a:noFill/>
              </a:ln>
              <a:solidFill>
                <a:prstClr val="white"/>
              </a:solidFill>
              <a:effectLst/>
              <a:uLnTx/>
              <a:uFillTx/>
              <a:latin typeface="思源黑体 Heavy" panose="020B0A00000000000000" pitchFamily="34" charset="-122"/>
              <a:ea typeface="思源黑体 Heavy" panose="020B0A00000000000000" pitchFamily="34" charset="-122"/>
              <a:cs typeface="Catamaran"/>
              <a:sym typeface="Catamaran"/>
            </a:endParaRPr>
          </a:p>
        </p:txBody>
      </p:sp>
      <p:sp>
        <p:nvSpPr>
          <p:cNvPr id="6" name="Freeform: Shape 22">
            <a:extLst>
              <a:ext uri="{FF2B5EF4-FFF2-40B4-BE49-F238E27FC236}">
                <a16:creationId xmlns:a16="http://schemas.microsoft.com/office/drawing/2014/main" xmlns="" id="{23F7C395-3126-45F1-A018-2078B10D3B6F}"/>
              </a:ext>
            </a:extLst>
          </p:cNvPr>
          <p:cNvSpPr/>
          <p:nvPr/>
        </p:nvSpPr>
        <p:spPr>
          <a:xfrm>
            <a:off x="682508" y="1906401"/>
            <a:ext cx="4668163" cy="1948243"/>
          </a:xfrm>
          <a:custGeom>
            <a:avLst/>
            <a:gdLst>
              <a:gd name="connsiteX0" fmla="*/ 0 w 4007988"/>
              <a:gd name="connsiteY0" fmla="*/ 0 h 1876926"/>
              <a:gd name="connsiteX1" fmla="*/ 4007988 w 4007988"/>
              <a:gd name="connsiteY1" fmla="*/ 0 h 1876926"/>
              <a:gd name="connsiteX2" fmla="*/ 3929399 w 4007988"/>
              <a:gd name="connsiteY2" fmla="*/ 129099 h 1876926"/>
              <a:gd name="connsiteX3" fmla="*/ 3738907 w 4007988"/>
              <a:gd name="connsiteY3" fmla="*/ 1001379 h 1876926"/>
              <a:gd name="connsiteX4" fmla="*/ 3989718 w 4007988"/>
              <a:gd name="connsiteY4" fmla="*/ 1858265 h 1876926"/>
              <a:gd name="connsiteX5" fmla="*/ 4001835 w 4007988"/>
              <a:gd name="connsiteY5" fmla="*/ 1876926 h 1876926"/>
              <a:gd name="connsiteX6" fmla="*/ 0 w 4007988"/>
              <a:gd name="connsiteY6" fmla="*/ 1876926 h 187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7988" h="1876926">
                <a:moveTo>
                  <a:pt x="0" y="0"/>
                </a:moveTo>
                <a:lnTo>
                  <a:pt x="4007988" y="0"/>
                </a:lnTo>
                <a:lnTo>
                  <a:pt x="3929399" y="129099"/>
                </a:lnTo>
                <a:cubicBezTo>
                  <a:pt x="3797014" y="392702"/>
                  <a:pt x="3728078" y="690950"/>
                  <a:pt x="3738907" y="1001379"/>
                </a:cubicBezTo>
                <a:cubicBezTo>
                  <a:pt x="3749736" y="1311808"/>
                  <a:pt x="3839287" y="1604528"/>
                  <a:pt x="3989718" y="1858265"/>
                </a:cubicBezTo>
                <a:lnTo>
                  <a:pt x="4001835" y="1876926"/>
                </a:lnTo>
                <a:lnTo>
                  <a:pt x="0" y="1876926"/>
                </a:lnTo>
                <a:close/>
              </a:path>
            </a:pathLst>
          </a:custGeom>
          <a:solidFill>
            <a:srgbClr val="FCB41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23">
            <a:extLst>
              <a:ext uri="{FF2B5EF4-FFF2-40B4-BE49-F238E27FC236}">
                <a16:creationId xmlns:a16="http://schemas.microsoft.com/office/drawing/2014/main" xmlns="" id="{E315CE4A-6205-4614-92C9-618EB63D3BDF}"/>
              </a:ext>
            </a:extLst>
          </p:cNvPr>
          <p:cNvSpPr/>
          <p:nvPr/>
        </p:nvSpPr>
        <p:spPr>
          <a:xfrm flipH="1">
            <a:off x="7184750" y="1669774"/>
            <a:ext cx="4330310" cy="2492951"/>
          </a:xfrm>
          <a:custGeom>
            <a:avLst/>
            <a:gdLst>
              <a:gd name="connsiteX0" fmla="*/ 0 w 4007988"/>
              <a:gd name="connsiteY0" fmla="*/ 0 h 1876926"/>
              <a:gd name="connsiteX1" fmla="*/ 4007988 w 4007988"/>
              <a:gd name="connsiteY1" fmla="*/ 0 h 1876926"/>
              <a:gd name="connsiteX2" fmla="*/ 3929399 w 4007988"/>
              <a:gd name="connsiteY2" fmla="*/ 129099 h 1876926"/>
              <a:gd name="connsiteX3" fmla="*/ 3738907 w 4007988"/>
              <a:gd name="connsiteY3" fmla="*/ 1001379 h 1876926"/>
              <a:gd name="connsiteX4" fmla="*/ 3989718 w 4007988"/>
              <a:gd name="connsiteY4" fmla="*/ 1858265 h 1876926"/>
              <a:gd name="connsiteX5" fmla="*/ 4001835 w 4007988"/>
              <a:gd name="connsiteY5" fmla="*/ 1876926 h 1876926"/>
              <a:gd name="connsiteX6" fmla="*/ 0 w 4007988"/>
              <a:gd name="connsiteY6" fmla="*/ 1876926 h 187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7988" h="1876926">
                <a:moveTo>
                  <a:pt x="0" y="0"/>
                </a:moveTo>
                <a:lnTo>
                  <a:pt x="4007988" y="0"/>
                </a:lnTo>
                <a:lnTo>
                  <a:pt x="3929399" y="129099"/>
                </a:lnTo>
                <a:cubicBezTo>
                  <a:pt x="3797014" y="392702"/>
                  <a:pt x="3728078" y="690950"/>
                  <a:pt x="3738907" y="1001379"/>
                </a:cubicBezTo>
                <a:cubicBezTo>
                  <a:pt x="3749736" y="1311808"/>
                  <a:pt x="3839287" y="1604528"/>
                  <a:pt x="3989718" y="1858265"/>
                </a:cubicBezTo>
                <a:lnTo>
                  <a:pt x="4001835" y="1876926"/>
                </a:lnTo>
                <a:lnTo>
                  <a:pt x="0" y="1876926"/>
                </a:lnTo>
                <a:close/>
              </a:path>
            </a:pathLst>
          </a:custGeom>
          <a:solidFill>
            <a:srgbClr val="37BA9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Oval 42">
            <a:extLst>
              <a:ext uri="{FF2B5EF4-FFF2-40B4-BE49-F238E27FC236}">
                <a16:creationId xmlns:a16="http://schemas.microsoft.com/office/drawing/2014/main" xmlns="" id="{448F7B5F-AA9B-4E4A-BF14-3D59F9DB4EA9}"/>
              </a:ext>
            </a:extLst>
          </p:cNvPr>
          <p:cNvSpPr/>
          <p:nvPr/>
        </p:nvSpPr>
        <p:spPr>
          <a:xfrm rot="5400000" flipV="1">
            <a:off x="4652540" y="1374836"/>
            <a:ext cx="3136111" cy="3166165"/>
          </a:xfrm>
          <a:prstGeom prst="ellipse">
            <a:avLst/>
          </a:prstGeom>
          <a:gradFill flip="none" rotWithShape="1">
            <a:gsLst>
              <a:gs pos="100000">
                <a:sysClr val="window" lastClr="FFFFFF">
                  <a:lumMod val="95000"/>
                </a:sysClr>
              </a:gs>
              <a:gs pos="0">
                <a:sysClr val="window" lastClr="FFFFFF"/>
              </a:gs>
            </a:gsLst>
            <a:lin ang="2700000" scaled="1"/>
            <a:tileRect/>
          </a:gradFill>
          <a:ln w="12700" cap="flat" cmpd="sng" algn="ctr">
            <a:noFill/>
            <a:prstDash val="solid"/>
            <a:miter lim="800000"/>
          </a:ln>
          <a:effectLst>
            <a:outerShdw blurRad="355600" dist="127000" dir="2700000" algn="tl" rotWithShape="0">
              <a:sysClr val="windowText" lastClr="000000">
                <a:lumMod val="85000"/>
                <a:lumOff val="15000"/>
                <a:alpha val="40000"/>
              </a:sysClr>
            </a:outerShdw>
          </a:effectLst>
          <a:scene3d>
            <a:camera prst="orthographicFront"/>
            <a:lightRig rig="threePt" dir="t"/>
          </a:scene3d>
          <a:sp3d contourW="12700">
            <a:bevelT w="120650" h="25400" prst="relaxedInset"/>
            <a:contourClr>
              <a:sysClr val="window" lastClr="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43">
            <a:extLst>
              <a:ext uri="{FF2B5EF4-FFF2-40B4-BE49-F238E27FC236}">
                <a16:creationId xmlns:a16="http://schemas.microsoft.com/office/drawing/2014/main" xmlns="" id="{767C61EA-30FB-4845-A41B-C54DE6D80D5C}"/>
              </a:ext>
            </a:extLst>
          </p:cNvPr>
          <p:cNvSpPr/>
          <p:nvPr/>
        </p:nvSpPr>
        <p:spPr>
          <a:xfrm rot="5400000">
            <a:off x="4325524" y="1402663"/>
            <a:ext cx="1101223" cy="951949"/>
          </a:xfrm>
          <a:custGeom>
            <a:avLst/>
            <a:gdLst>
              <a:gd name="connsiteX0" fmla="*/ 298968 w 1243699"/>
              <a:gd name="connsiteY0" fmla="*/ 0 h 1075112"/>
              <a:gd name="connsiteX1" fmla="*/ 308798 w 1243699"/>
              <a:gd name="connsiteY1" fmla="*/ 16179 h 1075112"/>
              <a:gd name="connsiteX2" fmla="*/ 1134118 w 1243699"/>
              <a:gd name="connsiteY2" fmla="*/ 695811 h 1075112"/>
              <a:gd name="connsiteX3" fmla="*/ 1243699 w 1243699"/>
              <a:gd name="connsiteY3" fmla="*/ 735919 h 1075112"/>
              <a:gd name="connsiteX4" fmla="*/ 1127210 w 1243699"/>
              <a:gd name="connsiteY4" fmla="*/ 1075112 h 1075112"/>
              <a:gd name="connsiteX5" fmla="*/ 994417 w 1243699"/>
              <a:gd name="connsiteY5" fmla="*/ 1026509 h 1075112"/>
              <a:gd name="connsiteX6" fmla="*/ 11190 w 1243699"/>
              <a:gd name="connsiteY6" fmla="*/ 216845 h 1075112"/>
              <a:gd name="connsiteX7" fmla="*/ 0 w 1243699"/>
              <a:gd name="connsiteY7" fmla="*/ 198425 h 107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99" h="1075112">
                <a:moveTo>
                  <a:pt x="298968" y="0"/>
                </a:moveTo>
                <a:lnTo>
                  <a:pt x="308798" y="16179"/>
                </a:lnTo>
                <a:cubicBezTo>
                  <a:pt x="511060" y="315568"/>
                  <a:pt x="797482" y="553426"/>
                  <a:pt x="1134118" y="695811"/>
                </a:cubicBezTo>
                <a:lnTo>
                  <a:pt x="1243699" y="735919"/>
                </a:lnTo>
                <a:lnTo>
                  <a:pt x="1127210" y="1075112"/>
                </a:lnTo>
                <a:lnTo>
                  <a:pt x="994417" y="1026509"/>
                </a:lnTo>
                <a:cubicBezTo>
                  <a:pt x="593373" y="856882"/>
                  <a:pt x="252151" y="573514"/>
                  <a:pt x="11190" y="216845"/>
                </a:cubicBezTo>
                <a:lnTo>
                  <a:pt x="0" y="198425"/>
                </a:lnTo>
                <a:close/>
              </a:path>
            </a:pathLst>
          </a:custGeom>
          <a:solidFill>
            <a:srgbClr val="FCB41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44">
            <a:extLst>
              <a:ext uri="{FF2B5EF4-FFF2-40B4-BE49-F238E27FC236}">
                <a16:creationId xmlns:a16="http://schemas.microsoft.com/office/drawing/2014/main" xmlns="" id="{D66814EC-B6C0-4427-88C2-12AF13F819B4}"/>
              </a:ext>
            </a:extLst>
          </p:cNvPr>
          <p:cNvSpPr/>
          <p:nvPr/>
        </p:nvSpPr>
        <p:spPr>
          <a:xfrm rot="5400000">
            <a:off x="4328551" y="3533713"/>
            <a:ext cx="1093191" cy="953926"/>
          </a:xfrm>
          <a:custGeom>
            <a:avLst/>
            <a:gdLst>
              <a:gd name="connsiteX0" fmla="*/ 935659 w 1234627"/>
              <a:gd name="connsiteY0" fmla="*/ 0 h 1077344"/>
              <a:gd name="connsiteX1" fmla="*/ 1234627 w 1234627"/>
              <a:gd name="connsiteY1" fmla="*/ 198425 h 1077344"/>
              <a:gd name="connsiteX2" fmla="*/ 1219100 w 1234627"/>
              <a:gd name="connsiteY2" fmla="*/ 223984 h 1077344"/>
              <a:gd name="connsiteX3" fmla="*/ 235874 w 1234627"/>
              <a:gd name="connsiteY3" fmla="*/ 1033648 h 1077344"/>
              <a:gd name="connsiteX4" fmla="*/ 116488 w 1234627"/>
              <a:gd name="connsiteY4" fmla="*/ 1077344 h 1077344"/>
              <a:gd name="connsiteX5" fmla="*/ 0 w 1234627"/>
              <a:gd name="connsiteY5" fmla="*/ 738150 h 1077344"/>
              <a:gd name="connsiteX6" fmla="*/ 96173 w 1234627"/>
              <a:gd name="connsiteY6" fmla="*/ 702950 h 1077344"/>
              <a:gd name="connsiteX7" fmla="*/ 921493 w 1234627"/>
              <a:gd name="connsiteY7" fmla="*/ 23318 h 107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4627" h="1077344">
                <a:moveTo>
                  <a:pt x="935659" y="0"/>
                </a:moveTo>
                <a:lnTo>
                  <a:pt x="1234627" y="198425"/>
                </a:lnTo>
                <a:lnTo>
                  <a:pt x="1219100" y="223984"/>
                </a:lnTo>
                <a:cubicBezTo>
                  <a:pt x="978139" y="580653"/>
                  <a:pt x="636917" y="864021"/>
                  <a:pt x="235874" y="1033648"/>
                </a:cubicBezTo>
                <a:lnTo>
                  <a:pt x="116488" y="1077344"/>
                </a:lnTo>
                <a:lnTo>
                  <a:pt x="0" y="738150"/>
                </a:lnTo>
                <a:lnTo>
                  <a:pt x="96173" y="702950"/>
                </a:lnTo>
                <a:cubicBezTo>
                  <a:pt x="432809" y="560565"/>
                  <a:pt x="719230" y="322707"/>
                  <a:pt x="921493" y="23318"/>
                </a:cubicBezTo>
                <a:close/>
              </a:path>
            </a:pathLst>
          </a:custGeom>
          <a:solidFill>
            <a:srgbClr val="D82B2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45">
            <a:extLst>
              <a:ext uri="{FF2B5EF4-FFF2-40B4-BE49-F238E27FC236}">
                <a16:creationId xmlns:a16="http://schemas.microsoft.com/office/drawing/2014/main" xmlns="" id="{9BB1372B-CB3E-43C3-B3F1-886D7E0DCFA5}"/>
              </a:ext>
            </a:extLst>
          </p:cNvPr>
          <p:cNvSpPr/>
          <p:nvPr/>
        </p:nvSpPr>
        <p:spPr>
          <a:xfrm rot="5400000">
            <a:off x="3877320" y="2743138"/>
            <a:ext cx="1270413" cy="406835"/>
          </a:xfrm>
          <a:custGeom>
            <a:avLst/>
            <a:gdLst>
              <a:gd name="connsiteX0" fmla="*/ 115212 w 1434778"/>
              <a:gd name="connsiteY0" fmla="*/ 0 h 459471"/>
              <a:gd name="connsiteX1" fmla="*/ 159569 w 1434778"/>
              <a:gd name="connsiteY1" fmla="*/ 16235 h 459471"/>
              <a:gd name="connsiteX2" fmla="*/ 717390 w 1434778"/>
              <a:gd name="connsiteY2" fmla="*/ 100569 h 459471"/>
              <a:gd name="connsiteX3" fmla="*/ 1275212 w 1434778"/>
              <a:gd name="connsiteY3" fmla="*/ 16235 h 459471"/>
              <a:gd name="connsiteX4" fmla="*/ 1319566 w 1434778"/>
              <a:gd name="connsiteY4" fmla="*/ 1 h 459471"/>
              <a:gd name="connsiteX5" fmla="*/ 1434778 w 1434778"/>
              <a:gd name="connsiteY5" fmla="*/ 339661 h 459471"/>
              <a:gd name="connsiteX6" fmla="*/ 1381938 w 1434778"/>
              <a:gd name="connsiteY6" fmla="*/ 359001 h 459471"/>
              <a:gd name="connsiteX7" fmla="*/ 717390 w 1434778"/>
              <a:gd name="connsiteY7" fmla="*/ 459471 h 459471"/>
              <a:gd name="connsiteX8" fmla="*/ 52843 w 1434778"/>
              <a:gd name="connsiteY8" fmla="*/ 359001 h 459471"/>
              <a:gd name="connsiteX9" fmla="*/ 0 w 1434778"/>
              <a:gd name="connsiteY9" fmla="*/ 339660 h 459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4778" h="459471">
                <a:moveTo>
                  <a:pt x="115212" y="0"/>
                </a:moveTo>
                <a:lnTo>
                  <a:pt x="159569" y="16235"/>
                </a:lnTo>
                <a:cubicBezTo>
                  <a:pt x="335785" y="71043"/>
                  <a:pt x="523139" y="100569"/>
                  <a:pt x="717390" y="100569"/>
                </a:cubicBezTo>
                <a:cubicBezTo>
                  <a:pt x="911641" y="100569"/>
                  <a:pt x="1098996" y="71043"/>
                  <a:pt x="1275212" y="16235"/>
                </a:cubicBezTo>
                <a:lnTo>
                  <a:pt x="1319566" y="1"/>
                </a:lnTo>
                <a:lnTo>
                  <a:pt x="1434778" y="339661"/>
                </a:lnTo>
                <a:lnTo>
                  <a:pt x="1381938" y="359001"/>
                </a:lnTo>
                <a:cubicBezTo>
                  <a:pt x="1172008" y="424296"/>
                  <a:pt x="948807" y="459471"/>
                  <a:pt x="717390" y="459471"/>
                </a:cubicBezTo>
                <a:cubicBezTo>
                  <a:pt x="485974" y="459471"/>
                  <a:pt x="262773" y="424296"/>
                  <a:pt x="52843" y="359001"/>
                </a:cubicBezTo>
                <a:lnTo>
                  <a:pt x="0" y="339660"/>
                </a:lnTo>
                <a:close/>
              </a:path>
            </a:pathLst>
          </a:custGeom>
          <a:solidFill>
            <a:srgbClr val="37BA9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 name="Rectangle 1">
            <a:extLst>
              <a:ext uri="{FF2B5EF4-FFF2-40B4-BE49-F238E27FC236}">
                <a16:creationId xmlns:a16="http://schemas.microsoft.com/office/drawing/2014/main" xmlns="" id="{5FC366BA-B955-43E5-8A4C-0C7B2D6B7F84}"/>
              </a:ext>
            </a:extLst>
          </p:cNvPr>
          <p:cNvSpPr/>
          <p:nvPr/>
        </p:nvSpPr>
        <p:spPr>
          <a:xfrm>
            <a:off x="4562016" y="2143872"/>
            <a:ext cx="1014638"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w="0"/>
                <a:solidFill>
                  <a:srgbClr val="D82B2B"/>
                </a:solidFill>
                <a:effectLst/>
                <a:uLnTx/>
                <a:uFillTx/>
                <a:latin typeface="Times New Roman" pitchFamily="18" charset="0"/>
                <a:ea typeface="+mn-ea"/>
                <a:cs typeface="Times New Roman" pitchFamily="18" charset="0"/>
              </a:rPr>
              <a:t>Hoạt</a:t>
            </a:r>
            <a:r>
              <a:rPr kumimoji="0" lang="en-US" sz="2400" b="1" i="0" u="none" strike="noStrike" kern="1200" cap="none" spc="0" normalizeH="0" baseline="0" noProof="0" dirty="0">
                <a:ln w="0"/>
                <a:solidFill>
                  <a:srgbClr val="D82B2B"/>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w="0"/>
                <a:solidFill>
                  <a:srgbClr val="D82B2B"/>
                </a:solidFill>
                <a:effectLst/>
                <a:uLnTx/>
                <a:uFillTx/>
                <a:latin typeface="Times New Roman" pitchFamily="18" charset="0"/>
                <a:ea typeface="+mn-ea"/>
                <a:cs typeface="Times New Roman" pitchFamily="18" charset="0"/>
              </a:rPr>
              <a:t>động</a:t>
            </a:r>
            <a:r>
              <a:rPr kumimoji="0" lang="en-US" sz="2400" b="1" i="0" u="none" strike="noStrike" kern="1200" cap="none" spc="0" normalizeH="0" baseline="0" noProof="0" dirty="0">
                <a:ln w="0"/>
                <a:solidFill>
                  <a:srgbClr val="D82B2B"/>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w="0"/>
                <a:solidFill>
                  <a:srgbClr val="D82B2B"/>
                </a:solidFill>
                <a:effectLst/>
                <a:uLnTx/>
                <a:uFillTx/>
                <a:latin typeface="Times New Roman" pitchFamily="18" charset="0"/>
                <a:ea typeface="+mn-ea"/>
                <a:cs typeface="Times New Roman" pitchFamily="18" charset="0"/>
              </a:rPr>
              <a:t>cá</a:t>
            </a:r>
            <a:r>
              <a:rPr kumimoji="0" lang="en-US" sz="2400" b="1" i="0" u="none" strike="noStrike" kern="1200" cap="none" spc="0" normalizeH="0" baseline="0" noProof="0" dirty="0">
                <a:ln w="0"/>
                <a:solidFill>
                  <a:srgbClr val="D82B2B"/>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w="0"/>
                <a:solidFill>
                  <a:srgbClr val="D82B2B"/>
                </a:solidFill>
                <a:effectLst/>
                <a:uLnTx/>
                <a:uFillTx/>
                <a:latin typeface="Times New Roman" pitchFamily="18" charset="0"/>
                <a:ea typeface="+mn-ea"/>
                <a:cs typeface="Times New Roman" pitchFamily="18" charset="0"/>
              </a:rPr>
              <a:t>nhân</a:t>
            </a:r>
            <a:endParaRPr kumimoji="0" lang="en-US" sz="2400" b="1" i="0" u="none" strike="noStrike" kern="1200" cap="none" spc="0" normalizeH="0" baseline="0" noProof="0" dirty="0">
              <a:ln w="0"/>
              <a:solidFill>
                <a:srgbClr val="D82B2B"/>
              </a:solidFill>
              <a:effectLst/>
              <a:uLnTx/>
              <a:uFillTx/>
              <a:latin typeface="Times New Roman" pitchFamily="18" charset="0"/>
              <a:ea typeface="+mn-ea"/>
              <a:cs typeface="Times New Roman" pitchFamily="18" charset="0"/>
            </a:endParaRPr>
          </a:p>
        </p:txBody>
      </p:sp>
      <p:sp>
        <p:nvSpPr>
          <p:cNvPr id="15" name="Rectangle 26">
            <a:extLst>
              <a:ext uri="{FF2B5EF4-FFF2-40B4-BE49-F238E27FC236}">
                <a16:creationId xmlns:a16="http://schemas.microsoft.com/office/drawing/2014/main" xmlns="" id="{8B482D66-BC09-4F75-8B7B-2489CF942C23}"/>
              </a:ext>
            </a:extLst>
          </p:cNvPr>
          <p:cNvSpPr/>
          <p:nvPr/>
        </p:nvSpPr>
        <p:spPr>
          <a:xfrm>
            <a:off x="696858" y="2067151"/>
            <a:ext cx="3783241" cy="169277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Có</a:t>
            </a:r>
            <a:r>
              <a:rPr kumimoji="0" lang="en-US" sz="2600" b="0" i="0" u="none" strike="noStrike" kern="1200" cap="none" spc="0" normalizeH="0" baseline="0" noProof="0" dirty="0">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 5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câu</a:t>
            </a:r>
            <a:r>
              <a:rPr kumimoji="0" lang="en-US" sz="2600" b="0" i="0" u="none" strike="noStrike" kern="1200" cap="none" spc="0" normalizeH="0" baseline="0" noProof="0" dirty="0">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hỏi</a:t>
            </a:r>
            <a:r>
              <a:rPr kumimoji="0" lang="en-US" sz="2600" b="0" i="0" u="none" strike="noStrike" kern="1200" cap="none" spc="0" normalizeH="0" baseline="0" noProof="0" dirty="0">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mỗi</a:t>
            </a:r>
            <a:r>
              <a:rPr kumimoji="0" lang="en-US" sz="2600" b="0" i="0" u="none" strike="noStrike" kern="1200" cap="none" spc="0" normalizeH="0" baseline="0" noProof="0" dirty="0">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câu</a:t>
            </a:r>
            <a:r>
              <a:rPr kumimoji="0" lang="en-US" sz="2600" b="0" i="0" u="none" strike="noStrike" kern="1200" cap="none" spc="0" normalizeH="0" baseline="0" noProof="0" dirty="0">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hỏi</a:t>
            </a:r>
            <a:r>
              <a:rPr kumimoji="0" lang="en-US" sz="2600" b="0" i="0" u="none" strike="noStrike" kern="1200" cap="none" spc="0" normalizeH="0" baseline="0" noProof="0" dirty="0">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có</a:t>
            </a:r>
            <a:r>
              <a:rPr kumimoji="0" lang="en-US" sz="2600" b="0" i="0" u="none" strike="noStrike" kern="1200" cap="none" spc="0" normalizeH="0" baseline="0" noProof="0" dirty="0">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 4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đáp</a:t>
            </a:r>
            <a:r>
              <a:rPr kumimoji="0" lang="en-US" sz="2600" b="0" i="0" u="none" strike="noStrike" kern="1200" cap="none" spc="0" normalizeH="0" baseline="0" noProof="0" dirty="0">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án</a:t>
            </a:r>
            <a:r>
              <a:rPr kumimoji="0" lang="en-US" sz="2600" b="0" i="0" u="none" strike="noStrike" kern="1200" cap="none" spc="0" normalizeH="0" baseline="0" noProof="0" dirty="0">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 A,B,C,D.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Nhưng</a:t>
            </a:r>
            <a:r>
              <a:rPr kumimoji="0" lang="en-US" sz="2600" b="0" i="0" u="none" strike="noStrike" kern="1200" cap="none" spc="0" normalizeH="0" baseline="0" noProof="0" dirty="0">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chỉ</a:t>
            </a:r>
            <a:r>
              <a:rPr kumimoji="0" lang="en-US" sz="2600" b="0" i="0" u="none" strike="noStrike" kern="1200" cap="none" spc="0" normalizeH="0" baseline="0" noProof="0" dirty="0">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có</a:t>
            </a:r>
            <a:r>
              <a:rPr kumimoji="0" lang="en-US" sz="2600" b="0" i="0" u="none" strike="noStrike" kern="1200" cap="none" spc="0" normalizeH="0" baseline="0" noProof="0" dirty="0">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 1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đáp</a:t>
            </a:r>
            <a:r>
              <a:rPr kumimoji="0" lang="en-US" sz="2600" b="0" i="0" u="none" strike="noStrike" kern="1200" cap="none" spc="0" normalizeH="0" baseline="0" noProof="0" dirty="0">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án</a:t>
            </a:r>
            <a:r>
              <a:rPr kumimoji="0" lang="en-US" sz="2600" b="0" i="0" u="none" strike="noStrike" kern="1200" cap="none" spc="0" normalizeH="0" baseline="0" noProof="0" dirty="0">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 </a:t>
            </a:r>
            <a:r>
              <a:rPr kumimoji="0" lang="en-US" sz="2600" b="0" i="0" u="none" strike="noStrike" kern="1200" cap="none" spc="0" normalizeH="0" baseline="0" noProof="0" dirty="0" err="1">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đúng</a:t>
            </a:r>
            <a:r>
              <a:rPr kumimoji="0" lang="en-US" sz="2600" b="0" i="0" u="none" strike="noStrike" kern="1200" cap="none" spc="0" normalizeH="0" baseline="0" noProof="0" dirty="0">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 </a:t>
            </a:r>
          </a:p>
        </p:txBody>
      </p:sp>
      <p:sp>
        <p:nvSpPr>
          <p:cNvPr id="16" name="Rectangle 27">
            <a:extLst>
              <a:ext uri="{FF2B5EF4-FFF2-40B4-BE49-F238E27FC236}">
                <a16:creationId xmlns:a16="http://schemas.microsoft.com/office/drawing/2014/main" xmlns="" id="{650C8394-4ED9-4F45-A7CB-FC288EB3EFEC}"/>
              </a:ext>
            </a:extLst>
          </p:cNvPr>
          <p:cNvSpPr/>
          <p:nvPr/>
        </p:nvSpPr>
        <p:spPr>
          <a:xfrm>
            <a:off x="7492096" y="1589874"/>
            <a:ext cx="4044696" cy="2677656"/>
          </a:xfrm>
          <a:prstGeom prst="rect">
            <a:avLst/>
          </a:prstGeom>
        </p:spPr>
        <p:txBody>
          <a:bodyPr wrap="square">
            <a:spAutoFit/>
          </a:bodyPr>
          <a:lstStyle/>
          <a:p>
            <a:pPr marL="457200" marR="0" lvl="0" indent="-457200" defTabSz="914400" rtl="0" eaLnBrk="1" fontAlgn="auto" latinLnBrk="0" hangingPunct="1">
              <a:lnSpc>
                <a:spcPct val="100000"/>
              </a:lnSpc>
              <a:spcBef>
                <a:spcPts val="0"/>
              </a:spcBef>
              <a:spcAft>
                <a:spcPts val="0"/>
              </a:spcAft>
              <a:buClrTx/>
              <a:buSzTx/>
              <a:buFontTx/>
              <a:buChar char="-"/>
              <a:tabLst/>
              <a:defRPr/>
            </a:pPr>
            <a:r>
              <a:rPr lang="vi-VN" sz="2800" dirty="0">
                <a:solidFill>
                  <a:prstClr val="white"/>
                </a:solidFill>
                <a:latin typeface="Times New Roman" pitchFamily="18" charset="0"/>
                <a:ea typeface="#9Slide03 Roboto Medium" panose="02000000000000000000" pitchFamily="2" charset="0"/>
                <a:cs typeface="Times New Roman" pitchFamily="18" charset="0"/>
              </a:rPr>
              <a:t>M</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ỗi</a:t>
            </a:r>
            <a:r>
              <a:rPr kumimoji="0" lang="en-US" sz="2800" b="0" i="0" u="none" strike="noStrike" kern="1200" cap="none" spc="0" normalizeH="0" baseline="0" noProof="0" dirty="0">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câu</a:t>
            </a:r>
            <a:r>
              <a:rPr kumimoji="0" lang="en-US" sz="2800" b="0" i="0" u="none" strike="noStrike" kern="1200" cap="none" spc="0" normalizeH="0" baseline="0" noProof="0" dirty="0">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hỏi</a:t>
            </a:r>
            <a:r>
              <a:rPr kumimoji="0" lang="en-US" sz="2800" b="0" i="0" u="none" strike="noStrike" kern="1200" cap="none" spc="0" normalizeH="0" baseline="0" noProof="0" dirty="0">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có</a:t>
            </a:r>
            <a:r>
              <a:rPr kumimoji="0" lang="en-US" sz="2800" b="0" i="0" u="none" strike="noStrike" kern="1200" cap="none" spc="0" normalizeH="0" baseline="0" noProof="0" dirty="0">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 10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giây</a:t>
            </a:r>
            <a:r>
              <a:rPr kumimoji="0" lang="en-US" sz="2800" b="0" i="0" u="none" strike="noStrike" kern="1200" cap="none" spc="0" normalizeH="0" baseline="0" noProof="0" dirty="0">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suy</a:t>
            </a:r>
            <a:r>
              <a:rPr kumimoji="0" lang="en-US" sz="2800" b="0" i="0" u="none" strike="noStrike" kern="1200" cap="none" spc="0" normalizeH="0" baseline="0" noProof="0" dirty="0">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nghĩ</a:t>
            </a:r>
            <a:r>
              <a:rPr kumimoji="0" lang="en-US" sz="2800" b="0" i="0" u="none" strike="noStrike" kern="1200" cap="none" spc="0" normalizeH="0" baseline="0" noProof="0" dirty="0">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hết</a:t>
            </a:r>
            <a:r>
              <a:rPr kumimoji="0" lang="en-US" sz="2800" b="0" i="0" u="none" strike="noStrike" kern="1200" cap="none" spc="0" normalizeH="0" baseline="0" noProof="0" dirty="0">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giờ</a:t>
            </a:r>
            <a:r>
              <a:rPr kumimoji="0" lang="en-US" sz="2800" b="0" i="0" u="none" strike="noStrike" kern="1200" cap="none" spc="0" normalizeH="0" baseline="0" noProof="0" dirty="0">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học</a:t>
            </a:r>
            <a:r>
              <a:rPr kumimoji="0" lang="en-US" sz="2800" b="0" i="0" u="none" strike="noStrike" kern="1200" cap="none" spc="0" normalizeH="0" baseline="0" noProof="0" dirty="0">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sinh</a:t>
            </a:r>
            <a:r>
              <a:rPr kumimoji="0" lang="en-US" sz="2800" b="0" i="0" u="none" strike="noStrike" kern="1200" cap="none" spc="0" normalizeH="0" baseline="0" noProof="0" dirty="0">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gi</a:t>
            </a:r>
            <a:r>
              <a:rPr kumimoji="0" lang="vi-VN" sz="2800" b="0" i="0" u="none" strike="noStrike" kern="1200" cap="none" spc="0" normalizeH="0" baseline="0" noProof="0" dirty="0">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ơ</a:t>
            </a:r>
            <a:r>
              <a:rPr kumimoji="0" lang="en-US" sz="2800" b="0" i="0" u="none" strike="noStrike" kern="1200" cap="none" spc="0" normalizeH="0" baseline="0" noProof="0" dirty="0">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 </a:t>
            </a:r>
            <a:r>
              <a:rPr lang="vi-VN" sz="2800" dirty="0">
                <a:solidFill>
                  <a:prstClr val="white"/>
                </a:solidFill>
                <a:latin typeface="Times New Roman" pitchFamily="18" charset="0"/>
                <a:ea typeface="#9Slide03 Roboto Medium" panose="02000000000000000000" pitchFamily="2" charset="0"/>
                <a:cs typeface="Times New Roman" pitchFamily="18" charset="0"/>
              </a:rPr>
              <a:t>tay nhanh nhất sẽ giành quyền trả lời</a:t>
            </a:r>
            <a:r>
              <a:rPr kumimoji="0" lang="en-US" sz="2800" b="0" i="0" u="none" strike="noStrike" kern="1200" cap="none" spc="0" normalizeH="0" baseline="0" noProof="0" dirty="0">
                <a:ln>
                  <a:noFill/>
                </a:ln>
                <a:solidFill>
                  <a:prstClr val="white"/>
                </a:solidFill>
                <a:effectLst/>
                <a:uLnTx/>
                <a:uFillTx/>
                <a:latin typeface="Times New Roman" pitchFamily="18" charset="0"/>
                <a:ea typeface="#9Slide03 Roboto Medium" panose="02000000000000000000" pitchFamily="2" charset="0"/>
                <a:cs typeface="Times New Roman" pitchFamily="18" charset="0"/>
              </a:rPr>
              <a:t>.</a:t>
            </a:r>
            <a:endParaRPr kumimoji="0" lang="vi-VN" sz="2800" b="0" i="0" u="none" strike="noStrike" kern="1200" cap="none" spc="0" normalizeH="0" baseline="0" noProof="0" dirty="0">
              <a:ln>
                <a:noFill/>
              </a:ln>
              <a:solidFill>
                <a:prstClr val="white"/>
              </a:solidFill>
              <a:effectLst/>
              <a:uLnTx/>
              <a:uFillTx/>
              <a:latin typeface="Times New Roman" pitchFamily="18" charset="0"/>
              <a:ea typeface="#9Slide03 Roboto Medium" panose="02000000000000000000" pitchFamily="2" charset="0"/>
              <a:cs typeface="Times New Roman" pitchFamily="18" charset="0"/>
            </a:endParaRPr>
          </a:p>
          <a:p>
            <a:pPr marL="457200" marR="0" lvl="0" indent="-457200" defTabSz="914400" rtl="0" eaLnBrk="1" fontAlgn="auto" latinLnBrk="0" hangingPunct="1">
              <a:lnSpc>
                <a:spcPct val="100000"/>
              </a:lnSpc>
              <a:spcBef>
                <a:spcPts val="0"/>
              </a:spcBef>
              <a:spcAft>
                <a:spcPts val="0"/>
              </a:spcAft>
              <a:buClrTx/>
              <a:buSzTx/>
              <a:buFontTx/>
              <a:buChar char="-"/>
              <a:tabLst/>
              <a:defRPr/>
            </a:pPr>
            <a:r>
              <a:rPr lang="vi-VN" sz="2800" dirty="0">
                <a:solidFill>
                  <a:prstClr val="white"/>
                </a:solidFill>
                <a:latin typeface="Times New Roman" pitchFamily="18" charset="0"/>
                <a:ea typeface="#9Slide03 Roboto Medium" panose="02000000000000000000" pitchFamily="2" charset="0"/>
                <a:cs typeface="Times New Roman" pitchFamily="18" charset="0"/>
              </a:rPr>
              <a:t>Mỗi câu trả lời đúng được 10 điểm.</a:t>
            </a:r>
            <a:endParaRPr kumimoji="0" lang="vi-VN" sz="2800" b="0" i="0" u="none" strike="noStrike" kern="1200" cap="none" spc="0" normalizeH="0" baseline="0" noProof="0" dirty="0">
              <a:ln>
                <a:noFill/>
              </a:ln>
              <a:solidFill>
                <a:prstClr val="white"/>
              </a:solidFill>
              <a:effectLst/>
              <a:uLnTx/>
              <a:uFillTx/>
              <a:latin typeface="Times New Roman" pitchFamily="18" charset="0"/>
              <a:ea typeface="#9Slide03 Roboto Medium" panose="02000000000000000000" pitchFamily="2" charset="0"/>
              <a:cs typeface="Times New Roman" pitchFamily="18" charset="0"/>
            </a:endParaRPr>
          </a:p>
        </p:txBody>
      </p:sp>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8908" y="1328026"/>
            <a:ext cx="2624770" cy="3229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descr="Dễ Thương Gió Bảng Chữ Cái Tiếng Anh Abcd Nghệ Thuật Từ Hình ảnh | Định  dạng hình ảnh PSD 678662915| vn.lovepik.com">
            <a:extLst>
              <a:ext uri="{FF2B5EF4-FFF2-40B4-BE49-F238E27FC236}">
                <a16:creationId xmlns:a16="http://schemas.microsoft.com/office/drawing/2014/main" xmlns="" id="{69A37D4C-24E2-47ED-89D5-197E36FE5DB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8769">
                        <a14:foregroundMark x1="10154" y1="38902" x2="16462" y2="64989"/>
                        <a14:foregroundMark x1="13692" y1="36842" x2="16769" y2="63844"/>
                        <a14:foregroundMark x1="28462" y1="36842" x2="28769" y2="61098"/>
                        <a14:foregroundMark x1="31538" y1="44165" x2="33077" y2="48970"/>
                        <a14:foregroundMark x1="32000" y1="56293" x2="34769" y2="60870"/>
                        <a14:foregroundMark x1="38308" y1="41876" x2="39077" y2="53318"/>
                        <a14:foregroundMark x1="60000" y1="36613" x2="53846" y2="52860"/>
                        <a14:foregroundMark x1="57692" y1="55378" x2="58769" y2="61556"/>
                        <a14:foregroundMark x1="64154" y1="63387" x2="64154" y2="63387"/>
                        <a14:foregroundMark x1="36615" y1="37300" x2="36615" y2="37300"/>
                        <a14:foregroundMark x1="39846" y1="55835" x2="39846" y2="55835"/>
                        <a14:foregroundMark x1="64154" y1="40046" x2="64154" y2="40046"/>
                      </a14:backgroundRemoval>
                    </a14:imgEffect>
                  </a14:imgLayer>
                </a14:imgProps>
              </a:ext>
              <a:ext uri="{28A0092B-C50C-407E-A947-70E740481C1C}">
                <a14:useLocalDpi xmlns:a14="http://schemas.microsoft.com/office/drawing/2010/main" val="0"/>
              </a:ext>
            </a:extLst>
          </a:blip>
          <a:srcRect/>
          <a:stretch>
            <a:fillRect/>
          </a:stretch>
        </p:blipFill>
        <p:spPr bwMode="auto">
          <a:xfrm>
            <a:off x="2947830" y="3082352"/>
            <a:ext cx="6025219" cy="4050803"/>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24"/>
          <p:cNvSpPr txBox="1">
            <a:spLocks noChangeArrowheads="1"/>
          </p:cNvSpPr>
          <p:nvPr/>
        </p:nvSpPr>
        <p:spPr bwMode="auto">
          <a:xfrm>
            <a:off x="2666020" y="-27852"/>
            <a:ext cx="6683885" cy="523220"/>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0" fontAlgn="base" hangingPunct="0">
              <a:spcBef>
                <a:spcPct val="50000"/>
              </a:spcBef>
              <a:spcAft>
                <a:spcPct val="0"/>
              </a:spcAft>
              <a:defRPr/>
            </a:pPr>
            <a:r>
              <a:rPr lang="vi-VN" sz="28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ĐẠI LƯỢNG TỈ LỆ TRONG ĐỜI SỐNG</a:t>
            </a:r>
            <a:endParaRPr kumimoji="0" lang="en-US" alt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2" name="TextBox 1"/>
          <p:cNvSpPr txBox="1"/>
          <p:nvPr/>
        </p:nvSpPr>
        <p:spPr>
          <a:xfrm>
            <a:off x="901337" y="731518"/>
            <a:ext cx="10215154" cy="769441"/>
          </a:xfrm>
          <a:prstGeom prst="rect">
            <a:avLst/>
          </a:prstGeom>
          <a:noFill/>
        </p:spPr>
        <p:txBody>
          <a:bodyPr wrap="square" rtlCol="0">
            <a:spAutoFit/>
          </a:bodyPr>
          <a:lstStyle/>
          <a:p>
            <a:r>
              <a:rPr lang="vi-VN" sz="4400" dirty="0">
                <a:solidFill>
                  <a:srgbClr val="0000FF"/>
                </a:solidFill>
                <a:latin typeface="Times New Roman" panose="02020603050405020304" pitchFamily="18" charset="0"/>
                <a:cs typeface="Times New Roman" panose="02020603050405020304" pitchFamily="18" charset="0"/>
              </a:rPr>
              <a:t>Trò chơi </a:t>
            </a:r>
            <a:r>
              <a:rPr lang="vi-VN" sz="4400" dirty="0">
                <a:solidFill>
                  <a:srgbClr val="FF0000"/>
                </a:solidFill>
                <a:latin typeface="Times New Roman" panose="02020603050405020304" pitchFamily="18" charset="0"/>
                <a:cs typeface="Times New Roman" panose="02020603050405020304" pitchFamily="18" charset="0"/>
              </a:rPr>
              <a:t>“ THỬ TÀI AI NHANH HƠN”</a:t>
            </a:r>
            <a:endParaRPr lang="en-US" sz="4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6558031"/>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811" y="181540"/>
            <a:ext cx="2093424" cy="523220"/>
          </a:xfrm>
          <a:prstGeom prst="rect">
            <a:avLst/>
          </a:prstGeom>
          <a:solidFill>
            <a:srgbClr val="00B0F0"/>
          </a:solidFill>
        </p:spPr>
        <p:txBody>
          <a:bodyPr wrap="square">
            <a:spAutoFit/>
          </a:bodyPr>
          <a:lstStyle/>
          <a:p>
            <a:pPr algn="ctr"/>
            <a:r>
              <a:rPr lang="vi-VN" sz="2800" b="1" dirty="0">
                <a:solidFill>
                  <a:schemeClr val="bg1"/>
                </a:solidFill>
                <a:latin typeface="+mj-lt"/>
              </a:rPr>
              <a:t>Vận dụng 2 </a:t>
            </a:r>
            <a:endParaRPr lang="en-US" sz="2800" b="1" dirty="0">
              <a:solidFill>
                <a:schemeClr val="bg1"/>
              </a:solidFill>
              <a:latin typeface="+mj-lt"/>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xmlns="" id="{E6BBB1A8-3305-4D85-BA60-978D82D42A5A}"/>
                  </a:ext>
                </a:extLst>
              </p:cNvPr>
              <p:cNvSpPr/>
              <p:nvPr/>
            </p:nvSpPr>
            <p:spPr>
              <a:xfrm>
                <a:off x="155308" y="798200"/>
                <a:ext cx="3990015" cy="712631"/>
              </a:xfrm>
              <a:prstGeom prst="rect">
                <a:avLst/>
              </a:prstGeom>
            </p:spPr>
            <p:txBody>
              <a:bodyPr wrap="square">
                <a:spAutoFit/>
              </a:bodyPr>
              <a:lstStyle/>
              <a:p>
                <a:r>
                  <a:rPr lang="en-US" sz="2800" b="1" dirty="0" err="1">
                    <a:solidFill>
                      <a:srgbClr val="FF0000"/>
                    </a:solidFill>
                    <a:latin typeface="Times New Roman" panose="02020603050405020304" pitchFamily="18" charset="0"/>
                    <a:cs typeface="Times New Roman" panose="02020603050405020304" pitchFamily="18" charset="0"/>
                  </a:rPr>
                  <a:t>Công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thức</a:t>
                </a:r>
                <a:r>
                  <a:rPr lang="en-US" sz="2800" b="1" dirty="0">
                    <a:solidFill>
                      <a:srgbClr val="FF0000"/>
                    </a:solidFill>
                    <a:latin typeface="Times New Roman" panose="02020603050405020304" pitchFamily="18" charset="0"/>
                    <a:cs typeface="Times New Roman" panose="02020603050405020304" pitchFamily="18" charset="0"/>
                  </a:rPr>
                  <a:t>: </a:t>
                </a:r>
                <a14:m>
                  <m:oMath xmlns:m="http://schemas.openxmlformats.org/officeDocument/2006/math">
                    <m:r>
                      <a:rPr lang="vi-VN" sz="2800" b="1" i="1">
                        <a:solidFill>
                          <a:srgbClr val="FF0000"/>
                        </a:solidFill>
                        <a:latin typeface="Cambria Math" panose="02040503050406030204" pitchFamily="18" charset="0"/>
                      </a:rPr>
                      <m:t>𝒕</m:t>
                    </m:r>
                    <m:r>
                      <a:rPr lang="vi-VN" sz="2800" b="1" i="1">
                        <a:solidFill>
                          <a:srgbClr val="FF0000"/>
                        </a:solidFill>
                        <a:latin typeface="Cambria Math" panose="02040503050406030204" pitchFamily="18" charset="0"/>
                      </a:rPr>
                      <m:t>=</m:t>
                    </m:r>
                    <m:f>
                      <m:fPr>
                        <m:ctrlPr>
                          <a:rPr lang="vi-VN" sz="2800" b="1" i="1">
                            <a:solidFill>
                              <a:srgbClr val="FF0000"/>
                            </a:solidFill>
                            <a:latin typeface="Cambria Math"/>
                          </a:rPr>
                        </m:ctrlPr>
                      </m:fPr>
                      <m:num>
                        <m:r>
                          <a:rPr lang="vi-VN" sz="2800" b="1" i="1">
                            <a:solidFill>
                              <a:srgbClr val="FF0000"/>
                            </a:solidFill>
                            <a:latin typeface="Cambria Math" panose="02040503050406030204" pitchFamily="18" charset="0"/>
                          </a:rPr>
                          <m:t>𝟕𝟐</m:t>
                        </m:r>
                      </m:num>
                      <m:den>
                        <m:r>
                          <a:rPr lang="vi-VN" sz="2800" b="1" i="1">
                            <a:solidFill>
                              <a:srgbClr val="FF0000"/>
                            </a:solidFill>
                            <a:latin typeface="Cambria Math" panose="02040503050406030204" pitchFamily="18" charset="0"/>
                          </a:rPr>
                          <m:t>𝒓</m:t>
                        </m:r>
                      </m:den>
                    </m:f>
                  </m:oMath>
                </a14:m>
                <a:endParaRPr lang="en-US" dirty="0"/>
              </a:p>
            </p:txBody>
          </p:sp>
        </mc:Choice>
        <mc:Fallback xmlns="">
          <p:sp>
            <p:nvSpPr>
              <p:cNvPr id="3" name="Rectangle 2">
                <a:extLst>
                  <a:ext uri="{FF2B5EF4-FFF2-40B4-BE49-F238E27FC236}">
                    <a16:creationId xmlns:a16="http://schemas.microsoft.com/office/drawing/2014/main" id="{E6BBB1A8-3305-4D85-BA60-978D82D42A5A}"/>
                  </a:ext>
                </a:extLst>
              </p:cNvPr>
              <p:cNvSpPr>
                <a:spLocks noRot="1" noChangeAspect="1" noMove="1" noResize="1" noEditPoints="1" noAdjustHandles="1" noChangeArrowheads="1" noChangeShapeType="1" noTextEdit="1"/>
              </p:cNvSpPr>
              <p:nvPr/>
            </p:nvSpPr>
            <p:spPr>
              <a:xfrm>
                <a:off x="155308" y="798200"/>
                <a:ext cx="3990015" cy="712631"/>
              </a:xfrm>
              <a:prstGeom prst="rect">
                <a:avLst/>
              </a:prstGeom>
              <a:blipFill>
                <a:blip r:embed="rId3"/>
                <a:stretch>
                  <a:fillRect l="-3053" b="-94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04949" y="1571954"/>
                <a:ext cx="11011988" cy="4524315"/>
              </a:xfrm>
              <a:prstGeom prst="rect">
                <a:avLst/>
              </a:prstGeom>
            </p:spPr>
            <p:txBody>
              <a:bodyPr wrap="square">
                <a:spAutoFit/>
              </a:bodyPr>
              <a:lstStyle/>
              <a:p>
                <a:r>
                  <a:rPr lang="vi-VN" sz="2400" dirty="0">
                    <a:solidFill>
                      <a:srgbClr val="0000FF"/>
                    </a:solidFill>
                    <a:latin typeface="+mj-lt"/>
                  </a:rPr>
                  <a:t>Lời giải</a:t>
                </a:r>
              </a:p>
              <a:p>
                <a:r>
                  <a:rPr lang="vi-VN" sz="2400" dirty="0">
                    <a:latin typeface="+mj-lt"/>
                  </a:rPr>
                  <a:t>a) Công thức tính số tiền lãi sau một năm là :</a:t>
                </a:r>
              </a:p>
              <a:p>
                <a:r>
                  <a:rPr lang="vi-VN" sz="2400" dirty="0">
                    <a:latin typeface="+mj-lt"/>
                  </a:rPr>
                  <a:t>    Số tiền lãi </a:t>
                </a:r>
                <a:r>
                  <a:rPr lang="vi-VN" sz="2400">
                    <a:latin typeface="+mj-lt"/>
                  </a:rPr>
                  <a:t>=            Số </a:t>
                </a:r>
                <a:r>
                  <a:rPr lang="vi-VN" sz="2400" dirty="0">
                    <a:latin typeface="+mj-lt"/>
                  </a:rPr>
                  <a:t>tiền gốc.</a:t>
                </a:r>
              </a:p>
              <a:p>
                <a:r>
                  <a:rPr lang="vi-VN" sz="2400" dirty="0">
                    <a:latin typeface="+mj-lt"/>
                  </a:rPr>
                  <a:t>b) Số tiền lãi bác Hà nhận được sau một năm là:</a:t>
                </a:r>
              </a:p>
              <a:p>
                <a:r>
                  <a:rPr lang="vi-VN" sz="2400" dirty="0">
                    <a:latin typeface="+mj-lt"/>
                  </a:rPr>
                  <a:t>                                                     (triệu đồng)</a:t>
                </a:r>
              </a:p>
              <a:p>
                <a:r>
                  <a:rPr lang="vi-VN" sz="2400" dirty="0">
                    <a:latin typeface="+mj-lt"/>
                  </a:rPr>
                  <a:t>Số tiền cả gốc lẫn lãi bác Hà nhận được sau một năm là:</a:t>
                </a:r>
              </a:p>
              <a:p>
                <a:r>
                  <a:rPr lang="vi-VN" sz="2400" dirty="0">
                    <a:latin typeface="+mj-lt"/>
                  </a:rPr>
                  <a:t>                                                       (triệu đồng)</a:t>
                </a:r>
              </a:p>
              <a:p>
                <a:r>
                  <a:rPr lang="vi-VN" sz="2400" dirty="0">
                    <a:latin typeface="+mj-lt"/>
                  </a:rPr>
                  <a:t>c) Theo Quy tắc </a:t>
                </a:r>
                <a14:m>
                  <m:oMath xmlns:m="http://schemas.openxmlformats.org/officeDocument/2006/math">
                    <m:r>
                      <a:rPr lang="en-US" sz="2400" i="1">
                        <a:solidFill>
                          <a:prstClr val="black"/>
                        </a:solidFill>
                        <a:latin typeface="Cambria Math" panose="02040503050406030204" pitchFamily="18" charset="0"/>
                        <a:cs typeface="Times New Roman" pitchFamily="18" charset="0"/>
                      </a:rPr>
                      <m:t>72</m:t>
                    </m:r>
                  </m:oMath>
                </a14:m>
                <a:r>
                  <a:rPr lang="vi-VN" sz="2400" dirty="0">
                    <a:latin typeface="+mj-lt"/>
                  </a:rPr>
                  <a:t>  , số năm cần gửi tiết kiệm để số tiền của bác Hà tăng gấp đôi là:</a:t>
                </a:r>
              </a:p>
              <a:p>
                <a:r>
                  <a:rPr lang="vi-VN" sz="2400" dirty="0">
                    <a:latin typeface="+mj-lt"/>
                  </a:rPr>
                  <a:t>                                                                 </a:t>
                </a:r>
              </a:p>
              <a:p>
                <a:r>
                  <a:rPr lang="vi-VN" sz="2400" dirty="0">
                    <a:latin typeface="+mj-lt"/>
                  </a:rPr>
                  <a:t>                                                        (năm)</a:t>
                </a:r>
              </a:p>
              <a:p>
                <a:endParaRPr lang="vi-VN" sz="2400" dirty="0">
                  <a:latin typeface="+mj-lt"/>
                </a:endParaRPr>
              </a:p>
              <a:p>
                <a:r>
                  <a:rPr lang="vi-VN" sz="2400" dirty="0">
                    <a:latin typeface="+mj-lt"/>
                  </a:rPr>
                  <a:t>Vậy sau khi tiết kiệm        năm thì số tiền của bác Hà sẽ tăng gấp đôi.</a:t>
                </a:r>
              </a:p>
            </p:txBody>
          </p:sp>
        </mc:Choice>
        <mc:Fallback xmlns="">
          <p:sp>
            <p:nvSpPr>
              <p:cNvPr id="4" name="Rectangle 3"/>
              <p:cNvSpPr>
                <a:spLocks noRot="1" noChangeAspect="1" noMove="1" noResize="1" noEditPoints="1" noAdjustHandles="1" noChangeArrowheads="1" noChangeShapeType="1" noTextEdit="1"/>
              </p:cNvSpPr>
              <p:nvPr/>
            </p:nvSpPr>
            <p:spPr>
              <a:xfrm>
                <a:off x="404949" y="1571954"/>
                <a:ext cx="11011988" cy="4524315"/>
              </a:xfrm>
              <a:prstGeom prst="rect">
                <a:avLst/>
              </a:prstGeom>
              <a:blipFill>
                <a:blip r:embed="rId4"/>
                <a:stretch>
                  <a:fillRect l="-830" t="-1078" b="-2156"/>
                </a:stretch>
              </a:blipFill>
            </p:spPr>
            <p:txBody>
              <a:bodyPr/>
              <a:lstStyle/>
              <a:p>
                <a:r>
                  <a:rPr lang="en-US">
                    <a:noFill/>
                  </a:rPr>
                  <a:t> </a:t>
                </a:r>
              </a:p>
            </p:txBody>
          </p:sp>
        </mc:Fallback>
      </mc:AlternateContent>
      <p:graphicFrame>
        <p:nvGraphicFramePr>
          <p:cNvPr id="5" name="Object 4"/>
          <p:cNvGraphicFramePr>
            <a:graphicFrameLocks noChangeAspect="1"/>
          </p:cNvGraphicFramePr>
          <p:nvPr>
            <p:extLst>
              <p:ext uri="{D42A27DB-BD31-4B8C-83A1-F6EECF244321}">
                <p14:modId xmlns:p14="http://schemas.microsoft.com/office/powerpoint/2010/main" val="1416755985"/>
              </p:ext>
            </p:extLst>
          </p:nvPr>
        </p:nvGraphicFramePr>
        <p:xfrm>
          <a:off x="2353235" y="2393312"/>
          <a:ext cx="749300" cy="330200"/>
        </p:xfrm>
        <a:graphic>
          <a:graphicData uri="http://schemas.openxmlformats.org/presentationml/2006/ole">
            <mc:AlternateContent xmlns:mc="http://schemas.openxmlformats.org/markup-compatibility/2006">
              <mc:Choice xmlns:v="urn:schemas-microsoft-com:vml" Requires="v">
                <p:oleObj spid="_x0000_s3074" name="Equation" r:id="rId5" imgW="749160" imgH="330120" progId="Equation.DSMT4">
                  <p:embed/>
                </p:oleObj>
              </mc:Choice>
              <mc:Fallback>
                <p:oleObj name="Equation" r:id="rId5" imgW="749160" imgH="330120" progId="Equation.DSMT4">
                  <p:embed/>
                  <p:pic>
                    <p:nvPicPr>
                      <p:cNvPr id="0" name=""/>
                      <p:cNvPicPr/>
                      <p:nvPr/>
                    </p:nvPicPr>
                    <p:blipFill>
                      <a:blip r:embed="rId6"/>
                      <a:stretch>
                        <a:fillRect/>
                      </a:stretch>
                    </p:blipFill>
                    <p:spPr>
                      <a:xfrm>
                        <a:off x="2353235" y="2393312"/>
                        <a:ext cx="749300" cy="3302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561273879"/>
              </p:ext>
            </p:extLst>
          </p:nvPr>
        </p:nvGraphicFramePr>
        <p:xfrm>
          <a:off x="2148970" y="3145335"/>
          <a:ext cx="2209800" cy="342900"/>
        </p:xfrm>
        <a:graphic>
          <a:graphicData uri="http://schemas.openxmlformats.org/presentationml/2006/ole">
            <mc:AlternateContent xmlns:mc="http://schemas.openxmlformats.org/markup-compatibility/2006">
              <mc:Choice xmlns:v="urn:schemas-microsoft-com:vml" Requires="v">
                <p:oleObj spid="_x0000_s3075" name="Equation" r:id="rId7" imgW="2209680" imgH="342720" progId="Equation.DSMT4">
                  <p:embed/>
                </p:oleObj>
              </mc:Choice>
              <mc:Fallback>
                <p:oleObj name="Equation" r:id="rId7" imgW="2209680" imgH="342720" progId="Equation.DSMT4">
                  <p:embed/>
                  <p:pic>
                    <p:nvPicPr>
                      <p:cNvPr id="0" name=""/>
                      <p:cNvPicPr/>
                      <p:nvPr/>
                    </p:nvPicPr>
                    <p:blipFill>
                      <a:blip r:embed="rId8"/>
                      <a:stretch>
                        <a:fillRect/>
                      </a:stretch>
                    </p:blipFill>
                    <p:spPr>
                      <a:xfrm>
                        <a:off x="2148970" y="3145335"/>
                        <a:ext cx="2209800" cy="3429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37701068"/>
              </p:ext>
            </p:extLst>
          </p:nvPr>
        </p:nvGraphicFramePr>
        <p:xfrm>
          <a:off x="2148970" y="3867253"/>
          <a:ext cx="2324100" cy="342900"/>
        </p:xfrm>
        <a:graphic>
          <a:graphicData uri="http://schemas.openxmlformats.org/presentationml/2006/ole">
            <mc:AlternateContent xmlns:mc="http://schemas.openxmlformats.org/markup-compatibility/2006">
              <mc:Choice xmlns:v="urn:schemas-microsoft-com:vml" Requires="v">
                <p:oleObj spid="_x0000_s3076" name="Equation" r:id="rId9" imgW="2323800" imgH="342720" progId="Equation.DSMT4">
                  <p:embed/>
                </p:oleObj>
              </mc:Choice>
              <mc:Fallback>
                <p:oleObj name="Equation" r:id="rId9" imgW="2323800" imgH="342720" progId="Equation.DSMT4">
                  <p:embed/>
                  <p:pic>
                    <p:nvPicPr>
                      <p:cNvPr id="0" name=""/>
                      <p:cNvPicPr/>
                      <p:nvPr/>
                    </p:nvPicPr>
                    <p:blipFill>
                      <a:blip r:embed="rId10"/>
                      <a:stretch>
                        <a:fillRect/>
                      </a:stretch>
                    </p:blipFill>
                    <p:spPr>
                      <a:xfrm>
                        <a:off x="2148970" y="3867253"/>
                        <a:ext cx="2324100" cy="3429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912059836"/>
              </p:ext>
            </p:extLst>
          </p:nvPr>
        </p:nvGraphicFramePr>
        <p:xfrm>
          <a:off x="2181161" y="4771101"/>
          <a:ext cx="2501900" cy="774700"/>
        </p:xfrm>
        <a:graphic>
          <a:graphicData uri="http://schemas.openxmlformats.org/presentationml/2006/ole">
            <mc:AlternateContent xmlns:mc="http://schemas.openxmlformats.org/markup-compatibility/2006">
              <mc:Choice xmlns:v="urn:schemas-microsoft-com:vml" Requires="v">
                <p:oleObj spid="_x0000_s3077" name="Equation" r:id="rId11" imgW="2501640" imgH="774360" progId="Equation.DSMT4">
                  <p:embed/>
                </p:oleObj>
              </mc:Choice>
              <mc:Fallback>
                <p:oleObj name="Equation" r:id="rId11" imgW="2501640" imgH="774360" progId="Equation.DSMT4">
                  <p:embed/>
                  <p:pic>
                    <p:nvPicPr>
                      <p:cNvPr id="0" name=""/>
                      <p:cNvPicPr/>
                      <p:nvPr/>
                    </p:nvPicPr>
                    <p:blipFill>
                      <a:blip r:embed="rId12"/>
                      <a:stretch>
                        <a:fillRect/>
                      </a:stretch>
                    </p:blipFill>
                    <p:spPr>
                      <a:xfrm>
                        <a:off x="2181161" y="4771101"/>
                        <a:ext cx="2501900" cy="7747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402309116"/>
              </p:ext>
            </p:extLst>
          </p:nvPr>
        </p:nvGraphicFramePr>
        <p:xfrm>
          <a:off x="3253870" y="5688461"/>
          <a:ext cx="304800" cy="294707"/>
        </p:xfrm>
        <a:graphic>
          <a:graphicData uri="http://schemas.openxmlformats.org/presentationml/2006/ole">
            <mc:AlternateContent xmlns:mc="http://schemas.openxmlformats.org/markup-compatibility/2006">
              <mc:Choice xmlns:v="urn:schemas-microsoft-com:vml" Requires="v">
                <p:oleObj spid="_x0000_s3078" name="Equation" r:id="rId13" imgW="304560" imgH="279360" progId="Equation.DSMT4">
                  <p:embed/>
                </p:oleObj>
              </mc:Choice>
              <mc:Fallback>
                <p:oleObj name="Equation" r:id="rId13" imgW="304560" imgH="279360" progId="Equation.DSMT4">
                  <p:embed/>
                  <p:pic>
                    <p:nvPicPr>
                      <p:cNvPr id="0" name=""/>
                      <p:cNvPicPr/>
                      <p:nvPr/>
                    </p:nvPicPr>
                    <p:blipFill>
                      <a:blip r:embed="rId14"/>
                      <a:stretch>
                        <a:fillRect/>
                      </a:stretch>
                    </p:blipFill>
                    <p:spPr>
                      <a:xfrm>
                        <a:off x="3253870" y="5688461"/>
                        <a:ext cx="304800" cy="294707"/>
                      </a:xfrm>
                      <a:prstGeom prst="rect">
                        <a:avLst/>
                      </a:prstGeom>
                    </p:spPr>
                  </p:pic>
                </p:oleObj>
              </mc:Fallback>
            </mc:AlternateContent>
          </a:graphicData>
        </a:graphic>
      </p:graphicFrame>
    </p:spTree>
    <p:extLst>
      <p:ext uri="{BB962C8B-B14F-4D97-AF65-F5344CB8AC3E}">
        <p14:creationId xmlns:p14="http://schemas.microsoft.com/office/powerpoint/2010/main" val="4316846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0159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CDA8C00-79B1-46D5-9D2F-FED557C1FFAC}"/>
              </a:ext>
            </a:extLst>
          </p:cNvPr>
          <p:cNvSpPr txBox="1"/>
          <p:nvPr/>
        </p:nvSpPr>
        <p:spPr>
          <a:xfrm>
            <a:off x="259811" y="751127"/>
            <a:ext cx="6397905" cy="52322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wrap="none" rtlCol="0">
            <a:spAutoFit/>
          </a:bodyPr>
          <a:lstStyle/>
          <a:p>
            <a:pPr marL="0" marR="0" lvl="0" indent="0" algn="l" defTabSz="1121054"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chemeClr val="bg1"/>
                </a:solidFill>
                <a:effectLst/>
                <a:uLnTx/>
                <a:uFillTx/>
                <a:latin typeface="Times New Roman" pitchFamily="18" charset="0"/>
                <a:cs typeface="Times New Roman" pitchFamily="18" charset="0"/>
              </a:rPr>
              <a:t>Hoạt</a:t>
            </a:r>
            <a:r>
              <a:rPr kumimoji="0" lang="en-US" sz="2800" b="1" i="0" u="none" strike="noStrike" kern="0" cap="none" spc="0" normalizeH="0" baseline="0" noProof="0" dirty="0">
                <a:ln>
                  <a:noFill/>
                </a:ln>
                <a:solidFill>
                  <a:schemeClr val="bg1"/>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a:ln>
                  <a:noFill/>
                </a:ln>
                <a:solidFill>
                  <a:schemeClr val="bg1"/>
                </a:solidFill>
                <a:effectLst/>
                <a:uLnTx/>
                <a:uFillTx/>
                <a:latin typeface="Times New Roman" pitchFamily="18" charset="0"/>
                <a:cs typeface="Times New Roman" pitchFamily="18" charset="0"/>
              </a:rPr>
              <a:t>động</a:t>
            </a:r>
            <a:r>
              <a:rPr kumimoji="0" lang="en-US" sz="2800" b="1" i="0" u="none" strike="noStrike" kern="0" cap="none" spc="0" normalizeH="0" baseline="0" noProof="0" dirty="0">
                <a:ln>
                  <a:noFill/>
                </a:ln>
                <a:solidFill>
                  <a:schemeClr val="bg1"/>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a:ln>
                  <a:noFill/>
                </a:ln>
                <a:solidFill>
                  <a:schemeClr val="bg1"/>
                </a:solidFill>
                <a:effectLst/>
                <a:uLnTx/>
                <a:uFillTx/>
                <a:latin typeface="Times New Roman" pitchFamily="18" charset="0"/>
                <a:cs typeface="Times New Roman" pitchFamily="18" charset="0"/>
              </a:rPr>
              <a:t>nhóm</a:t>
            </a:r>
            <a:r>
              <a:rPr kumimoji="0" lang="en-US" sz="2800" b="1" i="0" u="none" strike="noStrike" kern="0" cap="none" spc="0" normalizeH="0" baseline="0" noProof="0" dirty="0">
                <a:ln>
                  <a:noFill/>
                </a:ln>
                <a:solidFill>
                  <a:schemeClr val="bg1"/>
                </a:solidFill>
                <a:effectLst/>
                <a:uLnTx/>
                <a:uFillTx/>
                <a:latin typeface="Times New Roman" pitchFamily="18" charset="0"/>
                <a:cs typeface="Times New Roman" pitchFamily="18" charset="0"/>
              </a:rPr>
              <a:t> 4 </a:t>
            </a:r>
            <a:r>
              <a:rPr kumimoji="0" lang="en-US" sz="2800" b="1" i="0" u="none" strike="noStrike" kern="0" cap="none" spc="0" normalizeH="0" baseline="0" noProof="0" dirty="0" err="1">
                <a:ln>
                  <a:noFill/>
                </a:ln>
                <a:solidFill>
                  <a:schemeClr val="bg1"/>
                </a:solidFill>
                <a:effectLst/>
                <a:uLnTx/>
                <a:uFillTx/>
                <a:latin typeface="Times New Roman" pitchFamily="18" charset="0"/>
                <a:cs typeface="Times New Roman" pitchFamily="18" charset="0"/>
              </a:rPr>
              <a:t>học</a:t>
            </a:r>
            <a:r>
              <a:rPr kumimoji="0" lang="en-US" sz="2800" b="1" i="0" u="none" strike="noStrike" kern="0" cap="none" spc="0" normalizeH="0" baseline="0" noProof="0" dirty="0">
                <a:ln>
                  <a:noFill/>
                </a:ln>
                <a:solidFill>
                  <a:schemeClr val="bg1"/>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a:ln>
                  <a:noFill/>
                </a:ln>
                <a:solidFill>
                  <a:schemeClr val="bg1"/>
                </a:solidFill>
                <a:effectLst/>
                <a:uLnTx/>
                <a:uFillTx/>
                <a:latin typeface="Times New Roman" pitchFamily="18" charset="0"/>
                <a:cs typeface="Times New Roman" pitchFamily="18" charset="0"/>
              </a:rPr>
              <a:t>sinh</a:t>
            </a:r>
            <a:r>
              <a:rPr kumimoji="0" lang="en-US" sz="2800" b="1" i="0" u="none" strike="noStrike" kern="0" cap="none" spc="0" normalizeH="0" baseline="0" noProof="0" dirty="0">
                <a:ln>
                  <a:noFill/>
                </a:ln>
                <a:solidFill>
                  <a:schemeClr val="bg1"/>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a:ln>
                  <a:noFill/>
                </a:ln>
                <a:solidFill>
                  <a:schemeClr val="bg1"/>
                </a:solidFill>
                <a:effectLst/>
                <a:uLnTx/>
                <a:uFillTx/>
                <a:latin typeface="Times New Roman" pitchFamily="18" charset="0"/>
                <a:cs typeface="Times New Roman" pitchFamily="18" charset="0"/>
              </a:rPr>
              <a:t>trong</a:t>
            </a:r>
            <a:r>
              <a:rPr kumimoji="0" lang="en-US" sz="2800" b="1" i="0" u="none" strike="noStrike" kern="0" cap="none" spc="0" normalizeH="0" baseline="0" noProof="0" dirty="0">
                <a:ln>
                  <a:noFill/>
                </a:ln>
                <a:solidFill>
                  <a:schemeClr val="bg1"/>
                </a:solidFill>
                <a:effectLst/>
                <a:uLnTx/>
                <a:uFillTx/>
                <a:latin typeface="Times New Roman" pitchFamily="18" charset="0"/>
                <a:cs typeface="Times New Roman" pitchFamily="18" charset="0"/>
              </a:rPr>
              <a:t> </a:t>
            </a:r>
            <a:r>
              <a:rPr lang="en-US" sz="2800" b="1" kern="0" dirty="0">
                <a:solidFill>
                  <a:schemeClr val="bg1"/>
                </a:solidFill>
                <a:latin typeface="Times New Roman" pitchFamily="18" charset="0"/>
                <a:cs typeface="Times New Roman" pitchFamily="18" charset="0"/>
              </a:rPr>
              <a:t>5</a:t>
            </a:r>
            <a:r>
              <a:rPr kumimoji="0" lang="en-US" sz="2800" b="1" i="0" u="none" strike="noStrike" kern="0" cap="none" spc="0" normalizeH="0" baseline="0" noProof="0" dirty="0">
                <a:ln>
                  <a:noFill/>
                </a:ln>
                <a:solidFill>
                  <a:schemeClr val="bg1"/>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a:ln>
                  <a:noFill/>
                </a:ln>
                <a:solidFill>
                  <a:schemeClr val="bg1"/>
                </a:solidFill>
                <a:effectLst/>
                <a:uLnTx/>
                <a:uFillTx/>
                <a:latin typeface="Times New Roman" pitchFamily="18" charset="0"/>
                <a:cs typeface="Times New Roman" pitchFamily="18" charset="0"/>
              </a:rPr>
              <a:t>phút</a:t>
            </a:r>
            <a:endParaRPr kumimoji="0" lang="en-US" sz="2800" b="1" i="0"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xmlns="" id="{E6BBB1A8-3305-4D85-BA60-978D82D42A5A}"/>
                  </a:ext>
                </a:extLst>
              </p:cNvPr>
              <p:cNvSpPr/>
              <p:nvPr/>
            </p:nvSpPr>
            <p:spPr>
              <a:xfrm>
                <a:off x="259811" y="1320714"/>
                <a:ext cx="3990015" cy="7126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Công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thức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vi-VN" sz="2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𝒕</m:t>
                    </m:r>
                    <m:r>
                      <a:rPr kumimoji="0" lang="vi-VN" sz="2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m:t>
                    </m:r>
                    <m:f>
                      <m:fPr>
                        <m:ctrlPr>
                          <a:rPr kumimoji="0" lang="vi-VN" sz="2800" b="1" i="1" u="none" strike="noStrike" kern="1200" cap="none" spc="0" normalizeH="0" baseline="0" noProof="0">
                            <a:ln>
                              <a:noFill/>
                            </a:ln>
                            <a:solidFill>
                              <a:srgbClr val="FF0000"/>
                            </a:solidFill>
                            <a:effectLst/>
                            <a:uLnTx/>
                            <a:uFillTx/>
                            <a:latin typeface="Cambria Math"/>
                            <a:ea typeface="+mn-ea"/>
                            <a:cs typeface="+mn-cs"/>
                          </a:rPr>
                        </m:ctrlPr>
                      </m:fPr>
                      <m:num>
                        <m:r>
                          <a:rPr kumimoji="0" lang="vi-VN" sz="2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𝟕𝟐</m:t>
                        </m:r>
                      </m:num>
                      <m:den>
                        <m:r>
                          <a:rPr kumimoji="0" lang="vi-VN" sz="2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𝒓</m:t>
                        </m:r>
                      </m:den>
                    </m:f>
                  </m:oMath>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 name="Rectangle 2">
                <a:extLst>
                  <a:ext uri="{FF2B5EF4-FFF2-40B4-BE49-F238E27FC236}">
                    <a16:creationId xmlns:a16="http://schemas.microsoft.com/office/drawing/2014/main" id="{E6BBB1A8-3305-4D85-BA60-978D82D42A5A}"/>
                  </a:ext>
                </a:extLst>
              </p:cNvPr>
              <p:cNvSpPr>
                <a:spLocks noRot="1" noChangeAspect="1" noMove="1" noResize="1" noEditPoints="1" noAdjustHandles="1" noChangeArrowheads="1" noChangeShapeType="1" noTextEdit="1"/>
              </p:cNvSpPr>
              <p:nvPr/>
            </p:nvSpPr>
            <p:spPr>
              <a:xfrm>
                <a:off x="259811" y="1320714"/>
                <a:ext cx="3990015" cy="712631"/>
              </a:xfrm>
              <a:prstGeom prst="rect">
                <a:avLst/>
              </a:prstGeom>
              <a:blipFill>
                <a:blip r:embed="rId5"/>
                <a:stretch>
                  <a:fillRect l="-3211" b="-9402"/>
                </a:stretch>
              </a:blipFill>
            </p:spPr>
            <p:txBody>
              <a:bodyPr/>
              <a:lstStyle/>
              <a:p>
                <a:r>
                  <a:rPr lang="en-US">
                    <a:noFill/>
                  </a:rPr>
                  <a:t> </a:t>
                </a:r>
              </a:p>
            </p:txBody>
          </p:sp>
        </mc:Fallback>
      </mc:AlternateContent>
      <p:sp>
        <p:nvSpPr>
          <p:cNvPr id="4" name="Rectangle 3"/>
          <p:cNvSpPr/>
          <p:nvPr/>
        </p:nvSpPr>
        <p:spPr>
          <a:xfrm>
            <a:off x="259811" y="181540"/>
            <a:ext cx="2093424" cy="523220"/>
          </a:xfrm>
          <a:prstGeom prst="rect">
            <a:avLst/>
          </a:prstGeom>
          <a:solidFill>
            <a:srgbClr val="00B0F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mn-cs"/>
              </a:rPr>
              <a:t>Vận dụng  </a:t>
            </a:r>
            <a:endParaRPr kumimoji="0" lang="en-US" sz="2800" b="1" i="0" u="none" strike="noStrike" kern="1200" cap="none" spc="0" normalizeH="0" baseline="0" noProof="0" dirty="0">
              <a:ln>
                <a:noFill/>
              </a:ln>
              <a:solidFill>
                <a:schemeClr val="bg1"/>
              </a:solidFill>
              <a:effectLst/>
              <a:uLnTx/>
              <a:uFillTx/>
              <a:latin typeface="Calibri Light" panose="020F0302020204030204"/>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259811" y="2117117"/>
                <a:ext cx="11721518"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FF"/>
                    </a:solidFill>
                    <a:effectLst/>
                    <a:highlight>
                      <a:srgbClr val="FFFF00"/>
                    </a:highlight>
                    <a:uLnTx/>
                    <a:uFillTx/>
                    <a:latin typeface="Times New Roman" pitchFamily="18" charset="0"/>
                    <a:ea typeface="+mn-ea"/>
                    <a:cs typeface="Times New Roman" pitchFamily="18" charset="0"/>
                  </a:rPr>
                  <a:t>Bài toán</a:t>
                </a: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r>
                  <a:rPr lang="vi-VN" sz="2400" dirty="0">
                    <a:solidFill>
                      <a:prstClr val="black"/>
                    </a:solidFill>
                    <a:latin typeface="Times New Roman" pitchFamily="18" charset="0"/>
                    <a:cs typeface="Times New Roman" pitchFamily="18" charset="0"/>
                  </a:rPr>
                  <a:t>a) Trong đợt khuyến mại, một cửa hàng quần áo giảm giá </a:t>
                </a:r>
                <a14:m>
                  <m:oMath xmlns:m="http://schemas.openxmlformats.org/officeDocument/2006/math">
                    <m:r>
                      <a:rPr lang="vi-VN" sz="2400" i="1" dirty="0" smtClean="0">
                        <a:solidFill>
                          <a:prstClr val="black"/>
                        </a:solidFill>
                        <a:latin typeface="Cambria Math" panose="02040503050406030204" pitchFamily="18" charset="0"/>
                        <a:cs typeface="Times New Roman" pitchFamily="18" charset="0"/>
                      </a:rPr>
                      <m:t>3</m:t>
                    </m:r>
                    <m:r>
                      <a:rPr lang="vi-VN" sz="2400" b="0" i="1" dirty="0" smtClean="0">
                        <a:solidFill>
                          <a:prstClr val="black"/>
                        </a:solidFill>
                        <a:latin typeface="Cambria Math" panose="02040503050406030204" pitchFamily="18" charset="0"/>
                        <a:cs typeface="Times New Roman" pitchFamily="18" charset="0"/>
                      </a:rPr>
                      <m:t>0</m:t>
                    </m:r>
                    <m:r>
                      <a:rPr lang="vi-VN" sz="2400" i="1">
                        <a:solidFill>
                          <a:prstClr val="black"/>
                        </a:solidFill>
                        <a:latin typeface="Cambria Math" panose="02040503050406030204" pitchFamily="18" charset="0"/>
                        <a:cs typeface="Times New Roman" pitchFamily="18" charset="0"/>
                      </a:rPr>
                      <m:t>% </m:t>
                    </m:r>
                  </m:oMath>
                </a14:m>
                <a:r>
                  <a:rPr lang="vi-VN" sz="2400" dirty="0">
                    <a:solidFill>
                      <a:prstClr val="black"/>
                    </a:solidFill>
                    <a:latin typeface="Times New Roman" pitchFamily="18" charset="0"/>
                    <a:cs typeface="Times New Roman" pitchFamily="18" charset="0"/>
                  </a:rPr>
                  <a:t>tất cả các sản phẩm. Nếu một chiếc váy  có giá niêm yết là 1 triệu đồng thì giá của nó sau khi giảm là bao nhiêu?</a:t>
                </a:r>
                <a:endParaRPr lang="en-US" sz="2400" dirty="0">
                  <a:solidFill>
                    <a:prstClr val="black"/>
                  </a:solidFill>
                  <a:latin typeface="Times New Roman"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2400" dirty="0">
                    <a:solidFill>
                      <a:prstClr val="black"/>
                    </a:solidFill>
                    <a:latin typeface="Times New Roman" pitchFamily="18" charset="0"/>
                    <a:cs typeface="Times New Roman" pitchFamily="18" charset="0"/>
                  </a:rPr>
                  <a:t>b)</a:t>
                </a: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Lãi suất kì hạn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tháng của ngân hàng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Agribank</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là             năm.  Bác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Việt</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gửi        triệu đồng với kì hạn      tháng  ở ngân hàng đó. Hỏi sau một năm bác</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Việt</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nhận được bao nhiêu tiền cả gốc lẫn lãi?</a:t>
                </a:r>
              </a:p>
              <a:p>
                <a:r>
                  <a:rPr lang="vi-VN" sz="2400" noProof="0" dirty="0">
                    <a:solidFill>
                      <a:prstClr val="black"/>
                    </a:solidFill>
                    <a:latin typeface="Times New Roman" panose="02020603050405020304" pitchFamily="18" charset="0"/>
                  </a:rPr>
                  <a:t>c</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lang="vi-VN" sz="2400" dirty="0">
                    <a:latin typeface="+mj-lt"/>
                  </a:rPr>
                  <a:t>Giả sử số vốn không thay đổi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muốn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vi-VN" sz="2400" b="0" i="1" smtClean="0">
                        <a:latin typeface="Cambria Math" panose="02040503050406030204" pitchFamily="18" charset="0"/>
                        <a:cs typeface="Times New Roman" panose="02020603050405020304" pitchFamily="18" charset="0"/>
                      </a:rPr>
                      <m:t>6</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bao </a:t>
                </a:r>
                <a:r>
                  <a:rPr lang="en-US" sz="2400" dirty="0" err="1">
                    <a:latin typeface="Times New Roman" panose="02020603050405020304" pitchFamily="18" charset="0"/>
                    <a:cs typeface="Times New Roman" panose="02020603050405020304" pitchFamily="18" charset="0"/>
                  </a:rPr>
                  <a:t>nhiêu</a:t>
                </a:r>
                <a:r>
                  <a:rPr lang="en-US" sz="2400"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59811" y="2117117"/>
                <a:ext cx="11721518" cy="3416320"/>
              </a:xfrm>
              <a:prstGeom prst="rect">
                <a:avLst/>
              </a:prstGeom>
              <a:blipFill>
                <a:blip r:embed="rId6"/>
                <a:stretch>
                  <a:fillRect l="-832" t="-1426"/>
                </a:stretch>
              </a:blipFill>
            </p:spPr>
            <p:txBody>
              <a:bodyPr/>
              <a:lstStyle/>
              <a:p>
                <a:r>
                  <a:rPr lang="en-US">
                    <a:noFill/>
                  </a:rPr>
                  <a:t> </a:t>
                </a:r>
              </a:p>
            </p:txBody>
          </p:sp>
        </mc:Fallback>
      </mc:AlternateContent>
      <p:graphicFrame>
        <p:nvGraphicFramePr>
          <p:cNvPr id="7" name="Object 6"/>
          <p:cNvGraphicFramePr>
            <a:graphicFrameLocks noChangeAspect="1"/>
          </p:cNvGraphicFramePr>
          <p:nvPr>
            <p:extLst>
              <p:ext uri="{D42A27DB-BD31-4B8C-83A1-F6EECF244321}">
                <p14:modId xmlns:p14="http://schemas.microsoft.com/office/powerpoint/2010/main" val="2524943668"/>
              </p:ext>
            </p:extLst>
          </p:nvPr>
        </p:nvGraphicFramePr>
        <p:xfrm>
          <a:off x="10126101" y="3329397"/>
          <a:ext cx="482600" cy="279400"/>
        </p:xfrm>
        <a:graphic>
          <a:graphicData uri="http://schemas.openxmlformats.org/presentationml/2006/ole">
            <mc:AlternateContent xmlns:mc="http://schemas.openxmlformats.org/markup-compatibility/2006">
              <mc:Choice xmlns:v="urn:schemas-microsoft-com:vml" Requires="v">
                <p:oleObj spid="_x0000_s4098" name="Equation" r:id="rId7" imgW="482400" imgH="279360" progId="Equation.DSMT4">
                  <p:embed/>
                </p:oleObj>
              </mc:Choice>
              <mc:Fallback>
                <p:oleObj name="Equation" r:id="rId7" imgW="482400" imgH="279360" progId="Equation.DSMT4">
                  <p:embed/>
                  <p:pic>
                    <p:nvPicPr>
                      <p:cNvPr id="7" name="Object 6"/>
                      <p:cNvPicPr/>
                      <p:nvPr/>
                    </p:nvPicPr>
                    <p:blipFill>
                      <a:blip r:embed="rId8"/>
                      <a:stretch>
                        <a:fillRect/>
                      </a:stretch>
                    </p:blipFill>
                    <p:spPr>
                      <a:xfrm>
                        <a:off x="10126101" y="3329397"/>
                        <a:ext cx="482600" cy="2794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479936329"/>
              </p:ext>
            </p:extLst>
          </p:nvPr>
        </p:nvGraphicFramePr>
        <p:xfrm>
          <a:off x="2353235" y="3691927"/>
          <a:ext cx="304800" cy="266700"/>
        </p:xfrm>
        <a:graphic>
          <a:graphicData uri="http://schemas.openxmlformats.org/presentationml/2006/ole">
            <mc:AlternateContent xmlns:mc="http://schemas.openxmlformats.org/markup-compatibility/2006">
              <mc:Choice xmlns:v="urn:schemas-microsoft-com:vml" Requires="v">
                <p:oleObj spid="_x0000_s4099" name="Equation" r:id="rId9" imgW="304560" imgH="266400" progId="Equation.DSMT4">
                  <p:embed/>
                </p:oleObj>
              </mc:Choice>
              <mc:Fallback>
                <p:oleObj name="Equation" r:id="rId9" imgW="304560" imgH="266400" progId="Equation.DSMT4">
                  <p:embed/>
                  <p:pic>
                    <p:nvPicPr>
                      <p:cNvPr id="8" name="Object 7"/>
                      <p:cNvPicPr/>
                      <p:nvPr/>
                    </p:nvPicPr>
                    <p:blipFill>
                      <a:blip r:embed="rId10"/>
                      <a:stretch>
                        <a:fillRect/>
                      </a:stretch>
                    </p:blipFill>
                    <p:spPr>
                      <a:xfrm>
                        <a:off x="2353235" y="3691927"/>
                        <a:ext cx="304800" cy="2667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501627357"/>
              </p:ext>
            </p:extLst>
          </p:nvPr>
        </p:nvGraphicFramePr>
        <p:xfrm>
          <a:off x="2443442" y="3303997"/>
          <a:ext cx="295275" cy="257175"/>
        </p:xfrm>
        <a:graphic>
          <a:graphicData uri="http://schemas.openxmlformats.org/presentationml/2006/ole">
            <mc:AlternateContent xmlns:mc="http://schemas.openxmlformats.org/markup-compatibility/2006">
              <mc:Choice xmlns:v="urn:schemas-microsoft-com:vml" Requires="v">
                <p:oleObj spid="_x0000_s4100" name="Equation" r:id="rId11" imgW="295172" imgH="257089" progId="Equation.DSMT4">
                  <p:embed/>
                </p:oleObj>
              </mc:Choice>
              <mc:Fallback>
                <p:oleObj name="Equation" r:id="rId11" imgW="295172" imgH="257089" progId="Equation.DSMT4">
                  <p:embed/>
                  <p:pic>
                    <p:nvPicPr>
                      <p:cNvPr id="9" name="Object 8"/>
                      <p:cNvPicPr/>
                      <p:nvPr/>
                    </p:nvPicPr>
                    <p:blipFill>
                      <a:blip r:embed="rId12"/>
                      <a:stretch>
                        <a:fillRect/>
                      </a:stretch>
                    </p:blipFill>
                    <p:spPr>
                      <a:xfrm>
                        <a:off x="2443442" y="3303997"/>
                        <a:ext cx="295275" cy="257175"/>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973054629"/>
              </p:ext>
            </p:extLst>
          </p:nvPr>
        </p:nvGraphicFramePr>
        <p:xfrm>
          <a:off x="6940923" y="3303997"/>
          <a:ext cx="838200" cy="330200"/>
        </p:xfrm>
        <a:graphic>
          <a:graphicData uri="http://schemas.openxmlformats.org/presentationml/2006/ole">
            <mc:AlternateContent xmlns:mc="http://schemas.openxmlformats.org/markup-compatibility/2006">
              <mc:Choice xmlns:v="urn:schemas-microsoft-com:vml" Requires="v">
                <p:oleObj spid="_x0000_s4101" name="Equation" r:id="rId13" imgW="838080" imgH="330120" progId="Equation.DSMT4">
                  <p:embed/>
                </p:oleObj>
              </mc:Choice>
              <mc:Fallback>
                <p:oleObj name="Equation" r:id="rId13" imgW="838080" imgH="330120" progId="Equation.DSMT4">
                  <p:embed/>
                  <p:pic>
                    <p:nvPicPr>
                      <p:cNvPr id="10" name="Object 9"/>
                      <p:cNvPicPr/>
                      <p:nvPr/>
                    </p:nvPicPr>
                    <p:blipFill>
                      <a:blip r:embed="rId14"/>
                      <a:stretch>
                        <a:fillRect/>
                      </a:stretch>
                    </p:blipFill>
                    <p:spPr>
                      <a:xfrm>
                        <a:off x="6940923" y="3303997"/>
                        <a:ext cx="838200" cy="330200"/>
                      </a:xfrm>
                      <a:prstGeom prst="rect">
                        <a:avLst/>
                      </a:prstGeom>
                    </p:spPr>
                  </p:pic>
                </p:oleObj>
              </mc:Fallback>
            </mc:AlternateContent>
          </a:graphicData>
        </a:graphic>
      </p:graphicFrame>
      <p:pic>
        <p:nvPicPr>
          <p:cNvPr id="11" name="5 Minute Timer (Nho)">
            <a:hlinkClick r:id="" action="ppaction://media"/>
            <a:extLst>
              <a:ext uri="{FF2B5EF4-FFF2-40B4-BE49-F238E27FC236}">
                <a16:creationId xmlns:a16="http://schemas.microsoft.com/office/drawing/2014/main" xmlns="" id="{8537154C-F7F9-5F61-02A0-FB7D21CB3C60}"/>
              </a:ext>
            </a:extLst>
          </p:cNvPr>
          <p:cNvPicPr>
            <a:picLocks noChangeAspect="1"/>
          </p:cNvPicPr>
          <p:nvPr>
            <a:videoFile r:link="rId3"/>
            <p:extLst>
              <p:ext uri="{DAA4B4D4-6D71-4841-9C94-3DE7FCFB9230}">
                <p14:media xmlns:p14="http://schemas.microsoft.com/office/powerpoint/2010/main" r:embed="rId2"/>
              </p:ext>
            </p:extLst>
          </p:nvPr>
        </p:nvPicPr>
        <p:blipFill>
          <a:blip r:embed="rId15"/>
          <a:stretch>
            <a:fillRect/>
          </a:stretch>
        </p:blipFill>
        <p:spPr>
          <a:xfrm>
            <a:off x="10048567" y="45688"/>
            <a:ext cx="1258054" cy="692213"/>
          </a:xfrm>
          <a:prstGeom prst="rect">
            <a:avLst/>
          </a:prstGeom>
        </p:spPr>
      </p:pic>
    </p:spTree>
    <p:extLst>
      <p:ext uri="{BB962C8B-B14F-4D97-AF65-F5344CB8AC3E}">
        <p14:creationId xmlns:p14="http://schemas.microsoft.com/office/powerpoint/2010/main" val="395326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31509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1"/>
                </p:tgtEl>
              </p:cMediaNode>
            </p:video>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811" y="181540"/>
            <a:ext cx="2093424" cy="523220"/>
          </a:xfrm>
          <a:prstGeom prst="rect">
            <a:avLst/>
          </a:prstGeom>
          <a:solidFill>
            <a:srgbClr val="00B0F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mn-cs"/>
              </a:rPr>
              <a:t>Vận dụng  </a:t>
            </a:r>
            <a:endParaRPr kumimoji="0" lang="en-US" sz="2800" b="1" i="0" u="none" strike="noStrike" kern="1200" cap="none" spc="0" normalizeH="0" baseline="0" noProof="0" dirty="0">
              <a:ln>
                <a:noFill/>
              </a:ln>
              <a:solidFill>
                <a:schemeClr val="bg1"/>
              </a:solidFill>
              <a:effectLst/>
              <a:uLnTx/>
              <a:uFillTx/>
              <a:latin typeface="Calibri Light" panose="020F0302020204030204"/>
              <a:ea typeface="+mn-ea"/>
              <a:cs typeface="+mn-cs"/>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xmlns="" id="{E6BBB1A8-3305-4D85-BA60-978D82D42A5A}"/>
                  </a:ext>
                </a:extLst>
              </p:cNvPr>
              <p:cNvSpPr/>
              <p:nvPr/>
            </p:nvSpPr>
            <p:spPr>
              <a:xfrm>
                <a:off x="155308" y="798200"/>
                <a:ext cx="3990015" cy="7126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Công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thức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vi-VN" sz="2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𝒕</m:t>
                    </m:r>
                    <m:r>
                      <a:rPr kumimoji="0" lang="vi-VN" sz="2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m:t>
                    </m:r>
                    <m:f>
                      <m:fPr>
                        <m:ctrlPr>
                          <a:rPr kumimoji="0" lang="vi-VN" sz="2800" b="1" i="1" u="none" strike="noStrike" kern="1200" cap="none" spc="0" normalizeH="0" baseline="0" noProof="0">
                            <a:ln>
                              <a:noFill/>
                            </a:ln>
                            <a:solidFill>
                              <a:srgbClr val="FF0000"/>
                            </a:solidFill>
                            <a:effectLst/>
                            <a:uLnTx/>
                            <a:uFillTx/>
                            <a:latin typeface="Cambria Math"/>
                            <a:ea typeface="+mn-ea"/>
                            <a:cs typeface="+mn-cs"/>
                          </a:rPr>
                        </m:ctrlPr>
                      </m:fPr>
                      <m:num>
                        <m:r>
                          <a:rPr kumimoji="0" lang="vi-VN" sz="2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𝟕𝟐</m:t>
                        </m:r>
                      </m:num>
                      <m:den>
                        <m:r>
                          <a:rPr kumimoji="0" lang="vi-VN" sz="2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𝒓</m:t>
                        </m:r>
                      </m:den>
                    </m:f>
                  </m:oMath>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 name="Rectangle 2">
                <a:extLst>
                  <a:ext uri="{FF2B5EF4-FFF2-40B4-BE49-F238E27FC236}">
                    <a16:creationId xmlns:a16="http://schemas.microsoft.com/office/drawing/2014/main" id="{E6BBB1A8-3305-4D85-BA60-978D82D42A5A}"/>
                  </a:ext>
                </a:extLst>
              </p:cNvPr>
              <p:cNvSpPr>
                <a:spLocks noRot="1" noChangeAspect="1" noMove="1" noResize="1" noEditPoints="1" noAdjustHandles="1" noChangeArrowheads="1" noChangeShapeType="1" noTextEdit="1"/>
              </p:cNvSpPr>
              <p:nvPr/>
            </p:nvSpPr>
            <p:spPr>
              <a:xfrm>
                <a:off x="155308" y="798200"/>
                <a:ext cx="3990015" cy="712631"/>
              </a:xfrm>
              <a:prstGeom prst="rect">
                <a:avLst/>
              </a:prstGeom>
              <a:blipFill>
                <a:blip r:embed="rId3"/>
                <a:stretch>
                  <a:fillRect l="-3053" b="-94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259811" y="1510831"/>
                <a:ext cx="11011988" cy="489364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Lời giải</a:t>
                </a:r>
              </a:p>
              <a:p>
                <a:pPr lvl="0"/>
                <a:r>
                  <a:rPr lang="vi-VN" sz="2400" dirty="0">
                    <a:solidFill>
                      <a:prstClr val="black"/>
                    </a:solidFill>
                    <a:latin typeface="Times New Roman" panose="02020603050405020304" pitchFamily="18" charset="0"/>
                  </a:rPr>
                  <a:t>a) </a:t>
                </a:r>
                <a:r>
                  <a:rPr lang="vi-VN" sz="2400" dirty="0">
                    <a:latin typeface="Times New Roman" pitchFamily="18" charset="0"/>
                    <a:cs typeface="Times New Roman" pitchFamily="18" charset="0"/>
                  </a:rPr>
                  <a:t>Giảm giá </a:t>
                </a:r>
                <a14:m>
                  <m:oMath xmlns:m="http://schemas.openxmlformats.org/officeDocument/2006/math">
                    <m:r>
                      <a:rPr lang="vi-VN" sz="2400" i="1" dirty="0">
                        <a:latin typeface="Cambria Math" panose="02040503050406030204" pitchFamily="18" charset="0"/>
                        <a:cs typeface="Times New Roman" pitchFamily="18" charset="0"/>
                      </a:rPr>
                      <m:t>3</m:t>
                    </m:r>
                    <m:r>
                      <a:rPr lang="vi-VN" sz="2400" b="0" i="1" dirty="0" smtClean="0">
                        <a:latin typeface="Cambria Math" panose="02040503050406030204" pitchFamily="18" charset="0"/>
                        <a:cs typeface="Times New Roman" pitchFamily="18" charset="0"/>
                      </a:rPr>
                      <m:t>0</m:t>
                    </m:r>
                    <m:r>
                      <a:rPr lang="vi-VN" sz="2400" i="1">
                        <a:latin typeface="Cambria Math" panose="02040503050406030204" pitchFamily="18" charset="0"/>
                        <a:cs typeface="Times New Roman" pitchFamily="18" charset="0"/>
                      </a:rPr>
                      <m:t>% </m:t>
                    </m:r>
                  </m:oMath>
                </a14:m>
                <a:r>
                  <a:rPr lang="vi-VN" sz="2400" dirty="0">
                    <a:latin typeface="Times New Roman" pitchFamily="18" charset="0"/>
                    <a:cs typeface="Times New Roman" pitchFamily="18" charset="0"/>
                  </a:rPr>
                  <a:t> nghĩa là giá mới bằng </a:t>
                </a:r>
                <a14:m>
                  <m:oMath xmlns:m="http://schemas.openxmlformats.org/officeDocument/2006/math">
                    <m:r>
                      <a:rPr lang="vi-VN" sz="2400" b="0" i="1" smtClean="0">
                        <a:latin typeface="Cambria Math" panose="02040503050406030204" pitchFamily="18" charset="0"/>
                        <a:cs typeface="Times New Roman" pitchFamily="18" charset="0"/>
                      </a:rPr>
                      <m:t>0,7</m:t>
                    </m:r>
                  </m:oMath>
                </a14:m>
                <a:r>
                  <a:rPr lang="vi-VN" sz="2400" dirty="0">
                    <a:latin typeface="Times New Roman" pitchFamily="18" charset="0"/>
                    <a:cs typeface="Times New Roman" pitchFamily="18" charset="0"/>
                  </a:rPr>
                  <a:t> giá cũ</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lvl="0"/>
                <a:r>
                  <a:rPr lang="vi-VN" sz="2400" dirty="0">
                    <a:solidFill>
                      <a:prstClr val="black"/>
                    </a:solidFill>
                    <a:latin typeface="Times New Roman" pitchFamily="18" charset="0"/>
                    <a:cs typeface="Times New Roman" pitchFamily="18" charset="0"/>
                  </a:rPr>
                  <a:t>Giá của chiếc váy sau khi giảm là:</a:t>
                </a:r>
              </a:p>
              <a:p>
                <a:pPr lvl="0"/>
                <a:r>
                  <a:rPr lang="vi-VN" sz="2400" dirty="0">
                    <a:solidFill>
                      <a:prstClr val="black"/>
                    </a:solidFill>
                    <a:latin typeface="Times New Roman" pitchFamily="18" charset="0"/>
                    <a:cs typeface="Times New Roman" pitchFamily="18" charset="0"/>
                  </a:rPr>
                  <a:t>                                                   (</a:t>
                </a:r>
                <a:r>
                  <a:rPr lang="vi-VN" sz="2400" dirty="0">
                    <a:solidFill>
                      <a:prstClr val="black"/>
                    </a:solidFill>
                    <a:latin typeface="Times New Roman" panose="02020603050405020304" pitchFamily="18" charset="0"/>
                  </a:rPr>
                  <a:t>đồng)</a:t>
                </a:r>
                <a:endParaRPr lang="vi-VN" sz="2400" dirty="0">
                  <a:solidFill>
                    <a:prstClr val="black"/>
                  </a:solidFill>
                  <a:latin typeface="Times New Roman" pitchFamily="18" charset="0"/>
                  <a:cs typeface="Times New Roman" pitchFamily="18" charset="0"/>
                </a:endParaRPr>
              </a:p>
              <a:p>
                <a:pPr lvl="0"/>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 Số tiền lãi bác </a:t>
                </a:r>
                <a:r>
                  <a:rPr lang="en-US" sz="2400" dirty="0" err="1">
                    <a:solidFill>
                      <a:prstClr val="black"/>
                    </a:solidFill>
                    <a:latin typeface="Times New Roman" panose="02020603050405020304" pitchFamily="18" charset="0"/>
                  </a:rPr>
                  <a:t>Việt</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nhận được sau một năm là:</a:t>
                </a:r>
              </a:p>
              <a:p>
                <a:pPr lvl="0"/>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(triệu đồng)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Số tiền cả gốc lẫn lãi bác </a:t>
                </a:r>
                <a:r>
                  <a:rPr lang="en-US" sz="2400" dirty="0" err="1">
                    <a:solidFill>
                      <a:prstClr val="black"/>
                    </a:solidFill>
                    <a:latin typeface="Times New Roman" panose="02020603050405020304" pitchFamily="18" charset="0"/>
                  </a:rPr>
                  <a:t>Việt</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nhận được sau một năm là: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(triệu đồng)</a:t>
                </a:r>
              </a:p>
              <a:p>
                <a:pPr lvl="0"/>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 Theo Quy tắc </a:t>
                </a:r>
                <a14:m>
                  <m:oMath xmlns:m="http://schemas.openxmlformats.org/officeDocument/2006/math">
                    <m:r>
                      <a:rPr lang="en-US" sz="2400" i="1">
                        <a:solidFill>
                          <a:prstClr val="black"/>
                        </a:solidFill>
                        <a:latin typeface="Cambria Math" panose="02040503050406030204" pitchFamily="18" charset="0"/>
                        <a:cs typeface="Times New Roman" pitchFamily="18" charset="0"/>
                      </a:rPr>
                      <m:t>72</m:t>
                    </m:r>
                  </m:oMath>
                </a14:m>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 </a:t>
                </a:r>
                <a:r>
                  <a:rPr lang="vi-VN" sz="2400" noProof="0" dirty="0">
                    <a:latin typeface="Times New Roman" panose="02020603050405020304" pitchFamily="18" charset="0"/>
                    <a:cs typeface="Times New Roman" panose="02020603050405020304" pitchFamily="18" charset="0"/>
                  </a:rPr>
                  <a:t>l</a:t>
                </a:r>
                <a:r>
                  <a:rPr lang="vi-VN" sz="2400" dirty="0">
                    <a:latin typeface="Times New Roman" panose="02020603050405020304" pitchFamily="18" charset="0"/>
                    <a:cs typeface="Times New Roman" panose="02020603050405020304" pitchFamily="18" charset="0"/>
                  </a:rPr>
                  <a:t>ãi suất kép cho khoản đầu tư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để số tiền của bác </a:t>
                </a:r>
                <a:r>
                  <a:rPr lang="en-US" sz="2400" dirty="0" err="1">
                    <a:solidFill>
                      <a:prstClr val="black"/>
                    </a:solidFill>
                    <a:latin typeface="Times New Roman" panose="02020603050405020304" pitchFamily="18" charset="0"/>
                  </a:rPr>
                  <a:t>Việt</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tăng gấp đôi trong </a:t>
                </a:r>
                <a14:m>
                  <m:oMath xmlns:m="http://schemas.openxmlformats.org/officeDocument/2006/math">
                    <m:r>
                      <a:rPr kumimoji="0" lang="vi-VN"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6</m:t>
                    </m:r>
                  </m:oMath>
                </a14:m>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năm</a:t>
                </a:r>
                <a:r>
                  <a:rPr kumimoji="0" lang="vi-VN" sz="2400" b="0"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(mỗi</a:t>
                </a:r>
                <a:r>
                  <a:rPr kumimoji="0" lang="vi-VN" sz="2400" b="0"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năm)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mc:Choice>
        <mc:Fallback xmlns="">
          <p:sp>
            <p:nvSpPr>
              <p:cNvPr id="4" name="Rectangle 3"/>
              <p:cNvSpPr>
                <a:spLocks noRot="1" noChangeAspect="1" noMove="1" noResize="1" noEditPoints="1" noAdjustHandles="1" noChangeArrowheads="1" noChangeShapeType="1" noTextEdit="1"/>
              </p:cNvSpPr>
              <p:nvPr/>
            </p:nvSpPr>
            <p:spPr>
              <a:xfrm>
                <a:off x="259811" y="1510831"/>
                <a:ext cx="11011988" cy="4893647"/>
              </a:xfrm>
              <a:prstGeom prst="rect">
                <a:avLst/>
              </a:prstGeom>
              <a:blipFill>
                <a:blip r:embed="rId4"/>
                <a:stretch>
                  <a:fillRect l="-886" t="-996"/>
                </a:stretch>
              </a:blipFill>
            </p:spPr>
            <p:txBody>
              <a:bodyPr/>
              <a:lstStyle/>
              <a:p>
                <a:r>
                  <a:rPr lang="en-US">
                    <a:noFill/>
                  </a:rPr>
                  <a:t> </a:t>
                </a:r>
              </a:p>
            </p:txBody>
          </p:sp>
        </mc:Fallback>
      </mc:AlternateContent>
      <p:graphicFrame>
        <p:nvGraphicFramePr>
          <p:cNvPr id="6" name="Object 5"/>
          <p:cNvGraphicFramePr>
            <a:graphicFrameLocks noChangeAspect="1"/>
          </p:cNvGraphicFramePr>
          <p:nvPr>
            <p:extLst>
              <p:ext uri="{D42A27DB-BD31-4B8C-83A1-F6EECF244321}">
                <p14:modId xmlns:p14="http://schemas.microsoft.com/office/powerpoint/2010/main" val="3060592282"/>
              </p:ext>
            </p:extLst>
          </p:nvPr>
        </p:nvGraphicFramePr>
        <p:xfrm>
          <a:off x="1542756" y="3439185"/>
          <a:ext cx="2222500" cy="342900"/>
        </p:xfrm>
        <a:graphic>
          <a:graphicData uri="http://schemas.openxmlformats.org/presentationml/2006/ole">
            <mc:AlternateContent xmlns:mc="http://schemas.openxmlformats.org/markup-compatibility/2006">
              <mc:Choice xmlns:v="urn:schemas-microsoft-com:vml" Requires="v">
                <p:oleObj spid="_x0000_s5122" name="Equation" r:id="rId5" imgW="2222280" imgH="342720" progId="Equation.DSMT4">
                  <p:embed/>
                </p:oleObj>
              </mc:Choice>
              <mc:Fallback>
                <p:oleObj name="Equation" r:id="rId5" imgW="2222280" imgH="342720" progId="Equation.DSMT4">
                  <p:embed/>
                  <p:pic>
                    <p:nvPicPr>
                      <p:cNvPr id="6" name="Object 5"/>
                      <p:cNvPicPr/>
                      <p:nvPr/>
                    </p:nvPicPr>
                    <p:blipFill>
                      <a:blip r:embed="rId6"/>
                      <a:stretch>
                        <a:fillRect/>
                      </a:stretch>
                    </p:blipFill>
                    <p:spPr>
                      <a:xfrm>
                        <a:off x="1542756" y="3439185"/>
                        <a:ext cx="2222500" cy="3429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601435480"/>
              </p:ext>
            </p:extLst>
          </p:nvPr>
        </p:nvGraphicFramePr>
        <p:xfrm>
          <a:off x="2009775" y="4179892"/>
          <a:ext cx="2209800" cy="342900"/>
        </p:xfrm>
        <a:graphic>
          <a:graphicData uri="http://schemas.openxmlformats.org/presentationml/2006/ole">
            <mc:AlternateContent xmlns:mc="http://schemas.openxmlformats.org/markup-compatibility/2006">
              <mc:Choice xmlns:v="urn:schemas-microsoft-com:vml" Requires="v">
                <p:oleObj spid="_x0000_s5123" name="Equation" r:id="rId7" imgW="2209680" imgH="342720" progId="Equation.DSMT4">
                  <p:embed/>
                </p:oleObj>
              </mc:Choice>
              <mc:Fallback>
                <p:oleObj name="Equation" r:id="rId7" imgW="2209680" imgH="342720" progId="Equation.DSMT4">
                  <p:embed/>
                  <p:pic>
                    <p:nvPicPr>
                      <p:cNvPr id="7" name="Object 6"/>
                      <p:cNvPicPr/>
                      <p:nvPr/>
                    </p:nvPicPr>
                    <p:blipFill>
                      <a:blip r:embed="rId8"/>
                      <a:stretch>
                        <a:fillRect/>
                      </a:stretch>
                    </p:blipFill>
                    <p:spPr>
                      <a:xfrm>
                        <a:off x="2009775" y="4179892"/>
                        <a:ext cx="2209800" cy="3429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569752730"/>
              </p:ext>
            </p:extLst>
          </p:nvPr>
        </p:nvGraphicFramePr>
        <p:xfrm>
          <a:off x="2009775" y="5447178"/>
          <a:ext cx="2489200" cy="736600"/>
        </p:xfrm>
        <a:graphic>
          <a:graphicData uri="http://schemas.openxmlformats.org/presentationml/2006/ole">
            <mc:AlternateContent xmlns:mc="http://schemas.openxmlformats.org/markup-compatibility/2006">
              <mc:Choice xmlns:v="urn:schemas-microsoft-com:vml" Requires="v">
                <p:oleObj spid="_x0000_s5124" name="Equation" r:id="rId9" imgW="2489040" imgH="736560" progId="Equation.DSMT4">
                  <p:embed/>
                </p:oleObj>
              </mc:Choice>
              <mc:Fallback>
                <p:oleObj name="Equation" r:id="rId9" imgW="2489040" imgH="736560" progId="Equation.DSMT4">
                  <p:embed/>
                  <p:pic>
                    <p:nvPicPr>
                      <p:cNvPr id="8" name="Object 7"/>
                      <p:cNvPicPr/>
                      <p:nvPr/>
                    </p:nvPicPr>
                    <p:blipFill>
                      <a:blip r:embed="rId10"/>
                      <a:stretch>
                        <a:fillRect/>
                      </a:stretch>
                    </p:blipFill>
                    <p:spPr>
                      <a:xfrm>
                        <a:off x="2009775" y="5447178"/>
                        <a:ext cx="2489200" cy="7366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138929766"/>
              </p:ext>
            </p:extLst>
          </p:nvPr>
        </p:nvGraphicFramePr>
        <p:xfrm>
          <a:off x="1112838" y="2687638"/>
          <a:ext cx="2870200" cy="342900"/>
        </p:xfrm>
        <a:graphic>
          <a:graphicData uri="http://schemas.openxmlformats.org/presentationml/2006/ole">
            <mc:AlternateContent xmlns:mc="http://schemas.openxmlformats.org/markup-compatibility/2006">
              <mc:Choice xmlns:v="urn:schemas-microsoft-com:vml" Requires="v">
                <p:oleObj spid="_x0000_s5125" name="Equation" r:id="rId11" imgW="2869920" imgH="342720" progId="Equation.DSMT4">
                  <p:embed/>
                </p:oleObj>
              </mc:Choice>
              <mc:Fallback>
                <p:oleObj name="Equation" r:id="rId11" imgW="2869920" imgH="342720" progId="Equation.DSMT4">
                  <p:embed/>
                  <p:pic>
                    <p:nvPicPr>
                      <p:cNvPr id="0" name=""/>
                      <p:cNvPicPr/>
                      <p:nvPr/>
                    </p:nvPicPr>
                    <p:blipFill>
                      <a:blip r:embed="rId12"/>
                      <a:stretch>
                        <a:fillRect/>
                      </a:stretch>
                    </p:blipFill>
                    <p:spPr>
                      <a:xfrm>
                        <a:off x="1112838" y="2687638"/>
                        <a:ext cx="2870200" cy="342900"/>
                      </a:xfrm>
                      <a:prstGeom prst="rect">
                        <a:avLst/>
                      </a:prstGeom>
                    </p:spPr>
                  </p:pic>
                </p:oleObj>
              </mc:Fallback>
            </mc:AlternateContent>
          </a:graphicData>
        </a:graphic>
      </p:graphicFrame>
    </p:spTree>
    <p:extLst>
      <p:ext uri="{BB962C8B-B14F-4D97-AF65-F5344CB8AC3E}">
        <p14:creationId xmlns:p14="http://schemas.microsoft.com/office/powerpoint/2010/main" val="39906723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16176" y="288051"/>
            <a:ext cx="9291162" cy="11988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b="1">
                <a:solidFill>
                  <a:srgbClr val="FF0000"/>
                </a:solidFill>
              </a:rPr>
              <a:t>Hướng dẫn tự học ở nhà </a:t>
            </a:r>
            <a:endParaRPr lang="en-US" dirty="0">
              <a:solidFill>
                <a:srgbClr val="FF0000"/>
              </a:solidFill>
            </a:endParaRPr>
          </a:p>
        </p:txBody>
      </p:sp>
      <mc:AlternateContent xmlns:mc="http://schemas.openxmlformats.org/markup-compatibility/2006" xmlns:a14="http://schemas.microsoft.com/office/drawing/2010/main">
        <mc:Choice Requires="a14">
          <p:sp>
            <p:nvSpPr>
              <p:cNvPr id="3" name="Rectangle 2"/>
              <p:cNvSpPr/>
              <p:nvPr/>
            </p:nvSpPr>
            <p:spPr>
              <a:xfrm>
                <a:off x="836022" y="1607012"/>
                <a:ext cx="10633167" cy="3813352"/>
              </a:xfrm>
              <a:prstGeom prst="rect">
                <a:avLst/>
              </a:prstGeom>
            </p:spPr>
            <p:txBody>
              <a:bodyPr wrap="square">
                <a:spAutoFit/>
              </a:bodyPr>
              <a:lstStyle/>
              <a:p>
                <a:pPr marL="571500" lvl="0" indent="-571500" algn="just" defTabSz="1121054">
                  <a:spcBef>
                    <a:spcPct val="20000"/>
                  </a:spcBef>
                  <a:buFontTx/>
                  <a:buChar char="-"/>
                </a:pPr>
                <a:r>
                  <a:rPr lang="vi-VN" sz="3900" dirty="0">
                    <a:solidFill>
                      <a:prstClr val="black"/>
                    </a:solidFill>
                    <a:latin typeface="Times New Roman" pitchFamily="18" charset="0"/>
                    <a:cs typeface="Times New Roman" pitchFamily="18" charset="0"/>
                  </a:rPr>
                  <a:t>Đọc lại toàn bộ nội dung bài đã học.</a:t>
                </a:r>
              </a:p>
              <a:p>
                <a:pPr marL="571500" lvl="0" indent="-571500" algn="just" defTabSz="1121054">
                  <a:spcBef>
                    <a:spcPct val="20000"/>
                  </a:spcBef>
                  <a:buFontTx/>
                  <a:buChar char="-"/>
                </a:pPr>
                <a:r>
                  <a:rPr lang="vi-VN" sz="3900" dirty="0">
                    <a:solidFill>
                      <a:prstClr val="black"/>
                    </a:solidFill>
                    <a:latin typeface="Times New Roman" pitchFamily="18" charset="0"/>
                    <a:cs typeface="Times New Roman" pitchFamily="18" charset="0"/>
                  </a:rPr>
                  <a:t>Tìm hiểu thêm cách áp dụng quy tắc </a:t>
                </a:r>
                <a14:m>
                  <m:oMath xmlns:m="http://schemas.openxmlformats.org/officeDocument/2006/math">
                    <m:r>
                      <a:rPr lang="en-US" sz="4000" i="1">
                        <a:latin typeface="Cambria Math" panose="02040503050406030204" pitchFamily="18" charset="0"/>
                        <a:cs typeface="Times New Roman" pitchFamily="18" charset="0"/>
                      </a:rPr>
                      <m:t>72</m:t>
                    </m:r>
                  </m:oMath>
                </a14:m>
                <a:r>
                  <a:rPr lang="vi-VN" sz="3900" dirty="0">
                    <a:solidFill>
                      <a:prstClr val="black"/>
                    </a:solidFill>
                    <a:latin typeface="Times New Roman" pitchFamily="18" charset="0"/>
                    <a:cs typeface="Times New Roman" pitchFamily="18" charset="0"/>
                  </a:rPr>
                  <a:t> để tính tỷ lệ tăng trưởng, chống lạm phát tính ra sau bao nhiêu lâu nữa sức mua của đồng tiền trong túi bạn sẽ giảm đi một nửa dưới ảnh hưởng của lạm phát.</a:t>
                </a:r>
                <a:endParaRPr lang="en-US" sz="3900" dirty="0">
                  <a:solidFill>
                    <a:prstClr val="black"/>
                  </a:solidFill>
                  <a:latin typeface="Times New Roman" pitchFamily="18" charset="0"/>
                  <a:cs typeface="Times New Roman"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836022" y="1607012"/>
                <a:ext cx="10633167" cy="3813352"/>
              </a:xfrm>
              <a:prstGeom prst="rect">
                <a:avLst/>
              </a:prstGeom>
              <a:blipFill>
                <a:blip r:embed="rId2"/>
                <a:stretch>
                  <a:fillRect l="-1720" t="-2880" r="-1950" b="-5760"/>
                </a:stretch>
              </a:blipFill>
            </p:spPr>
            <p:txBody>
              <a:bodyPr/>
              <a:lstStyle/>
              <a:p>
                <a:r>
                  <a:rPr lang="en-US">
                    <a:noFill/>
                  </a:rPr>
                  <a:t> </a:t>
                </a:r>
              </a:p>
            </p:txBody>
          </p:sp>
        </mc:Fallback>
      </mc:AlternateContent>
    </p:spTree>
    <p:extLst>
      <p:ext uri="{BB962C8B-B14F-4D97-AF65-F5344CB8AC3E}">
        <p14:creationId xmlns:p14="http://schemas.microsoft.com/office/powerpoint/2010/main" val="2390862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0" y="-27711"/>
            <a:ext cx="12192000" cy="6876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xmlns="" id="{594644F5-A545-4B7D-8AD9-ECDF06C2151F}"/>
              </a:ext>
            </a:extLst>
          </p:cNvPr>
          <p:cNvSpPr/>
          <p:nvPr/>
        </p:nvSpPr>
        <p:spPr>
          <a:xfrm>
            <a:off x="694585" y="139149"/>
            <a:ext cx="1046921" cy="6579705"/>
          </a:xfrm>
          <a:prstGeom prst="rect">
            <a:avLst/>
          </a:prstGeom>
          <a:gradFill>
            <a:gsLst>
              <a:gs pos="61052">
                <a:schemeClr val="accent2">
                  <a:lumMod val="75000"/>
                </a:schemeClr>
              </a:gs>
              <a:gs pos="4000">
                <a:schemeClr val="accent5">
                  <a:lumMod val="75000"/>
                </a:schemeClr>
              </a:gs>
              <a:gs pos="29000">
                <a:schemeClr val="accent6">
                  <a:lumMod val="97000"/>
                  <a:lumOff val="3000"/>
                </a:schemeClr>
              </a:gs>
              <a:gs pos="100000">
                <a:srgbClr val="00B0F0"/>
              </a:gs>
            </a:gsLst>
            <a:lin ang="162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xmlns="" id="{302FAFA8-98F9-4E23-85CB-9D5C1B83B83F}"/>
              </a:ext>
            </a:extLst>
          </p:cNvPr>
          <p:cNvSpPr/>
          <p:nvPr/>
        </p:nvSpPr>
        <p:spPr>
          <a:xfrm>
            <a:off x="586168" y="-27711"/>
            <a:ext cx="1260000" cy="6876000"/>
          </a:xfrm>
          <a:prstGeom prst="rect">
            <a:avLst/>
          </a:prstGeom>
          <a:ln/>
          <a:effectLst>
            <a:outerShdw blurRad="57150" dist="19050" dir="5400000" algn="ctr" rotWithShape="0">
              <a:srgbClr val="000000">
                <a:alpha val="63000"/>
              </a:srgbClr>
            </a:outerShdw>
            <a:softEdge rad="127000"/>
          </a:effectLst>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 Box 118">
            <a:extLst>
              <a:ext uri="{FF2B5EF4-FFF2-40B4-BE49-F238E27FC236}">
                <a16:creationId xmlns:a16="http://schemas.microsoft.com/office/drawing/2014/main" xmlns="" id="{BD631ECB-50FF-4ED1-BB51-68D8EADDE579}"/>
              </a:ext>
            </a:extLst>
          </p:cNvPr>
          <p:cNvSpPr txBox="1">
            <a:spLocks noChangeArrowheads="1"/>
          </p:cNvSpPr>
          <p:nvPr/>
        </p:nvSpPr>
        <p:spPr bwMode="auto">
          <a:xfrm>
            <a:off x="4035528" y="5737937"/>
            <a:ext cx="798252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Calibri"/>
                <a:ea typeface="+mn-ea"/>
                <a:cs typeface="+mn-cs"/>
              </a:rPr>
              <a:t>Hoan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Calibri"/>
                <a:ea typeface="+mn-ea"/>
                <a:cs typeface="+mn-cs"/>
              </a:rPr>
              <a:t>hô</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Calibri"/>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Calibri"/>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rPr>
              <a:t> </a:t>
            </a:r>
            <a:r>
              <a:rPr kumimoji="0" lang="en-US" altLang="en-US" sz="4000" b="1" i="0" u="none" strike="noStrike" kern="1200" cap="none" spc="0" normalizeH="0" baseline="0" noProof="0" err="1">
                <a:ln/>
                <a:solidFill>
                  <a:srgbClr val="FF0000"/>
                </a:solidFill>
                <a:effectLst>
                  <a:reflection blurRad="6350" stA="55000" endA="300" endPos="45500" dir="5400000" sy="-100000" algn="bl" rotWithShape="0"/>
                </a:effectLst>
                <a:uLnTx/>
                <a:uFillTx/>
                <a:latin typeface="Calibri"/>
                <a:ea typeface="+mn-ea"/>
                <a:cs typeface="+mn-cs"/>
              </a:rPr>
              <a:t>đúng</a:t>
            </a:r>
            <a:r>
              <a:rPr kumimoji="0" lang="en-US" altLang="en-US" sz="4000" b="1" i="0" u="none" strike="noStrike" kern="1200" cap="none" spc="0" normalizeH="0" baseline="0" noProof="0">
                <a:ln/>
                <a:solidFill>
                  <a:srgbClr val="FF0000"/>
                </a:solidFill>
                <a:effectLst>
                  <a:reflection blurRad="6350" stA="55000" endA="300" endPos="45500" dir="5400000" sy="-100000" algn="bl" rotWithShape="0"/>
                </a:effectLst>
                <a:uLnTx/>
                <a:uFillTx/>
                <a:latin typeface="Calibri"/>
                <a:ea typeface="+mn-ea"/>
                <a:cs typeface="+mn-cs"/>
              </a:rPr>
              <a:t> rồi!</a:t>
            </a:r>
            <a:endPar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endParaRPr>
          </a:p>
        </p:txBody>
      </p:sp>
      <p:sp>
        <p:nvSpPr>
          <p:cNvPr id="10" name="Text Box 121">
            <a:extLst>
              <a:ext uri="{FF2B5EF4-FFF2-40B4-BE49-F238E27FC236}">
                <a16:creationId xmlns:a16="http://schemas.microsoft.com/office/drawing/2014/main" xmlns="" id="{E55C4547-FB12-4C49-9D1B-28805DDF5494}"/>
              </a:ext>
            </a:extLst>
          </p:cNvPr>
          <p:cNvSpPr txBox="1">
            <a:spLocks noChangeArrowheads="1"/>
          </p:cNvSpPr>
          <p:nvPr/>
        </p:nvSpPr>
        <p:spPr bwMode="auto">
          <a:xfrm>
            <a:off x="3285993" y="5749612"/>
            <a:ext cx="833258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err="1">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sai</a:t>
            </a:r>
            <a:r>
              <a:rPr kumimoji="0" lang="en-US" altLang="en-US" sz="4000" b="1" i="0" u="none" strike="noStrike" kern="1200" cap="none" spc="0" normalizeH="0" baseline="0" noProof="0">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rồi!</a:t>
            </a:r>
            <a:endPar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endParaRPr>
          </a:p>
        </p:txBody>
      </p:sp>
      <p:pic>
        <p:nvPicPr>
          <p:cNvPr id="11" name="Picture 2" descr="Khung viền PowerPoint đẹp">
            <a:extLst>
              <a:ext uri="{FF2B5EF4-FFF2-40B4-BE49-F238E27FC236}">
                <a16:creationId xmlns:a16="http://schemas.microsoft.com/office/drawing/2014/main" xmlns="" id="{925DAF4E-A91E-4B67-9DD0-C1AB59B6E0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68735" y="-15568"/>
            <a:ext cx="9524187" cy="29510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Picture1">
            <a:extLst>
              <a:ext uri="{FF2B5EF4-FFF2-40B4-BE49-F238E27FC236}">
                <a16:creationId xmlns:a16="http://schemas.microsoft.com/office/drawing/2014/main" xmlns="" id="{7F0FA2B0-031C-4973-B8CF-6079A99BF1E4}"/>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99523" y="587445"/>
            <a:ext cx="693739" cy="69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1" name="Rectangle: Rounded Corners 50">
                <a:extLst>
                  <a:ext uri="{FF2B5EF4-FFF2-40B4-BE49-F238E27FC236}">
                    <a16:creationId xmlns:a16="http://schemas.microsoft.com/office/drawing/2014/main" xmlns="" id="{45E844F2-37E7-4DB0-8326-D2F2054436CD}"/>
                  </a:ext>
                </a:extLst>
              </p:cNvPr>
              <p:cNvSpPr/>
              <p:nvPr/>
            </p:nvSpPr>
            <p:spPr>
              <a:xfrm>
                <a:off x="8467228" y="3159796"/>
                <a:ext cx="3211342" cy="74814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lvl="0" algn="ctr"/>
                <a14:m>
                  <m:oMathPara xmlns:m="http://schemas.openxmlformats.org/officeDocument/2006/math">
                    <m:oMathParaPr>
                      <m:jc m:val="left"/>
                    </m:oMathParaPr>
                    <m:oMath xmlns:m="http://schemas.openxmlformats.org/officeDocument/2006/math">
                      <m:r>
                        <a:rPr kumimoji="0" lang="vi-VN" sz="3200" b="0" i="0" u="none" strike="noStrike" kern="1200" cap="none" spc="0" normalizeH="0" baseline="0" noProof="0" smtClean="0">
                          <a:ln>
                            <a:noFill/>
                          </a:ln>
                          <a:solidFill>
                            <a:schemeClr val="bg1"/>
                          </a:solidFill>
                          <a:effectLst/>
                          <a:uLnTx/>
                          <a:uFillTx/>
                          <a:latin typeface="Cambria Math" panose="02040503050406030204" pitchFamily="18" charset="0"/>
                          <a:ea typeface="+mn-ea"/>
                          <a:cs typeface="Times New Roman" panose="02020603050405020304" pitchFamily="18" charset="0"/>
                        </a:rPr>
                        <m:t>2,5</m:t>
                      </m:r>
                    </m:oMath>
                  </m:oMathPara>
                </a14:m>
                <a:endParaRPr kumimoji="0" lang="en-US" sz="3200" u="none" strike="noStrike" kern="1200" cap="none" spc="0" normalizeH="0" baseline="0" noProof="0" dirty="0">
                  <a:ln>
                    <a:noFill/>
                  </a:ln>
                  <a:solidFill>
                    <a:schemeClr val="bg1"/>
                  </a:solidFill>
                  <a:effectLst/>
                  <a:uLnTx/>
                  <a:uFillTx/>
                  <a:latin typeface="+mj-lt"/>
                  <a:ea typeface="+mn-ea"/>
                  <a:cs typeface="Times New Roman" panose="02020603050405020304" pitchFamily="18" charset="0"/>
                </a:endParaRPr>
              </a:p>
            </p:txBody>
          </p:sp>
        </mc:Choice>
        <mc:Fallback xmlns="">
          <p:sp>
            <p:nvSpPr>
              <p:cNvPr id="51" name="Rectangle: Rounded Corners 50">
                <a:extLst>
                  <a:ext uri="{FF2B5EF4-FFF2-40B4-BE49-F238E27FC236}">
                    <a16:creationId xmlns:a16="http://schemas.microsoft.com/office/drawing/2014/main" id="{45E844F2-37E7-4DB0-8326-D2F2054436CD}"/>
                  </a:ext>
                </a:extLst>
              </p:cNvPr>
              <p:cNvSpPr>
                <a:spLocks noRot="1" noChangeAspect="1" noMove="1" noResize="1" noEditPoints="1" noAdjustHandles="1" noChangeArrowheads="1" noChangeShapeType="1" noTextEdit="1"/>
              </p:cNvSpPr>
              <p:nvPr/>
            </p:nvSpPr>
            <p:spPr>
              <a:xfrm>
                <a:off x="8467228" y="3159796"/>
                <a:ext cx="3211342" cy="748145"/>
              </a:xfrm>
              <a:prstGeom prst="roundRect">
                <a:avLst/>
              </a:prstGeom>
              <a:blipFill>
                <a:blip r:embed="rId10"/>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Rounded Corners 51">
                <a:extLst>
                  <a:ext uri="{FF2B5EF4-FFF2-40B4-BE49-F238E27FC236}">
                    <a16:creationId xmlns:a16="http://schemas.microsoft.com/office/drawing/2014/main" xmlns="" id="{2C8D4153-E005-4F09-8ACD-294368F2B324}"/>
                  </a:ext>
                </a:extLst>
              </p:cNvPr>
              <p:cNvSpPr/>
              <p:nvPr/>
            </p:nvSpPr>
            <p:spPr>
              <a:xfrm>
                <a:off x="3322210" y="4616652"/>
                <a:ext cx="3211342" cy="74814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lvl="0" algn="ctr"/>
                <a14:m>
                  <m:oMathPara xmlns:m="http://schemas.openxmlformats.org/officeDocument/2006/math">
                    <m:oMathParaPr>
                      <m:jc m:val="left"/>
                    </m:oMathParaPr>
                    <m:oMath xmlns:m="http://schemas.openxmlformats.org/officeDocument/2006/math">
                      <m:r>
                        <a:rPr lang="vi-VN" sz="3200" b="0" i="1" smtClean="0">
                          <a:solidFill>
                            <a:schemeClr val="bg1"/>
                          </a:solidFill>
                          <a:latin typeface="Cambria Math" panose="02040503050406030204" pitchFamily="18" charset="0"/>
                        </a:rPr>
                        <m:t>2,04</m:t>
                      </m:r>
                    </m:oMath>
                  </m:oMathPara>
                </a14:m>
                <a:endParaRPr kumimoji="0" lang="en-US" sz="3200" b="1" i="0" u="none" strike="noStrike" kern="1200" cap="none" spc="0" normalizeH="0" baseline="0" noProof="0" dirty="0">
                  <a:ln>
                    <a:noFill/>
                  </a:ln>
                  <a:solidFill>
                    <a:schemeClr val="bg1"/>
                  </a:solidFill>
                  <a:effectLst/>
                  <a:uLnTx/>
                  <a:uFillTx/>
                  <a:latin typeface="+mj-lt"/>
                  <a:cs typeface="Times New Roman" panose="02020603050405020304" pitchFamily="18" charset="0"/>
                </a:endParaRPr>
              </a:p>
            </p:txBody>
          </p:sp>
        </mc:Choice>
        <mc:Fallback xmlns="">
          <p:sp>
            <p:nvSpPr>
              <p:cNvPr id="52" name="Rectangle: Rounded Corners 51">
                <a:extLst>
                  <a:ext uri="{FF2B5EF4-FFF2-40B4-BE49-F238E27FC236}">
                    <a16:creationId xmlns:a16="http://schemas.microsoft.com/office/drawing/2014/main" id="{2C8D4153-E005-4F09-8ACD-294368F2B324}"/>
                  </a:ext>
                </a:extLst>
              </p:cNvPr>
              <p:cNvSpPr>
                <a:spLocks noRot="1" noChangeAspect="1" noMove="1" noResize="1" noEditPoints="1" noAdjustHandles="1" noChangeArrowheads="1" noChangeShapeType="1" noTextEdit="1"/>
              </p:cNvSpPr>
              <p:nvPr/>
            </p:nvSpPr>
            <p:spPr>
              <a:xfrm>
                <a:off x="3322210" y="4616652"/>
                <a:ext cx="3211342" cy="748145"/>
              </a:xfrm>
              <a:prstGeom prst="roundRect">
                <a:avLst/>
              </a:prstGeom>
              <a:blipFill>
                <a:blip r:embed="rId11"/>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54" name="Oval 53">
            <a:extLst>
              <a:ext uri="{FF2B5EF4-FFF2-40B4-BE49-F238E27FC236}">
                <a16:creationId xmlns:a16="http://schemas.microsoft.com/office/drawing/2014/main" xmlns="" id="{010ED24C-E510-4DE5-B89F-239AE671A059}"/>
              </a:ext>
            </a:extLst>
          </p:cNvPr>
          <p:cNvSpPr/>
          <p:nvPr/>
        </p:nvSpPr>
        <p:spPr>
          <a:xfrm>
            <a:off x="2668726" y="3289614"/>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A</a:t>
            </a:r>
          </a:p>
        </p:txBody>
      </p:sp>
      <p:sp>
        <p:nvSpPr>
          <p:cNvPr id="55" name="Oval 54">
            <a:extLst>
              <a:ext uri="{FF2B5EF4-FFF2-40B4-BE49-F238E27FC236}">
                <a16:creationId xmlns:a16="http://schemas.microsoft.com/office/drawing/2014/main" xmlns="" id="{662BFBA0-1A4A-4442-A43D-981C1EFFE20B}"/>
              </a:ext>
            </a:extLst>
          </p:cNvPr>
          <p:cNvSpPr/>
          <p:nvPr/>
        </p:nvSpPr>
        <p:spPr>
          <a:xfrm>
            <a:off x="2682694" y="4774461"/>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haroni" panose="02010803020104030203" pitchFamily="2" charset="-79"/>
                <a:ea typeface="+mn-ea"/>
                <a:cs typeface="Aharoni" panose="02010803020104030203" pitchFamily="2" charset="-79"/>
              </a:rPr>
              <a:t>C</a:t>
            </a:r>
            <a:endParaRPr kumimoji="0" lang="en-US" sz="24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endParaRPr>
          </a:p>
        </p:txBody>
      </p:sp>
      <p:sp>
        <p:nvSpPr>
          <p:cNvPr id="56" name="Oval 55">
            <a:extLst>
              <a:ext uri="{FF2B5EF4-FFF2-40B4-BE49-F238E27FC236}">
                <a16:creationId xmlns:a16="http://schemas.microsoft.com/office/drawing/2014/main" xmlns="" id="{41658C25-7390-4556-BC5E-B66395E333EE}"/>
              </a:ext>
            </a:extLst>
          </p:cNvPr>
          <p:cNvSpPr/>
          <p:nvPr/>
        </p:nvSpPr>
        <p:spPr>
          <a:xfrm>
            <a:off x="7742512" y="4774461"/>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haroni" panose="02010803020104030203" pitchFamily="2" charset="-79"/>
                <a:ea typeface="+mn-ea"/>
                <a:cs typeface="Aharoni" panose="02010803020104030203" pitchFamily="2" charset="-79"/>
              </a:rPr>
              <a:t>D</a:t>
            </a:r>
            <a:endParaRPr kumimoji="0" lang="en-US" sz="24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endParaRPr>
          </a:p>
        </p:txBody>
      </p:sp>
      <p:sp>
        <p:nvSpPr>
          <p:cNvPr id="57" name="Oval 56">
            <a:extLst>
              <a:ext uri="{FF2B5EF4-FFF2-40B4-BE49-F238E27FC236}">
                <a16:creationId xmlns:a16="http://schemas.microsoft.com/office/drawing/2014/main" xmlns="" id="{A48DBC7F-4ED8-4E83-99CD-39EDC79DA874}"/>
              </a:ext>
            </a:extLst>
          </p:cNvPr>
          <p:cNvSpPr/>
          <p:nvPr/>
        </p:nvSpPr>
        <p:spPr>
          <a:xfrm>
            <a:off x="7777331" y="3263964"/>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B</a:t>
            </a:r>
          </a:p>
        </p:txBody>
      </p:sp>
      <p:sp>
        <p:nvSpPr>
          <p:cNvPr id="58" name="TextBox 57">
            <a:extLst>
              <a:ext uri="{FF2B5EF4-FFF2-40B4-BE49-F238E27FC236}">
                <a16:creationId xmlns:a16="http://schemas.microsoft.com/office/drawing/2014/main" xmlns="" id="{FA95EC97-75F5-494A-97D4-29680E26C24F}"/>
              </a:ext>
            </a:extLst>
          </p:cNvPr>
          <p:cNvSpPr txBox="1"/>
          <p:nvPr/>
        </p:nvSpPr>
        <p:spPr>
          <a:xfrm>
            <a:off x="3713018" y="831273"/>
            <a:ext cx="51261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xmlns="" id="{3571FB0A-124C-4001-A982-10355E214208}"/>
                  </a:ext>
                </a:extLst>
              </p:cNvPr>
              <p:cNvSpPr txBox="1"/>
              <p:nvPr/>
            </p:nvSpPr>
            <p:spPr>
              <a:xfrm>
                <a:off x="3349847" y="866729"/>
                <a:ext cx="7642181" cy="1877437"/>
              </a:xfrm>
              <a:prstGeom prst="rect">
                <a:avLst/>
              </a:prstGeom>
              <a:noFill/>
            </p:spPr>
            <p:txBody>
              <a:bodyPr wrap="square" rtlCol="0">
                <a:spAutoFit/>
              </a:bodyPr>
              <a:lstStyle/>
              <a:p>
                <a:pPr lvl="0"/>
                <a:r>
                  <a:rPr kumimoji="0" lang="en-US" sz="4000" b="1" i="1" u="sng"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Câu 1:</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chỗ</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chấm</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14:m>
                  <m:oMath xmlns:m="http://schemas.openxmlformats.org/officeDocument/2006/math">
                    <m: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rPr>
                      <m:t>1ⅈ</m:t>
                    </m:r>
                    <m: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rPr>
                      <m:t>𝑛</m:t>
                    </m:r>
                    <m: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rPr>
                      <m:t>=</m:t>
                    </m:r>
                  </m:oMath>
                </a14:m>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cm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60" name="TextBox 59">
                <a:extLst>
                  <a:ext uri="{FF2B5EF4-FFF2-40B4-BE49-F238E27FC236}">
                    <a16:creationId xmlns:a16="http://schemas.microsoft.com/office/drawing/2014/main" id="{3571FB0A-124C-4001-A982-10355E214208}"/>
                  </a:ext>
                </a:extLst>
              </p:cNvPr>
              <p:cNvSpPr txBox="1">
                <a:spLocks noRot="1" noChangeAspect="1" noMove="1" noResize="1" noEditPoints="1" noAdjustHandles="1" noChangeArrowheads="1" noChangeShapeType="1" noTextEdit="1"/>
              </p:cNvSpPr>
              <p:nvPr/>
            </p:nvSpPr>
            <p:spPr>
              <a:xfrm>
                <a:off x="3349847" y="866729"/>
                <a:ext cx="7642181" cy="1877437"/>
              </a:xfrm>
              <a:prstGeom prst="rect">
                <a:avLst/>
              </a:prstGeom>
              <a:blipFill>
                <a:blip r:embed="rId12"/>
                <a:stretch>
                  <a:fillRect l="-2873" t="-5844"/>
                </a:stretch>
              </a:blipFill>
            </p:spPr>
            <p:txBody>
              <a:bodyPr/>
              <a:lstStyle/>
              <a:p>
                <a:r>
                  <a:rPr lang="en-US">
                    <a:noFill/>
                  </a:rPr>
                  <a:t> </a:t>
                </a:r>
              </a:p>
            </p:txBody>
          </p:sp>
        </mc:Fallback>
      </mc:AlternateContent>
      <p:sp>
        <p:nvSpPr>
          <p:cNvPr id="79" name="Circle: Hollow 78">
            <a:extLst>
              <a:ext uri="{FF2B5EF4-FFF2-40B4-BE49-F238E27FC236}">
                <a16:creationId xmlns:a16="http://schemas.microsoft.com/office/drawing/2014/main" xmlns="" id="{66F09241-27F7-44D9-8FF4-14CC1B72E454}"/>
              </a:ext>
            </a:extLst>
          </p:cNvPr>
          <p:cNvSpPr/>
          <p:nvPr/>
        </p:nvSpPr>
        <p:spPr>
          <a:xfrm>
            <a:off x="-57781" y="139149"/>
            <a:ext cx="2489981" cy="2471561"/>
          </a:xfrm>
          <a:prstGeom prst="donut">
            <a:avLst>
              <a:gd name="adj" fmla="val 24051"/>
            </a:avLst>
          </a:prstGeom>
          <a:gradFill>
            <a:gsLst>
              <a:gs pos="0">
                <a:srgbClr val="00B0F0"/>
              </a:gs>
              <a:gs pos="48000">
                <a:schemeClr val="accent4">
                  <a:lumMod val="75000"/>
                </a:schemeClr>
              </a:gs>
              <a:gs pos="100000">
                <a:schemeClr val="accent1">
                  <a:lumMod val="75000"/>
                </a:schemeClr>
              </a:gs>
            </a:gsLst>
            <a:lin ang="30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80" name="Group 79">
            <a:extLst>
              <a:ext uri="{FF2B5EF4-FFF2-40B4-BE49-F238E27FC236}">
                <a16:creationId xmlns:a16="http://schemas.microsoft.com/office/drawing/2014/main" xmlns="" id="{105A5382-71AD-4247-B946-D72D3CFAC647}"/>
              </a:ext>
            </a:extLst>
          </p:cNvPr>
          <p:cNvGrpSpPr/>
          <p:nvPr/>
        </p:nvGrpSpPr>
        <p:grpSpPr>
          <a:xfrm>
            <a:off x="-76515" y="139149"/>
            <a:ext cx="2527445" cy="2471561"/>
            <a:chOff x="-494973" y="1043791"/>
            <a:chExt cx="3009379" cy="2964766"/>
          </a:xfrm>
        </p:grpSpPr>
        <p:sp>
          <p:nvSpPr>
            <p:cNvPr id="81" name="Sun 80">
              <a:extLst>
                <a:ext uri="{FF2B5EF4-FFF2-40B4-BE49-F238E27FC236}">
                  <a16:creationId xmlns:a16="http://schemas.microsoft.com/office/drawing/2014/main" xmlns="" id="{A804B890-DEB8-4354-A83B-44DBE5FD0D93}"/>
                </a:ext>
              </a:extLst>
            </p:cNvPr>
            <p:cNvSpPr/>
            <p:nvPr/>
          </p:nvSpPr>
          <p:spPr>
            <a:xfrm>
              <a:off x="-494973" y="1043791"/>
              <a:ext cx="3009379" cy="2964766"/>
            </a:xfrm>
            <a:prstGeom prst="sun">
              <a:avLst/>
            </a:prstGeom>
            <a:solidFill>
              <a:schemeClr val="accent4">
                <a:lumMod val="60000"/>
                <a:lumOff val="40000"/>
              </a:schemeClr>
            </a:solidFill>
            <a:ln>
              <a:solidFill>
                <a:srgbClr val="FFFF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2" name="Oval 81">
              <a:extLst>
                <a:ext uri="{FF2B5EF4-FFF2-40B4-BE49-F238E27FC236}">
                  <a16:creationId xmlns:a16="http://schemas.microsoft.com/office/drawing/2014/main" xmlns="" id="{8B8CFA86-953E-44F5-93BF-BEE2170B9855}"/>
                </a:ext>
              </a:extLst>
            </p:cNvPr>
            <p:cNvSpPr/>
            <p:nvPr/>
          </p:nvSpPr>
          <p:spPr>
            <a:xfrm flipH="1">
              <a:off x="223778" y="1731144"/>
              <a:ext cx="1575127" cy="159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83" name="Flowchart: Connector 82">
            <a:extLst>
              <a:ext uri="{FF2B5EF4-FFF2-40B4-BE49-F238E27FC236}">
                <a16:creationId xmlns:a16="http://schemas.microsoft.com/office/drawing/2014/main" xmlns="" id="{416125C6-AAE5-4236-8CE2-467311D3EFB9}"/>
              </a:ext>
            </a:extLst>
          </p:cNvPr>
          <p:cNvSpPr/>
          <p:nvPr/>
        </p:nvSpPr>
        <p:spPr>
          <a:xfrm>
            <a:off x="545711" y="757545"/>
            <a:ext cx="1280160" cy="128016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4" name="Flowchart: Connector 83">
            <a:extLst>
              <a:ext uri="{FF2B5EF4-FFF2-40B4-BE49-F238E27FC236}">
                <a16:creationId xmlns:a16="http://schemas.microsoft.com/office/drawing/2014/main" xmlns="" id="{5A4D49C5-DE7C-4DB7-959B-DDEB909DC343}"/>
              </a:ext>
            </a:extLst>
          </p:cNvPr>
          <p:cNvSpPr/>
          <p:nvPr/>
        </p:nvSpPr>
        <p:spPr>
          <a:xfrm>
            <a:off x="545711" y="737438"/>
            <a:ext cx="1280160" cy="1300268"/>
          </a:xfrm>
          <a:prstGeom prst="flowChartConnector">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5" name="Flowchart: Connector 84">
            <a:extLst>
              <a:ext uri="{FF2B5EF4-FFF2-40B4-BE49-F238E27FC236}">
                <a16:creationId xmlns:a16="http://schemas.microsoft.com/office/drawing/2014/main" xmlns="" id="{AED08271-1954-4F51-837F-EC30FEEDB66C}"/>
              </a:ext>
            </a:extLst>
          </p:cNvPr>
          <p:cNvSpPr/>
          <p:nvPr/>
        </p:nvSpPr>
        <p:spPr>
          <a:xfrm>
            <a:off x="637151" y="838931"/>
            <a:ext cx="1097280" cy="109728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TextBox 85">
            <a:extLst>
              <a:ext uri="{FF2B5EF4-FFF2-40B4-BE49-F238E27FC236}">
                <a16:creationId xmlns:a16="http://schemas.microsoft.com/office/drawing/2014/main" xmlns="" id="{57B3A00E-51EC-45AC-A827-A56A38D64B0B}"/>
              </a:ext>
            </a:extLst>
          </p:cNvPr>
          <p:cNvSpPr txBox="1"/>
          <p:nvPr/>
        </p:nvSpPr>
        <p:spPr>
          <a:xfrm>
            <a:off x="893959" y="783787"/>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87" name="TextBox 86">
            <a:extLst>
              <a:ext uri="{FF2B5EF4-FFF2-40B4-BE49-F238E27FC236}">
                <a16:creationId xmlns:a16="http://schemas.microsoft.com/office/drawing/2014/main" xmlns="" id="{0DC57EC5-5ECB-4877-A851-0D1C6F1AD6DB}"/>
              </a:ext>
            </a:extLst>
          </p:cNvPr>
          <p:cNvSpPr txBox="1"/>
          <p:nvPr/>
        </p:nvSpPr>
        <p:spPr>
          <a:xfrm>
            <a:off x="936990"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sp>
        <p:nvSpPr>
          <p:cNvPr id="88" name="TextBox 87">
            <a:extLst>
              <a:ext uri="{FF2B5EF4-FFF2-40B4-BE49-F238E27FC236}">
                <a16:creationId xmlns:a16="http://schemas.microsoft.com/office/drawing/2014/main" xmlns="" id="{5A8C26F5-8EFF-4F64-BAD8-3C7DF5253318}"/>
              </a:ext>
            </a:extLst>
          </p:cNvPr>
          <p:cNvSpPr txBox="1"/>
          <p:nvPr/>
        </p:nvSpPr>
        <p:spPr>
          <a:xfrm>
            <a:off x="869350"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p>
        </p:txBody>
      </p:sp>
      <p:sp>
        <p:nvSpPr>
          <p:cNvPr id="89" name="TextBox 88">
            <a:extLst>
              <a:ext uri="{FF2B5EF4-FFF2-40B4-BE49-F238E27FC236}">
                <a16:creationId xmlns:a16="http://schemas.microsoft.com/office/drawing/2014/main" xmlns="" id="{6A26569D-0BDD-4252-9D4E-B0899986CBA4}"/>
              </a:ext>
            </a:extLst>
          </p:cNvPr>
          <p:cNvSpPr txBox="1"/>
          <p:nvPr/>
        </p:nvSpPr>
        <p:spPr>
          <a:xfrm>
            <a:off x="905946"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p>
        </p:txBody>
      </p:sp>
      <p:sp>
        <p:nvSpPr>
          <p:cNvPr id="90" name="TextBox 89">
            <a:extLst>
              <a:ext uri="{FF2B5EF4-FFF2-40B4-BE49-F238E27FC236}">
                <a16:creationId xmlns:a16="http://schemas.microsoft.com/office/drawing/2014/main" xmlns="" id="{0A5122A9-9AF1-4B32-84B6-A81E896E762A}"/>
              </a:ext>
            </a:extLst>
          </p:cNvPr>
          <p:cNvSpPr txBox="1"/>
          <p:nvPr/>
        </p:nvSpPr>
        <p:spPr>
          <a:xfrm>
            <a:off x="882890"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p>
        </p:txBody>
      </p:sp>
      <p:sp>
        <p:nvSpPr>
          <p:cNvPr id="91" name="TextBox 90">
            <a:extLst>
              <a:ext uri="{FF2B5EF4-FFF2-40B4-BE49-F238E27FC236}">
                <a16:creationId xmlns:a16="http://schemas.microsoft.com/office/drawing/2014/main" xmlns="" id="{D4B416C1-0046-4435-9CAB-98AC3410B4B6}"/>
              </a:ext>
            </a:extLst>
          </p:cNvPr>
          <p:cNvSpPr txBox="1"/>
          <p:nvPr/>
        </p:nvSpPr>
        <p:spPr>
          <a:xfrm>
            <a:off x="637153" y="808573"/>
            <a:ext cx="132504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p>
        </p:txBody>
      </p:sp>
      <p:sp>
        <p:nvSpPr>
          <p:cNvPr id="92" name="TextBox 91">
            <a:extLst>
              <a:ext uri="{FF2B5EF4-FFF2-40B4-BE49-F238E27FC236}">
                <a16:creationId xmlns:a16="http://schemas.microsoft.com/office/drawing/2014/main" xmlns="" id="{F08AF2A7-9B60-40E5-BA15-575B8DC006B9}"/>
              </a:ext>
            </a:extLst>
          </p:cNvPr>
          <p:cNvSpPr txBox="1"/>
          <p:nvPr/>
        </p:nvSpPr>
        <p:spPr>
          <a:xfrm>
            <a:off x="914850"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p>
        </p:txBody>
      </p:sp>
      <p:sp>
        <p:nvSpPr>
          <p:cNvPr id="93" name="TextBox 92">
            <a:extLst>
              <a:ext uri="{FF2B5EF4-FFF2-40B4-BE49-F238E27FC236}">
                <a16:creationId xmlns:a16="http://schemas.microsoft.com/office/drawing/2014/main" xmlns="" id="{637BCED0-3AFC-4B2E-B8B4-66B7DAA94F13}"/>
              </a:ext>
            </a:extLst>
          </p:cNvPr>
          <p:cNvSpPr txBox="1"/>
          <p:nvPr/>
        </p:nvSpPr>
        <p:spPr>
          <a:xfrm>
            <a:off x="858857" y="77653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94" name="TextBox 93">
            <a:extLst>
              <a:ext uri="{FF2B5EF4-FFF2-40B4-BE49-F238E27FC236}">
                <a16:creationId xmlns:a16="http://schemas.microsoft.com/office/drawing/2014/main" xmlns="" id="{351C48C7-AAA3-458D-B021-2FAA555DA526}"/>
              </a:ext>
            </a:extLst>
          </p:cNvPr>
          <p:cNvSpPr txBox="1"/>
          <p:nvPr/>
        </p:nvSpPr>
        <p:spPr>
          <a:xfrm>
            <a:off x="949006"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95" name="TextBox 94">
            <a:extLst>
              <a:ext uri="{FF2B5EF4-FFF2-40B4-BE49-F238E27FC236}">
                <a16:creationId xmlns:a16="http://schemas.microsoft.com/office/drawing/2014/main" xmlns="" id="{B158F971-2853-4088-82C3-A3D9EDBBB276}"/>
              </a:ext>
            </a:extLst>
          </p:cNvPr>
          <p:cNvSpPr txBox="1"/>
          <p:nvPr/>
        </p:nvSpPr>
        <p:spPr>
          <a:xfrm>
            <a:off x="869350" y="792556"/>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96" name="TextBox 95">
            <a:extLst>
              <a:ext uri="{FF2B5EF4-FFF2-40B4-BE49-F238E27FC236}">
                <a16:creationId xmlns:a16="http://schemas.microsoft.com/office/drawing/2014/main" xmlns="" id="{C4EB5570-325E-402F-8455-D5591CBA56CE}"/>
              </a:ext>
            </a:extLst>
          </p:cNvPr>
          <p:cNvSpPr txBox="1"/>
          <p:nvPr/>
        </p:nvSpPr>
        <p:spPr>
          <a:xfrm>
            <a:off x="810610" y="835727"/>
            <a:ext cx="124209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Hết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2" name="Rectangle: Rounded Corners 41">
                <a:extLst>
                  <a:ext uri="{FF2B5EF4-FFF2-40B4-BE49-F238E27FC236}">
                    <a16:creationId xmlns:a16="http://schemas.microsoft.com/office/drawing/2014/main" xmlns="" id="{17DC954F-049A-4CB6-9277-A19C240C2D3E}"/>
                  </a:ext>
                </a:extLst>
              </p:cNvPr>
              <p:cNvSpPr/>
              <p:nvPr/>
            </p:nvSpPr>
            <p:spPr>
              <a:xfrm>
                <a:off x="3305074" y="3164391"/>
                <a:ext cx="3211342" cy="74814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lvl="0"/>
                <a14:m>
                  <m:oMath xmlns:m="http://schemas.openxmlformats.org/officeDocument/2006/math">
                    <m:r>
                      <a:rPr kumimoji="0" lang="vi-VN" sz="32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itchFamily="18" charset="0"/>
                      </a:rPr>
                      <m:t>2</m:t>
                    </m:r>
                  </m:oMath>
                </a14:m>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42" name="Rectangle: Rounded Corners 41">
                <a:extLst>
                  <a:ext uri="{FF2B5EF4-FFF2-40B4-BE49-F238E27FC236}">
                    <a16:creationId xmlns:a16="http://schemas.microsoft.com/office/drawing/2014/main" id="{17DC954F-049A-4CB6-9277-A19C240C2D3E}"/>
                  </a:ext>
                </a:extLst>
              </p:cNvPr>
              <p:cNvSpPr>
                <a:spLocks noRot="1" noChangeAspect="1" noMove="1" noResize="1" noEditPoints="1" noAdjustHandles="1" noChangeArrowheads="1" noChangeShapeType="1" noTextEdit="1"/>
              </p:cNvSpPr>
              <p:nvPr/>
            </p:nvSpPr>
            <p:spPr>
              <a:xfrm>
                <a:off x="3305074" y="3164391"/>
                <a:ext cx="3211342" cy="748145"/>
              </a:xfrm>
              <a:prstGeom prst="roundRect">
                <a:avLst/>
              </a:prstGeom>
              <a:blipFill>
                <a:blip r:embed="rId13"/>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Rounded Corners 42">
                <a:extLst>
                  <a:ext uri="{FF2B5EF4-FFF2-40B4-BE49-F238E27FC236}">
                    <a16:creationId xmlns:a16="http://schemas.microsoft.com/office/drawing/2014/main" xmlns="" id="{5539E4C0-AC94-4D8B-9070-D122DDCE4A7E}"/>
                  </a:ext>
                </a:extLst>
              </p:cNvPr>
              <p:cNvSpPr/>
              <p:nvPr/>
            </p:nvSpPr>
            <p:spPr>
              <a:xfrm>
                <a:off x="8458205" y="4614178"/>
                <a:ext cx="3147627" cy="74814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lvl="0" algn="just"/>
                <a14:m>
                  <m:oMath xmlns:m="http://schemas.openxmlformats.org/officeDocument/2006/math">
                    <m:r>
                      <a:rPr lang="vi-VN" sz="3200" b="0" i="1" smtClean="0">
                        <a:solidFill>
                          <a:schemeClr val="bg1"/>
                        </a:solidFill>
                        <a:latin typeface="Cambria Math" panose="02040503050406030204" pitchFamily="18" charset="0"/>
                      </a:rPr>
                      <m:t>2,54</m:t>
                    </m:r>
                    <m:r>
                      <a:rPr lang="vi-VN" sz="3200" b="1" i="0" smtClean="0">
                        <a:solidFill>
                          <a:schemeClr val="bg1"/>
                        </a:solidFill>
                        <a:latin typeface="Cambria Math" panose="02040503050406030204" pitchFamily="18" charset="0"/>
                      </a:rPr>
                      <m:t> </m:t>
                    </m:r>
                  </m:oMath>
                </a14:m>
                <a:r>
                  <a:rPr kumimoji="0" lang="vi-VN"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mc:Choice>
        <mc:Fallback xmlns="">
          <p:sp>
            <p:nvSpPr>
              <p:cNvPr id="43" name="Rectangle: Rounded Corners 42">
                <a:extLst>
                  <a:ext uri="{FF2B5EF4-FFF2-40B4-BE49-F238E27FC236}">
                    <a16:creationId xmlns:a16="http://schemas.microsoft.com/office/drawing/2014/main" id="{5539E4C0-AC94-4D8B-9070-D122DDCE4A7E}"/>
                  </a:ext>
                </a:extLst>
              </p:cNvPr>
              <p:cNvSpPr>
                <a:spLocks noRot="1" noChangeAspect="1" noMove="1" noResize="1" noEditPoints="1" noAdjustHandles="1" noChangeArrowheads="1" noChangeShapeType="1" noTextEdit="1"/>
              </p:cNvSpPr>
              <p:nvPr/>
            </p:nvSpPr>
            <p:spPr>
              <a:xfrm>
                <a:off x="8458205" y="4614178"/>
                <a:ext cx="3147627" cy="748145"/>
              </a:xfrm>
              <a:prstGeom prst="roundRect">
                <a:avLst/>
              </a:prstGeom>
              <a:blipFill>
                <a:blip r:embed="rId14"/>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44" name="Text Box 121">
            <a:extLst>
              <a:ext uri="{FF2B5EF4-FFF2-40B4-BE49-F238E27FC236}">
                <a16:creationId xmlns:a16="http://schemas.microsoft.com/office/drawing/2014/main" xmlns="" id="{36DC94BF-C7A5-4F7B-9138-BDD786211FC7}"/>
              </a:ext>
            </a:extLst>
          </p:cNvPr>
          <p:cNvSpPr txBox="1">
            <a:spLocks noChangeArrowheads="1"/>
          </p:cNvSpPr>
          <p:nvPr/>
        </p:nvSpPr>
        <p:spPr bwMode="auto">
          <a:xfrm>
            <a:off x="4153693" y="5749612"/>
            <a:ext cx="802212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Calibri"/>
                <a:ea typeface="+mn-ea"/>
                <a:cs typeface="+mn-cs"/>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Calibri"/>
                <a:ea typeface="+mn-ea"/>
                <a:cs typeface="+mn-cs"/>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Calibri"/>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Calibri"/>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rPr>
              <a:t> </a:t>
            </a:r>
            <a:r>
              <a:rPr kumimoji="0" lang="en-US" altLang="en-US" sz="4000" b="1" i="0" u="none" strike="noStrike" kern="1200" cap="none" spc="0" normalizeH="0" baseline="0" noProof="0" err="1">
                <a:ln/>
                <a:solidFill>
                  <a:srgbClr val="FF0000"/>
                </a:solidFill>
                <a:effectLst>
                  <a:reflection blurRad="6350" stA="55000" endA="300" endPos="45500" dir="5400000" sy="-100000" algn="bl" rotWithShape="0"/>
                </a:effectLst>
                <a:uLnTx/>
                <a:uFillTx/>
                <a:latin typeface="Calibri"/>
                <a:ea typeface="+mn-ea"/>
                <a:cs typeface="+mn-cs"/>
              </a:rPr>
              <a:t>sai</a:t>
            </a:r>
            <a:r>
              <a:rPr kumimoji="0" lang="en-US" altLang="en-US" sz="4000" b="1" i="0" u="none" strike="noStrike" kern="1200" cap="none" spc="0" normalizeH="0" baseline="0" noProof="0">
                <a:ln/>
                <a:solidFill>
                  <a:srgbClr val="FF0000"/>
                </a:solidFill>
                <a:effectLst>
                  <a:reflection blurRad="6350" stA="55000" endA="300" endPos="45500" dir="5400000" sy="-100000" algn="bl" rotWithShape="0"/>
                </a:effectLst>
                <a:uLnTx/>
                <a:uFillTx/>
                <a:latin typeface="Calibri"/>
                <a:ea typeface="+mn-ea"/>
                <a:cs typeface="+mn-cs"/>
              </a:rPr>
              <a:t> rồi!</a:t>
            </a:r>
            <a:endPar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endParaRPr>
          </a:p>
        </p:txBody>
      </p:sp>
      <p:sp>
        <p:nvSpPr>
          <p:cNvPr id="46" name="Text Box 121">
            <a:extLst>
              <a:ext uri="{FF2B5EF4-FFF2-40B4-BE49-F238E27FC236}">
                <a16:creationId xmlns:a16="http://schemas.microsoft.com/office/drawing/2014/main" xmlns="" id="{291A04FA-25DC-469B-BFE0-5879C80A7F67}"/>
              </a:ext>
            </a:extLst>
          </p:cNvPr>
          <p:cNvSpPr txBox="1">
            <a:spLocks noChangeArrowheads="1"/>
          </p:cNvSpPr>
          <p:nvPr/>
        </p:nvSpPr>
        <p:spPr bwMode="auto">
          <a:xfrm>
            <a:off x="4407006" y="5724244"/>
            <a:ext cx="772920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sai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a:t>
            </a:r>
          </a:p>
        </p:txBody>
      </p:sp>
      <p:pic>
        <p:nvPicPr>
          <p:cNvPr id="2" name="Tieng-dong-ho-tich-tac-www_tiengdong_com">
            <a:hlinkClick r:id="" action="ppaction://media"/>
            <a:extLst>
              <a:ext uri="{FF2B5EF4-FFF2-40B4-BE49-F238E27FC236}">
                <a16:creationId xmlns:a16="http://schemas.microsoft.com/office/drawing/2014/main" xmlns="" id="{8EADAA77-FB26-4A69-802A-541C84A629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77144" y="783787"/>
            <a:ext cx="609600" cy="609600"/>
          </a:xfrm>
          <a:prstGeom prst="rect">
            <a:avLst/>
          </a:prstGeom>
        </p:spPr>
      </p:pic>
      <p:pic>
        <p:nvPicPr>
          <p:cNvPr id="40" name="Picture 2" descr="게임 인터페이스 시작 버튼을 압살했다 형판 갈색에 대한 스톡 벡터 아트 및 기타 이미지 - iStock">
            <a:extLst>
              <a:ext uri="{FF2B5EF4-FFF2-40B4-BE49-F238E27FC236}">
                <a16:creationId xmlns:a16="http://schemas.microsoft.com/office/drawing/2014/main" xmlns="" id="{ABEDF29E-23DB-4504-B486-6D2EC7D168BF}"/>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foregroundMark x1="37740" y1="46394" x2="39904" y2="51202"/>
                        <a14:foregroundMark x1="43750" y1="46635" x2="43990" y2="50962"/>
                        <a14:foregroundMark x1="50000" y1="47115" x2="51442" y2="51683"/>
                        <a14:foregroundMark x1="47596" y1="52163" x2="49038" y2="46635"/>
                        <a14:foregroundMark x1="55288" y1="45192" x2="55288" y2="52163"/>
                        <a14:foregroundMark x1="57452" y1="48077" x2="57452" y2="48077"/>
                        <a14:foregroundMark x1="62981" y1="45913" x2="62981" y2="45913"/>
                        <a14:foregroundMark x1="61779" y1="46635" x2="62260" y2="51683"/>
                      </a14:backgroundRemoval>
                    </a14:imgEffect>
                  </a14:imgLayer>
                </a14:imgProps>
              </a:ext>
              <a:ext uri="{28A0092B-C50C-407E-A947-70E740481C1C}">
                <a14:useLocalDpi xmlns:a14="http://schemas.microsoft.com/office/drawing/2010/main" val="0"/>
              </a:ext>
            </a:extLst>
          </a:blip>
          <a:srcRect/>
          <a:stretch>
            <a:fillRect/>
          </a:stretch>
        </p:blipFill>
        <p:spPr bwMode="auto">
          <a:xfrm>
            <a:off x="-573524" y="1853183"/>
            <a:ext cx="3349847" cy="368068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73">
            <a:extLst>
              <a:ext uri="{FF2B5EF4-FFF2-40B4-BE49-F238E27FC236}">
                <a16:creationId xmlns:a16="http://schemas.microsoft.com/office/drawing/2014/main" xmlns="" id="{16F55502-0B94-4015-9D33-54F5F90C0CD5}"/>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1849184" y="3775060"/>
            <a:ext cx="1173137" cy="11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Index of /classrooms/ID2_Fall_2015/Cindy_Reyes-Cortes/Unit  1/Hueys_css/Images">
            <a:extLst>
              <a:ext uri="{FF2B5EF4-FFF2-40B4-BE49-F238E27FC236}">
                <a16:creationId xmlns:a16="http://schemas.microsoft.com/office/drawing/2014/main" xmlns="" id="{F9211EB8-BE7C-452B-8147-F560D58C8354}"/>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46351" y="4417928"/>
            <a:ext cx="1939636" cy="1242579"/>
          </a:xfrm>
          <a:prstGeom prst="rect">
            <a:avLst/>
          </a:prstGeom>
          <a:noFill/>
          <a:extLst>
            <a:ext uri="{909E8E84-426E-40DD-AFC4-6F175D3DCCD1}">
              <a14:hiddenFill xmlns:a14="http://schemas.microsoft.com/office/drawing/2010/main">
                <a:solidFill>
                  <a:srgbClr val="FFFFFF"/>
                </a:solidFill>
              </a14:hiddenFill>
            </a:ext>
          </a:extLst>
        </p:spPr>
      </p:pic>
      <p:sp>
        <p:nvSpPr>
          <p:cNvPr id="47" name="Text Box 24"/>
          <p:cNvSpPr txBox="1">
            <a:spLocks noChangeArrowheads="1"/>
          </p:cNvSpPr>
          <p:nvPr/>
        </p:nvSpPr>
        <p:spPr bwMode="auto">
          <a:xfrm>
            <a:off x="3246392" y="-15568"/>
            <a:ext cx="7225607" cy="523220"/>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0" fontAlgn="base" hangingPunct="0">
              <a:spcBef>
                <a:spcPct val="50000"/>
              </a:spcBef>
              <a:spcAft>
                <a:spcPct val="0"/>
              </a:spcAft>
              <a:defRPr/>
            </a:pPr>
            <a:r>
              <a:rPr lang="vi-VN" sz="28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ĐẠI LƯỢNG TỈ LỆ TRONG ĐỜI SỐNG</a:t>
            </a:r>
            <a:endParaRPr lang="en-US" alt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154091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500" fill="hold"/>
                                        <p:tgtEl>
                                          <p:spTgt spid="79"/>
                                        </p:tgtEl>
                                        <p:attrNameLst>
                                          <p:attrName>ppt_w</p:attrName>
                                        </p:attrNameLst>
                                      </p:cBhvr>
                                      <p:tavLst>
                                        <p:tav tm="0">
                                          <p:val>
                                            <p:fltVal val="0"/>
                                          </p:val>
                                        </p:tav>
                                        <p:tav tm="100000">
                                          <p:val>
                                            <p:strVal val="#ppt_w"/>
                                          </p:val>
                                        </p:tav>
                                      </p:tavLst>
                                    </p:anim>
                                    <p:anim calcmode="lin" valueType="num">
                                      <p:cBhvr>
                                        <p:cTn id="8" dur="500" fill="hold"/>
                                        <p:tgtEl>
                                          <p:spTgt spid="79"/>
                                        </p:tgtEl>
                                        <p:attrNameLst>
                                          <p:attrName>ppt_h</p:attrName>
                                        </p:attrNameLst>
                                      </p:cBhvr>
                                      <p:tavLst>
                                        <p:tav tm="0">
                                          <p:val>
                                            <p:fltVal val="0"/>
                                          </p:val>
                                        </p:tav>
                                        <p:tav tm="100000">
                                          <p:val>
                                            <p:strVal val="#ppt_h"/>
                                          </p:val>
                                        </p:tav>
                                      </p:tavLst>
                                    </p:anim>
                                    <p:animEffect transition="in" filter="fade">
                                      <p:cBhvr>
                                        <p:cTn id="9" dur="500"/>
                                        <p:tgtEl>
                                          <p:spTgt spid="79"/>
                                        </p:tgtEl>
                                      </p:cBhvr>
                                    </p:animEffect>
                                  </p:childTnLst>
                                </p:cTn>
                              </p:par>
                            </p:childTnLst>
                          </p:cTn>
                        </p:par>
                        <p:par>
                          <p:cTn id="10" fill="hold">
                            <p:stCondLst>
                              <p:cond delay="500"/>
                            </p:stCondLst>
                            <p:childTnLst>
                              <p:par>
                                <p:cTn id="11" presetID="8" presetClass="emph" presetSubtype="0" repeatCount="indefinite" fill="hold" grpId="1" nodeType="afterEffect">
                                  <p:stCondLst>
                                    <p:cond delay="0"/>
                                  </p:stCondLst>
                                  <p:childTnLst>
                                    <p:animRot by="21600000">
                                      <p:cBhvr>
                                        <p:cTn id="12" dur="2000" fill="hold"/>
                                        <p:tgtEl>
                                          <p:spTgt spid="79"/>
                                        </p:tgtEl>
                                        <p:attrNameLst>
                                          <p:attrName>r</p:attrName>
                                        </p:attrNameLst>
                                      </p:cBhvr>
                                    </p:animRot>
                                  </p:childTnLst>
                                </p:cTn>
                              </p:par>
                              <p:par>
                                <p:cTn id="13" presetID="12" presetClass="exit" presetSubtype="4" fill="hold" grpId="0" nodeType="withEffect">
                                  <p:stCondLst>
                                    <p:cond delay="0"/>
                                  </p:stCondLst>
                                  <p:childTnLst>
                                    <p:anim calcmode="lin" valueType="num">
                                      <p:cBhvr additive="base">
                                        <p:cTn id="14" dur="2000"/>
                                        <p:tgtEl>
                                          <p:spTgt spid="5"/>
                                        </p:tgtEl>
                                        <p:attrNameLst>
                                          <p:attrName>ppt_y</p:attrName>
                                        </p:attrNameLst>
                                      </p:cBhvr>
                                      <p:tavLst>
                                        <p:tav tm="0">
                                          <p:val>
                                            <p:strVal val="#ppt_y"/>
                                          </p:val>
                                        </p:tav>
                                        <p:tav tm="100000">
                                          <p:val>
                                            <p:strVal val="#ppt_y+#ppt_h*1.125000"/>
                                          </p:val>
                                        </p:tav>
                                      </p:tavLst>
                                    </p:anim>
                                    <p:animEffect transition="out" filter="wipe(down)">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750"/>
                                        <p:tgtEl>
                                          <p:spTgt spid="4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randombar(horizontal)">
                                      <p:cBhvr>
                                        <p:cTn id="25" dur="500"/>
                                        <p:tgtEl>
                                          <p:spTgt spid="6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750"/>
                                        <p:tgtEl>
                                          <p:spTgt spid="5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750"/>
                                        <p:tgtEl>
                                          <p:spTgt spid="5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fade">
                                      <p:cBhvr>
                                        <p:cTn id="34" dur="750"/>
                                        <p:tgtEl>
                                          <p:spTgt spid="5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fade">
                                      <p:cBhvr>
                                        <p:cTn id="37" dur="750"/>
                                        <p:tgtEl>
                                          <p:spTgt spid="55"/>
                                        </p:tgtEl>
                                      </p:cBhvr>
                                    </p:animEffect>
                                  </p:childTnLst>
                                </p:cTn>
                              </p:par>
                              <p:par>
                                <p:cTn id="38" presetID="10"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750"/>
                                        <p:tgtEl>
                                          <p:spTgt spid="1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750"/>
                                        <p:tgtEl>
                                          <p:spTgt spid="5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750"/>
                                        <p:tgtEl>
                                          <p:spTgt spid="4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750"/>
                                        <p:tgtEl>
                                          <p:spTgt spid="4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750"/>
                                        <p:tgtEl>
                                          <p:spTgt spid="51"/>
                                        </p:tgtEl>
                                      </p:cBhvr>
                                    </p:animEffect>
                                  </p:childTnLst>
                                </p:cTn>
                              </p:par>
                            </p:childTnLst>
                          </p:cTn>
                        </p:par>
                        <p:par>
                          <p:cTn id="53" fill="hold">
                            <p:stCondLst>
                              <p:cond delay="2500"/>
                            </p:stCondLst>
                            <p:childTnLst>
                              <p:par>
                                <p:cTn id="54" presetID="8" presetClass="emph" presetSubtype="0" repeatCount="indefinite" fill="hold" nodeType="afterEffect">
                                  <p:stCondLst>
                                    <p:cond delay="0"/>
                                  </p:stCondLst>
                                  <p:childTnLst>
                                    <p:animRot by="21600000">
                                      <p:cBhvr>
                                        <p:cTn id="55" dur="2000" fill="hold"/>
                                        <p:tgtEl>
                                          <p:spTgt spid="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54"/>
                    </p:tgtEl>
                  </p:cond>
                </p:stCondLst>
                <p:endSync evt="end" delay="0">
                  <p:rtn val="all"/>
                </p:endSync>
                <p:childTnLst>
                  <p:par>
                    <p:cTn id="57" fill="hold">
                      <p:stCondLst>
                        <p:cond delay="0"/>
                      </p:stCondLst>
                      <p:childTnLst>
                        <p:par>
                          <p:cTn id="58" fill="hold">
                            <p:stCondLst>
                              <p:cond delay="0"/>
                            </p:stCondLst>
                            <p:childTnLst>
                              <p:par>
                                <p:cTn id="59" presetID="53" presetClass="exit" presetSubtype="32" fill="hold" grpId="1" nodeType="clickEffect">
                                  <p:stCondLst>
                                    <p:cond delay="0"/>
                                  </p:stCondLst>
                                  <p:childTnLst>
                                    <p:anim calcmode="lin" valueType="num">
                                      <p:cBhvr>
                                        <p:cTn id="60" dur="500"/>
                                        <p:tgtEl>
                                          <p:spTgt spid="42"/>
                                        </p:tgtEl>
                                        <p:attrNameLst>
                                          <p:attrName>ppt_w</p:attrName>
                                        </p:attrNameLst>
                                      </p:cBhvr>
                                      <p:tavLst>
                                        <p:tav tm="0">
                                          <p:val>
                                            <p:strVal val="ppt_w"/>
                                          </p:val>
                                        </p:tav>
                                        <p:tav tm="100000">
                                          <p:val>
                                            <p:fltVal val="0"/>
                                          </p:val>
                                        </p:tav>
                                      </p:tavLst>
                                    </p:anim>
                                    <p:anim calcmode="lin" valueType="num">
                                      <p:cBhvr>
                                        <p:cTn id="61" dur="500"/>
                                        <p:tgtEl>
                                          <p:spTgt spid="42"/>
                                        </p:tgtEl>
                                        <p:attrNameLst>
                                          <p:attrName>ppt_h</p:attrName>
                                        </p:attrNameLst>
                                      </p:cBhvr>
                                      <p:tavLst>
                                        <p:tav tm="0">
                                          <p:val>
                                            <p:strVal val="ppt_h"/>
                                          </p:val>
                                        </p:tav>
                                        <p:tav tm="100000">
                                          <p:val>
                                            <p:fltVal val="0"/>
                                          </p:val>
                                        </p:tav>
                                      </p:tavLst>
                                    </p:anim>
                                    <p:animEffect transition="out" filter="fade">
                                      <p:cBhvr>
                                        <p:cTn id="62" dur="500"/>
                                        <p:tgtEl>
                                          <p:spTgt spid="42"/>
                                        </p:tgtEl>
                                      </p:cBhvr>
                                    </p:animEffect>
                                    <p:set>
                                      <p:cBhvr>
                                        <p:cTn id="63"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bomb.wav"/>
                                        </p:tgtEl>
                                      </p:cMediaNode>
                                    </p:audio>
                                  </p:subTnLst>
                                </p:cTn>
                              </p:par>
                            </p:childTnLst>
                          </p:cTn>
                        </p:par>
                        <p:par>
                          <p:cTn id="64" fill="hold">
                            <p:stCondLst>
                              <p:cond delay="500"/>
                            </p:stCondLst>
                            <p:childTnLst>
                              <p:par>
                                <p:cTn id="65" presetID="42" presetClass="entr" presetSubtype="0" fill="hold" grpId="0" nodeType="after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fade">
                                      <p:cBhvr>
                                        <p:cTn id="67" dur="250"/>
                                        <p:tgtEl>
                                          <p:spTgt spid="44"/>
                                        </p:tgtEl>
                                      </p:cBhvr>
                                    </p:animEffect>
                                    <p:anim calcmode="lin" valueType="num">
                                      <p:cBhvr>
                                        <p:cTn id="68" dur="250" fill="hold"/>
                                        <p:tgtEl>
                                          <p:spTgt spid="44"/>
                                        </p:tgtEl>
                                        <p:attrNameLst>
                                          <p:attrName>ppt_x</p:attrName>
                                        </p:attrNameLst>
                                      </p:cBhvr>
                                      <p:tavLst>
                                        <p:tav tm="0">
                                          <p:val>
                                            <p:strVal val="#ppt_x"/>
                                          </p:val>
                                        </p:tav>
                                        <p:tav tm="100000">
                                          <p:val>
                                            <p:strVal val="#ppt_x"/>
                                          </p:val>
                                        </p:tav>
                                      </p:tavLst>
                                    </p:anim>
                                    <p:anim calcmode="lin" valueType="num">
                                      <p:cBhvr>
                                        <p:cTn id="69" dur="250" fill="hold"/>
                                        <p:tgtEl>
                                          <p:spTgt spid="44"/>
                                        </p:tgtEl>
                                        <p:attrNameLst>
                                          <p:attrName>ppt_y</p:attrName>
                                        </p:attrNameLst>
                                      </p:cBhvr>
                                      <p:tavLst>
                                        <p:tav tm="0">
                                          <p:val>
                                            <p:strVal val="#ppt_y+.1"/>
                                          </p:val>
                                        </p:tav>
                                        <p:tav tm="100000">
                                          <p:val>
                                            <p:strVal val="#ppt_y"/>
                                          </p:val>
                                        </p:tav>
                                      </p:tavLst>
                                    </p:anim>
                                  </p:childTnLst>
                                </p:cTn>
                              </p:par>
                            </p:childTnLst>
                          </p:cTn>
                        </p:par>
                        <p:par>
                          <p:cTn id="70" fill="hold">
                            <p:stCondLst>
                              <p:cond delay="750"/>
                            </p:stCondLst>
                            <p:childTnLst>
                              <p:par>
                                <p:cTn id="71" presetID="53" presetClass="exit" presetSubtype="32" fill="hold" grpId="1" nodeType="afterEffect">
                                  <p:stCondLst>
                                    <p:cond delay="2250"/>
                                  </p:stCondLst>
                                  <p:childTnLst>
                                    <p:anim calcmode="lin" valueType="num">
                                      <p:cBhvr>
                                        <p:cTn id="72" dur="5000"/>
                                        <p:tgtEl>
                                          <p:spTgt spid="44"/>
                                        </p:tgtEl>
                                        <p:attrNameLst>
                                          <p:attrName>ppt_w</p:attrName>
                                        </p:attrNameLst>
                                      </p:cBhvr>
                                      <p:tavLst>
                                        <p:tav tm="0">
                                          <p:val>
                                            <p:strVal val="ppt_w"/>
                                          </p:val>
                                        </p:tav>
                                        <p:tav tm="100000">
                                          <p:val>
                                            <p:fltVal val="0"/>
                                          </p:val>
                                        </p:tav>
                                      </p:tavLst>
                                    </p:anim>
                                    <p:anim calcmode="lin" valueType="num">
                                      <p:cBhvr>
                                        <p:cTn id="73" dur="5000"/>
                                        <p:tgtEl>
                                          <p:spTgt spid="44"/>
                                        </p:tgtEl>
                                        <p:attrNameLst>
                                          <p:attrName>ppt_h</p:attrName>
                                        </p:attrNameLst>
                                      </p:cBhvr>
                                      <p:tavLst>
                                        <p:tav tm="0">
                                          <p:val>
                                            <p:strVal val="ppt_h"/>
                                          </p:val>
                                        </p:tav>
                                        <p:tav tm="100000">
                                          <p:val>
                                            <p:fltVal val="0"/>
                                          </p:val>
                                        </p:tav>
                                      </p:tavLst>
                                    </p:anim>
                                    <p:animEffect transition="out" filter="fade">
                                      <p:cBhvr>
                                        <p:cTn id="74" dur="5000"/>
                                        <p:tgtEl>
                                          <p:spTgt spid="44"/>
                                        </p:tgtEl>
                                      </p:cBhvr>
                                    </p:animEffect>
                                    <p:set>
                                      <p:cBhvr>
                                        <p:cTn id="75"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6" restart="whenNotActive" fill="hold" evtFilter="cancelBubble" nodeType="interactiveSeq">
                <p:stCondLst>
                  <p:cond evt="onClick" delay="0">
                    <p:tgtEl>
                      <p:spTgt spid="57"/>
                    </p:tgtEl>
                  </p:cond>
                </p:stCondLst>
                <p:endSync evt="end" delay="0">
                  <p:rtn val="all"/>
                </p:endSync>
                <p:childTnLst>
                  <p:par>
                    <p:cTn id="77" fill="hold">
                      <p:stCondLst>
                        <p:cond delay="0"/>
                      </p:stCondLst>
                      <p:childTnLst>
                        <p:par>
                          <p:cTn id="78" fill="hold">
                            <p:stCondLst>
                              <p:cond delay="0"/>
                            </p:stCondLst>
                            <p:childTnLst>
                              <p:par>
                                <p:cTn id="79" presetID="53" presetClass="exit" presetSubtype="32" fill="hold" grpId="1" nodeType="clickEffect">
                                  <p:stCondLst>
                                    <p:cond delay="0"/>
                                  </p:stCondLst>
                                  <p:childTnLst>
                                    <p:anim calcmode="lin" valueType="num">
                                      <p:cBhvr>
                                        <p:cTn id="80" dur="500"/>
                                        <p:tgtEl>
                                          <p:spTgt spid="51"/>
                                        </p:tgtEl>
                                        <p:attrNameLst>
                                          <p:attrName>ppt_w</p:attrName>
                                        </p:attrNameLst>
                                      </p:cBhvr>
                                      <p:tavLst>
                                        <p:tav tm="0">
                                          <p:val>
                                            <p:strVal val="ppt_w"/>
                                          </p:val>
                                        </p:tav>
                                        <p:tav tm="100000">
                                          <p:val>
                                            <p:fltVal val="0"/>
                                          </p:val>
                                        </p:tav>
                                      </p:tavLst>
                                    </p:anim>
                                    <p:anim calcmode="lin" valueType="num">
                                      <p:cBhvr>
                                        <p:cTn id="81" dur="500"/>
                                        <p:tgtEl>
                                          <p:spTgt spid="51"/>
                                        </p:tgtEl>
                                        <p:attrNameLst>
                                          <p:attrName>ppt_h</p:attrName>
                                        </p:attrNameLst>
                                      </p:cBhvr>
                                      <p:tavLst>
                                        <p:tav tm="0">
                                          <p:val>
                                            <p:strVal val="ppt_h"/>
                                          </p:val>
                                        </p:tav>
                                        <p:tav tm="100000">
                                          <p:val>
                                            <p:fltVal val="0"/>
                                          </p:val>
                                        </p:tav>
                                      </p:tavLst>
                                    </p:anim>
                                    <p:animEffect transition="out" filter="fade">
                                      <p:cBhvr>
                                        <p:cTn id="82" dur="500"/>
                                        <p:tgtEl>
                                          <p:spTgt spid="51"/>
                                        </p:tgtEl>
                                      </p:cBhvr>
                                    </p:animEffect>
                                    <p:set>
                                      <p:cBhvr>
                                        <p:cTn id="83"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5" name="bomb.wav"/>
                                        </p:tgtEl>
                                      </p:cMediaNode>
                                    </p:audio>
                                  </p:subTnLst>
                                </p:cTn>
                              </p:par>
                            </p:childTnLst>
                          </p:cTn>
                        </p:par>
                        <p:par>
                          <p:cTn id="84" fill="hold">
                            <p:stCondLst>
                              <p:cond delay="500"/>
                            </p:stCondLst>
                            <p:childTnLst>
                              <p:par>
                                <p:cTn id="85" presetID="42" presetClass="entr" presetSubtype="0" fill="hold" grpId="0" nodeType="after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fade">
                                      <p:cBhvr>
                                        <p:cTn id="87" dur="250"/>
                                        <p:tgtEl>
                                          <p:spTgt spid="10"/>
                                        </p:tgtEl>
                                      </p:cBhvr>
                                    </p:animEffect>
                                    <p:anim calcmode="lin" valueType="num">
                                      <p:cBhvr>
                                        <p:cTn id="88" dur="250" fill="hold"/>
                                        <p:tgtEl>
                                          <p:spTgt spid="10"/>
                                        </p:tgtEl>
                                        <p:attrNameLst>
                                          <p:attrName>ppt_x</p:attrName>
                                        </p:attrNameLst>
                                      </p:cBhvr>
                                      <p:tavLst>
                                        <p:tav tm="0">
                                          <p:val>
                                            <p:strVal val="#ppt_x"/>
                                          </p:val>
                                        </p:tav>
                                        <p:tav tm="100000">
                                          <p:val>
                                            <p:strVal val="#ppt_x"/>
                                          </p:val>
                                        </p:tav>
                                      </p:tavLst>
                                    </p:anim>
                                    <p:anim calcmode="lin" valueType="num">
                                      <p:cBhvr>
                                        <p:cTn id="89" dur="250" fill="hold"/>
                                        <p:tgtEl>
                                          <p:spTgt spid="10"/>
                                        </p:tgtEl>
                                        <p:attrNameLst>
                                          <p:attrName>ppt_y</p:attrName>
                                        </p:attrNameLst>
                                      </p:cBhvr>
                                      <p:tavLst>
                                        <p:tav tm="0">
                                          <p:val>
                                            <p:strVal val="#ppt_y+.1"/>
                                          </p:val>
                                        </p:tav>
                                        <p:tav tm="100000">
                                          <p:val>
                                            <p:strVal val="#ppt_y"/>
                                          </p:val>
                                        </p:tav>
                                      </p:tavLst>
                                    </p:anim>
                                  </p:childTnLst>
                                </p:cTn>
                              </p:par>
                            </p:childTnLst>
                          </p:cTn>
                        </p:par>
                        <p:par>
                          <p:cTn id="90" fill="hold">
                            <p:stCondLst>
                              <p:cond delay="750"/>
                            </p:stCondLst>
                            <p:childTnLst>
                              <p:par>
                                <p:cTn id="91" presetID="53" presetClass="exit" presetSubtype="32" fill="hold" grpId="1" nodeType="afterEffect">
                                  <p:stCondLst>
                                    <p:cond delay="2250"/>
                                  </p:stCondLst>
                                  <p:childTnLst>
                                    <p:anim calcmode="lin" valueType="num">
                                      <p:cBhvr>
                                        <p:cTn id="92" dur="5000"/>
                                        <p:tgtEl>
                                          <p:spTgt spid="10"/>
                                        </p:tgtEl>
                                        <p:attrNameLst>
                                          <p:attrName>ppt_w</p:attrName>
                                        </p:attrNameLst>
                                      </p:cBhvr>
                                      <p:tavLst>
                                        <p:tav tm="0">
                                          <p:val>
                                            <p:strVal val="ppt_w"/>
                                          </p:val>
                                        </p:tav>
                                        <p:tav tm="100000">
                                          <p:val>
                                            <p:fltVal val="0"/>
                                          </p:val>
                                        </p:tav>
                                      </p:tavLst>
                                    </p:anim>
                                    <p:anim calcmode="lin" valueType="num">
                                      <p:cBhvr>
                                        <p:cTn id="93" dur="5000"/>
                                        <p:tgtEl>
                                          <p:spTgt spid="10"/>
                                        </p:tgtEl>
                                        <p:attrNameLst>
                                          <p:attrName>ppt_h</p:attrName>
                                        </p:attrNameLst>
                                      </p:cBhvr>
                                      <p:tavLst>
                                        <p:tav tm="0">
                                          <p:val>
                                            <p:strVal val="ppt_h"/>
                                          </p:val>
                                        </p:tav>
                                        <p:tav tm="100000">
                                          <p:val>
                                            <p:fltVal val="0"/>
                                          </p:val>
                                        </p:tav>
                                      </p:tavLst>
                                    </p:anim>
                                    <p:animEffect transition="out" filter="fade">
                                      <p:cBhvr>
                                        <p:cTn id="94" dur="5000"/>
                                        <p:tgtEl>
                                          <p:spTgt spid="10"/>
                                        </p:tgtEl>
                                      </p:cBhvr>
                                    </p:animEffect>
                                    <p:set>
                                      <p:cBhvr>
                                        <p:cTn id="95"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6" restart="whenNotActive" fill="hold" evtFilter="cancelBubble" nodeType="interactiveSeq">
                <p:stCondLst>
                  <p:cond evt="onClick" delay="0">
                    <p:tgtEl>
                      <p:spTgt spid="55"/>
                    </p:tgtEl>
                  </p:cond>
                </p:stCondLst>
                <p:endSync evt="end" delay="0">
                  <p:rtn val="all"/>
                </p:endSync>
                <p:childTnLst>
                  <p:par>
                    <p:cTn id="97" fill="hold">
                      <p:stCondLst>
                        <p:cond delay="0"/>
                      </p:stCondLst>
                      <p:childTnLst>
                        <p:par>
                          <p:cTn id="98" fill="hold">
                            <p:stCondLst>
                              <p:cond delay="0"/>
                            </p:stCondLst>
                            <p:childTnLst>
                              <p:par>
                                <p:cTn id="99" presetID="53" presetClass="exit" presetSubtype="32" fill="hold" grpId="1" nodeType="clickEffect">
                                  <p:stCondLst>
                                    <p:cond delay="0"/>
                                  </p:stCondLst>
                                  <p:childTnLst>
                                    <p:anim calcmode="lin" valueType="num">
                                      <p:cBhvr>
                                        <p:cTn id="100" dur="500"/>
                                        <p:tgtEl>
                                          <p:spTgt spid="52"/>
                                        </p:tgtEl>
                                        <p:attrNameLst>
                                          <p:attrName>ppt_w</p:attrName>
                                        </p:attrNameLst>
                                      </p:cBhvr>
                                      <p:tavLst>
                                        <p:tav tm="0">
                                          <p:val>
                                            <p:strVal val="ppt_w"/>
                                          </p:val>
                                        </p:tav>
                                        <p:tav tm="100000">
                                          <p:val>
                                            <p:fltVal val="0"/>
                                          </p:val>
                                        </p:tav>
                                      </p:tavLst>
                                    </p:anim>
                                    <p:anim calcmode="lin" valueType="num">
                                      <p:cBhvr>
                                        <p:cTn id="101" dur="500"/>
                                        <p:tgtEl>
                                          <p:spTgt spid="52"/>
                                        </p:tgtEl>
                                        <p:attrNameLst>
                                          <p:attrName>ppt_h</p:attrName>
                                        </p:attrNameLst>
                                      </p:cBhvr>
                                      <p:tavLst>
                                        <p:tav tm="0">
                                          <p:val>
                                            <p:strVal val="ppt_h"/>
                                          </p:val>
                                        </p:tav>
                                        <p:tav tm="100000">
                                          <p:val>
                                            <p:fltVal val="0"/>
                                          </p:val>
                                        </p:tav>
                                      </p:tavLst>
                                    </p:anim>
                                    <p:animEffect transition="out" filter="fade">
                                      <p:cBhvr>
                                        <p:cTn id="102" dur="500"/>
                                        <p:tgtEl>
                                          <p:spTgt spid="52"/>
                                        </p:tgtEl>
                                      </p:cBhvr>
                                    </p:animEffect>
                                    <p:set>
                                      <p:cBhvr>
                                        <p:cTn id="103"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5" name="bomb.wav"/>
                                        </p:tgtEl>
                                      </p:cMediaNode>
                                    </p:audio>
                                  </p:subTnLst>
                                </p:cTn>
                              </p:par>
                              <p:par>
                                <p:cTn id="104" presetID="42" presetClass="entr" presetSubtype="0" fill="hold" grpId="0" nodeType="withEffect">
                                  <p:stCondLst>
                                    <p:cond delay="0"/>
                                  </p:stCondLst>
                                  <p:childTnLst>
                                    <p:set>
                                      <p:cBhvr>
                                        <p:cTn id="105" dur="1" fill="hold">
                                          <p:stCondLst>
                                            <p:cond delay="0"/>
                                          </p:stCondLst>
                                        </p:cTn>
                                        <p:tgtEl>
                                          <p:spTgt spid="46"/>
                                        </p:tgtEl>
                                        <p:attrNameLst>
                                          <p:attrName>style.visibility</p:attrName>
                                        </p:attrNameLst>
                                      </p:cBhvr>
                                      <p:to>
                                        <p:strVal val="visible"/>
                                      </p:to>
                                    </p:set>
                                    <p:animEffect transition="in" filter="fade">
                                      <p:cBhvr>
                                        <p:cTn id="106" dur="1000"/>
                                        <p:tgtEl>
                                          <p:spTgt spid="46"/>
                                        </p:tgtEl>
                                      </p:cBhvr>
                                    </p:animEffect>
                                    <p:anim calcmode="lin" valueType="num">
                                      <p:cBhvr>
                                        <p:cTn id="107" dur="1000" fill="hold"/>
                                        <p:tgtEl>
                                          <p:spTgt spid="46"/>
                                        </p:tgtEl>
                                        <p:attrNameLst>
                                          <p:attrName>ppt_x</p:attrName>
                                        </p:attrNameLst>
                                      </p:cBhvr>
                                      <p:tavLst>
                                        <p:tav tm="0">
                                          <p:val>
                                            <p:strVal val="#ppt_x"/>
                                          </p:val>
                                        </p:tav>
                                        <p:tav tm="100000">
                                          <p:val>
                                            <p:strVal val="#ppt_x"/>
                                          </p:val>
                                        </p:tav>
                                      </p:tavLst>
                                    </p:anim>
                                    <p:anim calcmode="lin" valueType="num">
                                      <p:cBhvr>
                                        <p:cTn id="108" dur="1000" fill="hold"/>
                                        <p:tgtEl>
                                          <p:spTgt spid="46"/>
                                        </p:tgtEl>
                                        <p:attrNameLst>
                                          <p:attrName>ppt_y</p:attrName>
                                        </p:attrNameLst>
                                      </p:cBhvr>
                                      <p:tavLst>
                                        <p:tav tm="0">
                                          <p:val>
                                            <p:strVal val="#ppt_y+.1"/>
                                          </p:val>
                                        </p:tav>
                                        <p:tav tm="100000">
                                          <p:val>
                                            <p:strVal val="#ppt_y"/>
                                          </p:val>
                                        </p:tav>
                                      </p:tavLst>
                                    </p:anim>
                                  </p:childTnLst>
                                </p:cTn>
                              </p:par>
                            </p:childTnLst>
                          </p:cTn>
                        </p:par>
                        <p:par>
                          <p:cTn id="109" fill="hold">
                            <p:stCondLst>
                              <p:cond delay="1000"/>
                            </p:stCondLst>
                            <p:childTnLst>
                              <p:par>
                                <p:cTn id="110" presetID="53" presetClass="exit" presetSubtype="32" fill="hold" grpId="1" nodeType="afterEffect">
                                  <p:stCondLst>
                                    <p:cond delay="1000"/>
                                  </p:stCondLst>
                                  <p:childTnLst>
                                    <p:anim calcmode="lin" valueType="num">
                                      <p:cBhvr>
                                        <p:cTn id="111" dur="5000"/>
                                        <p:tgtEl>
                                          <p:spTgt spid="46"/>
                                        </p:tgtEl>
                                        <p:attrNameLst>
                                          <p:attrName>ppt_w</p:attrName>
                                        </p:attrNameLst>
                                      </p:cBhvr>
                                      <p:tavLst>
                                        <p:tav tm="0">
                                          <p:val>
                                            <p:strVal val="ppt_w"/>
                                          </p:val>
                                        </p:tav>
                                        <p:tav tm="100000">
                                          <p:val>
                                            <p:fltVal val="0"/>
                                          </p:val>
                                        </p:tav>
                                      </p:tavLst>
                                    </p:anim>
                                    <p:anim calcmode="lin" valueType="num">
                                      <p:cBhvr>
                                        <p:cTn id="112" dur="5000"/>
                                        <p:tgtEl>
                                          <p:spTgt spid="46"/>
                                        </p:tgtEl>
                                        <p:attrNameLst>
                                          <p:attrName>ppt_h</p:attrName>
                                        </p:attrNameLst>
                                      </p:cBhvr>
                                      <p:tavLst>
                                        <p:tav tm="0">
                                          <p:val>
                                            <p:strVal val="ppt_h"/>
                                          </p:val>
                                        </p:tav>
                                        <p:tav tm="100000">
                                          <p:val>
                                            <p:fltVal val="0"/>
                                          </p:val>
                                        </p:tav>
                                      </p:tavLst>
                                    </p:anim>
                                    <p:animEffect transition="out" filter="fade">
                                      <p:cBhvr>
                                        <p:cTn id="113" dur="5000"/>
                                        <p:tgtEl>
                                          <p:spTgt spid="46"/>
                                        </p:tgtEl>
                                      </p:cBhvr>
                                    </p:animEffect>
                                    <p:set>
                                      <p:cBhvr>
                                        <p:cTn id="114"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5" restart="whenNotActive" fill="hold" evtFilter="cancelBubble" nodeType="interactiveSeq">
                <p:stCondLst>
                  <p:cond evt="onClick" delay="0">
                    <p:tgtEl>
                      <p:spTgt spid="56"/>
                    </p:tgtEl>
                  </p:cond>
                </p:stCondLst>
                <p:endSync evt="end" delay="0">
                  <p:rtn val="all"/>
                </p:endSync>
                <p:childTnLst>
                  <p:par>
                    <p:cTn id="116" fill="hold">
                      <p:stCondLst>
                        <p:cond delay="0"/>
                      </p:stCondLst>
                      <p:childTnLst>
                        <p:par>
                          <p:cTn id="117" fill="hold">
                            <p:stCondLst>
                              <p:cond delay="0"/>
                            </p:stCondLst>
                            <p:childTnLst>
                              <p:par>
                                <p:cTn id="118" presetID="21" presetClass="emph" presetSubtype="0" fill="hold" grpId="1" nodeType="clickEffect">
                                  <p:stCondLst>
                                    <p:cond delay="0"/>
                                  </p:stCondLst>
                                  <p:childTnLst>
                                    <p:animClr clrSpc="hsl" dir="cw">
                                      <p:cBhvr override="childStyle">
                                        <p:cTn id="119" dur="500" fill="hold"/>
                                        <p:tgtEl>
                                          <p:spTgt spid="43"/>
                                        </p:tgtEl>
                                        <p:attrNameLst>
                                          <p:attrName>style.color</p:attrName>
                                        </p:attrNameLst>
                                      </p:cBhvr>
                                      <p:by>
                                        <p:hsl h="7200000" s="0" l="0"/>
                                      </p:by>
                                    </p:animClr>
                                    <p:animClr clrSpc="hsl" dir="cw">
                                      <p:cBhvr>
                                        <p:cTn id="120" dur="500" fill="hold"/>
                                        <p:tgtEl>
                                          <p:spTgt spid="43"/>
                                        </p:tgtEl>
                                        <p:attrNameLst>
                                          <p:attrName>fillcolor</p:attrName>
                                        </p:attrNameLst>
                                      </p:cBhvr>
                                      <p:by>
                                        <p:hsl h="7200000" s="0" l="0"/>
                                      </p:by>
                                    </p:animClr>
                                    <p:animClr clrSpc="hsl" dir="cw">
                                      <p:cBhvr>
                                        <p:cTn id="121" dur="500" fill="hold"/>
                                        <p:tgtEl>
                                          <p:spTgt spid="43"/>
                                        </p:tgtEl>
                                        <p:attrNameLst>
                                          <p:attrName>stroke.color</p:attrName>
                                        </p:attrNameLst>
                                      </p:cBhvr>
                                      <p:by>
                                        <p:hsl h="7200000" s="0" l="0"/>
                                      </p:by>
                                    </p:animClr>
                                    <p:set>
                                      <p:cBhvr>
                                        <p:cTn id="122" dur="500" fill="hold"/>
                                        <p:tgtEl>
                                          <p:spTgt spid="43"/>
                                        </p:tgtEl>
                                        <p:attrNameLst>
                                          <p:attrName>fill.type</p:attrName>
                                        </p:attrNameLst>
                                      </p:cBhvr>
                                      <p:to>
                                        <p:strVal val="solid"/>
                                      </p:to>
                                    </p:set>
                                  </p:childTnLst>
                                  <p:subTnLst>
                                    <p:audio>
                                      <p:cMediaNode>
                                        <p:cTn display="0" masterRel="sameClick">
                                          <p:stCondLst>
                                            <p:cond evt="begin" delay="0">
                                              <p:tn val="118"/>
                                            </p:cond>
                                          </p:stCondLst>
                                          <p:endCondLst>
                                            <p:cond evt="onStopAudio" delay="0">
                                              <p:tgtEl>
                                                <p:sldTgt/>
                                              </p:tgtEl>
                                            </p:cond>
                                          </p:endCondLst>
                                        </p:cTn>
                                        <p:tgtEl>
                                          <p:sndTgt r:embed="rId6" name="applause.wav"/>
                                        </p:tgtEl>
                                      </p:cMediaNode>
                                    </p:audio>
                                  </p:subTnLst>
                                </p:cTn>
                              </p:par>
                            </p:childTnLst>
                          </p:cTn>
                        </p:par>
                        <p:par>
                          <p:cTn id="123" fill="hold">
                            <p:stCondLst>
                              <p:cond delay="500"/>
                            </p:stCondLst>
                            <p:childTnLst>
                              <p:par>
                                <p:cTn id="124" presetID="42" presetClass="entr" presetSubtype="0" fill="hold" grpId="0" nodeType="afterEffect">
                                  <p:stCondLst>
                                    <p:cond delay="0"/>
                                  </p:stCondLst>
                                  <p:childTnLst>
                                    <p:set>
                                      <p:cBhvr>
                                        <p:cTn id="125" dur="1" fill="hold">
                                          <p:stCondLst>
                                            <p:cond delay="0"/>
                                          </p:stCondLst>
                                        </p:cTn>
                                        <p:tgtEl>
                                          <p:spTgt spid="8"/>
                                        </p:tgtEl>
                                        <p:attrNameLst>
                                          <p:attrName>style.visibility</p:attrName>
                                        </p:attrNameLst>
                                      </p:cBhvr>
                                      <p:to>
                                        <p:strVal val="visible"/>
                                      </p:to>
                                    </p:set>
                                    <p:animEffect transition="in" filter="fade">
                                      <p:cBhvr>
                                        <p:cTn id="126" dur="10"/>
                                        <p:tgtEl>
                                          <p:spTgt spid="8"/>
                                        </p:tgtEl>
                                      </p:cBhvr>
                                    </p:animEffect>
                                    <p:anim calcmode="lin" valueType="num">
                                      <p:cBhvr>
                                        <p:cTn id="127" dur="10" fill="hold"/>
                                        <p:tgtEl>
                                          <p:spTgt spid="8"/>
                                        </p:tgtEl>
                                        <p:attrNameLst>
                                          <p:attrName>ppt_x</p:attrName>
                                        </p:attrNameLst>
                                      </p:cBhvr>
                                      <p:tavLst>
                                        <p:tav tm="0">
                                          <p:val>
                                            <p:strVal val="#ppt_x"/>
                                          </p:val>
                                        </p:tav>
                                        <p:tav tm="100000">
                                          <p:val>
                                            <p:strVal val="#ppt_x"/>
                                          </p:val>
                                        </p:tav>
                                      </p:tavLst>
                                    </p:anim>
                                    <p:anim calcmode="lin" valueType="num">
                                      <p:cBhvr>
                                        <p:cTn id="128"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audio>
              <p:cMediaNode vol="80000">
                <p:cTn id="129" fill="hold" display="0">
                  <p:stCondLst>
                    <p:cond delay="indefinite"/>
                  </p:stCondLst>
                  <p:endCondLst>
                    <p:cond evt="onStopAudio" delay="0">
                      <p:tgtEl>
                        <p:sldTgt/>
                      </p:tgtEl>
                    </p:cond>
                  </p:endCondLst>
                </p:cTn>
                <p:tgtEl>
                  <p:spTgt spid="2"/>
                </p:tgtEl>
              </p:cMediaNode>
            </p:audio>
            <p:seq concurrent="1" nextAc="seek">
              <p:cTn id="130" restart="whenNotActive" fill="hold" evtFilter="cancelBubble" nodeType="interactiveSeq">
                <p:stCondLst>
                  <p:cond evt="onClick" delay="0">
                    <p:tgtEl>
                      <p:spTgt spid="40"/>
                    </p:tgtEl>
                  </p:cond>
                </p:stCondLst>
                <p:endSync evt="end" delay="0">
                  <p:rtn val="all"/>
                </p:endSync>
                <p:childTnLst>
                  <p:par>
                    <p:cTn id="131" fill="hold">
                      <p:stCondLst>
                        <p:cond delay="0"/>
                      </p:stCondLst>
                      <p:childTnLst>
                        <p:par>
                          <p:cTn id="132" fill="hold">
                            <p:stCondLst>
                              <p:cond delay="0"/>
                            </p:stCondLst>
                            <p:childTnLst>
                              <p:par>
                                <p:cTn id="133" presetID="1" presetClass="mediacall" presetSubtype="0" fill="hold" nodeType="withEffect">
                                  <p:stCondLst>
                                    <p:cond delay="0"/>
                                  </p:stCondLst>
                                  <p:childTnLst>
                                    <p:cmd type="call" cmd="playFrom(0.0)">
                                      <p:cBhvr>
                                        <p:cTn id="134" dur="60003" fill="hold"/>
                                        <p:tgtEl>
                                          <p:spTgt spid="2"/>
                                        </p:tgtEl>
                                      </p:cBhvr>
                                    </p:cmd>
                                  </p:childTnLst>
                                </p:cTn>
                              </p:par>
                              <p:par>
                                <p:cTn id="135" presetID="21" presetClass="entr" presetSubtype="1" repeatCount="10000" fill="hold" grpId="0" nodeType="withEffect">
                                  <p:stCondLst>
                                    <p:cond delay="0"/>
                                  </p:stCondLst>
                                  <p:childTnLst>
                                    <p:set>
                                      <p:cBhvr>
                                        <p:cTn id="136" dur="1" fill="hold">
                                          <p:stCondLst>
                                            <p:cond delay="0"/>
                                          </p:stCondLst>
                                        </p:cTn>
                                        <p:tgtEl>
                                          <p:spTgt spid="85"/>
                                        </p:tgtEl>
                                        <p:attrNameLst>
                                          <p:attrName>style.visibility</p:attrName>
                                        </p:attrNameLst>
                                      </p:cBhvr>
                                      <p:to>
                                        <p:strVal val="visible"/>
                                      </p:to>
                                    </p:set>
                                    <p:animEffect transition="in" filter="wheel(1)">
                                      <p:cBhvr>
                                        <p:cTn id="137" dur="1000"/>
                                        <p:tgtEl>
                                          <p:spTgt spid="85"/>
                                        </p:tgtEl>
                                      </p:cBhvr>
                                    </p:animEffect>
                                  </p:childTnLst>
                                </p:cTn>
                              </p:par>
                              <p:par>
                                <p:cTn id="138" presetID="21" presetClass="entr" presetSubtype="1" repeatCount="10000" fill="hold" grpId="0" nodeType="withEffect">
                                  <p:stCondLst>
                                    <p:cond delay="0"/>
                                  </p:stCondLst>
                                  <p:childTnLst>
                                    <p:set>
                                      <p:cBhvr>
                                        <p:cTn id="139" dur="1" fill="hold">
                                          <p:stCondLst>
                                            <p:cond delay="0"/>
                                          </p:stCondLst>
                                        </p:cTn>
                                        <p:tgtEl>
                                          <p:spTgt spid="84"/>
                                        </p:tgtEl>
                                        <p:attrNameLst>
                                          <p:attrName>style.visibility</p:attrName>
                                        </p:attrNameLst>
                                      </p:cBhvr>
                                      <p:to>
                                        <p:strVal val="visible"/>
                                      </p:to>
                                    </p:set>
                                    <p:animEffect transition="in" filter="wheel(1)">
                                      <p:cBhvr>
                                        <p:cTn id="140" dur="1000"/>
                                        <p:tgtEl>
                                          <p:spTgt spid="84"/>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91"/>
                                        </p:tgtEl>
                                        <p:attrNameLst>
                                          <p:attrName>style.visibility</p:attrName>
                                        </p:attrNameLst>
                                      </p:cBhvr>
                                      <p:to>
                                        <p:strVal val="visible"/>
                                      </p:to>
                                    </p:set>
                                    <p:animEffect transition="in" filter="fade">
                                      <p:cBhvr>
                                        <p:cTn id="143" dur="1000"/>
                                        <p:tgtEl>
                                          <p:spTgt spid="91"/>
                                        </p:tgtEl>
                                      </p:cBhvr>
                                    </p:animEffect>
                                  </p:childTnLst>
                                </p:cTn>
                              </p:par>
                              <p:par>
                                <p:cTn id="144" presetID="10" presetClass="exit" presetSubtype="0" fill="hold" grpId="1" nodeType="withEffect">
                                  <p:stCondLst>
                                    <p:cond delay="1000"/>
                                  </p:stCondLst>
                                  <p:childTnLst>
                                    <p:animEffect transition="out" filter="fade">
                                      <p:cBhvr>
                                        <p:cTn id="145" dur="250"/>
                                        <p:tgtEl>
                                          <p:spTgt spid="91"/>
                                        </p:tgtEl>
                                      </p:cBhvr>
                                    </p:animEffect>
                                    <p:set>
                                      <p:cBhvr>
                                        <p:cTn id="146" dur="1" fill="hold">
                                          <p:stCondLst>
                                            <p:cond delay="249"/>
                                          </p:stCondLst>
                                        </p:cTn>
                                        <p:tgtEl>
                                          <p:spTgt spid="91"/>
                                        </p:tgtEl>
                                        <p:attrNameLst>
                                          <p:attrName>style.visibility</p:attrName>
                                        </p:attrNameLst>
                                      </p:cBhvr>
                                      <p:to>
                                        <p:strVal val="hidden"/>
                                      </p:to>
                                    </p:set>
                                  </p:childTnLst>
                                </p:cTn>
                              </p:par>
                              <p:par>
                                <p:cTn id="147" presetID="10" presetClass="entr" presetSubtype="0" fill="hold" grpId="0" nodeType="withEffect">
                                  <p:stCondLst>
                                    <p:cond delay="1000"/>
                                  </p:stCondLst>
                                  <p:childTnLst>
                                    <p:set>
                                      <p:cBhvr>
                                        <p:cTn id="148" dur="1" fill="hold">
                                          <p:stCondLst>
                                            <p:cond delay="0"/>
                                          </p:stCondLst>
                                        </p:cTn>
                                        <p:tgtEl>
                                          <p:spTgt spid="92"/>
                                        </p:tgtEl>
                                        <p:attrNameLst>
                                          <p:attrName>style.visibility</p:attrName>
                                        </p:attrNameLst>
                                      </p:cBhvr>
                                      <p:to>
                                        <p:strVal val="visible"/>
                                      </p:to>
                                    </p:set>
                                    <p:animEffect transition="in" filter="fade">
                                      <p:cBhvr>
                                        <p:cTn id="149" dur="1000"/>
                                        <p:tgtEl>
                                          <p:spTgt spid="92"/>
                                        </p:tgtEl>
                                      </p:cBhvr>
                                    </p:animEffect>
                                  </p:childTnLst>
                                </p:cTn>
                              </p:par>
                              <p:par>
                                <p:cTn id="150" presetID="10" presetClass="exit" presetSubtype="0" fill="hold" grpId="1" nodeType="withEffect">
                                  <p:stCondLst>
                                    <p:cond delay="2000"/>
                                  </p:stCondLst>
                                  <p:childTnLst>
                                    <p:animEffect transition="out" filter="fade">
                                      <p:cBhvr>
                                        <p:cTn id="151" dur="250"/>
                                        <p:tgtEl>
                                          <p:spTgt spid="92"/>
                                        </p:tgtEl>
                                      </p:cBhvr>
                                    </p:animEffect>
                                    <p:set>
                                      <p:cBhvr>
                                        <p:cTn id="152" dur="1" fill="hold">
                                          <p:stCondLst>
                                            <p:cond delay="249"/>
                                          </p:stCondLst>
                                        </p:cTn>
                                        <p:tgtEl>
                                          <p:spTgt spid="92"/>
                                        </p:tgtEl>
                                        <p:attrNameLst>
                                          <p:attrName>style.visibility</p:attrName>
                                        </p:attrNameLst>
                                      </p:cBhvr>
                                      <p:to>
                                        <p:strVal val="hidden"/>
                                      </p:to>
                                    </p:set>
                                  </p:childTnLst>
                                </p:cTn>
                              </p:par>
                              <p:par>
                                <p:cTn id="153" presetID="10" presetClass="entr" presetSubtype="0" fill="hold" grpId="0" nodeType="withEffect">
                                  <p:stCondLst>
                                    <p:cond delay="2000"/>
                                  </p:stCondLst>
                                  <p:childTnLst>
                                    <p:set>
                                      <p:cBhvr>
                                        <p:cTn id="154" dur="1" fill="hold">
                                          <p:stCondLst>
                                            <p:cond delay="0"/>
                                          </p:stCondLst>
                                        </p:cTn>
                                        <p:tgtEl>
                                          <p:spTgt spid="89"/>
                                        </p:tgtEl>
                                        <p:attrNameLst>
                                          <p:attrName>style.visibility</p:attrName>
                                        </p:attrNameLst>
                                      </p:cBhvr>
                                      <p:to>
                                        <p:strVal val="visible"/>
                                      </p:to>
                                    </p:set>
                                    <p:animEffect transition="in" filter="fade">
                                      <p:cBhvr>
                                        <p:cTn id="155" dur="1000"/>
                                        <p:tgtEl>
                                          <p:spTgt spid="89"/>
                                        </p:tgtEl>
                                      </p:cBhvr>
                                    </p:animEffect>
                                  </p:childTnLst>
                                </p:cTn>
                              </p:par>
                              <p:par>
                                <p:cTn id="156" presetID="10" presetClass="exit" presetSubtype="0" fill="hold" grpId="1" nodeType="withEffect">
                                  <p:stCondLst>
                                    <p:cond delay="3000"/>
                                  </p:stCondLst>
                                  <p:childTnLst>
                                    <p:animEffect transition="out" filter="fade">
                                      <p:cBhvr>
                                        <p:cTn id="157" dur="250"/>
                                        <p:tgtEl>
                                          <p:spTgt spid="89"/>
                                        </p:tgtEl>
                                      </p:cBhvr>
                                    </p:animEffect>
                                    <p:set>
                                      <p:cBhvr>
                                        <p:cTn id="158" dur="1" fill="hold">
                                          <p:stCondLst>
                                            <p:cond delay="249"/>
                                          </p:stCondLst>
                                        </p:cTn>
                                        <p:tgtEl>
                                          <p:spTgt spid="89"/>
                                        </p:tgtEl>
                                        <p:attrNameLst>
                                          <p:attrName>style.visibility</p:attrName>
                                        </p:attrNameLst>
                                      </p:cBhvr>
                                      <p:to>
                                        <p:strVal val="hidden"/>
                                      </p:to>
                                    </p:set>
                                  </p:childTnLst>
                                </p:cTn>
                              </p:par>
                              <p:par>
                                <p:cTn id="159" presetID="10" presetClass="entr" presetSubtype="0" fill="hold" grpId="0" nodeType="withEffect">
                                  <p:stCondLst>
                                    <p:cond delay="3000"/>
                                  </p:stCondLst>
                                  <p:childTnLst>
                                    <p:set>
                                      <p:cBhvr>
                                        <p:cTn id="160" dur="1" fill="hold">
                                          <p:stCondLst>
                                            <p:cond delay="0"/>
                                          </p:stCondLst>
                                        </p:cTn>
                                        <p:tgtEl>
                                          <p:spTgt spid="90"/>
                                        </p:tgtEl>
                                        <p:attrNameLst>
                                          <p:attrName>style.visibility</p:attrName>
                                        </p:attrNameLst>
                                      </p:cBhvr>
                                      <p:to>
                                        <p:strVal val="visible"/>
                                      </p:to>
                                    </p:set>
                                    <p:animEffect transition="in" filter="fade">
                                      <p:cBhvr>
                                        <p:cTn id="161" dur="1000"/>
                                        <p:tgtEl>
                                          <p:spTgt spid="90"/>
                                        </p:tgtEl>
                                      </p:cBhvr>
                                    </p:animEffect>
                                  </p:childTnLst>
                                </p:cTn>
                              </p:par>
                              <p:par>
                                <p:cTn id="162" presetID="10" presetClass="exit" presetSubtype="0" fill="hold" grpId="1" nodeType="withEffect">
                                  <p:stCondLst>
                                    <p:cond delay="4000"/>
                                  </p:stCondLst>
                                  <p:childTnLst>
                                    <p:animEffect transition="out" filter="fade">
                                      <p:cBhvr>
                                        <p:cTn id="163" dur="250"/>
                                        <p:tgtEl>
                                          <p:spTgt spid="90"/>
                                        </p:tgtEl>
                                      </p:cBhvr>
                                    </p:animEffect>
                                    <p:set>
                                      <p:cBhvr>
                                        <p:cTn id="164" dur="1" fill="hold">
                                          <p:stCondLst>
                                            <p:cond delay="249"/>
                                          </p:stCondLst>
                                        </p:cTn>
                                        <p:tgtEl>
                                          <p:spTgt spid="90"/>
                                        </p:tgtEl>
                                        <p:attrNameLst>
                                          <p:attrName>style.visibility</p:attrName>
                                        </p:attrNameLst>
                                      </p:cBhvr>
                                      <p:to>
                                        <p:strVal val="hidden"/>
                                      </p:to>
                                    </p:set>
                                  </p:childTnLst>
                                </p:cTn>
                              </p:par>
                              <p:par>
                                <p:cTn id="165" presetID="10" presetClass="entr" presetSubtype="0" fill="hold" grpId="0" nodeType="withEffect">
                                  <p:stCondLst>
                                    <p:cond delay="4000"/>
                                  </p:stCondLst>
                                  <p:childTnLst>
                                    <p:set>
                                      <p:cBhvr>
                                        <p:cTn id="166" dur="1" fill="hold">
                                          <p:stCondLst>
                                            <p:cond delay="0"/>
                                          </p:stCondLst>
                                        </p:cTn>
                                        <p:tgtEl>
                                          <p:spTgt spid="88"/>
                                        </p:tgtEl>
                                        <p:attrNameLst>
                                          <p:attrName>style.visibility</p:attrName>
                                        </p:attrNameLst>
                                      </p:cBhvr>
                                      <p:to>
                                        <p:strVal val="visible"/>
                                      </p:to>
                                    </p:set>
                                    <p:animEffect transition="in" filter="fade">
                                      <p:cBhvr>
                                        <p:cTn id="167" dur="1000"/>
                                        <p:tgtEl>
                                          <p:spTgt spid="88"/>
                                        </p:tgtEl>
                                      </p:cBhvr>
                                    </p:animEffect>
                                  </p:childTnLst>
                                </p:cTn>
                              </p:par>
                              <p:par>
                                <p:cTn id="168" presetID="10" presetClass="exit" presetSubtype="0" fill="hold" grpId="1" nodeType="withEffect">
                                  <p:stCondLst>
                                    <p:cond delay="5000"/>
                                  </p:stCondLst>
                                  <p:childTnLst>
                                    <p:animEffect transition="out" filter="fade">
                                      <p:cBhvr>
                                        <p:cTn id="169" dur="250"/>
                                        <p:tgtEl>
                                          <p:spTgt spid="88"/>
                                        </p:tgtEl>
                                      </p:cBhvr>
                                    </p:animEffect>
                                    <p:set>
                                      <p:cBhvr>
                                        <p:cTn id="170" dur="1" fill="hold">
                                          <p:stCondLst>
                                            <p:cond delay="249"/>
                                          </p:stCondLst>
                                        </p:cTn>
                                        <p:tgtEl>
                                          <p:spTgt spid="88"/>
                                        </p:tgtEl>
                                        <p:attrNameLst>
                                          <p:attrName>style.visibility</p:attrName>
                                        </p:attrNameLst>
                                      </p:cBhvr>
                                      <p:to>
                                        <p:strVal val="hidden"/>
                                      </p:to>
                                    </p:set>
                                  </p:childTnLst>
                                </p:cTn>
                              </p:par>
                              <p:par>
                                <p:cTn id="171" presetID="10" presetClass="entr" presetSubtype="0" fill="hold" grpId="0" nodeType="withEffect">
                                  <p:stCondLst>
                                    <p:cond delay="5000"/>
                                  </p:stCondLst>
                                  <p:childTnLst>
                                    <p:set>
                                      <p:cBhvr>
                                        <p:cTn id="172" dur="1" fill="hold">
                                          <p:stCondLst>
                                            <p:cond delay="0"/>
                                          </p:stCondLst>
                                        </p:cTn>
                                        <p:tgtEl>
                                          <p:spTgt spid="87"/>
                                        </p:tgtEl>
                                        <p:attrNameLst>
                                          <p:attrName>style.visibility</p:attrName>
                                        </p:attrNameLst>
                                      </p:cBhvr>
                                      <p:to>
                                        <p:strVal val="visible"/>
                                      </p:to>
                                    </p:set>
                                    <p:animEffect transition="in" filter="fade">
                                      <p:cBhvr>
                                        <p:cTn id="173" dur="1000"/>
                                        <p:tgtEl>
                                          <p:spTgt spid="87"/>
                                        </p:tgtEl>
                                      </p:cBhvr>
                                    </p:animEffect>
                                  </p:childTnLst>
                                </p:cTn>
                              </p:par>
                              <p:par>
                                <p:cTn id="174" presetID="10" presetClass="exit" presetSubtype="0" fill="hold" grpId="1" nodeType="withEffect">
                                  <p:stCondLst>
                                    <p:cond delay="6000"/>
                                  </p:stCondLst>
                                  <p:childTnLst>
                                    <p:animEffect transition="out" filter="fade">
                                      <p:cBhvr>
                                        <p:cTn id="175" dur="250"/>
                                        <p:tgtEl>
                                          <p:spTgt spid="87"/>
                                        </p:tgtEl>
                                      </p:cBhvr>
                                    </p:animEffect>
                                    <p:set>
                                      <p:cBhvr>
                                        <p:cTn id="176" dur="1" fill="hold">
                                          <p:stCondLst>
                                            <p:cond delay="249"/>
                                          </p:stCondLst>
                                        </p:cTn>
                                        <p:tgtEl>
                                          <p:spTgt spid="87"/>
                                        </p:tgtEl>
                                        <p:attrNameLst>
                                          <p:attrName>style.visibility</p:attrName>
                                        </p:attrNameLst>
                                      </p:cBhvr>
                                      <p:to>
                                        <p:strVal val="hidden"/>
                                      </p:to>
                                    </p:set>
                                  </p:childTnLst>
                                </p:cTn>
                              </p:par>
                              <p:par>
                                <p:cTn id="177" presetID="10" presetClass="entr" presetSubtype="0" fill="hold" grpId="0" nodeType="withEffect">
                                  <p:stCondLst>
                                    <p:cond delay="6000"/>
                                  </p:stCondLst>
                                  <p:childTnLst>
                                    <p:set>
                                      <p:cBhvr>
                                        <p:cTn id="178" dur="1" fill="hold">
                                          <p:stCondLst>
                                            <p:cond delay="0"/>
                                          </p:stCondLst>
                                        </p:cTn>
                                        <p:tgtEl>
                                          <p:spTgt spid="93"/>
                                        </p:tgtEl>
                                        <p:attrNameLst>
                                          <p:attrName>style.visibility</p:attrName>
                                        </p:attrNameLst>
                                      </p:cBhvr>
                                      <p:to>
                                        <p:strVal val="visible"/>
                                      </p:to>
                                    </p:set>
                                    <p:animEffect transition="in" filter="fade">
                                      <p:cBhvr>
                                        <p:cTn id="179" dur="1000"/>
                                        <p:tgtEl>
                                          <p:spTgt spid="93"/>
                                        </p:tgtEl>
                                      </p:cBhvr>
                                    </p:animEffect>
                                  </p:childTnLst>
                                </p:cTn>
                              </p:par>
                              <p:par>
                                <p:cTn id="180" presetID="10" presetClass="exit" presetSubtype="0" fill="hold" grpId="1" nodeType="withEffect">
                                  <p:stCondLst>
                                    <p:cond delay="7000"/>
                                  </p:stCondLst>
                                  <p:childTnLst>
                                    <p:animEffect transition="out" filter="fade">
                                      <p:cBhvr>
                                        <p:cTn id="181" dur="250"/>
                                        <p:tgtEl>
                                          <p:spTgt spid="93"/>
                                        </p:tgtEl>
                                      </p:cBhvr>
                                    </p:animEffect>
                                    <p:set>
                                      <p:cBhvr>
                                        <p:cTn id="182" dur="1" fill="hold">
                                          <p:stCondLst>
                                            <p:cond delay="249"/>
                                          </p:stCondLst>
                                        </p:cTn>
                                        <p:tgtEl>
                                          <p:spTgt spid="93"/>
                                        </p:tgtEl>
                                        <p:attrNameLst>
                                          <p:attrName>style.visibility</p:attrName>
                                        </p:attrNameLst>
                                      </p:cBhvr>
                                      <p:to>
                                        <p:strVal val="hidden"/>
                                      </p:to>
                                    </p:set>
                                  </p:childTnLst>
                                </p:cTn>
                              </p:par>
                              <p:par>
                                <p:cTn id="183" presetID="10" presetClass="entr" presetSubtype="0" fill="hold" grpId="0" nodeType="withEffect">
                                  <p:stCondLst>
                                    <p:cond delay="7000"/>
                                  </p:stCondLst>
                                  <p:childTnLst>
                                    <p:set>
                                      <p:cBhvr>
                                        <p:cTn id="184" dur="1" fill="hold">
                                          <p:stCondLst>
                                            <p:cond delay="0"/>
                                          </p:stCondLst>
                                        </p:cTn>
                                        <p:tgtEl>
                                          <p:spTgt spid="94"/>
                                        </p:tgtEl>
                                        <p:attrNameLst>
                                          <p:attrName>style.visibility</p:attrName>
                                        </p:attrNameLst>
                                      </p:cBhvr>
                                      <p:to>
                                        <p:strVal val="visible"/>
                                      </p:to>
                                    </p:set>
                                    <p:animEffect transition="in" filter="fade">
                                      <p:cBhvr>
                                        <p:cTn id="185" dur="1000"/>
                                        <p:tgtEl>
                                          <p:spTgt spid="94"/>
                                        </p:tgtEl>
                                      </p:cBhvr>
                                    </p:animEffect>
                                  </p:childTnLst>
                                </p:cTn>
                              </p:par>
                              <p:par>
                                <p:cTn id="186" presetID="10" presetClass="exit" presetSubtype="0" fill="hold" grpId="1" nodeType="withEffect">
                                  <p:stCondLst>
                                    <p:cond delay="8000"/>
                                  </p:stCondLst>
                                  <p:childTnLst>
                                    <p:animEffect transition="out" filter="fade">
                                      <p:cBhvr>
                                        <p:cTn id="187" dur="250"/>
                                        <p:tgtEl>
                                          <p:spTgt spid="94"/>
                                        </p:tgtEl>
                                      </p:cBhvr>
                                    </p:animEffect>
                                    <p:set>
                                      <p:cBhvr>
                                        <p:cTn id="188" dur="1" fill="hold">
                                          <p:stCondLst>
                                            <p:cond delay="249"/>
                                          </p:stCondLst>
                                        </p:cTn>
                                        <p:tgtEl>
                                          <p:spTgt spid="94"/>
                                        </p:tgtEl>
                                        <p:attrNameLst>
                                          <p:attrName>style.visibility</p:attrName>
                                        </p:attrNameLst>
                                      </p:cBhvr>
                                      <p:to>
                                        <p:strVal val="hidden"/>
                                      </p:to>
                                    </p:set>
                                  </p:childTnLst>
                                </p:cTn>
                              </p:par>
                              <p:par>
                                <p:cTn id="189" presetID="10" presetClass="entr" presetSubtype="0" fill="hold" grpId="0" nodeType="withEffect">
                                  <p:stCondLst>
                                    <p:cond delay="8000"/>
                                  </p:stCondLst>
                                  <p:childTnLst>
                                    <p:set>
                                      <p:cBhvr>
                                        <p:cTn id="190" dur="1" fill="hold">
                                          <p:stCondLst>
                                            <p:cond delay="0"/>
                                          </p:stCondLst>
                                        </p:cTn>
                                        <p:tgtEl>
                                          <p:spTgt spid="95"/>
                                        </p:tgtEl>
                                        <p:attrNameLst>
                                          <p:attrName>style.visibility</p:attrName>
                                        </p:attrNameLst>
                                      </p:cBhvr>
                                      <p:to>
                                        <p:strVal val="visible"/>
                                      </p:to>
                                    </p:set>
                                    <p:animEffect transition="in" filter="fade">
                                      <p:cBhvr>
                                        <p:cTn id="191" dur="1000"/>
                                        <p:tgtEl>
                                          <p:spTgt spid="95"/>
                                        </p:tgtEl>
                                      </p:cBhvr>
                                    </p:animEffect>
                                  </p:childTnLst>
                                </p:cTn>
                              </p:par>
                              <p:par>
                                <p:cTn id="192" presetID="10" presetClass="exit" presetSubtype="0" fill="hold" grpId="1" nodeType="withEffect">
                                  <p:stCondLst>
                                    <p:cond delay="9000"/>
                                  </p:stCondLst>
                                  <p:childTnLst>
                                    <p:animEffect transition="out" filter="fade">
                                      <p:cBhvr>
                                        <p:cTn id="193" dur="250"/>
                                        <p:tgtEl>
                                          <p:spTgt spid="95"/>
                                        </p:tgtEl>
                                      </p:cBhvr>
                                    </p:animEffect>
                                    <p:set>
                                      <p:cBhvr>
                                        <p:cTn id="194" dur="1" fill="hold">
                                          <p:stCondLst>
                                            <p:cond delay="249"/>
                                          </p:stCondLst>
                                        </p:cTn>
                                        <p:tgtEl>
                                          <p:spTgt spid="95"/>
                                        </p:tgtEl>
                                        <p:attrNameLst>
                                          <p:attrName>style.visibility</p:attrName>
                                        </p:attrNameLst>
                                      </p:cBhvr>
                                      <p:to>
                                        <p:strVal val="hidden"/>
                                      </p:to>
                                    </p:set>
                                  </p:childTnLst>
                                </p:cTn>
                              </p:par>
                              <p:par>
                                <p:cTn id="195" presetID="10" presetClass="entr" presetSubtype="0" fill="hold" grpId="0" nodeType="withEffect">
                                  <p:stCondLst>
                                    <p:cond delay="9000"/>
                                  </p:stCondLst>
                                  <p:childTnLst>
                                    <p:set>
                                      <p:cBhvr>
                                        <p:cTn id="196" dur="1" fill="hold">
                                          <p:stCondLst>
                                            <p:cond delay="0"/>
                                          </p:stCondLst>
                                        </p:cTn>
                                        <p:tgtEl>
                                          <p:spTgt spid="86"/>
                                        </p:tgtEl>
                                        <p:attrNameLst>
                                          <p:attrName>style.visibility</p:attrName>
                                        </p:attrNameLst>
                                      </p:cBhvr>
                                      <p:to>
                                        <p:strVal val="visible"/>
                                      </p:to>
                                    </p:set>
                                    <p:animEffect transition="in" filter="fade">
                                      <p:cBhvr>
                                        <p:cTn id="197" dur="1000"/>
                                        <p:tgtEl>
                                          <p:spTgt spid="86"/>
                                        </p:tgtEl>
                                      </p:cBhvr>
                                    </p:animEffect>
                                  </p:childTnLst>
                                </p:cTn>
                              </p:par>
                              <p:par>
                                <p:cTn id="198" presetID="10" presetClass="exit" presetSubtype="0" fill="hold" grpId="1" nodeType="withEffect">
                                  <p:stCondLst>
                                    <p:cond delay="10000"/>
                                  </p:stCondLst>
                                  <p:childTnLst>
                                    <p:animEffect transition="out" filter="fade">
                                      <p:cBhvr>
                                        <p:cTn id="199" dur="250"/>
                                        <p:tgtEl>
                                          <p:spTgt spid="86"/>
                                        </p:tgtEl>
                                      </p:cBhvr>
                                    </p:animEffect>
                                    <p:set>
                                      <p:cBhvr>
                                        <p:cTn id="200" dur="1" fill="hold">
                                          <p:stCondLst>
                                            <p:cond delay="249"/>
                                          </p:stCondLst>
                                        </p:cTn>
                                        <p:tgtEl>
                                          <p:spTgt spid="86"/>
                                        </p:tgtEl>
                                        <p:attrNameLst>
                                          <p:attrName>style.visibility</p:attrName>
                                        </p:attrNameLst>
                                      </p:cBhvr>
                                      <p:to>
                                        <p:strVal val="hidden"/>
                                      </p:to>
                                    </p:set>
                                  </p:childTnLst>
                                </p:cTn>
                              </p:par>
                              <p:par>
                                <p:cTn id="201" presetID="10" presetClass="entr" presetSubtype="0" fill="hold" grpId="0" nodeType="withEffect">
                                  <p:stCondLst>
                                    <p:cond delay="10000"/>
                                  </p:stCondLst>
                                  <p:childTnLst>
                                    <p:set>
                                      <p:cBhvr>
                                        <p:cTn id="202" dur="1" fill="hold">
                                          <p:stCondLst>
                                            <p:cond delay="0"/>
                                          </p:stCondLst>
                                        </p:cTn>
                                        <p:tgtEl>
                                          <p:spTgt spid="96"/>
                                        </p:tgtEl>
                                        <p:attrNameLst>
                                          <p:attrName>style.visibility</p:attrName>
                                        </p:attrNameLst>
                                      </p:cBhvr>
                                      <p:to>
                                        <p:strVal val="visible"/>
                                      </p:to>
                                    </p:set>
                                    <p:animEffect transition="in" filter="fade">
                                      <p:cBhvr>
                                        <p:cTn id="203" dur="4250"/>
                                        <p:tgtEl>
                                          <p:spTgt spid="96"/>
                                        </p:tgtEl>
                                      </p:cBhvr>
                                    </p:animEffect>
                                  </p:childTnLst>
                                </p:cTn>
                              </p:par>
                              <p:par>
                                <p:cTn id="204" presetID="10" presetClass="entr" presetSubtype="0" fill="hold" nodeType="withEffect">
                                  <p:stCondLst>
                                    <p:cond delay="10000"/>
                                  </p:stCondLst>
                                  <p:childTnLst>
                                    <p:set>
                                      <p:cBhvr>
                                        <p:cTn id="205" dur="1" fill="hold">
                                          <p:stCondLst>
                                            <p:cond delay="0"/>
                                          </p:stCondLst>
                                        </p:cTn>
                                        <p:tgtEl>
                                          <p:spTgt spid="5122"/>
                                        </p:tgtEl>
                                        <p:attrNameLst>
                                          <p:attrName>style.visibility</p:attrName>
                                        </p:attrNameLst>
                                      </p:cBhvr>
                                      <p:to>
                                        <p:strVal val="visible"/>
                                      </p:to>
                                    </p:set>
                                    <p:animEffect transition="in" filter="fade">
                                      <p:cBhvr>
                                        <p:cTn id="206" dur="750"/>
                                        <p:tgtEl>
                                          <p:spTgt spid="5122"/>
                                        </p:tgtEl>
                                      </p:cBhvr>
                                    </p:animEffect>
                                  </p:childTnLst>
                                  <p:subTnLst>
                                    <p:audio>
                                      <p:cMediaNode>
                                        <p:cTn display="0" masterRel="sameClick">
                                          <p:stCondLst>
                                            <p:cond evt="begin" delay="0">
                                              <p:tn val="204"/>
                                            </p:cond>
                                          </p:stCondLst>
                                          <p:endCondLst>
                                            <p:cond evt="onStopAudio" delay="0">
                                              <p:tgtEl>
                                                <p:sldTgt/>
                                              </p:tgtEl>
                                            </p:cond>
                                          </p:endCondLst>
                                        </p:cTn>
                                        <p:tgtEl>
                                          <p:sndTgt r:embed="rId7" name="arrow.wav"/>
                                        </p:tgtEl>
                                      </p:cMediaNode>
                                    </p:audio>
                                  </p:subTnLst>
                                </p:cTn>
                              </p:par>
                              <p:par>
                                <p:cTn id="207" presetID="3" presetClass="mediacall" presetSubtype="0" fill="hold" nodeType="withEffect">
                                  <p:stCondLst>
                                    <p:cond delay="10000"/>
                                  </p:stCondLst>
                                  <p:childTnLst>
                                    <p:cmd type="call" cmd="stop">
                                      <p:cBhvr>
                                        <p:cTn id="208" dur="1" fill="hold"/>
                                        <p:tgtEl>
                                          <p:spTgt spid="2"/>
                                        </p:tgtEl>
                                      </p:cBhvr>
                                    </p:cmd>
                                  </p:childTnLst>
                                </p:cTn>
                              </p:par>
                            </p:childTnLst>
                          </p:cTn>
                        </p:par>
                      </p:childTnLst>
                    </p:cTn>
                  </p:par>
                </p:childTnLst>
              </p:cTn>
              <p:nextCondLst>
                <p:cond evt="onClick" delay="0">
                  <p:tgtEl>
                    <p:spTgt spid="40"/>
                  </p:tgtEl>
                </p:cond>
              </p:nextCondLst>
            </p:seq>
          </p:childTnLst>
        </p:cTn>
      </p:par>
    </p:tnLst>
    <p:bldLst>
      <p:bldP spid="5" grpId="0" animBg="1"/>
      <p:bldP spid="8" grpId="0"/>
      <p:bldP spid="10" grpId="0"/>
      <p:bldP spid="10" grpId="1"/>
      <p:bldP spid="51" grpId="0" animBg="1"/>
      <p:bldP spid="51" grpId="1" animBg="1"/>
      <p:bldP spid="52" grpId="0" animBg="1"/>
      <p:bldP spid="52" grpId="1" animBg="1"/>
      <p:bldP spid="54" grpId="0" animBg="1"/>
      <p:bldP spid="55" grpId="0" animBg="1"/>
      <p:bldP spid="56" grpId="0" animBg="1"/>
      <p:bldP spid="57" grpId="0" animBg="1"/>
      <p:bldP spid="60" grpId="0"/>
      <p:bldP spid="79" grpId="0" animBg="1"/>
      <p:bldP spid="79" grpId="1" animBg="1"/>
      <p:bldP spid="84" grpId="0" animBg="1"/>
      <p:bldP spid="85" grpId="0" animBg="1"/>
      <p:bldP spid="86" grpId="0"/>
      <p:bldP spid="86" grpId="1"/>
      <p:bldP spid="87" grpId="0"/>
      <p:bldP spid="87" grpId="1"/>
      <p:bldP spid="88" grpId="0"/>
      <p:bldP spid="88" grpId="1"/>
      <p:bldP spid="89" grpId="0"/>
      <p:bldP spid="89" grpId="1"/>
      <p:bldP spid="90" grpId="0"/>
      <p:bldP spid="90" grpId="1"/>
      <p:bldP spid="91" grpId="0"/>
      <p:bldP spid="91" grpId="1"/>
      <p:bldP spid="92" grpId="0"/>
      <p:bldP spid="92" grpId="1"/>
      <p:bldP spid="93" grpId="0"/>
      <p:bldP spid="93" grpId="1"/>
      <p:bldP spid="94" grpId="0"/>
      <p:bldP spid="94" grpId="1"/>
      <p:bldP spid="95" grpId="0"/>
      <p:bldP spid="95" grpId="1"/>
      <p:bldP spid="96" grpId="0"/>
      <p:bldP spid="42" grpId="0" animBg="1"/>
      <p:bldP spid="42" grpId="1" animBg="1"/>
      <p:bldP spid="43" grpId="0" animBg="1"/>
      <p:bldP spid="43" grpId="1" animBg="1"/>
      <p:bldP spid="44" grpId="0"/>
      <p:bldP spid="44" grpId="1"/>
      <p:bldP spid="46" grpId="0"/>
      <p:bldP spid="4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0" y="-27711"/>
            <a:ext cx="12192000" cy="6876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xmlns="" id="{594644F5-A545-4B7D-8AD9-ECDF06C2151F}"/>
              </a:ext>
            </a:extLst>
          </p:cNvPr>
          <p:cNvSpPr/>
          <p:nvPr/>
        </p:nvSpPr>
        <p:spPr>
          <a:xfrm>
            <a:off x="694585" y="139149"/>
            <a:ext cx="1046921" cy="6579705"/>
          </a:xfrm>
          <a:prstGeom prst="rect">
            <a:avLst/>
          </a:prstGeom>
          <a:gradFill>
            <a:gsLst>
              <a:gs pos="61052">
                <a:schemeClr val="accent2">
                  <a:lumMod val="75000"/>
                </a:schemeClr>
              </a:gs>
              <a:gs pos="4000">
                <a:schemeClr val="accent5">
                  <a:lumMod val="75000"/>
                </a:schemeClr>
              </a:gs>
              <a:gs pos="29000">
                <a:schemeClr val="accent6">
                  <a:lumMod val="97000"/>
                  <a:lumOff val="3000"/>
                </a:schemeClr>
              </a:gs>
              <a:gs pos="100000">
                <a:srgbClr val="00B0F0"/>
              </a:gs>
            </a:gsLst>
            <a:lin ang="162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xmlns="" id="{302FAFA8-98F9-4E23-85CB-9D5C1B83B83F}"/>
              </a:ext>
            </a:extLst>
          </p:cNvPr>
          <p:cNvSpPr/>
          <p:nvPr/>
        </p:nvSpPr>
        <p:spPr>
          <a:xfrm>
            <a:off x="586168" y="-27711"/>
            <a:ext cx="1260000" cy="6876000"/>
          </a:xfrm>
          <a:prstGeom prst="rect">
            <a:avLst/>
          </a:prstGeom>
          <a:ln/>
          <a:effectLst>
            <a:outerShdw blurRad="57150" dist="19050" dir="5400000" algn="ctr" rotWithShape="0">
              <a:srgbClr val="000000">
                <a:alpha val="63000"/>
              </a:srgbClr>
            </a:outerShdw>
            <a:softEdge rad="127000"/>
          </a:effectLst>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 Box 118">
            <a:extLst>
              <a:ext uri="{FF2B5EF4-FFF2-40B4-BE49-F238E27FC236}">
                <a16:creationId xmlns:a16="http://schemas.microsoft.com/office/drawing/2014/main" xmlns="" id="{BD631ECB-50FF-4ED1-BB51-68D8EADDE579}"/>
              </a:ext>
            </a:extLst>
          </p:cNvPr>
          <p:cNvSpPr txBox="1">
            <a:spLocks noChangeArrowheads="1"/>
          </p:cNvSpPr>
          <p:nvPr/>
        </p:nvSpPr>
        <p:spPr bwMode="auto">
          <a:xfrm>
            <a:off x="3945836" y="5737937"/>
            <a:ext cx="798252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Calibri"/>
                <a:ea typeface="+mn-ea"/>
                <a:cs typeface="+mn-cs"/>
              </a:rPr>
              <a:t>Hoan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Calibri"/>
                <a:ea typeface="+mn-ea"/>
                <a:cs typeface="+mn-cs"/>
              </a:rPr>
              <a:t>hô</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Calibri"/>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Calibri"/>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rPr>
              <a:t> </a:t>
            </a:r>
            <a:r>
              <a:rPr kumimoji="0" lang="en-US" altLang="en-US" sz="4000" b="1" i="0" u="none" strike="noStrike" kern="1200" cap="none" spc="0" normalizeH="0" baseline="0" noProof="0" err="1">
                <a:ln/>
                <a:solidFill>
                  <a:srgbClr val="FF0000"/>
                </a:solidFill>
                <a:effectLst>
                  <a:reflection blurRad="6350" stA="55000" endA="300" endPos="45500" dir="5400000" sy="-100000" algn="bl" rotWithShape="0"/>
                </a:effectLst>
                <a:uLnTx/>
                <a:uFillTx/>
                <a:latin typeface="Calibri"/>
                <a:ea typeface="+mn-ea"/>
                <a:cs typeface="+mn-cs"/>
              </a:rPr>
              <a:t>đúng</a:t>
            </a:r>
            <a:r>
              <a:rPr kumimoji="0" lang="en-US" altLang="en-US" sz="4000" b="1" i="0" u="none" strike="noStrike" kern="1200" cap="none" spc="0" normalizeH="0" baseline="0" noProof="0">
                <a:ln/>
                <a:solidFill>
                  <a:srgbClr val="FF0000"/>
                </a:solidFill>
                <a:effectLst>
                  <a:reflection blurRad="6350" stA="55000" endA="300" endPos="45500" dir="5400000" sy="-100000" algn="bl" rotWithShape="0"/>
                </a:effectLst>
                <a:uLnTx/>
                <a:uFillTx/>
                <a:latin typeface="Calibri"/>
                <a:ea typeface="+mn-ea"/>
                <a:cs typeface="+mn-cs"/>
              </a:rPr>
              <a:t> rồi!</a:t>
            </a:r>
            <a:endPar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endParaRPr>
          </a:p>
        </p:txBody>
      </p:sp>
      <p:sp>
        <p:nvSpPr>
          <p:cNvPr id="10" name="Text Box 121">
            <a:extLst>
              <a:ext uri="{FF2B5EF4-FFF2-40B4-BE49-F238E27FC236}">
                <a16:creationId xmlns:a16="http://schemas.microsoft.com/office/drawing/2014/main" xmlns="" id="{E55C4547-FB12-4C49-9D1B-28805DDF5494}"/>
              </a:ext>
            </a:extLst>
          </p:cNvPr>
          <p:cNvSpPr txBox="1">
            <a:spLocks noChangeArrowheads="1"/>
          </p:cNvSpPr>
          <p:nvPr/>
        </p:nvSpPr>
        <p:spPr bwMode="auto">
          <a:xfrm>
            <a:off x="3285993" y="5749612"/>
            <a:ext cx="833258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err="1">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sai</a:t>
            </a:r>
            <a:r>
              <a:rPr kumimoji="0" lang="en-US" altLang="en-US" sz="4000" b="1" i="0" u="none" strike="noStrike" kern="1200" cap="none" spc="0" normalizeH="0" baseline="0" noProof="0">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rồi!</a:t>
            </a:r>
            <a:endPar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endParaRPr>
          </a:p>
        </p:txBody>
      </p:sp>
      <p:pic>
        <p:nvPicPr>
          <p:cNvPr id="11" name="Picture 2" descr="Khung viền PowerPoint đẹp">
            <a:extLst>
              <a:ext uri="{FF2B5EF4-FFF2-40B4-BE49-F238E27FC236}">
                <a16:creationId xmlns:a16="http://schemas.microsoft.com/office/drawing/2014/main" xmlns="" id="{925DAF4E-A91E-4B67-9DD0-C1AB59B6E0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19645" y="-52064"/>
            <a:ext cx="9524187" cy="29510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Picture1">
            <a:extLst>
              <a:ext uri="{FF2B5EF4-FFF2-40B4-BE49-F238E27FC236}">
                <a16:creationId xmlns:a16="http://schemas.microsoft.com/office/drawing/2014/main" xmlns="" id="{7F0FA2B0-031C-4973-B8CF-6079A99BF1E4}"/>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99523" y="587445"/>
            <a:ext cx="693739" cy="69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1" name="Rectangle: Rounded Corners 50">
                <a:extLst>
                  <a:ext uri="{FF2B5EF4-FFF2-40B4-BE49-F238E27FC236}">
                    <a16:creationId xmlns:a16="http://schemas.microsoft.com/office/drawing/2014/main" xmlns="" id="{45E844F2-37E7-4DB0-8326-D2F2054436CD}"/>
                  </a:ext>
                </a:extLst>
              </p:cNvPr>
              <p:cNvSpPr/>
              <p:nvPr/>
            </p:nvSpPr>
            <p:spPr>
              <a:xfrm>
                <a:off x="3408061" y="4665145"/>
                <a:ext cx="3147627" cy="74814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lvl="0" algn="ctr"/>
                <a14:m>
                  <m:oMath xmlns:m="http://schemas.openxmlformats.org/officeDocument/2006/math">
                    <m:r>
                      <a:rPr lang="vi-VN" sz="2800" b="1" i="1" smtClean="0">
                        <a:solidFill>
                          <a:prstClr val="white"/>
                        </a:solidFill>
                        <a:latin typeface="Cambria Math" panose="02040503050406030204" pitchFamily="18" charset="0"/>
                        <a:cs typeface="Times New Roman" panose="02020603050405020304" pitchFamily="18" charset="0"/>
                      </a:rPr>
                      <m:t>𝟒𝟓𝟑𝟓</m:t>
                    </m:r>
                    <m:r>
                      <a:rPr lang="vi-VN" sz="2800" b="1" i="1" smtClean="0">
                        <a:solidFill>
                          <a:prstClr val="white"/>
                        </a:solidFill>
                        <a:latin typeface="Cambria Math" panose="02040503050406030204" pitchFamily="18" charset="0"/>
                        <a:cs typeface="Times New Roman" panose="02020603050405020304" pitchFamily="18" charset="0"/>
                      </a:rPr>
                      <m:t>,</m:t>
                    </m:r>
                    <m:r>
                      <a:rPr lang="vi-VN" sz="2800" b="1" i="1">
                        <a:solidFill>
                          <a:prstClr val="white"/>
                        </a:solidFill>
                        <a:latin typeface="Cambria Math" panose="02040503050406030204" pitchFamily="18" charset="0"/>
                        <a:cs typeface="Times New Roman" panose="02020603050405020304" pitchFamily="18" charset="0"/>
                      </a:rPr>
                      <m:t>𝟗𝟐𝟑𝟕</m:t>
                    </m:r>
                  </m:oMath>
                </a14:m>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kg</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mc:Choice>
        <mc:Fallback xmlns="">
          <p:sp>
            <p:nvSpPr>
              <p:cNvPr id="51" name="Rectangle: Rounded Corners 50">
                <a:extLst>
                  <a:ext uri="{FF2B5EF4-FFF2-40B4-BE49-F238E27FC236}">
                    <a16:creationId xmlns:a16="http://schemas.microsoft.com/office/drawing/2014/main" id="{45E844F2-37E7-4DB0-8326-D2F2054436CD}"/>
                  </a:ext>
                </a:extLst>
              </p:cNvPr>
              <p:cNvSpPr>
                <a:spLocks noRot="1" noChangeAspect="1" noMove="1" noResize="1" noEditPoints="1" noAdjustHandles="1" noChangeArrowheads="1" noChangeShapeType="1" noTextEdit="1"/>
              </p:cNvSpPr>
              <p:nvPr/>
            </p:nvSpPr>
            <p:spPr>
              <a:xfrm>
                <a:off x="3408061" y="4665145"/>
                <a:ext cx="3147627" cy="748145"/>
              </a:xfrm>
              <a:prstGeom prst="roundRect">
                <a:avLst/>
              </a:prstGeom>
              <a:blipFill>
                <a:blip r:embed="rId10"/>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Rounded Corners 51">
                <a:extLst>
                  <a:ext uri="{FF2B5EF4-FFF2-40B4-BE49-F238E27FC236}">
                    <a16:creationId xmlns:a16="http://schemas.microsoft.com/office/drawing/2014/main" xmlns="" id="{2C8D4153-E005-4F09-8ACD-294368F2B324}"/>
                  </a:ext>
                </a:extLst>
              </p:cNvPr>
              <p:cNvSpPr/>
              <p:nvPr/>
            </p:nvSpPr>
            <p:spPr>
              <a:xfrm>
                <a:off x="8349789" y="4665146"/>
                <a:ext cx="3147627" cy="74814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lvl="0" algn="ctr"/>
                <a14:m>
                  <m:oMath xmlns:m="http://schemas.openxmlformats.org/officeDocument/2006/math">
                    <m:r>
                      <a:rPr lang="vi-VN" sz="2800" b="1" i="1" smtClean="0">
                        <a:solidFill>
                          <a:prstClr val="white"/>
                        </a:solidFill>
                        <a:latin typeface="Cambria Math" panose="02040503050406030204" pitchFamily="18" charset="0"/>
                        <a:cs typeface="Times New Roman" panose="02020603050405020304" pitchFamily="18" charset="0"/>
                      </a:rPr>
                      <m:t>𝟒</m:t>
                    </m:r>
                    <m:r>
                      <a:rPr lang="vi-VN" sz="2800" b="1" i="1" smtClean="0">
                        <a:solidFill>
                          <a:prstClr val="white"/>
                        </a:solidFill>
                        <a:latin typeface="Cambria Math" panose="02040503050406030204" pitchFamily="18" charset="0"/>
                        <a:cs typeface="Times New Roman" panose="02020603050405020304" pitchFamily="18" charset="0"/>
                      </a:rPr>
                      <m:t>,</m:t>
                    </m:r>
                    <m:r>
                      <a:rPr lang="vi-VN" sz="2800" b="1" i="1">
                        <a:solidFill>
                          <a:prstClr val="white"/>
                        </a:solidFill>
                        <a:latin typeface="Cambria Math" panose="02040503050406030204" pitchFamily="18" charset="0"/>
                        <a:cs typeface="Times New Roman" panose="02020603050405020304" pitchFamily="18" charset="0"/>
                      </a:rPr>
                      <m:t>𝟓𝟑𝟓𝟗𝟐𝟑𝟕</m:t>
                    </m:r>
                  </m:oMath>
                </a14:m>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kg</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mc:Choice>
        <mc:Fallback xmlns="">
          <p:sp>
            <p:nvSpPr>
              <p:cNvPr id="52" name="Rectangle: Rounded Corners 51">
                <a:extLst>
                  <a:ext uri="{FF2B5EF4-FFF2-40B4-BE49-F238E27FC236}">
                    <a16:creationId xmlns:a16="http://schemas.microsoft.com/office/drawing/2014/main" id="{2C8D4153-E005-4F09-8ACD-294368F2B324}"/>
                  </a:ext>
                </a:extLst>
              </p:cNvPr>
              <p:cNvSpPr>
                <a:spLocks noRot="1" noChangeAspect="1" noMove="1" noResize="1" noEditPoints="1" noAdjustHandles="1" noChangeArrowheads="1" noChangeShapeType="1" noTextEdit="1"/>
              </p:cNvSpPr>
              <p:nvPr/>
            </p:nvSpPr>
            <p:spPr>
              <a:xfrm>
                <a:off x="8349789" y="4665146"/>
                <a:ext cx="3147627" cy="748145"/>
              </a:xfrm>
              <a:prstGeom prst="roundRect">
                <a:avLst/>
              </a:prstGeom>
              <a:blipFill>
                <a:blip r:embed="rId11"/>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54" name="Oval 53">
            <a:extLst>
              <a:ext uri="{FF2B5EF4-FFF2-40B4-BE49-F238E27FC236}">
                <a16:creationId xmlns:a16="http://schemas.microsoft.com/office/drawing/2014/main" xmlns="" id="{010ED24C-E510-4DE5-B89F-239AE671A059}"/>
              </a:ext>
            </a:extLst>
          </p:cNvPr>
          <p:cNvSpPr/>
          <p:nvPr/>
        </p:nvSpPr>
        <p:spPr>
          <a:xfrm>
            <a:off x="2747477" y="3431514"/>
            <a:ext cx="498916" cy="446935"/>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A</a:t>
            </a:r>
          </a:p>
        </p:txBody>
      </p:sp>
      <p:sp>
        <p:nvSpPr>
          <p:cNvPr id="55" name="Oval 54">
            <a:extLst>
              <a:ext uri="{FF2B5EF4-FFF2-40B4-BE49-F238E27FC236}">
                <a16:creationId xmlns:a16="http://schemas.microsoft.com/office/drawing/2014/main" xmlns="" id="{662BFBA0-1A4A-4442-A43D-981C1EFFE20B}"/>
              </a:ext>
            </a:extLst>
          </p:cNvPr>
          <p:cNvSpPr/>
          <p:nvPr/>
        </p:nvSpPr>
        <p:spPr>
          <a:xfrm>
            <a:off x="7746211" y="4783671"/>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D</a:t>
            </a:r>
          </a:p>
        </p:txBody>
      </p:sp>
      <p:sp>
        <p:nvSpPr>
          <p:cNvPr id="56" name="Oval 55">
            <a:extLst>
              <a:ext uri="{FF2B5EF4-FFF2-40B4-BE49-F238E27FC236}">
                <a16:creationId xmlns:a16="http://schemas.microsoft.com/office/drawing/2014/main" xmlns="" id="{41658C25-7390-4556-BC5E-B66395E333EE}"/>
              </a:ext>
            </a:extLst>
          </p:cNvPr>
          <p:cNvSpPr/>
          <p:nvPr/>
        </p:nvSpPr>
        <p:spPr>
          <a:xfrm>
            <a:off x="7746211" y="3418883"/>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haroni" panose="02010803020104030203" pitchFamily="2" charset="-79"/>
                <a:ea typeface="+mn-ea"/>
                <a:cs typeface="Aharoni" panose="02010803020104030203" pitchFamily="2" charset="-79"/>
              </a:rPr>
              <a:t>B</a:t>
            </a:r>
            <a:endParaRPr kumimoji="0" lang="en-US" sz="24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endParaRPr>
          </a:p>
        </p:txBody>
      </p:sp>
      <p:sp>
        <p:nvSpPr>
          <p:cNvPr id="57" name="Oval 56">
            <a:extLst>
              <a:ext uri="{FF2B5EF4-FFF2-40B4-BE49-F238E27FC236}">
                <a16:creationId xmlns:a16="http://schemas.microsoft.com/office/drawing/2014/main" xmlns="" id="{A48DBC7F-4ED8-4E83-99CD-39EDC79DA874}"/>
              </a:ext>
            </a:extLst>
          </p:cNvPr>
          <p:cNvSpPr/>
          <p:nvPr/>
        </p:nvSpPr>
        <p:spPr>
          <a:xfrm>
            <a:off x="2743201" y="4793168"/>
            <a:ext cx="498916" cy="464633"/>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haroni" panose="02010803020104030203" pitchFamily="2" charset="-79"/>
                <a:ea typeface="+mn-ea"/>
                <a:cs typeface="Aharoni" panose="02010803020104030203" pitchFamily="2" charset="-79"/>
              </a:rPr>
              <a:t>C</a:t>
            </a:r>
            <a:endParaRPr kumimoji="0" lang="en-US" sz="24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endParaRPr>
          </a:p>
        </p:txBody>
      </p:sp>
      <p:sp>
        <p:nvSpPr>
          <p:cNvPr id="58" name="TextBox 57">
            <a:extLst>
              <a:ext uri="{FF2B5EF4-FFF2-40B4-BE49-F238E27FC236}">
                <a16:creationId xmlns:a16="http://schemas.microsoft.com/office/drawing/2014/main" xmlns="" id="{FA95EC97-75F5-494A-97D4-29680E26C24F}"/>
              </a:ext>
            </a:extLst>
          </p:cNvPr>
          <p:cNvSpPr txBox="1"/>
          <p:nvPr/>
        </p:nvSpPr>
        <p:spPr>
          <a:xfrm>
            <a:off x="3713018" y="831273"/>
            <a:ext cx="51261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xmlns="" id="{3571FB0A-124C-4001-A982-10355E214208}"/>
                  </a:ext>
                </a:extLst>
              </p:cNvPr>
              <p:cNvSpPr txBox="1"/>
              <p:nvPr/>
            </p:nvSpPr>
            <p:spPr>
              <a:xfrm>
                <a:off x="3432219" y="619466"/>
                <a:ext cx="764218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2</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2800" dirty="0">
                    <a:solidFill>
                      <a:prstClr val="black"/>
                    </a:solidFill>
                    <a:latin typeface="Times New Roman" pitchFamily="18" charset="0"/>
                    <a:cs typeface="Times New Roman" pitchFamily="18" charset="0"/>
                  </a:rPr>
                  <a:t>Một bức tượng bằng đồng có khối lượng </a:t>
                </a:r>
                <a14:m>
                  <m:oMath xmlns:m="http://schemas.openxmlformats.org/officeDocument/2006/math">
                    <m:r>
                      <a:rPr lang="vi-VN" sz="2800" dirty="0">
                        <a:solidFill>
                          <a:prstClr val="black"/>
                        </a:solidFill>
                        <a:latin typeface="Cambria Math" panose="02040503050406030204" pitchFamily="18" charset="0"/>
                      </a:rPr>
                      <m:t>1</m:t>
                    </m:r>
                    <m:r>
                      <a:rPr lang="vi-VN" sz="2800" b="0" i="0" dirty="0" smtClean="0">
                        <a:solidFill>
                          <a:prstClr val="black"/>
                        </a:solidFill>
                        <a:latin typeface="Cambria Math" panose="02040503050406030204" pitchFamily="18" charset="0"/>
                      </a:rPr>
                      <m:t>0</m:t>
                    </m:r>
                    <m:r>
                      <a:rPr kumimoji="0" lang="en-US" sz="2800" b="0" i="0" u="none" strike="noStrike" kern="1200" cap="none" spc="0" normalizeH="0" baseline="0" noProof="0" dirty="0" smtClean="0">
                        <a:ln>
                          <a:noFill/>
                        </a:ln>
                        <a:solidFill>
                          <a:prstClr val="black"/>
                        </a:solidFill>
                        <a:effectLst/>
                        <a:uLnTx/>
                        <a:uFillTx/>
                        <a:latin typeface="Cambria Math" panose="02040503050406030204" pitchFamily="18" charset="0"/>
                      </a:rPr>
                      <m:t>0000</m:t>
                    </m:r>
                  </m:oMath>
                </a14:m>
                <a:r>
                  <a:rPr kumimoji="0" lang="vi-VN" sz="280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lb. Hỏi</a:t>
                </a:r>
                <a:r>
                  <a:rPr kumimoji="0" lang="vi-VN" sz="2800" i="0" u="none" strike="noStrike" kern="1200" cap="none" spc="0" normalizeH="0" noProof="0" dirty="0">
                    <a:ln>
                      <a:noFill/>
                    </a:ln>
                    <a:solidFill>
                      <a:prstClr val="black"/>
                    </a:solidFill>
                    <a:effectLst/>
                    <a:uLnTx/>
                    <a:uFillTx/>
                    <a:latin typeface="Times New Roman" pitchFamily="18" charset="0"/>
                    <a:cs typeface="Times New Roman" pitchFamily="18" charset="0"/>
                  </a:rPr>
                  <a:t> bức tượng đó có khối lượng bao nhiêu kilôgam?</a:t>
                </a:r>
                <a:endParaRPr kumimoji="0" lang="en-US" sz="280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mc:Choice>
        <mc:Fallback xmlns="">
          <p:sp>
            <p:nvSpPr>
              <p:cNvPr id="60" name="TextBox 59">
                <a:extLst>
                  <a:ext uri="{FF2B5EF4-FFF2-40B4-BE49-F238E27FC236}">
                    <a16:creationId xmlns:a16="http://schemas.microsoft.com/office/drawing/2014/main" id="{3571FB0A-124C-4001-A982-10355E214208}"/>
                  </a:ext>
                </a:extLst>
              </p:cNvPr>
              <p:cNvSpPr txBox="1">
                <a:spLocks noRot="1" noChangeAspect="1" noMove="1" noResize="1" noEditPoints="1" noAdjustHandles="1" noChangeArrowheads="1" noChangeShapeType="1" noTextEdit="1"/>
              </p:cNvSpPr>
              <p:nvPr/>
            </p:nvSpPr>
            <p:spPr>
              <a:xfrm>
                <a:off x="3432219" y="619466"/>
                <a:ext cx="7642181" cy="1569660"/>
              </a:xfrm>
              <a:prstGeom prst="rect">
                <a:avLst/>
              </a:prstGeom>
              <a:blipFill>
                <a:blip r:embed="rId12"/>
                <a:stretch>
                  <a:fillRect l="-2791" t="-7004" r="-1116" b="-10117"/>
                </a:stretch>
              </a:blipFill>
            </p:spPr>
            <p:txBody>
              <a:bodyPr/>
              <a:lstStyle/>
              <a:p>
                <a:r>
                  <a:rPr lang="en-US">
                    <a:noFill/>
                  </a:rPr>
                  <a:t> </a:t>
                </a:r>
              </a:p>
            </p:txBody>
          </p:sp>
        </mc:Fallback>
      </mc:AlternateContent>
      <p:sp>
        <p:nvSpPr>
          <p:cNvPr id="79" name="Circle: Hollow 78">
            <a:extLst>
              <a:ext uri="{FF2B5EF4-FFF2-40B4-BE49-F238E27FC236}">
                <a16:creationId xmlns:a16="http://schemas.microsoft.com/office/drawing/2014/main" xmlns="" id="{66F09241-27F7-44D9-8FF4-14CC1B72E454}"/>
              </a:ext>
            </a:extLst>
          </p:cNvPr>
          <p:cNvSpPr/>
          <p:nvPr/>
        </p:nvSpPr>
        <p:spPr>
          <a:xfrm>
            <a:off x="-57781" y="139149"/>
            <a:ext cx="2489981" cy="2471561"/>
          </a:xfrm>
          <a:prstGeom prst="donut">
            <a:avLst>
              <a:gd name="adj" fmla="val 24051"/>
            </a:avLst>
          </a:prstGeom>
          <a:gradFill>
            <a:gsLst>
              <a:gs pos="0">
                <a:srgbClr val="00B0F0"/>
              </a:gs>
              <a:gs pos="48000">
                <a:schemeClr val="accent4">
                  <a:lumMod val="75000"/>
                </a:schemeClr>
              </a:gs>
              <a:gs pos="100000">
                <a:schemeClr val="accent1">
                  <a:lumMod val="75000"/>
                </a:schemeClr>
              </a:gs>
            </a:gsLst>
            <a:lin ang="30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80" name="Group 79">
            <a:extLst>
              <a:ext uri="{FF2B5EF4-FFF2-40B4-BE49-F238E27FC236}">
                <a16:creationId xmlns:a16="http://schemas.microsoft.com/office/drawing/2014/main" xmlns="" id="{105A5382-71AD-4247-B946-D72D3CFAC647}"/>
              </a:ext>
            </a:extLst>
          </p:cNvPr>
          <p:cNvGrpSpPr/>
          <p:nvPr/>
        </p:nvGrpSpPr>
        <p:grpSpPr>
          <a:xfrm>
            <a:off x="-76515" y="139149"/>
            <a:ext cx="2527445" cy="2471561"/>
            <a:chOff x="-494973" y="1043791"/>
            <a:chExt cx="3009379" cy="2964766"/>
          </a:xfrm>
        </p:grpSpPr>
        <p:sp>
          <p:nvSpPr>
            <p:cNvPr id="81" name="Sun 80">
              <a:extLst>
                <a:ext uri="{FF2B5EF4-FFF2-40B4-BE49-F238E27FC236}">
                  <a16:creationId xmlns:a16="http://schemas.microsoft.com/office/drawing/2014/main" xmlns="" id="{A804B890-DEB8-4354-A83B-44DBE5FD0D93}"/>
                </a:ext>
              </a:extLst>
            </p:cNvPr>
            <p:cNvSpPr/>
            <p:nvPr/>
          </p:nvSpPr>
          <p:spPr>
            <a:xfrm>
              <a:off x="-494973" y="1043791"/>
              <a:ext cx="3009379" cy="2964766"/>
            </a:xfrm>
            <a:prstGeom prst="sun">
              <a:avLst/>
            </a:prstGeom>
            <a:solidFill>
              <a:schemeClr val="accent4">
                <a:lumMod val="60000"/>
                <a:lumOff val="40000"/>
              </a:schemeClr>
            </a:solidFill>
            <a:ln>
              <a:solidFill>
                <a:srgbClr val="FFFF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2" name="Oval 81">
              <a:extLst>
                <a:ext uri="{FF2B5EF4-FFF2-40B4-BE49-F238E27FC236}">
                  <a16:creationId xmlns:a16="http://schemas.microsoft.com/office/drawing/2014/main" xmlns="" id="{8B8CFA86-953E-44F5-93BF-BEE2170B9855}"/>
                </a:ext>
              </a:extLst>
            </p:cNvPr>
            <p:cNvSpPr/>
            <p:nvPr/>
          </p:nvSpPr>
          <p:spPr>
            <a:xfrm flipH="1">
              <a:off x="223778" y="1731144"/>
              <a:ext cx="1575127" cy="159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83" name="Flowchart: Connector 82">
            <a:extLst>
              <a:ext uri="{FF2B5EF4-FFF2-40B4-BE49-F238E27FC236}">
                <a16:creationId xmlns:a16="http://schemas.microsoft.com/office/drawing/2014/main" xmlns="" id="{416125C6-AAE5-4236-8CE2-467311D3EFB9}"/>
              </a:ext>
            </a:extLst>
          </p:cNvPr>
          <p:cNvSpPr/>
          <p:nvPr/>
        </p:nvSpPr>
        <p:spPr>
          <a:xfrm>
            <a:off x="545711" y="757545"/>
            <a:ext cx="1280160" cy="128016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4" name="Flowchart: Connector 83">
            <a:extLst>
              <a:ext uri="{FF2B5EF4-FFF2-40B4-BE49-F238E27FC236}">
                <a16:creationId xmlns:a16="http://schemas.microsoft.com/office/drawing/2014/main" xmlns="" id="{5A4D49C5-DE7C-4DB7-959B-DDEB909DC343}"/>
              </a:ext>
            </a:extLst>
          </p:cNvPr>
          <p:cNvSpPr/>
          <p:nvPr/>
        </p:nvSpPr>
        <p:spPr>
          <a:xfrm>
            <a:off x="545711" y="737438"/>
            <a:ext cx="1280160" cy="1300268"/>
          </a:xfrm>
          <a:prstGeom prst="flowChartConnector">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5" name="Flowchart: Connector 84">
            <a:extLst>
              <a:ext uri="{FF2B5EF4-FFF2-40B4-BE49-F238E27FC236}">
                <a16:creationId xmlns:a16="http://schemas.microsoft.com/office/drawing/2014/main" xmlns="" id="{AED08271-1954-4F51-837F-EC30FEEDB66C}"/>
              </a:ext>
            </a:extLst>
          </p:cNvPr>
          <p:cNvSpPr/>
          <p:nvPr/>
        </p:nvSpPr>
        <p:spPr>
          <a:xfrm>
            <a:off x="637151" y="838931"/>
            <a:ext cx="1097280" cy="109728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TextBox 85">
            <a:extLst>
              <a:ext uri="{FF2B5EF4-FFF2-40B4-BE49-F238E27FC236}">
                <a16:creationId xmlns:a16="http://schemas.microsoft.com/office/drawing/2014/main" xmlns="" id="{57B3A00E-51EC-45AC-A827-A56A38D64B0B}"/>
              </a:ext>
            </a:extLst>
          </p:cNvPr>
          <p:cNvSpPr txBox="1"/>
          <p:nvPr/>
        </p:nvSpPr>
        <p:spPr>
          <a:xfrm>
            <a:off x="893959" y="783787"/>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87" name="TextBox 86">
            <a:extLst>
              <a:ext uri="{FF2B5EF4-FFF2-40B4-BE49-F238E27FC236}">
                <a16:creationId xmlns:a16="http://schemas.microsoft.com/office/drawing/2014/main" xmlns="" id="{0DC57EC5-5ECB-4877-A851-0D1C6F1AD6DB}"/>
              </a:ext>
            </a:extLst>
          </p:cNvPr>
          <p:cNvSpPr txBox="1"/>
          <p:nvPr/>
        </p:nvSpPr>
        <p:spPr>
          <a:xfrm>
            <a:off x="936990"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sp>
        <p:nvSpPr>
          <p:cNvPr id="88" name="TextBox 87">
            <a:extLst>
              <a:ext uri="{FF2B5EF4-FFF2-40B4-BE49-F238E27FC236}">
                <a16:creationId xmlns:a16="http://schemas.microsoft.com/office/drawing/2014/main" xmlns="" id="{5A8C26F5-8EFF-4F64-BAD8-3C7DF5253318}"/>
              </a:ext>
            </a:extLst>
          </p:cNvPr>
          <p:cNvSpPr txBox="1"/>
          <p:nvPr/>
        </p:nvSpPr>
        <p:spPr>
          <a:xfrm>
            <a:off x="869350"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p>
        </p:txBody>
      </p:sp>
      <p:sp>
        <p:nvSpPr>
          <p:cNvPr id="89" name="TextBox 88">
            <a:extLst>
              <a:ext uri="{FF2B5EF4-FFF2-40B4-BE49-F238E27FC236}">
                <a16:creationId xmlns:a16="http://schemas.microsoft.com/office/drawing/2014/main" xmlns="" id="{6A26569D-0BDD-4252-9D4E-B0899986CBA4}"/>
              </a:ext>
            </a:extLst>
          </p:cNvPr>
          <p:cNvSpPr txBox="1"/>
          <p:nvPr/>
        </p:nvSpPr>
        <p:spPr>
          <a:xfrm>
            <a:off x="905946"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p>
        </p:txBody>
      </p:sp>
      <p:sp>
        <p:nvSpPr>
          <p:cNvPr id="90" name="TextBox 89">
            <a:extLst>
              <a:ext uri="{FF2B5EF4-FFF2-40B4-BE49-F238E27FC236}">
                <a16:creationId xmlns:a16="http://schemas.microsoft.com/office/drawing/2014/main" xmlns="" id="{0A5122A9-9AF1-4B32-84B6-A81E896E762A}"/>
              </a:ext>
            </a:extLst>
          </p:cNvPr>
          <p:cNvSpPr txBox="1"/>
          <p:nvPr/>
        </p:nvSpPr>
        <p:spPr>
          <a:xfrm>
            <a:off x="882890"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p>
        </p:txBody>
      </p:sp>
      <p:sp>
        <p:nvSpPr>
          <p:cNvPr id="91" name="TextBox 90">
            <a:extLst>
              <a:ext uri="{FF2B5EF4-FFF2-40B4-BE49-F238E27FC236}">
                <a16:creationId xmlns:a16="http://schemas.microsoft.com/office/drawing/2014/main" xmlns="" id="{D4B416C1-0046-4435-9CAB-98AC3410B4B6}"/>
              </a:ext>
            </a:extLst>
          </p:cNvPr>
          <p:cNvSpPr txBox="1"/>
          <p:nvPr/>
        </p:nvSpPr>
        <p:spPr>
          <a:xfrm>
            <a:off x="637153" y="808573"/>
            <a:ext cx="132504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p>
        </p:txBody>
      </p:sp>
      <p:sp>
        <p:nvSpPr>
          <p:cNvPr id="92" name="TextBox 91">
            <a:extLst>
              <a:ext uri="{FF2B5EF4-FFF2-40B4-BE49-F238E27FC236}">
                <a16:creationId xmlns:a16="http://schemas.microsoft.com/office/drawing/2014/main" xmlns="" id="{F08AF2A7-9B60-40E5-BA15-575B8DC006B9}"/>
              </a:ext>
            </a:extLst>
          </p:cNvPr>
          <p:cNvSpPr txBox="1"/>
          <p:nvPr/>
        </p:nvSpPr>
        <p:spPr>
          <a:xfrm>
            <a:off x="914850"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p>
        </p:txBody>
      </p:sp>
      <p:sp>
        <p:nvSpPr>
          <p:cNvPr id="93" name="TextBox 92">
            <a:extLst>
              <a:ext uri="{FF2B5EF4-FFF2-40B4-BE49-F238E27FC236}">
                <a16:creationId xmlns:a16="http://schemas.microsoft.com/office/drawing/2014/main" xmlns="" id="{637BCED0-3AFC-4B2E-B8B4-66B7DAA94F13}"/>
              </a:ext>
            </a:extLst>
          </p:cNvPr>
          <p:cNvSpPr txBox="1"/>
          <p:nvPr/>
        </p:nvSpPr>
        <p:spPr>
          <a:xfrm>
            <a:off x="858857" y="77653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94" name="TextBox 93">
            <a:extLst>
              <a:ext uri="{FF2B5EF4-FFF2-40B4-BE49-F238E27FC236}">
                <a16:creationId xmlns:a16="http://schemas.microsoft.com/office/drawing/2014/main" xmlns="" id="{351C48C7-AAA3-458D-B021-2FAA555DA526}"/>
              </a:ext>
            </a:extLst>
          </p:cNvPr>
          <p:cNvSpPr txBox="1"/>
          <p:nvPr/>
        </p:nvSpPr>
        <p:spPr>
          <a:xfrm>
            <a:off x="949006"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95" name="TextBox 94">
            <a:extLst>
              <a:ext uri="{FF2B5EF4-FFF2-40B4-BE49-F238E27FC236}">
                <a16:creationId xmlns:a16="http://schemas.microsoft.com/office/drawing/2014/main" xmlns="" id="{B158F971-2853-4088-82C3-A3D9EDBBB276}"/>
              </a:ext>
            </a:extLst>
          </p:cNvPr>
          <p:cNvSpPr txBox="1"/>
          <p:nvPr/>
        </p:nvSpPr>
        <p:spPr>
          <a:xfrm>
            <a:off x="869350" y="792556"/>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96" name="TextBox 95">
            <a:extLst>
              <a:ext uri="{FF2B5EF4-FFF2-40B4-BE49-F238E27FC236}">
                <a16:creationId xmlns:a16="http://schemas.microsoft.com/office/drawing/2014/main" xmlns="" id="{C4EB5570-325E-402F-8455-D5591CBA56CE}"/>
              </a:ext>
            </a:extLst>
          </p:cNvPr>
          <p:cNvSpPr txBox="1"/>
          <p:nvPr/>
        </p:nvSpPr>
        <p:spPr>
          <a:xfrm>
            <a:off x="810610" y="835727"/>
            <a:ext cx="124209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Hết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2" name="Rectangle: Rounded Corners 41">
                <a:extLst>
                  <a:ext uri="{FF2B5EF4-FFF2-40B4-BE49-F238E27FC236}">
                    <a16:creationId xmlns:a16="http://schemas.microsoft.com/office/drawing/2014/main" xmlns="" id="{17DC954F-049A-4CB6-9277-A19C240C2D3E}"/>
                  </a:ext>
                </a:extLst>
              </p:cNvPr>
              <p:cNvSpPr/>
              <p:nvPr/>
            </p:nvSpPr>
            <p:spPr>
              <a:xfrm>
                <a:off x="3403387" y="3300360"/>
                <a:ext cx="3147627" cy="74814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lvl="0" algn="ctr"/>
                <a14:m>
                  <m:oMath xmlns:m="http://schemas.openxmlformats.org/officeDocument/2006/math">
                    <m:r>
                      <a:rPr kumimoji="0" lang="vi-VN" sz="28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𝟒𝟓</m:t>
                    </m:r>
                    <m:r>
                      <a:rPr kumimoji="0" lang="vi-VN" sz="28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m:t>
                    </m:r>
                    <m:r>
                      <a:rPr kumimoji="0" lang="vi-VN" sz="28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𝟑𝟓𝟗𝟐𝟑𝟕</m:t>
                    </m:r>
                  </m:oMath>
                </a14:m>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kg</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mc:Choice>
        <mc:Fallback xmlns="">
          <p:sp>
            <p:nvSpPr>
              <p:cNvPr id="42" name="Rectangle: Rounded Corners 41">
                <a:extLst>
                  <a:ext uri="{FF2B5EF4-FFF2-40B4-BE49-F238E27FC236}">
                    <a16:creationId xmlns:a16="http://schemas.microsoft.com/office/drawing/2014/main" id="{17DC954F-049A-4CB6-9277-A19C240C2D3E}"/>
                  </a:ext>
                </a:extLst>
              </p:cNvPr>
              <p:cNvSpPr>
                <a:spLocks noRot="1" noChangeAspect="1" noMove="1" noResize="1" noEditPoints="1" noAdjustHandles="1" noChangeArrowheads="1" noChangeShapeType="1" noTextEdit="1"/>
              </p:cNvSpPr>
              <p:nvPr/>
            </p:nvSpPr>
            <p:spPr>
              <a:xfrm>
                <a:off x="3403387" y="3300360"/>
                <a:ext cx="3147627" cy="748145"/>
              </a:xfrm>
              <a:prstGeom prst="roundRect">
                <a:avLst/>
              </a:prstGeom>
              <a:blipFill>
                <a:blip r:embed="rId13"/>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Rounded Corners 42">
                <a:extLst>
                  <a:ext uri="{FF2B5EF4-FFF2-40B4-BE49-F238E27FC236}">
                    <a16:creationId xmlns:a16="http://schemas.microsoft.com/office/drawing/2014/main" xmlns="" id="{5539E4C0-AC94-4D8B-9070-D122DDCE4A7E}"/>
                  </a:ext>
                </a:extLst>
              </p:cNvPr>
              <p:cNvSpPr/>
              <p:nvPr/>
            </p:nvSpPr>
            <p:spPr>
              <a:xfrm>
                <a:off x="8349789" y="3280908"/>
                <a:ext cx="3147627" cy="74814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lvl="0" algn="ctr"/>
                <a14:m>
                  <m:oMath xmlns:m="http://schemas.openxmlformats.org/officeDocument/2006/math">
                    <m:r>
                      <a:rPr lang="vi-VN" sz="2800" b="1" i="1" smtClean="0">
                        <a:solidFill>
                          <a:prstClr val="white"/>
                        </a:solidFill>
                        <a:latin typeface="Cambria Math" panose="02040503050406030204" pitchFamily="18" charset="0"/>
                        <a:cs typeface="Times New Roman" panose="02020603050405020304" pitchFamily="18" charset="0"/>
                      </a:rPr>
                      <m:t>𝟒𝟓𝟑</m:t>
                    </m:r>
                    <m:r>
                      <a:rPr lang="vi-VN" sz="2800" b="1" i="1">
                        <a:solidFill>
                          <a:prstClr val="white"/>
                        </a:solidFill>
                        <a:latin typeface="Cambria Math" panose="02040503050406030204" pitchFamily="18" charset="0"/>
                        <a:cs typeface="Times New Roman" panose="02020603050405020304" pitchFamily="18" charset="0"/>
                      </a:rPr>
                      <m:t>𝟓𝟗</m:t>
                    </m:r>
                    <m:r>
                      <a:rPr lang="vi-VN" sz="2800" b="1" i="1" smtClean="0">
                        <a:solidFill>
                          <a:prstClr val="white"/>
                        </a:solidFill>
                        <a:latin typeface="Cambria Math" panose="02040503050406030204" pitchFamily="18" charset="0"/>
                        <a:cs typeface="Times New Roman" panose="02020603050405020304" pitchFamily="18" charset="0"/>
                      </a:rPr>
                      <m:t>,</m:t>
                    </m:r>
                    <m:r>
                      <a:rPr lang="vi-VN" sz="2800" b="1" i="1">
                        <a:solidFill>
                          <a:prstClr val="white"/>
                        </a:solidFill>
                        <a:latin typeface="Cambria Math" panose="02040503050406030204" pitchFamily="18" charset="0"/>
                        <a:cs typeface="Times New Roman" panose="02020603050405020304" pitchFamily="18" charset="0"/>
                      </a:rPr>
                      <m:t>𝟐𝟑𝟕</m:t>
                    </m:r>
                  </m:oMath>
                </a14:m>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kg</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mc:Choice>
        <mc:Fallback xmlns="">
          <p:sp>
            <p:nvSpPr>
              <p:cNvPr id="43" name="Rectangle: Rounded Corners 42">
                <a:extLst>
                  <a:ext uri="{FF2B5EF4-FFF2-40B4-BE49-F238E27FC236}">
                    <a16:creationId xmlns:a16="http://schemas.microsoft.com/office/drawing/2014/main" id="{5539E4C0-AC94-4D8B-9070-D122DDCE4A7E}"/>
                  </a:ext>
                </a:extLst>
              </p:cNvPr>
              <p:cNvSpPr>
                <a:spLocks noRot="1" noChangeAspect="1" noMove="1" noResize="1" noEditPoints="1" noAdjustHandles="1" noChangeArrowheads="1" noChangeShapeType="1" noTextEdit="1"/>
              </p:cNvSpPr>
              <p:nvPr/>
            </p:nvSpPr>
            <p:spPr>
              <a:xfrm>
                <a:off x="8349789" y="3280908"/>
                <a:ext cx="3147627" cy="748145"/>
              </a:xfrm>
              <a:prstGeom prst="roundRect">
                <a:avLst/>
              </a:prstGeom>
              <a:blipFill>
                <a:blip r:embed="rId14"/>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44" name="Text Box 121">
            <a:extLst>
              <a:ext uri="{FF2B5EF4-FFF2-40B4-BE49-F238E27FC236}">
                <a16:creationId xmlns:a16="http://schemas.microsoft.com/office/drawing/2014/main" xmlns="" id="{36DC94BF-C7A5-4F7B-9138-BDD786211FC7}"/>
              </a:ext>
            </a:extLst>
          </p:cNvPr>
          <p:cNvSpPr txBox="1">
            <a:spLocks noChangeArrowheads="1"/>
          </p:cNvSpPr>
          <p:nvPr/>
        </p:nvSpPr>
        <p:spPr bwMode="auto">
          <a:xfrm>
            <a:off x="4064001" y="5749612"/>
            <a:ext cx="802212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Calibri"/>
                <a:ea typeface="+mn-ea"/>
                <a:cs typeface="+mn-cs"/>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Calibri"/>
                <a:ea typeface="+mn-ea"/>
                <a:cs typeface="+mn-cs"/>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Calibri"/>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Calibri"/>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rPr>
              <a:t> </a:t>
            </a:r>
            <a:r>
              <a:rPr kumimoji="0" lang="en-US" altLang="en-US" sz="4000" b="1" i="0" u="none" strike="noStrike" kern="1200" cap="none" spc="0" normalizeH="0" baseline="0" noProof="0" err="1">
                <a:ln/>
                <a:solidFill>
                  <a:srgbClr val="FF0000"/>
                </a:solidFill>
                <a:effectLst>
                  <a:reflection blurRad="6350" stA="55000" endA="300" endPos="45500" dir="5400000" sy="-100000" algn="bl" rotWithShape="0"/>
                </a:effectLst>
                <a:uLnTx/>
                <a:uFillTx/>
                <a:latin typeface="Calibri"/>
                <a:ea typeface="+mn-ea"/>
                <a:cs typeface="+mn-cs"/>
              </a:rPr>
              <a:t>sai</a:t>
            </a:r>
            <a:r>
              <a:rPr kumimoji="0" lang="en-US" altLang="en-US" sz="4000" b="1" i="0" u="none" strike="noStrike" kern="1200" cap="none" spc="0" normalizeH="0" baseline="0" noProof="0">
                <a:ln/>
                <a:solidFill>
                  <a:srgbClr val="FF0000"/>
                </a:solidFill>
                <a:effectLst>
                  <a:reflection blurRad="6350" stA="55000" endA="300" endPos="45500" dir="5400000" sy="-100000" algn="bl" rotWithShape="0"/>
                </a:effectLst>
                <a:uLnTx/>
                <a:uFillTx/>
                <a:latin typeface="Calibri"/>
                <a:ea typeface="+mn-ea"/>
                <a:cs typeface="+mn-cs"/>
              </a:rPr>
              <a:t> rồi!</a:t>
            </a:r>
            <a:endPar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endParaRPr>
          </a:p>
        </p:txBody>
      </p:sp>
      <p:sp>
        <p:nvSpPr>
          <p:cNvPr id="46" name="Text Box 121">
            <a:extLst>
              <a:ext uri="{FF2B5EF4-FFF2-40B4-BE49-F238E27FC236}">
                <a16:creationId xmlns:a16="http://schemas.microsoft.com/office/drawing/2014/main" xmlns="" id="{291A04FA-25DC-469B-BFE0-5879C80A7F67}"/>
              </a:ext>
            </a:extLst>
          </p:cNvPr>
          <p:cNvSpPr txBox="1">
            <a:spLocks noChangeArrowheads="1"/>
          </p:cNvSpPr>
          <p:nvPr/>
        </p:nvSpPr>
        <p:spPr bwMode="auto">
          <a:xfrm>
            <a:off x="4317314" y="5724244"/>
            <a:ext cx="772920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err="1">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sai</a:t>
            </a:r>
            <a:r>
              <a:rPr kumimoji="0" lang="en-US" altLang="en-US" sz="4000" b="1" i="0" u="none" strike="noStrike" kern="1200" cap="none" spc="0" normalizeH="0" baseline="0" noProof="0">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rồi!</a:t>
            </a:r>
            <a:endPar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endParaRPr>
          </a:p>
        </p:txBody>
      </p:sp>
      <p:pic>
        <p:nvPicPr>
          <p:cNvPr id="2" name="Tieng-dong-ho-tich-tac-www_tiengdong_com">
            <a:hlinkClick r:id="" action="ppaction://media"/>
            <a:extLst>
              <a:ext uri="{FF2B5EF4-FFF2-40B4-BE49-F238E27FC236}">
                <a16:creationId xmlns:a16="http://schemas.microsoft.com/office/drawing/2014/main" xmlns="" id="{8EADAA77-FB26-4A69-802A-541C84A629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77144" y="783787"/>
            <a:ext cx="609600" cy="609600"/>
          </a:xfrm>
          <a:prstGeom prst="rect">
            <a:avLst/>
          </a:prstGeom>
        </p:spPr>
      </p:pic>
      <p:pic>
        <p:nvPicPr>
          <p:cNvPr id="40" name="Picture 2" descr="게임 인터페이스 시작 버튼을 압살했다 형판 갈색에 대한 스톡 벡터 아트 및 기타 이미지 - iStock">
            <a:extLst>
              <a:ext uri="{FF2B5EF4-FFF2-40B4-BE49-F238E27FC236}">
                <a16:creationId xmlns:a16="http://schemas.microsoft.com/office/drawing/2014/main" xmlns="" id="{ABEDF29E-23DB-4504-B486-6D2EC7D168BF}"/>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foregroundMark x1="37740" y1="46394" x2="39904" y2="51202"/>
                        <a14:foregroundMark x1="43750" y1="46635" x2="43990" y2="50962"/>
                        <a14:foregroundMark x1="50000" y1="47115" x2="51442" y2="51683"/>
                        <a14:foregroundMark x1="47596" y1="52163" x2="49038" y2="46635"/>
                        <a14:foregroundMark x1="55288" y1="45192" x2="55288" y2="52163"/>
                        <a14:foregroundMark x1="57452" y1="48077" x2="57452" y2="48077"/>
                        <a14:foregroundMark x1="62981" y1="45913" x2="62981" y2="45913"/>
                        <a14:foregroundMark x1="61779" y1="46635" x2="62260" y2="51683"/>
                      </a14:backgroundRemoval>
                    </a14:imgEffect>
                  </a14:imgLayer>
                </a14:imgProps>
              </a:ext>
              <a:ext uri="{28A0092B-C50C-407E-A947-70E740481C1C}">
                <a14:useLocalDpi xmlns:a14="http://schemas.microsoft.com/office/drawing/2010/main" val="0"/>
              </a:ext>
            </a:extLst>
          </a:blip>
          <a:srcRect/>
          <a:stretch>
            <a:fillRect/>
          </a:stretch>
        </p:blipFill>
        <p:spPr bwMode="auto">
          <a:xfrm>
            <a:off x="-573524" y="1853183"/>
            <a:ext cx="3349847" cy="368068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73">
            <a:extLst>
              <a:ext uri="{FF2B5EF4-FFF2-40B4-BE49-F238E27FC236}">
                <a16:creationId xmlns:a16="http://schemas.microsoft.com/office/drawing/2014/main" xmlns="" id="{16F55502-0B94-4015-9D33-54F5F90C0CD5}"/>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1878026" y="3751676"/>
            <a:ext cx="1173137" cy="11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Index of /classrooms/ID2_Fall_2015/Cindy_Reyes-Cortes/Unit  1/Hueys_css/Images">
            <a:extLst>
              <a:ext uri="{FF2B5EF4-FFF2-40B4-BE49-F238E27FC236}">
                <a16:creationId xmlns:a16="http://schemas.microsoft.com/office/drawing/2014/main" xmlns="" id="{F9211EB8-BE7C-452B-8147-F560D58C8354}"/>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46351" y="4417928"/>
            <a:ext cx="1939636" cy="124257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7253309" y="2305998"/>
            <a:ext cx="514590" cy="2591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47" name="Text Box 24"/>
          <p:cNvSpPr txBox="1">
            <a:spLocks noChangeArrowheads="1"/>
          </p:cNvSpPr>
          <p:nvPr/>
        </p:nvSpPr>
        <p:spPr bwMode="auto">
          <a:xfrm>
            <a:off x="4023872" y="-39039"/>
            <a:ext cx="3884324" cy="519112"/>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HÌNH THANG CÂN</a:t>
            </a:r>
          </a:p>
        </p:txBody>
      </p:sp>
      <p:sp>
        <p:nvSpPr>
          <p:cNvPr id="50" name="Text Box 24">
            <a:extLst>
              <a:ext uri="{FF2B5EF4-FFF2-40B4-BE49-F238E27FC236}">
                <a16:creationId xmlns:a16="http://schemas.microsoft.com/office/drawing/2014/main" xmlns="" id="{D8446B6A-DCAC-4D84-95E9-B16F7DA3AC47}"/>
              </a:ext>
            </a:extLst>
          </p:cNvPr>
          <p:cNvSpPr txBox="1">
            <a:spLocks noChangeArrowheads="1"/>
          </p:cNvSpPr>
          <p:nvPr/>
        </p:nvSpPr>
        <p:spPr bwMode="auto">
          <a:xfrm>
            <a:off x="3246392" y="-15568"/>
            <a:ext cx="7225607" cy="523220"/>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0" fontAlgn="base" hangingPunct="0">
              <a:spcBef>
                <a:spcPct val="50000"/>
              </a:spcBef>
              <a:spcAft>
                <a:spcPct val="0"/>
              </a:spcAft>
              <a:defRPr/>
            </a:pPr>
            <a:r>
              <a:rPr lang="vi-VN" sz="28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ĐẠI LƯỢNG TỈ LỆ TRONG ĐỜI SỐNG</a:t>
            </a:r>
            <a:endParaRPr lang="en-US" alt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219415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500" fill="hold"/>
                                        <p:tgtEl>
                                          <p:spTgt spid="79"/>
                                        </p:tgtEl>
                                        <p:attrNameLst>
                                          <p:attrName>ppt_w</p:attrName>
                                        </p:attrNameLst>
                                      </p:cBhvr>
                                      <p:tavLst>
                                        <p:tav tm="0">
                                          <p:val>
                                            <p:fltVal val="0"/>
                                          </p:val>
                                        </p:tav>
                                        <p:tav tm="100000">
                                          <p:val>
                                            <p:strVal val="#ppt_w"/>
                                          </p:val>
                                        </p:tav>
                                      </p:tavLst>
                                    </p:anim>
                                    <p:anim calcmode="lin" valueType="num">
                                      <p:cBhvr>
                                        <p:cTn id="8" dur="500" fill="hold"/>
                                        <p:tgtEl>
                                          <p:spTgt spid="79"/>
                                        </p:tgtEl>
                                        <p:attrNameLst>
                                          <p:attrName>ppt_h</p:attrName>
                                        </p:attrNameLst>
                                      </p:cBhvr>
                                      <p:tavLst>
                                        <p:tav tm="0">
                                          <p:val>
                                            <p:fltVal val="0"/>
                                          </p:val>
                                        </p:tav>
                                        <p:tav tm="100000">
                                          <p:val>
                                            <p:strVal val="#ppt_h"/>
                                          </p:val>
                                        </p:tav>
                                      </p:tavLst>
                                    </p:anim>
                                    <p:animEffect transition="in" filter="fade">
                                      <p:cBhvr>
                                        <p:cTn id="9" dur="500"/>
                                        <p:tgtEl>
                                          <p:spTgt spid="79"/>
                                        </p:tgtEl>
                                      </p:cBhvr>
                                    </p:animEffect>
                                  </p:childTnLst>
                                </p:cTn>
                              </p:par>
                            </p:childTnLst>
                          </p:cTn>
                        </p:par>
                        <p:par>
                          <p:cTn id="10" fill="hold">
                            <p:stCondLst>
                              <p:cond delay="500"/>
                            </p:stCondLst>
                            <p:childTnLst>
                              <p:par>
                                <p:cTn id="11" presetID="8" presetClass="emph" presetSubtype="0" repeatCount="indefinite" fill="hold" grpId="1" nodeType="afterEffect">
                                  <p:stCondLst>
                                    <p:cond delay="0"/>
                                  </p:stCondLst>
                                  <p:childTnLst>
                                    <p:animRot by="21600000">
                                      <p:cBhvr>
                                        <p:cTn id="12" dur="2000" fill="hold"/>
                                        <p:tgtEl>
                                          <p:spTgt spid="79"/>
                                        </p:tgtEl>
                                        <p:attrNameLst>
                                          <p:attrName>r</p:attrName>
                                        </p:attrNameLst>
                                      </p:cBhvr>
                                    </p:animRot>
                                  </p:childTnLst>
                                </p:cTn>
                              </p:par>
                              <p:par>
                                <p:cTn id="13" presetID="12" presetClass="exit" presetSubtype="4" fill="hold" grpId="0" nodeType="withEffect">
                                  <p:stCondLst>
                                    <p:cond delay="0"/>
                                  </p:stCondLst>
                                  <p:childTnLst>
                                    <p:anim calcmode="lin" valueType="num">
                                      <p:cBhvr additive="base">
                                        <p:cTn id="14" dur="2000"/>
                                        <p:tgtEl>
                                          <p:spTgt spid="5"/>
                                        </p:tgtEl>
                                        <p:attrNameLst>
                                          <p:attrName>ppt_y</p:attrName>
                                        </p:attrNameLst>
                                      </p:cBhvr>
                                      <p:tavLst>
                                        <p:tav tm="0">
                                          <p:val>
                                            <p:strVal val="#ppt_y"/>
                                          </p:val>
                                        </p:tav>
                                        <p:tav tm="100000">
                                          <p:val>
                                            <p:strVal val="#ppt_y+#ppt_h*1.125000"/>
                                          </p:val>
                                        </p:tav>
                                      </p:tavLst>
                                    </p:anim>
                                    <p:animEffect transition="out" filter="wipe(down)">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750"/>
                                        <p:tgtEl>
                                          <p:spTgt spid="4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randombar(horizontal)">
                                      <p:cBhvr>
                                        <p:cTn id="25" dur="500"/>
                                        <p:tgtEl>
                                          <p:spTgt spid="6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750"/>
                                        <p:tgtEl>
                                          <p:spTgt spid="5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750"/>
                                        <p:tgtEl>
                                          <p:spTgt spid="5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fade">
                                      <p:cBhvr>
                                        <p:cTn id="34" dur="750"/>
                                        <p:tgtEl>
                                          <p:spTgt spid="5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fade">
                                      <p:cBhvr>
                                        <p:cTn id="37" dur="750"/>
                                        <p:tgtEl>
                                          <p:spTgt spid="55"/>
                                        </p:tgtEl>
                                      </p:cBhvr>
                                    </p:animEffect>
                                  </p:childTnLst>
                                </p:cTn>
                              </p:par>
                              <p:par>
                                <p:cTn id="38" presetID="10"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750"/>
                                        <p:tgtEl>
                                          <p:spTgt spid="1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750"/>
                                        <p:tgtEl>
                                          <p:spTgt spid="5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750"/>
                                        <p:tgtEl>
                                          <p:spTgt spid="4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750"/>
                                        <p:tgtEl>
                                          <p:spTgt spid="4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750"/>
                                        <p:tgtEl>
                                          <p:spTgt spid="51"/>
                                        </p:tgtEl>
                                      </p:cBhvr>
                                    </p:animEffect>
                                  </p:childTnLst>
                                </p:cTn>
                              </p:par>
                            </p:childTnLst>
                          </p:cTn>
                        </p:par>
                        <p:par>
                          <p:cTn id="53" fill="hold">
                            <p:stCondLst>
                              <p:cond delay="2500"/>
                            </p:stCondLst>
                            <p:childTnLst>
                              <p:par>
                                <p:cTn id="54" presetID="8" presetClass="emph" presetSubtype="0" repeatCount="indefinite" fill="hold" nodeType="afterEffect">
                                  <p:stCondLst>
                                    <p:cond delay="0"/>
                                  </p:stCondLst>
                                  <p:childTnLst>
                                    <p:animRot by="21600000">
                                      <p:cBhvr>
                                        <p:cTn id="55" dur="2000" fill="hold"/>
                                        <p:tgtEl>
                                          <p:spTgt spid="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54"/>
                    </p:tgtEl>
                  </p:cond>
                </p:stCondLst>
                <p:endSync evt="end" delay="0">
                  <p:rtn val="all"/>
                </p:endSync>
                <p:childTnLst>
                  <p:par>
                    <p:cTn id="57" fill="hold">
                      <p:stCondLst>
                        <p:cond delay="0"/>
                      </p:stCondLst>
                      <p:childTnLst>
                        <p:par>
                          <p:cTn id="58" fill="hold">
                            <p:stCondLst>
                              <p:cond delay="0"/>
                            </p:stCondLst>
                            <p:childTnLst>
                              <p:par>
                                <p:cTn id="59" presetID="53" presetClass="exit" presetSubtype="32" fill="hold" grpId="1" nodeType="clickEffect">
                                  <p:stCondLst>
                                    <p:cond delay="0"/>
                                  </p:stCondLst>
                                  <p:childTnLst>
                                    <p:anim calcmode="lin" valueType="num">
                                      <p:cBhvr>
                                        <p:cTn id="60" dur="500"/>
                                        <p:tgtEl>
                                          <p:spTgt spid="42"/>
                                        </p:tgtEl>
                                        <p:attrNameLst>
                                          <p:attrName>ppt_w</p:attrName>
                                        </p:attrNameLst>
                                      </p:cBhvr>
                                      <p:tavLst>
                                        <p:tav tm="0">
                                          <p:val>
                                            <p:strVal val="ppt_w"/>
                                          </p:val>
                                        </p:tav>
                                        <p:tav tm="100000">
                                          <p:val>
                                            <p:fltVal val="0"/>
                                          </p:val>
                                        </p:tav>
                                      </p:tavLst>
                                    </p:anim>
                                    <p:anim calcmode="lin" valueType="num">
                                      <p:cBhvr>
                                        <p:cTn id="61" dur="500"/>
                                        <p:tgtEl>
                                          <p:spTgt spid="42"/>
                                        </p:tgtEl>
                                        <p:attrNameLst>
                                          <p:attrName>ppt_h</p:attrName>
                                        </p:attrNameLst>
                                      </p:cBhvr>
                                      <p:tavLst>
                                        <p:tav tm="0">
                                          <p:val>
                                            <p:strVal val="ppt_h"/>
                                          </p:val>
                                        </p:tav>
                                        <p:tav tm="100000">
                                          <p:val>
                                            <p:fltVal val="0"/>
                                          </p:val>
                                        </p:tav>
                                      </p:tavLst>
                                    </p:anim>
                                    <p:animEffect transition="out" filter="fade">
                                      <p:cBhvr>
                                        <p:cTn id="62" dur="500"/>
                                        <p:tgtEl>
                                          <p:spTgt spid="42"/>
                                        </p:tgtEl>
                                      </p:cBhvr>
                                    </p:animEffect>
                                    <p:set>
                                      <p:cBhvr>
                                        <p:cTn id="63"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bomb.wav"/>
                                        </p:tgtEl>
                                      </p:cMediaNode>
                                    </p:audio>
                                  </p:subTnLst>
                                </p:cTn>
                              </p:par>
                            </p:childTnLst>
                          </p:cTn>
                        </p:par>
                        <p:par>
                          <p:cTn id="64" fill="hold">
                            <p:stCondLst>
                              <p:cond delay="500"/>
                            </p:stCondLst>
                            <p:childTnLst>
                              <p:par>
                                <p:cTn id="65" presetID="42" presetClass="entr" presetSubtype="0" fill="hold" grpId="0" nodeType="after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fade">
                                      <p:cBhvr>
                                        <p:cTn id="67" dur="250"/>
                                        <p:tgtEl>
                                          <p:spTgt spid="44"/>
                                        </p:tgtEl>
                                      </p:cBhvr>
                                    </p:animEffect>
                                    <p:anim calcmode="lin" valueType="num">
                                      <p:cBhvr>
                                        <p:cTn id="68" dur="250" fill="hold"/>
                                        <p:tgtEl>
                                          <p:spTgt spid="44"/>
                                        </p:tgtEl>
                                        <p:attrNameLst>
                                          <p:attrName>ppt_x</p:attrName>
                                        </p:attrNameLst>
                                      </p:cBhvr>
                                      <p:tavLst>
                                        <p:tav tm="0">
                                          <p:val>
                                            <p:strVal val="#ppt_x"/>
                                          </p:val>
                                        </p:tav>
                                        <p:tav tm="100000">
                                          <p:val>
                                            <p:strVal val="#ppt_x"/>
                                          </p:val>
                                        </p:tav>
                                      </p:tavLst>
                                    </p:anim>
                                    <p:anim calcmode="lin" valueType="num">
                                      <p:cBhvr>
                                        <p:cTn id="69" dur="250" fill="hold"/>
                                        <p:tgtEl>
                                          <p:spTgt spid="44"/>
                                        </p:tgtEl>
                                        <p:attrNameLst>
                                          <p:attrName>ppt_y</p:attrName>
                                        </p:attrNameLst>
                                      </p:cBhvr>
                                      <p:tavLst>
                                        <p:tav tm="0">
                                          <p:val>
                                            <p:strVal val="#ppt_y+.1"/>
                                          </p:val>
                                        </p:tav>
                                        <p:tav tm="100000">
                                          <p:val>
                                            <p:strVal val="#ppt_y"/>
                                          </p:val>
                                        </p:tav>
                                      </p:tavLst>
                                    </p:anim>
                                  </p:childTnLst>
                                </p:cTn>
                              </p:par>
                            </p:childTnLst>
                          </p:cTn>
                        </p:par>
                        <p:par>
                          <p:cTn id="70" fill="hold">
                            <p:stCondLst>
                              <p:cond delay="750"/>
                            </p:stCondLst>
                            <p:childTnLst>
                              <p:par>
                                <p:cTn id="71" presetID="53" presetClass="exit" presetSubtype="32" fill="hold" grpId="1" nodeType="afterEffect">
                                  <p:stCondLst>
                                    <p:cond delay="2250"/>
                                  </p:stCondLst>
                                  <p:childTnLst>
                                    <p:anim calcmode="lin" valueType="num">
                                      <p:cBhvr>
                                        <p:cTn id="72" dur="5000"/>
                                        <p:tgtEl>
                                          <p:spTgt spid="44"/>
                                        </p:tgtEl>
                                        <p:attrNameLst>
                                          <p:attrName>ppt_w</p:attrName>
                                        </p:attrNameLst>
                                      </p:cBhvr>
                                      <p:tavLst>
                                        <p:tav tm="0">
                                          <p:val>
                                            <p:strVal val="ppt_w"/>
                                          </p:val>
                                        </p:tav>
                                        <p:tav tm="100000">
                                          <p:val>
                                            <p:fltVal val="0"/>
                                          </p:val>
                                        </p:tav>
                                      </p:tavLst>
                                    </p:anim>
                                    <p:anim calcmode="lin" valueType="num">
                                      <p:cBhvr>
                                        <p:cTn id="73" dur="5000"/>
                                        <p:tgtEl>
                                          <p:spTgt spid="44"/>
                                        </p:tgtEl>
                                        <p:attrNameLst>
                                          <p:attrName>ppt_h</p:attrName>
                                        </p:attrNameLst>
                                      </p:cBhvr>
                                      <p:tavLst>
                                        <p:tav tm="0">
                                          <p:val>
                                            <p:strVal val="ppt_h"/>
                                          </p:val>
                                        </p:tav>
                                        <p:tav tm="100000">
                                          <p:val>
                                            <p:fltVal val="0"/>
                                          </p:val>
                                        </p:tav>
                                      </p:tavLst>
                                    </p:anim>
                                    <p:animEffect transition="out" filter="fade">
                                      <p:cBhvr>
                                        <p:cTn id="74" dur="5000"/>
                                        <p:tgtEl>
                                          <p:spTgt spid="44"/>
                                        </p:tgtEl>
                                      </p:cBhvr>
                                    </p:animEffect>
                                    <p:set>
                                      <p:cBhvr>
                                        <p:cTn id="75"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6" restart="whenNotActive" fill="hold" evtFilter="cancelBubble" nodeType="interactiveSeq">
                <p:stCondLst>
                  <p:cond evt="onClick" delay="0">
                    <p:tgtEl>
                      <p:spTgt spid="57"/>
                    </p:tgtEl>
                  </p:cond>
                </p:stCondLst>
                <p:endSync evt="end" delay="0">
                  <p:rtn val="all"/>
                </p:endSync>
                <p:childTnLst>
                  <p:par>
                    <p:cTn id="77" fill="hold">
                      <p:stCondLst>
                        <p:cond delay="0"/>
                      </p:stCondLst>
                      <p:childTnLst>
                        <p:par>
                          <p:cTn id="78" fill="hold">
                            <p:stCondLst>
                              <p:cond delay="0"/>
                            </p:stCondLst>
                            <p:childTnLst>
                              <p:par>
                                <p:cTn id="79" presetID="53" presetClass="exit" presetSubtype="32" fill="hold" grpId="1" nodeType="clickEffect">
                                  <p:stCondLst>
                                    <p:cond delay="0"/>
                                  </p:stCondLst>
                                  <p:childTnLst>
                                    <p:anim calcmode="lin" valueType="num">
                                      <p:cBhvr>
                                        <p:cTn id="80" dur="500"/>
                                        <p:tgtEl>
                                          <p:spTgt spid="51"/>
                                        </p:tgtEl>
                                        <p:attrNameLst>
                                          <p:attrName>ppt_w</p:attrName>
                                        </p:attrNameLst>
                                      </p:cBhvr>
                                      <p:tavLst>
                                        <p:tav tm="0">
                                          <p:val>
                                            <p:strVal val="ppt_w"/>
                                          </p:val>
                                        </p:tav>
                                        <p:tav tm="100000">
                                          <p:val>
                                            <p:fltVal val="0"/>
                                          </p:val>
                                        </p:tav>
                                      </p:tavLst>
                                    </p:anim>
                                    <p:anim calcmode="lin" valueType="num">
                                      <p:cBhvr>
                                        <p:cTn id="81" dur="500"/>
                                        <p:tgtEl>
                                          <p:spTgt spid="51"/>
                                        </p:tgtEl>
                                        <p:attrNameLst>
                                          <p:attrName>ppt_h</p:attrName>
                                        </p:attrNameLst>
                                      </p:cBhvr>
                                      <p:tavLst>
                                        <p:tav tm="0">
                                          <p:val>
                                            <p:strVal val="ppt_h"/>
                                          </p:val>
                                        </p:tav>
                                        <p:tav tm="100000">
                                          <p:val>
                                            <p:fltVal val="0"/>
                                          </p:val>
                                        </p:tav>
                                      </p:tavLst>
                                    </p:anim>
                                    <p:animEffect transition="out" filter="fade">
                                      <p:cBhvr>
                                        <p:cTn id="82" dur="500"/>
                                        <p:tgtEl>
                                          <p:spTgt spid="51"/>
                                        </p:tgtEl>
                                      </p:cBhvr>
                                    </p:animEffect>
                                    <p:set>
                                      <p:cBhvr>
                                        <p:cTn id="83"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5" name="bomb.wav"/>
                                        </p:tgtEl>
                                      </p:cMediaNode>
                                    </p:audio>
                                  </p:subTnLst>
                                </p:cTn>
                              </p:par>
                            </p:childTnLst>
                          </p:cTn>
                        </p:par>
                        <p:par>
                          <p:cTn id="84" fill="hold">
                            <p:stCondLst>
                              <p:cond delay="500"/>
                            </p:stCondLst>
                            <p:childTnLst>
                              <p:par>
                                <p:cTn id="85" presetID="42" presetClass="entr" presetSubtype="0" fill="hold" grpId="0" nodeType="after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fade">
                                      <p:cBhvr>
                                        <p:cTn id="87" dur="250"/>
                                        <p:tgtEl>
                                          <p:spTgt spid="10"/>
                                        </p:tgtEl>
                                      </p:cBhvr>
                                    </p:animEffect>
                                    <p:anim calcmode="lin" valueType="num">
                                      <p:cBhvr>
                                        <p:cTn id="88" dur="250" fill="hold"/>
                                        <p:tgtEl>
                                          <p:spTgt spid="10"/>
                                        </p:tgtEl>
                                        <p:attrNameLst>
                                          <p:attrName>ppt_x</p:attrName>
                                        </p:attrNameLst>
                                      </p:cBhvr>
                                      <p:tavLst>
                                        <p:tav tm="0">
                                          <p:val>
                                            <p:strVal val="#ppt_x"/>
                                          </p:val>
                                        </p:tav>
                                        <p:tav tm="100000">
                                          <p:val>
                                            <p:strVal val="#ppt_x"/>
                                          </p:val>
                                        </p:tav>
                                      </p:tavLst>
                                    </p:anim>
                                    <p:anim calcmode="lin" valueType="num">
                                      <p:cBhvr>
                                        <p:cTn id="89" dur="250" fill="hold"/>
                                        <p:tgtEl>
                                          <p:spTgt spid="10"/>
                                        </p:tgtEl>
                                        <p:attrNameLst>
                                          <p:attrName>ppt_y</p:attrName>
                                        </p:attrNameLst>
                                      </p:cBhvr>
                                      <p:tavLst>
                                        <p:tav tm="0">
                                          <p:val>
                                            <p:strVal val="#ppt_y+.1"/>
                                          </p:val>
                                        </p:tav>
                                        <p:tav tm="100000">
                                          <p:val>
                                            <p:strVal val="#ppt_y"/>
                                          </p:val>
                                        </p:tav>
                                      </p:tavLst>
                                    </p:anim>
                                  </p:childTnLst>
                                </p:cTn>
                              </p:par>
                            </p:childTnLst>
                          </p:cTn>
                        </p:par>
                        <p:par>
                          <p:cTn id="90" fill="hold">
                            <p:stCondLst>
                              <p:cond delay="750"/>
                            </p:stCondLst>
                            <p:childTnLst>
                              <p:par>
                                <p:cTn id="91" presetID="53" presetClass="exit" presetSubtype="32" fill="hold" grpId="1" nodeType="afterEffect">
                                  <p:stCondLst>
                                    <p:cond delay="2250"/>
                                  </p:stCondLst>
                                  <p:childTnLst>
                                    <p:anim calcmode="lin" valueType="num">
                                      <p:cBhvr>
                                        <p:cTn id="92" dur="5000"/>
                                        <p:tgtEl>
                                          <p:spTgt spid="10"/>
                                        </p:tgtEl>
                                        <p:attrNameLst>
                                          <p:attrName>ppt_w</p:attrName>
                                        </p:attrNameLst>
                                      </p:cBhvr>
                                      <p:tavLst>
                                        <p:tav tm="0">
                                          <p:val>
                                            <p:strVal val="ppt_w"/>
                                          </p:val>
                                        </p:tav>
                                        <p:tav tm="100000">
                                          <p:val>
                                            <p:fltVal val="0"/>
                                          </p:val>
                                        </p:tav>
                                      </p:tavLst>
                                    </p:anim>
                                    <p:anim calcmode="lin" valueType="num">
                                      <p:cBhvr>
                                        <p:cTn id="93" dur="5000"/>
                                        <p:tgtEl>
                                          <p:spTgt spid="10"/>
                                        </p:tgtEl>
                                        <p:attrNameLst>
                                          <p:attrName>ppt_h</p:attrName>
                                        </p:attrNameLst>
                                      </p:cBhvr>
                                      <p:tavLst>
                                        <p:tav tm="0">
                                          <p:val>
                                            <p:strVal val="ppt_h"/>
                                          </p:val>
                                        </p:tav>
                                        <p:tav tm="100000">
                                          <p:val>
                                            <p:fltVal val="0"/>
                                          </p:val>
                                        </p:tav>
                                      </p:tavLst>
                                    </p:anim>
                                    <p:animEffect transition="out" filter="fade">
                                      <p:cBhvr>
                                        <p:cTn id="94" dur="5000"/>
                                        <p:tgtEl>
                                          <p:spTgt spid="10"/>
                                        </p:tgtEl>
                                      </p:cBhvr>
                                    </p:animEffect>
                                    <p:set>
                                      <p:cBhvr>
                                        <p:cTn id="95"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6" restart="whenNotActive" fill="hold" evtFilter="cancelBubble" nodeType="interactiveSeq">
                <p:stCondLst>
                  <p:cond evt="onClick" delay="0">
                    <p:tgtEl>
                      <p:spTgt spid="55"/>
                    </p:tgtEl>
                  </p:cond>
                </p:stCondLst>
                <p:endSync evt="end" delay="0">
                  <p:rtn val="all"/>
                </p:endSync>
                <p:childTnLst>
                  <p:par>
                    <p:cTn id="97" fill="hold">
                      <p:stCondLst>
                        <p:cond delay="0"/>
                      </p:stCondLst>
                      <p:childTnLst>
                        <p:par>
                          <p:cTn id="98" fill="hold">
                            <p:stCondLst>
                              <p:cond delay="0"/>
                            </p:stCondLst>
                            <p:childTnLst>
                              <p:par>
                                <p:cTn id="99" presetID="53" presetClass="exit" presetSubtype="32" fill="hold" grpId="1" nodeType="clickEffect">
                                  <p:stCondLst>
                                    <p:cond delay="0"/>
                                  </p:stCondLst>
                                  <p:childTnLst>
                                    <p:anim calcmode="lin" valueType="num">
                                      <p:cBhvr>
                                        <p:cTn id="100" dur="500"/>
                                        <p:tgtEl>
                                          <p:spTgt spid="52"/>
                                        </p:tgtEl>
                                        <p:attrNameLst>
                                          <p:attrName>ppt_w</p:attrName>
                                        </p:attrNameLst>
                                      </p:cBhvr>
                                      <p:tavLst>
                                        <p:tav tm="0">
                                          <p:val>
                                            <p:strVal val="ppt_w"/>
                                          </p:val>
                                        </p:tav>
                                        <p:tav tm="100000">
                                          <p:val>
                                            <p:fltVal val="0"/>
                                          </p:val>
                                        </p:tav>
                                      </p:tavLst>
                                    </p:anim>
                                    <p:anim calcmode="lin" valueType="num">
                                      <p:cBhvr>
                                        <p:cTn id="101" dur="500"/>
                                        <p:tgtEl>
                                          <p:spTgt spid="52"/>
                                        </p:tgtEl>
                                        <p:attrNameLst>
                                          <p:attrName>ppt_h</p:attrName>
                                        </p:attrNameLst>
                                      </p:cBhvr>
                                      <p:tavLst>
                                        <p:tav tm="0">
                                          <p:val>
                                            <p:strVal val="ppt_h"/>
                                          </p:val>
                                        </p:tav>
                                        <p:tav tm="100000">
                                          <p:val>
                                            <p:fltVal val="0"/>
                                          </p:val>
                                        </p:tav>
                                      </p:tavLst>
                                    </p:anim>
                                    <p:animEffect transition="out" filter="fade">
                                      <p:cBhvr>
                                        <p:cTn id="102" dur="500"/>
                                        <p:tgtEl>
                                          <p:spTgt spid="52"/>
                                        </p:tgtEl>
                                      </p:cBhvr>
                                    </p:animEffect>
                                    <p:set>
                                      <p:cBhvr>
                                        <p:cTn id="103"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5" name="bomb.wav"/>
                                        </p:tgtEl>
                                      </p:cMediaNode>
                                    </p:audio>
                                  </p:subTnLst>
                                </p:cTn>
                              </p:par>
                              <p:par>
                                <p:cTn id="104" presetID="42" presetClass="entr" presetSubtype="0" fill="hold" grpId="0" nodeType="withEffect">
                                  <p:stCondLst>
                                    <p:cond delay="0"/>
                                  </p:stCondLst>
                                  <p:childTnLst>
                                    <p:set>
                                      <p:cBhvr>
                                        <p:cTn id="105" dur="1" fill="hold">
                                          <p:stCondLst>
                                            <p:cond delay="0"/>
                                          </p:stCondLst>
                                        </p:cTn>
                                        <p:tgtEl>
                                          <p:spTgt spid="46"/>
                                        </p:tgtEl>
                                        <p:attrNameLst>
                                          <p:attrName>style.visibility</p:attrName>
                                        </p:attrNameLst>
                                      </p:cBhvr>
                                      <p:to>
                                        <p:strVal val="visible"/>
                                      </p:to>
                                    </p:set>
                                    <p:animEffect transition="in" filter="fade">
                                      <p:cBhvr>
                                        <p:cTn id="106" dur="1000"/>
                                        <p:tgtEl>
                                          <p:spTgt spid="46"/>
                                        </p:tgtEl>
                                      </p:cBhvr>
                                    </p:animEffect>
                                    <p:anim calcmode="lin" valueType="num">
                                      <p:cBhvr>
                                        <p:cTn id="107" dur="1000" fill="hold"/>
                                        <p:tgtEl>
                                          <p:spTgt spid="46"/>
                                        </p:tgtEl>
                                        <p:attrNameLst>
                                          <p:attrName>ppt_x</p:attrName>
                                        </p:attrNameLst>
                                      </p:cBhvr>
                                      <p:tavLst>
                                        <p:tav tm="0">
                                          <p:val>
                                            <p:strVal val="#ppt_x"/>
                                          </p:val>
                                        </p:tav>
                                        <p:tav tm="100000">
                                          <p:val>
                                            <p:strVal val="#ppt_x"/>
                                          </p:val>
                                        </p:tav>
                                      </p:tavLst>
                                    </p:anim>
                                    <p:anim calcmode="lin" valueType="num">
                                      <p:cBhvr>
                                        <p:cTn id="108" dur="1000" fill="hold"/>
                                        <p:tgtEl>
                                          <p:spTgt spid="46"/>
                                        </p:tgtEl>
                                        <p:attrNameLst>
                                          <p:attrName>ppt_y</p:attrName>
                                        </p:attrNameLst>
                                      </p:cBhvr>
                                      <p:tavLst>
                                        <p:tav tm="0">
                                          <p:val>
                                            <p:strVal val="#ppt_y+.1"/>
                                          </p:val>
                                        </p:tav>
                                        <p:tav tm="100000">
                                          <p:val>
                                            <p:strVal val="#ppt_y"/>
                                          </p:val>
                                        </p:tav>
                                      </p:tavLst>
                                    </p:anim>
                                  </p:childTnLst>
                                </p:cTn>
                              </p:par>
                            </p:childTnLst>
                          </p:cTn>
                        </p:par>
                        <p:par>
                          <p:cTn id="109" fill="hold">
                            <p:stCondLst>
                              <p:cond delay="1000"/>
                            </p:stCondLst>
                            <p:childTnLst>
                              <p:par>
                                <p:cTn id="110" presetID="53" presetClass="exit" presetSubtype="32" fill="hold" grpId="1" nodeType="afterEffect">
                                  <p:stCondLst>
                                    <p:cond delay="1000"/>
                                  </p:stCondLst>
                                  <p:childTnLst>
                                    <p:anim calcmode="lin" valueType="num">
                                      <p:cBhvr>
                                        <p:cTn id="111" dur="5000"/>
                                        <p:tgtEl>
                                          <p:spTgt spid="46"/>
                                        </p:tgtEl>
                                        <p:attrNameLst>
                                          <p:attrName>ppt_w</p:attrName>
                                        </p:attrNameLst>
                                      </p:cBhvr>
                                      <p:tavLst>
                                        <p:tav tm="0">
                                          <p:val>
                                            <p:strVal val="ppt_w"/>
                                          </p:val>
                                        </p:tav>
                                        <p:tav tm="100000">
                                          <p:val>
                                            <p:fltVal val="0"/>
                                          </p:val>
                                        </p:tav>
                                      </p:tavLst>
                                    </p:anim>
                                    <p:anim calcmode="lin" valueType="num">
                                      <p:cBhvr>
                                        <p:cTn id="112" dur="5000"/>
                                        <p:tgtEl>
                                          <p:spTgt spid="46"/>
                                        </p:tgtEl>
                                        <p:attrNameLst>
                                          <p:attrName>ppt_h</p:attrName>
                                        </p:attrNameLst>
                                      </p:cBhvr>
                                      <p:tavLst>
                                        <p:tav tm="0">
                                          <p:val>
                                            <p:strVal val="ppt_h"/>
                                          </p:val>
                                        </p:tav>
                                        <p:tav tm="100000">
                                          <p:val>
                                            <p:fltVal val="0"/>
                                          </p:val>
                                        </p:tav>
                                      </p:tavLst>
                                    </p:anim>
                                    <p:animEffect transition="out" filter="fade">
                                      <p:cBhvr>
                                        <p:cTn id="113" dur="5000"/>
                                        <p:tgtEl>
                                          <p:spTgt spid="46"/>
                                        </p:tgtEl>
                                      </p:cBhvr>
                                    </p:animEffect>
                                    <p:set>
                                      <p:cBhvr>
                                        <p:cTn id="114"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5" restart="whenNotActive" fill="hold" evtFilter="cancelBubble" nodeType="interactiveSeq">
                <p:stCondLst>
                  <p:cond evt="onClick" delay="0">
                    <p:tgtEl>
                      <p:spTgt spid="56"/>
                    </p:tgtEl>
                  </p:cond>
                </p:stCondLst>
                <p:endSync evt="end" delay="0">
                  <p:rtn val="all"/>
                </p:endSync>
                <p:childTnLst>
                  <p:par>
                    <p:cTn id="116" fill="hold">
                      <p:stCondLst>
                        <p:cond delay="0"/>
                      </p:stCondLst>
                      <p:childTnLst>
                        <p:par>
                          <p:cTn id="117" fill="hold">
                            <p:stCondLst>
                              <p:cond delay="0"/>
                            </p:stCondLst>
                            <p:childTnLst>
                              <p:par>
                                <p:cTn id="118" presetID="21" presetClass="emph" presetSubtype="0" fill="hold" grpId="1" nodeType="clickEffect">
                                  <p:stCondLst>
                                    <p:cond delay="0"/>
                                  </p:stCondLst>
                                  <p:childTnLst>
                                    <p:animClr clrSpc="hsl" dir="cw">
                                      <p:cBhvr override="childStyle">
                                        <p:cTn id="119" dur="500" fill="hold"/>
                                        <p:tgtEl>
                                          <p:spTgt spid="43"/>
                                        </p:tgtEl>
                                        <p:attrNameLst>
                                          <p:attrName>style.color</p:attrName>
                                        </p:attrNameLst>
                                      </p:cBhvr>
                                      <p:by>
                                        <p:hsl h="7200000" s="0" l="0"/>
                                      </p:by>
                                    </p:animClr>
                                    <p:animClr clrSpc="hsl" dir="cw">
                                      <p:cBhvr>
                                        <p:cTn id="120" dur="500" fill="hold"/>
                                        <p:tgtEl>
                                          <p:spTgt spid="43"/>
                                        </p:tgtEl>
                                        <p:attrNameLst>
                                          <p:attrName>fillcolor</p:attrName>
                                        </p:attrNameLst>
                                      </p:cBhvr>
                                      <p:by>
                                        <p:hsl h="7200000" s="0" l="0"/>
                                      </p:by>
                                    </p:animClr>
                                    <p:animClr clrSpc="hsl" dir="cw">
                                      <p:cBhvr>
                                        <p:cTn id="121" dur="500" fill="hold"/>
                                        <p:tgtEl>
                                          <p:spTgt spid="43"/>
                                        </p:tgtEl>
                                        <p:attrNameLst>
                                          <p:attrName>stroke.color</p:attrName>
                                        </p:attrNameLst>
                                      </p:cBhvr>
                                      <p:by>
                                        <p:hsl h="7200000" s="0" l="0"/>
                                      </p:by>
                                    </p:animClr>
                                    <p:set>
                                      <p:cBhvr>
                                        <p:cTn id="122" dur="500" fill="hold"/>
                                        <p:tgtEl>
                                          <p:spTgt spid="43"/>
                                        </p:tgtEl>
                                        <p:attrNameLst>
                                          <p:attrName>fill.type</p:attrName>
                                        </p:attrNameLst>
                                      </p:cBhvr>
                                      <p:to>
                                        <p:strVal val="solid"/>
                                      </p:to>
                                    </p:set>
                                  </p:childTnLst>
                                  <p:subTnLst>
                                    <p:audio>
                                      <p:cMediaNode>
                                        <p:cTn display="0" masterRel="sameClick">
                                          <p:stCondLst>
                                            <p:cond evt="begin" delay="0">
                                              <p:tn val="118"/>
                                            </p:cond>
                                          </p:stCondLst>
                                          <p:endCondLst>
                                            <p:cond evt="onStopAudio" delay="0">
                                              <p:tgtEl>
                                                <p:sldTgt/>
                                              </p:tgtEl>
                                            </p:cond>
                                          </p:endCondLst>
                                        </p:cTn>
                                        <p:tgtEl>
                                          <p:sndTgt r:embed="rId6" name="applause.wav"/>
                                        </p:tgtEl>
                                      </p:cMediaNode>
                                    </p:audio>
                                  </p:subTnLst>
                                </p:cTn>
                              </p:par>
                            </p:childTnLst>
                          </p:cTn>
                        </p:par>
                        <p:par>
                          <p:cTn id="123" fill="hold">
                            <p:stCondLst>
                              <p:cond delay="500"/>
                            </p:stCondLst>
                            <p:childTnLst>
                              <p:par>
                                <p:cTn id="124" presetID="42" presetClass="entr" presetSubtype="0" fill="hold" grpId="0" nodeType="afterEffect">
                                  <p:stCondLst>
                                    <p:cond delay="0"/>
                                  </p:stCondLst>
                                  <p:childTnLst>
                                    <p:set>
                                      <p:cBhvr>
                                        <p:cTn id="125" dur="1" fill="hold">
                                          <p:stCondLst>
                                            <p:cond delay="0"/>
                                          </p:stCondLst>
                                        </p:cTn>
                                        <p:tgtEl>
                                          <p:spTgt spid="8"/>
                                        </p:tgtEl>
                                        <p:attrNameLst>
                                          <p:attrName>style.visibility</p:attrName>
                                        </p:attrNameLst>
                                      </p:cBhvr>
                                      <p:to>
                                        <p:strVal val="visible"/>
                                      </p:to>
                                    </p:set>
                                    <p:animEffect transition="in" filter="fade">
                                      <p:cBhvr>
                                        <p:cTn id="126" dur="10"/>
                                        <p:tgtEl>
                                          <p:spTgt spid="8"/>
                                        </p:tgtEl>
                                      </p:cBhvr>
                                    </p:animEffect>
                                    <p:anim calcmode="lin" valueType="num">
                                      <p:cBhvr>
                                        <p:cTn id="127" dur="10" fill="hold"/>
                                        <p:tgtEl>
                                          <p:spTgt spid="8"/>
                                        </p:tgtEl>
                                        <p:attrNameLst>
                                          <p:attrName>ppt_x</p:attrName>
                                        </p:attrNameLst>
                                      </p:cBhvr>
                                      <p:tavLst>
                                        <p:tav tm="0">
                                          <p:val>
                                            <p:strVal val="#ppt_x"/>
                                          </p:val>
                                        </p:tav>
                                        <p:tav tm="100000">
                                          <p:val>
                                            <p:strVal val="#ppt_x"/>
                                          </p:val>
                                        </p:tav>
                                      </p:tavLst>
                                    </p:anim>
                                    <p:anim calcmode="lin" valueType="num">
                                      <p:cBhvr>
                                        <p:cTn id="128"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audio>
              <p:cMediaNode vol="80000">
                <p:cTn id="129" fill="hold" display="0">
                  <p:stCondLst>
                    <p:cond delay="indefinite"/>
                  </p:stCondLst>
                  <p:endCondLst>
                    <p:cond evt="onStopAudio" delay="0">
                      <p:tgtEl>
                        <p:sldTgt/>
                      </p:tgtEl>
                    </p:cond>
                  </p:endCondLst>
                </p:cTn>
                <p:tgtEl>
                  <p:spTgt spid="2"/>
                </p:tgtEl>
              </p:cMediaNode>
            </p:audio>
            <p:seq concurrent="1" nextAc="seek">
              <p:cTn id="130" restart="whenNotActive" fill="hold" evtFilter="cancelBubble" nodeType="interactiveSeq">
                <p:stCondLst>
                  <p:cond evt="onClick" delay="0">
                    <p:tgtEl>
                      <p:spTgt spid="40"/>
                    </p:tgtEl>
                  </p:cond>
                </p:stCondLst>
                <p:endSync evt="end" delay="0">
                  <p:rtn val="all"/>
                </p:endSync>
                <p:childTnLst>
                  <p:par>
                    <p:cTn id="131" fill="hold">
                      <p:stCondLst>
                        <p:cond delay="0"/>
                      </p:stCondLst>
                      <p:childTnLst>
                        <p:par>
                          <p:cTn id="132" fill="hold">
                            <p:stCondLst>
                              <p:cond delay="0"/>
                            </p:stCondLst>
                            <p:childTnLst>
                              <p:par>
                                <p:cTn id="133" presetID="1" presetClass="mediacall" presetSubtype="0" fill="hold" nodeType="withEffect">
                                  <p:stCondLst>
                                    <p:cond delay="0"/>
                                  </p:stCondLst>
                                  <p:childTnLst>
                                    <p:cmd type="call" cmd="playFrom(0.0)">
                                      <p:cBhvr>
                                        <p:cTn id="134" dur="60003" fill="hold"/>
                                        <p:tgtEl>
                                          <p:spTgt spid="2"/>
                                        </p:tgtEl>
                                      </p:cBhvr>
                                    </p:cmd>
                                  </p:childTnLst>
                                </p:cTn>
                              </p:par>
                              <p:par>
                                <p:cTn id="135" presetID="21" presetClass="entr" presetSubtype="1" repeatCount="10000" fill="hold" grpId="0" nodeType="withEffect">
                                  <p:stCondLst>
                                    <p:cond delay="0"/>
                                  </p:stCondLst>
                                  <p:childTnLst>
                                    <p:set>
                                      <p:cBhvr>
                                        <p:cTn id="136" dur="1" fill="hold">
                                          <p:stCondLst>
                                            <p:cond delay="0"/>
                                          </p:stCondLst>
                                        </p:cTn>
                                        <p:tgtEl>
                                          <p:spTgt spid="85"/>
                                        </p:tgtEl>
                                        <p:attrNameLst>
                                          <p:attrName>style.visibility</p:attrName>
                                        </p:attrNameLst>
                                      </p:cBhvr>
                                      <p:to>
                                        <p:strVal val="visible"/>
                                      </p:to>
                                    </p:set>
                                    <p:animEffect transition="in" filter="wheel(1)">
                                      <p:cBhvr>
                                        <p:cTn id="137" dur="1000"/>
                                        <p:tgtEl>
                                          <p:spTgt spid="85"/>
                                        </p:tgtEl>
                                      </p:cBhvr>
                                    </p:animEffect>
                                  </p:childTnLst>
                                </p:cTn>
                              </p:par>
                              <p:par>
                                <p:cTn id="138" presetID="21" presetClass="entr" presetSubtype="1" repeatCount="10000" fill="hold" grpId="0" nodeType="withEffect">
                                  <p:stCondLst>
                                    <p:cond delay="0"/>
                                  </p:stCondLst>
                                  <p:childTnLst>
                                    <p:set>
                                      <p:cBhvr>
                                        <p:cTn id="139" dur="1" fill="hold">
                                          <p:stCondLst>
                                            <p:cond delay="0"/>
                                          </p:stCondLst>
                                        </p:cTn>
                                        <p:tgtEl>
                                          <p:spTgt spid="84"/>
                                        </p:tgtEl>
                                        <p:attrNameLst>
                                          <p:attrName>style.visibility</p:attrName>
                                        </p:attrNameLst>
                                      </p:cBhvr>
                                      <p:to>
                                        <p:strVal val="visible"/>
                                      </p:to>
                                    </p:set>
                                    <p:animEffect transition="in" filter="wheel(1)">
                                      <p:cBhvr>
                                        <p:cTn id="140" dur="1000"/>
                                        <p:tgtEl>
                                          <p:spTgt spid="84"/>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91"/>
                                        </p:tgtEl>
                                        <p:attrNameLst>
                                          <p:attrName>style.visibility</p:attrName>
                                        </p:attrNameLst>
                                      </p:cBhvr>
                                      <p:to>
                                        <p:strVal val="visible"/>
                                      </p:to>
                                    </p:set>
                                    <p:animEffect transition="in" filter="fade">
                                      <p:cBhvr>
                                        <p:cTn id="143" dur="1000"/>
                                        <p:tgtEl>
                                          <p:spTgt spid="91"/>
                                        </p:tgtEl>
                                      </p:cBhvr>
                                    </p:animEffect>
                                  </p:childTnLst>
                                </p:cTn>
                              </p:par>
                              <p:par>
                                <p:cTn id="144" presetID="10" presetClass="exit" presetSubtype="0" fill="hold" grpId="1" nodeType="withEffect">
                                  <p:stCondLst>
                                    <p:cond delay="1000"/>
                                  </p:stCondLst>
                                  <p:childTnLst>
                                    <p:animEffect transition="out" filter="fade">
                                      <p:cBhvr>
                                        <p:cTn id="145" dur="250"/>
                                        <p:tgtEl>
                                          <p:spTgt spid="91"/>
                                        </p:tgtEl>
                                      </p:cBhvr>
                                    </p:animEffect>
                                    <p:set>
                                      <p:cBhvr>
                                        <p:cTn id="146" dur="1" fill="hold">
                                          <p:stCondLst>
                                            <p:cond delay="249"/>
                                          </p:stCondLst>
                                        </p:cTn>
                                        <p:tgtEl>
                                          <p:spTgt spid="91"/>
                                        </p:tgtEl>
                                        <p:attrNameLst>
                                          <p:attrName>style.visibility</p:attrName>
                                        </p:attrNameLst>
                                      </p:cBhvr>
                                      <p:to>
                                        <p:strVal val="hidden"/>
                                      </p:to>
                                    </p:set>
                                  </p:childTnLst>
                                </p:cTn>
                              </p:par>
                              <p:par>
                                <p:cTn id="147" presetID="10" presetClass="entr" presetSubtype="0" fill="hold" grpId="0" nodeType="withEffect">
                                  <p:stCondLst>
                                    <p:cond delay="1000"/>
                                  </p:stCondLst>
                                  <p:childTnLst>
                                    <p:set>
                                      <p:cBhvr>
                                        <p:cTn id="148" dur="1" fill="hold">
                                          <p:stCondLst>
                                            <p:cond delay="0"/>
                                          </p:stCondLst>
                                        </p:cTn>
                                        <p:tgtEl>
                                          <p:spTgt spid="92"/>
                                        </p:tgtEl>
                                        <p:attrNameLst>
                                          <p:attrName>style.visibility</p:attrName>
                                        </p:attrNameLst>
                                      </p:cBhvr>
                                      <p:to>
                                        <p:strVal val="visible"/>
                                      </p:to>
                                    </p:set>
                                    <p:animEffect transition="in" filter="fade">
                                      <p:cBhvr>
                                        <p:cTn id="149" dur="1000"/>
                                        <p:tgtEl>
                                          <p:spTgt spid="92"/>
                                        </p:tgtEl>
                                      </p:cBhvr>
                                    </p:animEffect>
                                  </p:childTnLst>
                                </p:cTn>
                              </p:par>
                              <p:par>
                                <p:cTn id="150" presetID="10" presetClass="exit" presetSubtype="0" fill="hold" grpId="1" nodeType="withEffect">
                                  <p:stCondLst>
                                    <p:cond delay="2000"/>
                                  </p:stCondLst>
                                  <p:childTnLst>
                                    <p:animEffect transition="out" filter="fade">
                                      <p:cBhvr>
                                        <p:cTn id="151" dur="250"/>
                                        <p:tgtEl>
                                          <p:spTgt spid="92"/>
                                        </p:tgtEl>
                                      </p:cBhvr>
                                    </p:animEffect>
                                    <p:set>
                                      <p:cBhvr>
                                        <p:cTn id="152" dur="1" fill="hold">
                                          <p:stCondLst>
                                            <p:cond delay="249"/>
                                          </p:stCondLst>
                                        </p:cTn>
                                        <p:tgtEl>
                                          <p:spTgt spid="92"/>
                                        </p:tgtEl>
                                        <p:attrNameLst>
                                          <p:attrName>style.visibility</p:attrName>
                                        </p:attrNameLst>
                                      </p:cBhvr>
                                      <p:to>
                                        <p:strVal val="hidden"/>
                                      </p:to>
                                    </p:set>
                                  </p:childTnLst>
                                </p:cTn>
                              </p:par>
                              <p:par>
                                <p:cTn id="153" presetID="10" presetClass="entr" presetSubtype="0" fill="hold" grpId="0" nodeType="withEffect">
                                  <p:stCondLst>
                                    <p:cond delay="2000"/>
                                  </p:stCondLst>
                                  <p:childTnLst>
                                    <p:set>
                                      <p:cBhvr>
                                        <p:cTn id="154" dur="1" fill="hold">
                                          <p:stCondLst>
                                            <p:cond delay="0"/>
                                          </p:stCondLst>
                                        </p:cTn>
                                        <p:tgtEl>
                                          <p:spTgt spid="89"/>
                                        </p:tgtEl>
                                        <p:attrNameLst>
                                          <p:attrName>style.visibility</p:attrName>
                                        </p:attrNameLst>
                                      </p:cBhvr>
                                      <p:to>
                                        <p:strVal val="visible"/>
                                      </p:to>
                                    </p:set>
                                    <p:animEffect transition="in" filter="fade">
                                      <p:cBhvr>
                                        <p:cTn id="155" dur="1000"/>
                                        <p:tgtEl>
                                          <p:spTgt spid="89"/>
                                        </p:tgtEl>
                                      </p:cBhvr>
                                    </p:animEffect>
                                  </p:childTnLst>
                                </p:cTn>
                              </p:par>
                              <p:par>
                                <p:cTn id="156" presetID="10" presetClass="exit" presetSubtype="0" fill="hold" grpId="1" nodeType="withEffect">
                                  <p:stCondLst>
                                    <p:cond delay="3000"/>
                                  </p:stCondLst>
                                  <p:childTnLst>
                                    <p:animEffect transition="out" filter="fade">
                                      <p:cBhvr>
                                        <p:cTn id="157" dur="250"/>
                                        <p:tgtEl>
                                          <p:spTgt spid="89"/>
                                        </p:tgtEl>
                                      </p:cBhvr>
                                    </p:animEffect>
                                    <p:set>
                                      <p:cBhvr>
                                        <p:cTn id="158" dur="1" fill="hold">
                                          <p:stCondLst>
                                            <p:cond delay="249"/>
                                          </p:stCondLst>
                                        </p:cTn>
                                        <p:tgtEl>
                                          <p:spTgt spid="89"/>
                                        </p:tgtEl>
                                        <p:attrNameLst>
                                          <p:attrName>style.visibility</p:attrName>
                                        </p:attrNameLst>
                                      </p:cBhvr>
                                      <p:to>
                                        <p:strVal val="hidden"/>
                                      </p:to>
                                    </p:set>
                                  </p:childTnLst>
                                </p:cTn>
                              </p:par>
                              <p:par>
                                <p:cTn id="159" presetID="10" presetClass="entr" presetSubtype="0" fill="hold" grpId="0" nodeType="withEffect">
                                  <p:stCondLst>
                                    <p:cond delay="3000"/>
                                  </p:stCondLst>
                                  <p:childTnLst>
                                    <p:set>
                                      <p:cBhvr>
                                        <p:cTn id="160" dur="1" fill="hold">
                                          <p:stCondLst>
                                            <p:cond delay="0"/>
                                          </p:stCondLst>
                                        </p:cTn>
                                        <p:tgtEl>
                                          <p:spTgt spid="90"/>
                                        </p:tgtEl>
                                        <p:attrNameLst>
                                          <p:attrName>style.visibility</p:attrName>
                                        </p:attrNameLst>
                                      </p:cBhvr>
                                      <p:to>
                                        <p:strVal val="visible"/>
                                      </p:to>
                                    </p:set>
                                    <p:animEffect transition="in" filter="fade">
                                      <p:cBhvr>
                                        <p:cTn id="161" dur="1000"/>
                                        <p:tgtEl>
                                          <p:spTgt spid="90"/>
                                        </p:tgtEl>
                                      </p:cBhvr>
                                    </p:animEffect>
                                  </p:childTnLst>
                                </p:cTn>
                              </p:par>
                              <p:par>
                                <p:cTn id="162" presetID="10" presetClass="exit" presetSubtype="0" fill="hold" grpId="1" nodeType="withEffect">
                                  <p:stCondLst>
                                    <p:cond delay="4000"/>
                                  </p:stCondLst>
                                  <p:childTnLst>
                                    <p:animEffect transition="out" filter="fade">
                                      <p:cBhvr>
                                        <p:cTn id="163" dur="250"/>
                                        <p:tgtEl>
                                          <p:spTgt spid="90"/>
                                        </p:tgtEl>
                                      </p:cBhvr>
                                    </p:animEffect>
                                    <p:set>
                                      <p:cBhvr>
                                        <p:cTn id="164" dur="1" fill="hold">
                                          <p:stCondLst>
                                            <p:cond delay="249"/>
                                          </p:stCondLst>
                                        </p:cTn>
                                        <p:tgtEl>
                                          <p:spTgt spid="90"/>
                                        </p:tgtEl>
                                        <p:attrNameLst>
                                          <p:attrName>style.visibility</p:attrName>
                                        </p:attrNameLst>
                                      </p:cBhvr>
                                      <p:to>
                                        <p:strVal val="hidden"/>
                                      </p:to>
                                    </p:set>
                                  </p:childTnLst>
                                </p:cTn>
                              </p:par>
                              <p:par>
                                <p:cTn id="165" presetID="10" presetClass="entr" presetSubtype="0" fill="hold" grpId="0" nodeType="withEffect">
                                  <p:stCondLst>
                                    <p:cond delay="4000"/>
                                  </p:stCondLst>
                                  <p:childTnLst>
                                    <p:set>
                                      <p:cBhvr>
                                        <p:cTn id="166" dur="1" fill="hold">
                                          <p:stCondLst>
                                            <p:cond delay="0"/>
                                          </p:stCondLst>
                                        </p:cTn>
                                        <p:tgtEl>
                                          <p:spTgt spid="88"/>
                                        </p:tgtEl>
                                        <p:attrNameLst>
                                          <p:attrName>style.visibility</p:attrName>
                                        </p:attrNameLst>
                                      </p:cBhvr>
                                      <p:to>
                                        <p:strVal val="visible"/>
                                      </p:to>
                                    </p:set>
                                    <p:animEffect transition="in" filter="fade">
                                      <p:cBhvr>
                                        <p:cTn id="167" dur="1000"/>
                                        <p:tgtEl>
                                          <p:spTgt spid="88"/>
                                        </p:tgtEl>
                                      </p:cBhvr>
                                    </p:animEffect>
                                  </p:childTnLst>
                                </p:cTn>
                              </p:par>
                              <p:par>
                                <p:cTn id="168" presetID="10" presetClass="exit" presetSubtype="0" fill="hold" grpId="1" nodeType="withEffect">
                                  <p:stCondLst>
                                    <p:cond delay="5000"/>
                                  </p:stCondLst>
                                  <p:childTnLst>
                                    <p:animEffect transition="out" filter="fade">
                                      <p:cBhvr>
                                        <p:cTn id="169" dur="250"/>
                                        <p:tgtEl>
                                          <p:spTgt spid="88"/>
                                        </p:tgtEl>
                                      </p:cBhvr>
                                    </p:animEffect>
                                    <p:set>
                                      <p:cBhvr>
                                        <p:cTn id="170" dur="1" fill="hold">
                                          <p:stCondLst>
                                            <p:cond delay="249"/>
                                          </p:stCondLst>
                                        </p:cTn>
                                        <p:tgtEl>
                                          <p:spTgt spid="88"/>
                                        </p:tgtEl>
                                        <p:attrNameLst>
                                          <p:attrName>style.visibility</p:attrName>
                                        </p:attrNameLst>
                                      </p:cBhvr>
                                      <p:to>
                                        <p:strVal val="hidden"/>
                                      </p:to>
                                    </p:set>
                                  </p:childTnLst>
                                </p:cTn>
                              </p:par>
                              <p:par>
                                <p:cTn id="171" presetID="10" presetClass="entr" presetSubtype="0" fill="hold" grpId="0" nodeType="withEffect">
                                  <p:stCondLst>
                                    <p:cond delay="5000"/>
                                  </p:stCondLst>
                                  <p:childTnLst>
                                    <p:set>
                                      <p:cBhvr>
                                        <p:cTn id="172" dur="1" fill="hold">
                                          <p:stCondLst>
                                            <p:cond delay="0"/>
                                          </p:stCondLst>
                                        </p:cTn>
                                        <p:tgtEl>
                                          <p:spTgt spid="87"/>
                                        </p:tgtEl>
                                        <p:attrNameLst>
                                          <p:attrName>style.visibility</p:attrName>
                                        </p:attrNameLst>
                                      </p:cBhvr>
                                      <p:to>
                                        <p:strVal val="visible"/>
                                      </p:to>
                                    </p:set>
                                    <p:animEffect transition="in" filter="fade">
                                      <p:cBhvr>
                                        <p:cTn id="173" dur="1000"/>
                                        <p:tgtEl>
                                          <p:spTgt spid="87"/>
                                        </p:tgtEl>
                                      </p:cBhvr>
                                    </p:animEffect>
                                  </p:childTnLst>
                                </p:cTn>
                              </p:par>
                              <p:par>
                                <p:cTn id="174" presetID="10" presetClass="exit" presetSubtype="0" fill="hold" grpId="1" nodeType="withEffect">
                                  <p:stCondLst>
                                    <p:cond delay="6000"/>
                                  </p:stCondLst>
                                  <p:childTnLst>
                                    <p:animEffect transition="out" filter="fade">
                                      <p:cBhvr>
                                        <p:cTn id="175" dur="250"/>
                                        <p:tgtEl>
                                          <p:spTgt spid="87"/>
                                        </p:tgtEl>
                                      </p:cBhvr>
                                    </p:animEffect>
                                    <p:set>
                                      <p:cBhvr>
                                        <p:cTn id="176" dur="1" fill="hold">
                                          <p:stCondLst>
                                            <p:cond delay="249"/>
                                          </p:stCondLst>
                                        </p:cTn>
                                        <p:tgtEl>
                                          <p:spTgt spid="87"/>
                                        </p:tgtEl>
                                        <p:attrNameLst>
                                          <p:attrName>style.visibility</p:attrName>
                                        </p:attrNameLst>
                                      </p:cBhvr>
                                      <p:to>
                                        <p:strVal val="hidden"/>
                                      </p:to>
                                    </p:set>
                                  </p:childTnLst>
                                </p:cTn>
                              </p:par>
                              <p:par>
                                <p:cTn id="177" presetID="10" presetClass="entr" presetSubtype="0" fill="hold" grpId="0" nodeType="withEffect">
                                  <p:stCondLst>
                                    <p:cond delay="6000"/>
                                  </p:stCondLst>
                                  <p:childTnLst>
                                    <p:set>
                                      <p:cBhvr>
                                        <p:cTn id="178" dur="1" fill="hold">
                                          <p:stCondLst>
                                            <p:cond delay="0"/>
                                          </p:stCondLst>
                                        </p:cTn>
                                        <p:tgtEl>
                                          <p:spTgt spid="93"/>
                                        </p:tgtEl>
                                        <p:attrNameLst>
                                          <p:attrName>style.visibility</p:attrName>
                                        </p:attrNameLst>
                                      </p:cBhvr>
                                      <p:to>
                                        <p:strVal val="visible"/>
                                      </p:to>
                                    </p:set>
                                    <p:animEffect transition="in" filter="fade">
                                      <p:cBhvr>
                                        <p:cTn id="179" dur="1000"/>
                                        <p:tgtEl>
                                          <p:spTgt spid="93"/>
                                        </p:tgtEl>
                                      </p:cBhvr>
                                    </p:animEffect>
                                  </p:childTnLst>
                                </p:cTn>
                              </p:par>
                              <p:par>
                                <p:cTn id="180" presetID="10" presetClass="exit" presetSubtype="0" fill="hold" grpId="1" nodeType="withEffect">
                                  <p:stCondLst>
                                    <p:cond delay="7000"/>
                                  </p:stCondLst>
                                  <p:childTnLst>
                                    <p:animEffect transition="out" filter="fade">
                                      <p:cBhvr>
                                        <p:cTn id="181" dur="250"/>
                                        <p:tgtEl>
                                          <p:spTgt spid="93"/>
                                        </p:tgtEl>
                                      </p:cBhvr>
                                    </p:animEffect>
                                    <p:set>
                                      <p:cBhvr>
                                        <p:cTn id="182" dur="1" fill="hold">
                                          <p:stCondLst>
                                            <p:cond delay="249"/>
                                          </p:stCondLst>
                                        </p:cTn>
                                        <p:tgtEl>
                                          <p:spTgt spid="93"/>
                                        </p:tgtEl>
                                        <p:attrNameLst>
                                          <p:attrName>style.visibility</p:attrName>
                                        </p:attrNameLst>
                                      </p:cBhvr>
                                      <p:to>
                                        <p:strVal val="hidden"/>
                                      </p:to>
                                    </p:set>
                                  </p:childTnLst>
                                </p:cTn>
                              </p:par>
                              <p:par>
                                <p:cTn id="183" presetID="10" presetClass="entr" presetSubtype="0" fill="hold" grpId="0" nodeType="withEffect">
                                  <p:stCondLst>
                                    <p:cond delay="7000"/>
                                  </p:stCondLst>
                                  <p:childTnLst>
                                    <p:set>
                                      <p:cBhvr>
                                        <p:cTn id="184" dur="1" fill="hold">
                                          <p:stCondLst>
                                            <p:cond delay="0"/>
                                          </p:stCondLst>
                                        </p:cTn>
                                        <p:tgtEl>
                                          <p:spTgt spid="94"/>
                                        </p:tgtEl>
                                        <p:attrNameLst>
                                          <p:attrName>style.visibility</p:attrName>
                                        </p:attrNameLst>
                                      </p:cBhvr>
                                      <p:to>
                                        <p:strVal val="visible"/>
                                      </p:to>
                                    </p:set>
                                    <p:animEffect transition="in" filter="fade">
                                      <p:cBhvr>
                                        <p:cTn id="185" dur="1000"/>
                                        <p:tgtEl>
                                          <p:spTgt spid="94"/>
                                        </p:tgtEl>
                                      </p:cBhvr>
                                    </p:animEffect>
                                  </p:childTnLst>
                                </p:cTn>
                              </p:par>
                              <p:par>
                                <p:cTn id="186" presetID="10" presetClass="exit" presetSubtype="0" fill="hold" grpId="1" nodeType="withEffect">
                                  <p:stCondLst>
                                    <p:cond delay="8000"/>
                                  </p:stCondLst>
                                  <p:childTnLst>
                                    <p:animEffect transition="out" filter="fade">
                                      <p:cBhvr>
                                        <p:cTn id="187" dur="250"/>
                                        <p:tgtEl>
                                          <p:spTgt spid="94"/>
                                        </p:tgtEl>
                                      </p:cBhvr>
                                    </p:animEffect>
                                    <p:set>
                                      <p:cBhvr>
                                        <p:cTn id="188" dur="1" fill="hold">
                                          <p:stCondLst>
                                            <p:cond delay="249"/>
                                          </p:stCondLst>
                                        </p:cTn>
                                        <p:tgtEl>
                                          <p:spTgt spid="94"/>
                                        </p:tgtEl>
                                        <p:attrNameLst>
                                          <p:attrName>style.visibility</p:attrName>
                                        </p:attrNameLst>
                                      </p:cBhvr>
                                      <p:to>
                                        <p:strVal val="hidden"/>
                                      </p:to>
                                    </p:set>
                                  </p:childTnLst>
                                </p:cTn>
                              </p:par>
                              <p:par>
                                <p:cTn id="189" presetID="10" presetClass="entr" presetSubtype="0" fill="hold" grpId="0" nodeType="withEffect">
                                  <p:stCondLst>
                                    <p:cond delay="8000"/>
                                  </p:stCondLst>
                                  <p:childTnLst>
                                    <p:set>
                                      <p:cBhvr>
                                        <p:cTn id="190" dur="1" fill="hold">
                                          <p:stCondLst>
                                            <p:cond delay="0"/>
                                          </p:stCondLst>
                                        </p:cTn>
                                        <p:tgtEl>
                                          <p:spTgt spid="95"/>
                                        </p:tgtEl>
                                        <p:attrNameLst>
                                          <p:attrName>style.visibility</p:attrName>
                                        </p:attrNameLst>
                                      </p:cBhvr>
                                      <p:to>
                                        <p:strVal val="visible"/>
                                      </p:to>
                                    </p:set>
                                    <p:animEffect transition="in" filter="fade">
                                      <p:cBhvr>
                                        <p:cTn id="191" dur="1000"/>
                                        <p:tgtEl>
                                          <p:spTgt spid="95"/>
                                        </p:tgtEl>
                                      </p:cBhvr>
                                    </p:animEffect>
                                  </p:childTnLst>
                                </p:cTn>
                              </p:par>
                              <p:par>
                                <p:cTn id="192" presetID="10" presetClass="exit" presetSubtype="0" fill="hold" grpId="1" nodeType="withEffect">
                                  <p:stCondLst>
                                    <p:cond delay="9000"/>
                                  </p:stCondLst>
                                  <p:childTnLst>
                                    <p:animEffect transition="out" filter="fade">
                                      <p:cBhvr>
                                        <p:cTn id="193" dur="250"/>
                                        <p:tgtEl>
                                          <p:spTgt spid="95"/>
                                        </p:tgtEl>
                                      </p:cBhvr>
                                    </p:animEffect>
                                    <p:set>
                                      <p:cBhvr>
                                        <p:cTn id="194" dur="1" fill="hold">
                                          <p:stCondLst>
                                            <p:cond delay="249"/>
                                          </p:stCondLst>
                                        </p:cTn>
                                        <p:tgtEl>
                                          <p:spTgt spid="95"/>
                                        </p:tgtEl>
                                        <p:attrNameLst>
                                          <p:attrName>style.visibility</p:attrName>
                                        </p:attrNameLst>
                                      </p:cBhvr>
                                      <p:to>
                                        <p:strVal val="hidden"/>
                                      </p:to>
                                    </p:set>
                                  </p:childTnLst>
                                </p:cTn>
                              </p:par>
                              <p:par>
                                <p:cTn id="195" presetID="10" presetClass="entr" presetSubtype="0" fill="hold" grpId="0" nodeType="withEffect">
                                  <p:stCondLst>
                                    <p:cond delay="9000"/>
                                  </p:stCondLst>
                                  <p:childTnLst>
                                    <p:set>
                                      <p:cBhvr>
                                        <p:cTn id="196" dur="1" fill="hold">
                                          <p:stCondLst>
                                            <p:cond delay="0"/>
                                          </p:stCondLst>
                                        </p:cTn>
                                        <p:tgtEl>
                                          <p:spTgt spid="86"/>
                                        </p:tgtEl>
                                        <p:attrNameLst>
                                          <p:attrName>style.visibility</p:attrName>
                                        </p:attrNameLst>
                                      </p:cBhvr>
                                      <p:to>
                                        <p:strVal val="visible"/>
                                      </p:to>
                                    </p:set>
                                    <p:animEffect transition="in" filter="fade">
                                      <p:cBhvr>
                                        <p:cTn id="197" dur="1000"/>
                                        <p:tgtEl>
                                          <p:spTgt spid="86"/>
                                        </p:tgtEl>
                                      </p:cBhvr>
                                    </p:animEffect>
                                  </p:childTnLst>
                                </p:cTn>
                              </p:par>
                              <p:par>
                                <p:cTn id="198" presetID="10" presetClass="exit" presetSubtype="0" fill="hold" grpId="1" nodeType="withEffect">
                                  <p:stCondLst>
                                    <p:cond delay="10000"/>
                                  </p:stCondLst>
                                  <p:childTnLst>
                                    <p:animEffect transition="out" filter="fade">
                                      <p:cBhvr>
                                        <p:cTn id="199" dur="250"/>
                                        <p:tgtEl>
                                          <p:spTgt spid="86"/>
                                        </p:tgtEl>
                                      </p:cBhvr>
                                    </p:animEffect>
                                    <p:set>
                                      <p:cBhvr>
                                        <p:cTn id="200" dur="1" fill="hold">
                                          <p:stCondLst>
                                            <p:cond delay="249"/>
                                          </p:stCondLst>
                                        </p:cTn>
                                        <p:tgtEl>
                                          <p:spTgt spid="86"/>
                                        </p:tgtEl>
                                        <p:attrNameLst>
                                          <p:attrName>style.visibility</p:attrName>
                                        </p:attrNameLst>
                                      </p:cBhvr>
                                      <p:to>
                                        <p:strVal val="hidden"/>
                                      </p:to>
                                    </p:set>
                                  </p:childTnLst>
                                </p:cTn>
                              </p:par>
                              <p:par>
                                <p:cTn id="201" presetID="10" presetClass="entr" presetSubtype="0" fill="hold" grpId="0" nodeType="withEffect">
                                  <p:stCondLst>
                                    <p:cond delay="10000"/>
                                  </p:stCondLst>
                                  <p:childTnLst>
                                    <p:set>
                                      <p:cBhvr>
                                        <p:cTn id="202" dur="1" fill="hold">
                                          <p:stCondLst>
                                            <p:cond delay="0"/>
                                          </p:stCondLst>
                                        </p:cTn>
                                        <p:tgtEl>
                                          <p:spTgt spid="96"/>
                                        </p:tgtEl>
                                        <p:attrNameLst>
                                          <p:attrName>style.visibility</p:attrName>
                                        </p:attrNameLst>
                                      </p:cBhvr>
                                      <p:to>
                                        <p:strVal val="visible"/>
                                      </p:to>
                                    </p:set>
                                    <p:animEffect transition="in" filter="fade">
                                      <p:cBhvr>
                                        <p:cTn id="203" dur="4250"/>
                                        <p:tgtEl>
                                          <p:spTgt spid="96"/>
                                        </p:tgtEl>
                                      </p:cBhvr>
                                    </p:animEffect>
                                  </p:childTnLst>
                                </p:cTn>
                              </p:par>
                              <p:par>
                                <p:cTn id="204" presetID="10" presetClass="entr" presetSubtype="0" fill="hold" nodeType="withEffect">
                                  <p:stCondLst>
                                    <p:cond delay="10000"/>
                                  </p:stCondLst>
                                  <p:childTnLst>
                                    <p:set>
                                      <p:cBhvr>
                                        <p:cTn id="205" dur="1" fill="hold">
                                          <p:stCondLst>
                                            <p:cond delay="0"/>
                                          </p:stCondLst>
                                        </p:cTn>
                                        <p:tgtEl>
                                          <p:spTgt spid="5122"/>
                                        </p:tgtEl>
                                        <p:attrNameLst>
                                          <p:attrName>style.visibility</p:attrName>
                                        </p:attrNameLst>
                                      </p:cBhvr>
                                      <p:to>
                                        <p:strVal val="visible"/>
                                      </p:to>
                                    </p:set>
                                    <p:animEffect transition="in" filter="fade">
                                      <p:cBhvr>
                                        <p:cTn id="206" dur="750"/>
                                        <p:tgtEl>
                                          <p:spTgt spid="5122"/>
                                        </p:tgtEl>
                                      </p:cBhvr>
                                    </p:animEffect>
                                  </p:childTnLst>
                                  <p:subTnLst>
                                    <p:audio>
                                      <p:cMediaNode>
                                        <p:cTn display="0" masterRel="sameClick">
                                          <p:stCondLst>
                                            <p:cond evt="begin" delay="0">
                                              <p:tn val="204"/>
                                            </p:cond>
                                          </p:stCondLst>
                                          <p:endCondLst>
                                            <p:cond evt="onStopAudio" delay="0">
                                              <p:tgtEl>
                                                <p:sldTgt/>
                                              </p:tgtEl>
                                            </p:cond>
                                          </p:endCondLst>
                                        </p:cTn>
                                        <p:tgtEl>
                                          <p:sndTgt r:embed="rId7" name="arrow.wav"/>
                                        </p:tgtEl>
                                      </p:cMediaNode>
                                    </p:audio>
                                  </p:subTnLst>
                                </p:cTn>
                              </p:par>
                              <p:par>
                                <p:cTn id="207" presetID="3" presetClass="mediacall" presetSubtype="0" fill="hold" nodeType="withEffect">
                                  <p:stCondLst>
                                    <p:cond delay="10000"/>
                                  </p:stCondLst>
                                  <p:childTnLst>
                                    <p:cmd type="call" cmd="stop">
                                      <p:cBhvr>
                                        <p:cTn id="208" dur="1" fill="hold"/>
                                        <p:tgtEl>
                                          <p:spTgt spid="2"/>
                                        </p:tgtEl>
                                      </p:cBhvr>
                                    </p:cmd>
                                  </p:childTnLst>
                                </p:cTn>
                              </p:par>
                            </p:childTnLst>
                          </p:cTn>
                        </p:par>
                      </p:childTnLst>
                    </p:cTn>
                  </p:par>
                </p:childTnLst>
              </p:cTn>
              <p:nextCondLst>
                <p:cond evt="onClick" delay="0">
                  <p:tgtEl>
                    <p:spTgt spid="40"/>
                  </p:tgtEl>
                </p:cond>
              </p:nextCondLst>
            </p:seq>
          </p:childTnLst>
        </p:cTn>
      </p:par>
    </p:tnLst>
    <p:bldLst>
      <p:bldP spid="5" grpId="0" animBg="1"/>
      <p:bldP spid="8" grpId="0"/>
      <p:bldP spid="10" grpId="0"/>
      <p:bldP spid="10" grpId="1"/>
      <p:bldP spid="51" grpId="0" animBg="1"/>
      <p:bldP spid="51" grpId="1" animBg="1"/>
      <p:bldP spid="52" grpId="0" animBg="1"/>
      <p:bldP spid="52" grpId="1" animBg="1"/>
      <p:bldP spid="54" grpId="0" animBg="1"/>
      <p:bldP spid="55" grpId="0" animBg="1"/>
      <p:bldP spid="56" grpId="0" animBg="1"/>
      <p:bldP spid="57" grpId="0" animBg="1"/>
      <p:bldP spid="60" grpId="0"/>
      <p:bldP spid="79" grpId="0" animBg="1"/>
      <p:bldP spid="79" grpId="1" animBg="1"/>
      <p:bldP spid="84" grpId="0" animBg="1"/>
      <p:bldP spid="85" grpId="0" animBg="1"/>
      <p:bldP spid="86" grpId="0"/>
      <p:bldP spid="86" grpId="1"/>
      <p:bldP spid="87" grpId="0"/>
      <p:bldP spid="87" grpId="1"/>
      <p:bldP spid="88" grpId="0"/>
      <p:bldP spid="88" grpId="1"/>
      <p:bldP spid="89" grpId="0"/>
      <p:bldP spid="89" grpId="1"/>
      <p:bldP spid="90" grpId="0"/>
      <p:bldP spid="90" grpId="1"/>
      <p:bldP spid="91" grpId="0"/>
      <p:bldP spid="91" grpId="1"/>
      <p:bldP spid="92" grpId="0"/>
      <p:bldP spid="92" grpId="1"/>
      <p:bldP spid="93" grpId="0"/>
      <p:bldP spid="93" grpId="1"/>
      <p:bldP spid="94" grpId="0"/>
      <p:bldP spid="94" grpId="1"/>
      <p:bldP spid="95" grpId="0"/>
      <p:bldP spid="95" grpId="1"/>
      <p:bldP spid="96" grpId="0"/>
      <p:bldP spid="42" grpId="0" animBg="1"/>
      <p:bldP spid="42" grpId="1" animBg="1"/>
      <p:bldP spid="43" grpId="0" animBg="1"/>
      <p:bldP spid="43" grpId="1" animBg="1"/>
      <p:bldP spid="44" grpId="0"/>
      <p:bldP spid="44" grpId="1"/>
      <p:bldP spid="46" grpId="0"/>
      <p:bldP spid="4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0" y="-27711"/>
            <a:ext cx="12192000" cy="6876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xmlns="" id="{594644F5-A545-4B7D-8AD9-ECDF06C2151F}"/>
              </a:ext>
            </a:extLst>
          </p:cNvPr>
          <p:cNvSpPr/>
          <p:nvPr/>
        </p:nvSpPr>
        <p:spPr>
          <a:xfrm>
            <a:off x="694585" y="139149"/>
            <a:ext cx="1046921" cy="6579705"/>
          </a:xfrm>
          <a:prstGeom prst="rect">
            <a:avLst/>
          </a:prstGeom>
          <a:gradFill>
            <a:gsLst>
              <a:gs pos="61052">
                <a:schemeClr val="accent2">
                  <a:lumMod val="75000"/>
                </a:schemeClr>
              </a:gs>
              <a:gs pos="4000">
                <a:schemeClr val="accent5">
                  <a:lumMod val="75000"/>
                </a:schemeClr>
              </a:gs>
              <a:gs pos="29000">
                <a:schemeClr val="accent6">
                  <a:lumMod val="97000"/>
                  <a:lumOff val="3000"/>
                </a:schemeClr>
              </a:gs>
              <a:gs pos="100000">
                <a:srgbClr val="00B0F0"/>
              </a:gs>
            </a:gsLst>
            <a:lin ang="162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xmlns="" id="{302FAFA8-98F9-4E23-85CB-9D5C1B83B83F}"/>
              </a:ext>
            </a:extLst>
          </p:cNvPr>
          <p:cNvSpPr/>
          <p:nvPr/>
        </p:nvSpPr>
        <p:spPr>
          <a:xfrm>
            <a:off x="586168" y="-27711"/>
            <a:ext cx="1260000" cy="6876000"/>
          </a:xfrm>
          <a:prstGeom prst="rect">
            <a:avLst/>
          </a:prstGeom>
          <a:ln/>
          <a:effectLst>
            <a:outerShdw blurRad="57150" dist="19050" dir="5400000" algn="ctr" rotWithShape="0">
              <a:srgbClr val="000000">
                <a:alpha val="63000"/>
              </a:srgbClr>
            </a:outerShdw>
            <a:softEdge rad="127000"/>
          </a:effectLst>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 Box 118">
            <a:extLst>
              <a:ext uri="{FF2B5EF4-FFF2-40B4-BE49-F238E27FC236}">
                <a16:creationId xmlns:a16="http://schemas.microsoft.com/office/drawing/2014/main" xmlns="" id="{BD631ECB-50FF-4ED1-BB51-68D8EADDE579}"/>
              </a:ext>
            </a:extLst>
          </p:cNvPr>
          <p:cNvSpPr txBox="1">
            <a:spLocks noChangeArrowheads="1"/>
          </p:cNvSpPr>
          <p:nvPr/>
        </p:nvSpPr>
        <p:spPr bwMode="auto">
          <a:xfrm>
            <a:off x="3945836" y="5737937"/>
            <a:ext cx="798252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Calibri"/>
                <a:ea typeface="+mn-ea"/>
                <a:cs typeface="+mn-cs"/>
              </a:rPr>
              <a:t>Hoan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Calibri"/>
                <a:ea typeface="+mn-ea"/>
                <a:cs typeface="+mn-cs"/>
              </a:rPr>
              <a:t>hô</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Calibri"/>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Calibri"/>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rPr>
              <a:t> </a:t>
            </a:r>
            <a:r>
              <a:rPr kumimoji="0" lang="en-US" altLang="en-US" sz="4000" b="1" i="0" u="none" strike="noStrike" kern="1200" cap="none" spc="0" normalizeH="0" baseline="0" noProof="0" err="1">
                <a:ln/>
                <a:solidFill>
                  <a:srgbClr val="FF0000"/>
                </a:solidFill>
                <a:effectLst>
                  <a:reflection blurRad="6350" stA="55000" endA="300" endPos="45500" dir="5400000" sy="-100000" algn="bl" rotWithShape="0"/>
                </a:effectLst>
                <a:uLnTx/>
                <a:uFillTx/>
                <a:latin typeface="Calibri"/>
                <a:ea typeface="+mn-ea"/>
                <a:cs typeface="+mn-cs"/>
              </a:rPr>
              <a:t>đúng</a:t>
            </a:r>
            <a:r>
              <a:rPr kumimoji="0" lang="en-US" altLang="en-US" sz="4000" b="1" i="0" u="none" strike="noStrike" kern="1200" cap="none" spc="0" normalizeH="0" baseline="0" noProof="0">
                <a:ln/>
                <a:solidFill>
                  <a:srgbClr val="FF0000"/>
                </a:solidFill>
                <a:effectLst>
                  <a:reflection blurRad="6350" stA="55000" endA="300" endPos="45500" dir="5400000" sy="-100000" algn="bl" rotWithShape="0"/>
                </a:effectLst>
                <a:uLnTx/>
                <a:uFillTx/>
                <a:latin typeface="Calibri"/>
                <a:ea typeface="+mn-ea"/>
                <a:cs typeface="+mn-cs"/>
              </a:rPr>
              <a:t> rồi!</a:t>
            </a:r>
            <a:endPar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endParaRPr>
          </a:p>
        </p:txBody>
      </p:sp>
      <p:sp>
        <p:nvSpPr>
          <p:cNvPr id="10" name="Text Box 121">
            <a:extLst>
              <a:ext uri="{FF2B5EF4-FFF2-40B4-BE49-F238E27FC236}">
                <a16:creationId xmlns:a16="http://schemas.microsoft.com/office/drawing/2014/main" xmlns="" id="{E55C4547-FB12-4C49-9D1B-28805DDF5494}"/>
              </a:ext>
            </a:extLst>
          </p:cNvPr>
          <p:cNvSpPr txBox="1">
            <a:spLocks noChangeArrowheads="1"/>
          </p:cNvSpPr>
          <p:nvPr/>
        </p:nvSpPr>
        <p:spPr bwMode="auto">
          <a:xfrm>
            <a:off x="3285993" y="5749612"/>
            <a:ext cx="833258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err="1">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sai</a:t>
            </a:r>
            <a:r>
              <a:rPr kumimoji="0" lang="en-US" altLang="en-US" sz="4000" b="1" i="0" u="none" strike="noStrike" kern="1200" cap="none" spc="0" normalizeH="0" baseline="0" noProof="0">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rồi!</a:t>
            </a:r>
            <a:endPar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endParaRPr>
          </a:p>
        </p:txBody>
      </p:sp>
      <p:pic>
        <p:nvPicPr>
          <p:cNvPr id="11" name="Picture 2" descr="Khung viền PowerPoint đẹp">
            <a:extLst>
              <a:ext uri="{FF2B5EF4-FFF2-40B4-BE49-F238E27FC236}">
                <a16:creationId xmlns:a16="http://schemas.microsoft.com/office/drawing/2014/main" xmlns="" id="{925DAF4E-A91E-4B67-9DD0-C1AB59B6E0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19645" y="-52063"/>
            <a:ext cx="9524187" cy="25291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Picture1">
            <a:extLst>
              <a:ext uri="{FF2B5EF4-FFF2-40B4-BE49-F238E27FC236}">
                <a16:creationId xmlns:a16="http://schemas.microsoft.com/office/drawing/2014/main" xmlns="" id="{7F0FA2B0-031C-4973-B8CF-6079A99BF1E4}"/>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99523" y="587445"/>
            <a:ext cx="693739" cy="69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Rounded Corners 50">
            <a:extLst>
              <a:ext uri="{FF2B5EF4-FFF2-40B4-BE49-F238E27FC236}">
                <a16:creationId xmlns:a16="http://schemas.microsoft.com/office/drawing/2014/main" xmlns="" id="{45E844F2-37E7-4DB0-8326-D2F2054436CD}"/>
              </a:ext>
            </a:extLst>
          </p:cNvPr>
          <p:cNvSpPr/>
          <p:nvPr/>
        </p:nvSpPr>
        <p:spPr>
          <a:xfrm>
            <a:off x="8349789" y="3297387"/>
            <a:ext cx="3147627" cy="74814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2" name="Rectangle: Rounded Corners 51">
            <a:extLst>
              <a:ext uri="{FF2B5EF4-FFF2-40B4-BE49-F238E27FC236}">
                <a16:creationId xmlns:a16="http://schemas.microsoft.com/office/drawing/2014/main" xmlns="" id="{2C8D4153-E005-4F09-8ACD-294368F2B324}"/>
              </a:ext>
            </a:extLst>
          </p:cNvPr>
          <p:cNvSpPr/>
          <p:nvPr/>
        </p:nvSpPr>
        <p:spPr>
          <a:xfrm>
            <a:off x="8349789" y="4665146"/>
            <a:ext cx="3147627" cy="74814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4" name="Oval 53">
            <a:extLst>
              <a:ext uri="{FF2B5EF4-FFF2-40B4-BE49-F238E27FC236}">
                <a16:creationId xmlns:a16="http://schemas.microsoft.com/office/drawing/2014/main" xmlns="" id="{010ED24C-E510-4DE5-B89F-239AE671A059}"/>
              </a:ext>
            </a:extLst>
          </p:cNvPr>
          <p:cNvSpPr/>
          <p:nvPr/>
        </p:nvSpPr>
        <p:spPr>
          <a:xfrm>
            <a:off x="2747477" y="3431514"/>
            <a:ext cx="498916" cy="446935"/>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A</a:t>
            </a:r>
          </a:p>
        </p:txBody>
      </p:sp>
      <p:sp>
        <p:nvSpPr>
          <p:cNvPr id="55" name="Oval 54">
            <a:extLst>
              <a:ext uri="{FF2B5EF4-FFF2-40B4-BE49-F238E27FC236}">
                <a16:creationId xmlns:a16="http://schemas.microsoft.com/office/drawing/2014/main" xmlns="" id="{662BFBA0-1A4A-4442-A43D-981C1EFFE20B}"/>
              </a:ext>
            </a:extLst>
          </p:cNvPr>
          <p:cNvSpPr/>
          <p:nvPr/>
        </p:nvSpPr>
        <p:spPr>
          <a:xfrm>
            <a:off x="7683002" y="4783057"/>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D</a:t>
            </a:r>
          </a:p>
        </p:txBody>
      </p:sp>
      <p:sp>
        <p:nvSpPr>
          <p:cNvPr id="56" name="Oval 55">
            <a:extLst>
              <a:ext uri="{FF2B5EF4-FFF2-40B4-BE49-F238E27FC236}">
                <a16:creationId xmlns:a16="http://schemas.microsoft.com/office/drawing/2014/main" xmlns="" id="{41658C25-7390-4556-BC5E-B66395E333EE}"/>
              </a:ext>
            </a:extLst>
          </p:cNvPr>
          <p:cNvSpPr/>
          <p:nvPr/>
        </p:nvSpPr>
        <p:spPr>
          <a:xfrm>
            <a:off x="2735018" y="4783057"/>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C</a:t>
            </a:r>
          </a:p>
        </p:txBody>
      </p:sp>
      <p:sp>
        <p:nvSpPr>
          <p:cNvPr id="57" name="Oval 56">
            <a:extLst>
              <a:ext uri="{FF2B5EF4-FFF2-40B4-BE49-F238E27FC236}">
                <a16:creationId xmlns:a16="http://schemas.microsoft.com/office/drawing/2014/main" xmlns="" id="{A48DBC7F-4ED8-4E83-99CD-39EDC79DA874}"/>
              </a:ext>
            </a:extLst>
          </p:cNvPr>
          <p:cNvSpPr/>
          <p:nvPr/>
        </p:nvSpPr>
        <p:spPr>
          <a:xfrm>
            <a:off x="7699781" y="3432446"/>
            <a:ext cx="498916" cy="464633"/>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B</a:t>
            </a:r>
            <a:endParaRPr kumimoji="0" lang="en-US" sz="24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endParaRPr>
          </a:p>
        </p:txBody>
      </p:sp>
      <p:sp>
        <p:nvSpPr>
          <p:cNvPr id="58" name="TextBox 57">
            <a:extLst>
              <a:ext uri="{FF2B5EF4-FFF2-40B4-BE49-F238E27FC236}">
                <a16:creationId xmlns:a16="http://schemas.microsoft.com/office/drawing/2014/main" xmlns="" id="{FA95EC97-75F5-494A-97D4-29680E26C24F}"/>
              </a:ext>
            </a:extLst>
          </p:cNvPr>
          <p:cNvSpPr txBox="1"/>
          <p:nvPr/>
        </p:nvSpPr>
        <p:spPr>
          <a:xfrm>
            <a:off x="3713018" y="831273"/>
            <a:ext cx="51261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xmlns="" id="{3571FB0A-124C-4001-A982-10355E214208}"/>
                  </a:ext>
                </a:extLst>
              </p:cNvPr>
              <p:cNvSpPr txBox="1"/>
              <p:nvPr/>
            </p:nvSpPr>
            <p:spPr>
              <a:xfrm>
                <a:off x="3432219" y="619466"/>
                <a:ext cx="7642181" cy="1815882"/>
              </a:xfrm>
              <a:prstGeom prst="rect">
                <a:avLst/>
              </a:prstGeom>
              <a:noFill/>
            </p:spPr>
            <p:txBody>
              <a:bodyPr wrap="square" rtlCol="0">
                <a:spAutoFit/>
              </a:bodyPr>
              <a:lstStyle/>
              <a:p>
                <a:pPr lvl="0"/>
                <a:r>
                  <a:rPr kumimoji="0" lang="en-US" sz="4000" b="1" i="1"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3</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3200" dirty="0">
                    <a:solidFill>
                      <a:prstClr val="black"/>
                    </a:solidFill>
                    <a:latin typeface="Times New Roman" pitchFamily="18" charset="0"/>
                    <a:cs typeface="Times New Roman" pitchFamily="18" charset="0"/>
                  </a:rPr>
                  <a:t>Một tòa nhà cao </a:t>
                </a:r>
                <a14:m>
                  <m:oMath xmlns:m="http://schemas.openxmlformats.org/officeDocument/2006/math">
                    <m:r>
                      <a:rPr lang="vi-VN" sz="3200" b="0" i="1" smtClean="0">
                        <a:solidFill>
                          <a:prstClr val="black"/>
                        </a:solidFill>
                        <a:latin typeface="Cambria Math" panose="02040503050406030204" pitchFamily="18" charset="0"/>
                        <a:cs typeface="Times New Roman" pitchFamily="18" charset="0"/>
                      </a:rPr>
                      <m:t>150 </m:t>
                    </m:r>
                    <m:r>
                      <m:rPr>
                        <m:sty m:val="p"/>
                      </m:rPr>
                      <a:rPr lang="vi-VN" sz="3200" b="0" i="0" smtClean="0">
                        <a:solidFill>
                          <a:prstClr val="black"/>
                        </a:solidFill>
                        <a:latin typeface="Cambria Math" panose="02040503050406030204" pitchFamily="18" charset="0"/>
                        <a:cs typeface="Times New Roman" pitchFamily="18" charset="0"/>
                      </a:rPr>
                      <m:t>ft</m:t>
                    </m:r>
                    <m:r>
                      <a:rPr lang="vi-VN" sz="3200" b="0" i="0" smtClean="0">
                        <a:solidFill>
                          <a:prstClr val="black"/>
                        </a:solidFill>
                        <a:latin typeface="Cambria Math" panose="02040503050406030204" pitchFamily="18" charset="0"/>
                        <a:cs typeface="Times New Roman" pitchFamily="18" charset="0"/>
                      </a:rPr>
                      <m:t>.</m:t>
                    </m:r>
                  </m:oMath>
                </a14:m>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Hỏi</a:t>
                </a:r>
                <a:r>
                  <a:rPr kumimoji="0" lang="vi-VN" sz="32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tòa nhà đó cao bao nhiêu mét?</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60" name="TextBox 59">
                <a:extLst>
                  <a:ext uri="{FF2B5EF4-FFF2-40B4-BE49-F238E27FC236}">
                    <a16:creationId xmlns:a16="http://schemas.microsoft.com/office/drawing/2014/main" id="{3571FB0A-124C-4001-A982-10355E214208}"/>
                  </a:ext>
                </a:extLst>
              </p:cNvPr>
              <p:cNvSpPr txBox="1">
                <a:spLocks noRot="1" noChangeAspect="1" noMove="1" noResize="1" noEditPoints="1" noAdjustHandles="1" noChangeArrowheads="1" noChangeShapeType="1" noTextEdit="1"/>
              </p:cNvSpPr>
              <p:nvPr/>
            </p:nvSpPr>
            <p:spPr>
              <a:xfrm>
                <a:off x="3432219" y="619466"/>
                <a:ext cx="7642181" cy="1815882"/>
              </a:xfrm>
              <a:prstGeom prst="rect">
                <a:avLst/>
              </a:prstGeom>
              <a:blipFill>
                <a:blip r:embed="rId11"/>
                <a:stretch>
                  <a:fillRect l="-2791" t="-6061" r="-2552"/>
                </a:stretch>
              </a:blipFill>
            </p:spPr>
            <p:txBody>
              <a:bodyPr/>
              <a:lstStyle/>
              <a:p>
                <a:r>
                  <a:rPr lang="en-US">
                    <a:noFill/>
                  </a:rPr>
                  <a:t> </a:t>
                </a:r>
              </a:p>
            </p:txBody>
          </p:sp>
        </mc:Fallback>
      </mc:AlternateContent>
      <p:sp>
        <p:nvSpPr>
          <p:cNvPr id="79" name="Circle: Hollow 78">
            <a:extLst>
              <a:ext uri="{FF2B5EF4-FFF2-40B4-BE49-F238E27FC236}">
                <a16:creationId xmlns:a16="http://schemas.microsoft.com/office/drawing/2014/main" xmlns="" id="{66F09241-27F7-44D9-8FF4-14CC1B72E454}"/>
              </a:ext>
            </a:extLst>
          </p:cNvPr>
          <p:cNvSpPr/>
          <p:nvPr/>
        </p:nvSpPr>
        <p:spPr>
          <a:xfrm>
            <a:off x="-57781" y="139149"/>
            <a:ext cx="2489981" cy="2471561"/>
          </a:xfrm>
          <a:prstGeom prst="donut">
            <a:avLst>
              <a:gd name="adj" fmla="val 24051"/>
            </a:avLst>
          </a:prstGeom>
          <a:gradFill>
            <a:gsLst>
              <a:gs pos="0">
                <a:srgbClr val="00B0F0"/>
              </a:gs>
              <a:gs pos="48000">
                <a:schemeClr val="accent4">
                  <a:lumMod val="75000"/>
                </a:schemeClr>
              </a:gs>
              <a:gs pos="100000">
                <a:schemeClr val="accent1">
                  <a:lumMod val="75000"/>
                </a:schemeClr>
              </a:gs>
            </a:gsLst>
            <a:lin ang="30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80" name="Group 79">
            <a:extLst>
              <a:ext uri="{FF2B5EF4-FFF2-40B4-BE49-F238E27FC236}">
                <a16:creationId xmlns:a16="http://schemas.microsoft.com/office/drawing/2014/main" xmlns="" id="{105A5382-71AD-4247-B946-D72D3CFAC647}"/>
              </a:ext>
            </a:extLst>
          </p:cNvPr>
          <p:cNvGrpSpPr/>
          <p:nvPr/>
        </p:nvGrpSpPr>
        <p:grpSpPr>
          <a:xfrm>
            <a:off x="-76515" y="139149"/>
            <a:ext cx="2527445" cy="2471561"/>
            <a:chOff x="-494973" y="1043791"/>
            <a:chExt cx="3009379" cy="2964766"/>
          </a:xfrm>
        </p:grpSpPr>
        <p:sp>
          <p:nvSpPr>
            <p:cNvPr id="81" name="Sun 80">
              <a:extLst>
                <a:ext uri="{FF2B5EF4-FFF2-40B4-BE49-F238E27FC236}">
                  <a16:creationId xmlns:a16="http://schemas.microsoft.com/office/drawing/2014/main" xmlns="" id="{A804B890-DEB8-4354-A83B-44DBE5FD0D93}"/>
                </a:ext>
              </a:extLst>
            </p:cNvPr>
            <p:cNvSpPr/>
            <p:nvPr/>
          </p:nvSpPr>
          <p:spPr>
            <a:xfrm>
              <a:off x="-494973" y="1043791"/>
              <a:ext cx="3009379" cy="2964766"/>
            </a:xfrm>
            <a:prstGeom prst="sun">
              <a:avLst/>
            </a:prstGeom>
            <a:solidFill>
              <a:schemeClr val="accent4">
                <a:lumMod val="60000"/>
                <a:lumOff val="40000"/>
              </a:schemeClr>
            </a:solidFill>
            <a:ln>
              <a:solidFill>
                <a:srgbClr val="FFFF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2" name="Oval 81">
              <a:extLst>
                <a:ext uri="{FF2B5EF4-FFF2-40B4-BE49-F238E27FC236}">
                  <a16:creationId xmlns:a16="http://schemas.microsoft.com/office/drawing/2014/main" xmlns="" id="{8B8CFA86-953E-44F5-93BF-BEE2170B9855}"/>
                </a:ext>
              </a:extLst>
            </p:cNvPr>
            <p:cNvSpPr/>
            <p:nvPr/>
          </p:nvSpPr>
          <p:spPr>
            <a:xfrm flipH="1">
              <a:off x="223778" y="1731144"/>
              <a:ext cx="1575127" cy="159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83" name="Flowchart: Connector 82">
            <a:extLst>
              <a:ext uri="{FF2B5EF4-FFF2-40B4-BE49-F238E27FC236}">
                <a16:creationId xmlns:a16="http://schemas.microsoft.com/office/drawing/2014/main" xmlns="" id="{416125C6-AAE5-4236-8CE2-467311D3EFB9}"/>
              </a:ext>
            </a:extLst>
          </p:cNvPr>
          <p:cNvSpPr/>
          <p:nvPr/>
        </p:nvSpPr>
        <p:spPr>
          <a:xfrm>
            <a:off x="545711" y="757545"/>
            <a:ext cx="1280160" cy="128016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4" name="Flowchart: Connector 83">
            <a:extLst>
              <a:ext uri="{FF2B5EF4-FFF2-40B4-BE49-F238E27FC236}">
                <a16:creationId xmlns:a16="http://schemas.microsoft.com/office/drawing/2014/main" xmlns="" id="{5A4D49C5-DE7C-4DB7-959B-DDEB909DC343}"/>
              </a:ext>
            </a:extLst>
          </p:cNvPr>
          <p:cNvSpPr/>
          <p:nvPr/>
        </p:nvSpPr>
        <p:spPr>
          <a:xfrm>
            <a:off x="545711" y="737438"/>
            <a:ext cx="1280160" cy="1300268"/>
          </a:xfrm>
          <a:prstGeom prst="flowChartConnector">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5" name="Flowchart: Connector 84">
            <a:extLst>
              <a:ext uri="{FF2B5EF4-FFF2-40B4-BE49-F238E27FC236}">
                <a16:creationId xmlns:a16="http://schemas.microsoft.com/office/drawing/2014/main" xmlns="" id="{AED08271-1954-4F51-837F-EC30FEEDB66C}"/>
              </a:ext>
            </a:extLst>
          </p:cNvPr>
          <p:cNvSpPr/>
          <p:nvPr/>
        </p:nvSpPr>
        <p:spPr>
          <a:xfrm>
            <a:off x="637151" y="838931"/>
            <a:ext cx="1097280" cy="109728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TextBox 85">
            <a:extLst>
              <a:ext uri="{FF2B5EF4-FFF2-40B4-BE49-F238E27FC236}">
                <a16:creationId xmlns:a16="http://schemas.microsoft.com/office/drawing/2014/main" xmlns="" id="{57B3A00E-51EC-45AC-A827-A56A38D64B0B}"/>
              </a:ext>
            </a:extLst>
          </p:cNvPr>
          <p:cNvSpPr txBox="1"/>
          <p:nvPr/>
        </p:nvSpPr>
        <p:spPr>
          <a:xfrm>
            <a:off x="893959" y="783787"/>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87" name="TextBox 86">
            <a:extLst>
              <a:ext uri="{FF2B5EF4-FFF2-40B4-BE49-F238E27FC236}">
                <a16:creationId xmlns:a16="http://schemas.microsoft.com/office/drawing/2014/main" xmlns="" id="{0DC57EC5-5ECB-4877-A851-0D1C6F1AD6DB}"/>
              </a:ext>
            </a:extLst>
          </p:cNvPr>
          <p:cNvSpPr txBox="1"/>
          <p:nvPr/>
        </p:nvSpPr>
        <p:spPr>
          <a:xfrm>
            <a:off x="936990"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sp>
        <p:nvSpPr>
          <p:cNvPr id="88" name="TextBox 87">
            <a:extLst>
              <a:ext uri="{FF2B5EF4-FFF2-40B4-BE49-F238E27FC236}">
                <a16:creationId xmlns:a16="http://schemas.microsoft.com/office/drawing/2014/main" xmlns="" id="{5A8C26F5-8EFF-4F64-BAD8-3C7DF5253318}"/>
              </a:ext>
            </a:extLst>
          </p:cNvPr>
          <p:cNvSpPr txBox="1"/>
          <p:nvPr/>
        </p:nvSpPr>
        <p:spPr>
          <a:xfrm>
            <a:off x="869350"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p>
        </p:txBody>
      </p:sp>
      <p:sp>
        <p:nvSpPr>
          <p:cNvPr id="89" name="TextBox 88">
            <a:extLst>
              <a:ext uri="{FF2B5EF4-FFF2-40B4-BE49-F238E27FC236}">
                <a16:creationId xmlns:a16="http://schemas.microsoft.com/office/drawing/2014/main" xmlns="" id="{6A26569D-0BDD-4252-9D4E-B0899986CBA4}"/>
              </a:ext>
            </a:extLst>
          </p:cNvPr>
          <p:cNvSpPr txBox="1"/>
          <p:nvPr/>
        </p:nvSpPr>
        <p:spPr>
          <a:xfrm>
            <a:off x="905946"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p>
        </p:txBody>
      </p:sp>
      <p:sp>
        <p:nvSpPr>
          <p:cNvPr id="90" name="TextBox 89">
            <a:extLst>
              <a:ext uri="{FF2B5EF4-FFF2-40B4-BE49-F238E27FC236}">
                <a16:creationId xmlns:a16="http://schemas.microsoft.com/office/drawing/2014/main" xmlns="" id="{0A5122A9-9AF1-4B32-84B6-A81E896E762A}"/>
              </a:ext>
            </a:extLst>
          </p:cNvPr>
          <p:cNvSpPr txBox="1"/>
          <p:nvPr/>
        </p:nvSpPr>
        <p:spPr>
          <a:xfrm>
            <a:off x="882890"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p>
        </p:txBody>
      </p:sp>
      <p:sp>
        <p:nvSpPr>
          <p:cNvPr id="91" name="TextBox 90">
            <a:extLst>
              <a:ext uri="{FF2B5EF4-FFF2-40B4-BE49-F238E27FC236}">
                <a16:creationId xmlns:a16="http://schemas.microsoft.com/office/drawing/2014/main" xmlns="" id="{D4B416C1-0046-4435-9CAB-98AC3410B4B6}"/>
              </a:ext>
            </a:extLst>
          </p:cNvPr>
          <p:cNvSpPr txBox="1"/>
          <p:nvPr/>
        </p:nvSpPr>
        <p:spPr>
          <a:xfrm>
            <a:off x="637153" y="808573"/>
            <a:ext cx="132504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p>
        </p:txBody>
      </p:sp>
      <p:sp>
        <p:nvSpPr>
          <p:cNvPr id="92" name="TextBox 91">
            <a:extLst>
              <a:ext uri="{FF2B5EF4-FFF2-40B4-BE49-F238E27FC236}">
                <a16:creationId xmlns:a16="http://schemas.microsoft.com/office/drawing/2014/main" xmlns="" id="{F08AF2A7-9B60-40E5-BA15-575B8DC006B9}"/>
              </a:ext>
            </a:extLst>
          </p:cNvPr>
          <p:cNvSpPr txBox="1"/>
          <p:nvPr/>
        </p:nvSpPr>
        <p:spPr>
          <a:xfrm>
            <a:off x="914850"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p>
        </p:txBody>
      </p:sp>
      <p:sp>
        <p:nvSpPr>
          <p:cNvPr id="93" name="TextBox 92">
            <a:extLst>
              <a:ext uri="{FF2B5EF4-FFF2-40B4-BE49-F238E27FC236}">
                <a16:creationId xmlns:a16="http://schemas.microsoft.com/office/drawing/2014/main" xmlns="" id="{637BCED0-3AFC-4B2E-B8B4-66B7DAA94F13}"/>
              </a:ext>
            </a:extLst>
          </p:cNvPr>
          <p:cNvSpPr txBox="1"/>
          <p:nvPr/>
        </p:nvSpPr>
        <p:spPr>
          <a:xfrm>
            <a:off x="858857" y="77653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94" name="TextBox 93">
            <a:extLst>
              <a:ext uri="{FF2B5EF4-FFF2-40B4-BE49-F238E27FC236}">
                <a16:creationId xmlns:a16="http://schemas.microsoft.com/office/drawing/2014/main" xmlns="" id="{351C48C7-AAA3-458D-B021-2FAA555DA526}"/>
              </a:ext>
            </a:extLst>
          </p:cNvPr>
          <p:cNvSpPr txBox="1"/>
          <p:nvPr/>
        </p:nvSpPr>
        <p:spPr>
          <a:xfrm>
            <a:off x="949006"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95" name="TextBox 94">
            <a:extLst>
              <a:ext uri="{FF2B5EF4-FFF2-40B4-BE49-F238E27FC236}">
                <a16:creationId xmlns:a16="http://schemas.microsoft.com/office/drawing/2014/main" xmlns="" id="{B158F971-2853-4088-82C3-A3D9EDBBB276}"/>
              </a:ext>
            </a:extLst>
          </p:cNvPr>
          <p:cNvSpPr txBox="1"/>
          <p:nvPr/>
        </p:nvSpPr>
        <p:spPr>
          <a:xfrm>
            <a:off x="869350" y="792556"/>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96" name="TextBox 95">
            <a:extLst>
              <a:ext uri="{FF2B5EF4-FFF2-40B4-BE49-F238E27FC236}">
                <a16:creationId xmlns:a16="http://schemas.microsoft.com/office/drawing/2014/main" xmlns="" id="{C4EB5570-325E-402F-8455-D5591CBA56CE}"/>
              </a:ext>
            </a:extLst>
          </p:cNvPr>
          <p:cNvSpPr txBox="1"/>
          <p:nvPr/>
        </p:nvSpPr>
        <p:spPr>
          <a:xfrm>
            <a:off x="810610" y="835727"/>
            <a:ext cx="124209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Hết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 name="Rectangle: Rounded Corners 41">
            <a:extLst>
              <a:ext uri="{FF2B5EF4-FFF2-40B4-BE49-F238E27FC236}">
                <a16:creationId xmlns:a16="http://schemas.microsoft.com/office/drawing/2014/main" xmlns="" id="{17DC954F-049A-4CB6-9277-A19C240C2D3E}"/>
              </a:ext>
            </a:extLst>
          </p:cNvPr>
          <p:cNvSpPr/>
          <p:nvPr/>
        </p:nvSpPr>
        <p:spPr>
          <a:xfrm>
            <a:off x="3403387" y="3300360"/>
            <a:ext cx="3147627" cy="74814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Rounded Corners 42">
            <a:extLst>
              <a:ext uri="{FF2B5EF4-FFF2-40B4-BE49-F238E27FC236}">
                <a16:creationId xmlns:a16="http://schemas.microsoft.com/office/drawing/2014/main" xmlns="" id="{5539E4C0-AC94-4D8B-9070-D122DDCE4A7E}"/>
              </a:ext>
            </a:extLst>
          </p:cNvPr>
          <p:cNvSpPr/>
          <p:nvPr/>
        </p:nvSpPr>
        <p:spPr>
          <a:xfrm>
            <a:off x="3427043" y="4665146"/>
            <a:ext cx="3147627" cy="74814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Text Box 121">
            <a:extLst>
              <a:ext uri="{FF2B5EF4-FFF2-40B4-BE49-F238E27FC236}">
                <a16:creationId xmlns:a16="http://schemas.microsoft.com/office/drawing/2014/main" xmlns="" id="{36DC94BF-C7A5-4F7B-9138-BDD786211FC7}"/>
              </a:ext>
            </a:extLst>
          </p:cNvPr>
          <p:cNvSpPr txBox="1">
            <a:spLocks noChangeArrowheads="1"/>
          </p:cNvSpPr>
          <p:nvPr/>
        </p:nvSpPr>
        <p:spPr bwMode="auto">
          <a:xfrm>
            <a:off x="4064001" y="5749612"/>
            <a:ext cx="802212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Calibri"/>
                <a:ea typeface="+mn-ea"/>
                <a:cs typeface="+mn-cs"/>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Calibri"/>
                <a:ea typeface="+mn-ea"/>
                <a:cs typeface="+mn-cs"/>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Calibri"/>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Calibri"/>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rPr>
              <a:t> </a:t>
            </a:r>
            <a:r>
              <a:rPr kumimoji="0" lang="en-US" altLang="en-US" sz="4000" b="1" i="0" u="none" strike="noStrike" kern="1200" cap="none" spc="0" normalizeH="0" baseline="0" noProof="0" err="1">
                <a:ln/>
                <a:solidFill>
                  <a:srgbClr val="FF0000"/>
                </a:solidFill>
                <a:effectLst>
                  <a:reflection blurRad="6350" stA="55000" endA="300" endPos="45500" dir="5400000" sy="-100000" algn="bl" rotWithShape="0"/>
                </a:effectLst>
                <a:uLnTx/>
                <a:uFillTx/>
                <a:latin typeface="Calibri"/>
                <a:ea typeface="+mn-ea"/>
                <a:cs typeface="+mn-cs"/>
              </a:rPr>
              <a:t>sai</a:t>
            </a:r>
            <a:r>
              <a:rPr kumimoji="0" lang="en-US" altLang="en-US" sz="4000" b="1" i="0" u="none" strike="noStrike" kern="1200" cap="none" spc="0" normalizeH="0" baseline="0" noProof="0">
                <a:ln/>
                <a:solidFill>
                  <a:srgbClr val="FF0000"/>
                </a:solidFill>
                <a:effectLst>
                  <a:reflection blurRad="6350" stA="55000" endA="300" endPos="45500" dir="5400000" sy="-100000" algn="bl" rotWithShape="0"/>
                </a:effectLst>
                <a:uLnTx/>
                <a:uFillTx/>
                <a:latin typeface="Calibri"/>
                <a:ea typeface="+mn-ea"/>
                <a:cs typeface="+mn-cs"/>
              </a:rPr>
              <a:t> rồi!</a:t>
            </a:r>
            <a:endPar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endParaRPr>
          </a:p>
        </p:txBody>
      </p:sp>
      <p:sp>
        <p:nvSpPr>
          <p:cNvPr id="46" name="Text Box 121">
            <a:extLst>
              <a:ext uri="{FF2B5EF4-FFF2-40B4-BE49-F238E27FC236}">
                <a16:creationId xmlns:a16="http://schemas.microsoft.com/office/drawing/2014/main" xmlns="" id="{291A04FA-25DC-469B-BFE0-5879C80A7F67}"/>
              </a:ext>
            </a:extLst>
          </p:cNvPr>
          <p:cNvSpPr txBox="1">
            <a:spLocks noChangeArrowheads="1"/>
          </p:cNvSpPr>
          <p:nvPr/>
        </p:nvSpPr>
        <p:spPr bwMode="auto">
          <a:xfrm>
            <a:off x="4317314" y="5724244"/>
            <a:ext cx="772920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err="1">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sai</a:t>
            </a:r>
            <a:r>
              <a:rPr kumimoji="0" lang="en-US" altLang="en-US" sz="4000" b="1" i="0" u="none" strike="noStrike" kern="1200" cap="none" spc="0" normalizeH="0" baseline="0" noProof="0">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rồi!</a:t>
            </a:r>
            <a:endPar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endParaRPr>
          </a:p>
        </p:txBody>
      </p:sp>
      <p:pic>
        <p:nvPicPr>
          <p:cNvPr id="2" name="Tieng-dong-ho-tich-tac-www_tiengdong_com">
            <a:hlinkClick r:id="" action="ppaction://media"/>
            <a:extLst>
              <a:ext uri="{FF2B5EF4-FFF2-40B4-BE49-F238E27FC236}">
                <a16:creationId xmlns:a16="http://schemas.microsoft.com/office/drawing/2014/main" xmlns="" id="{8EADAA77-FB26-4A69-802A-541C84A6299B}"/>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777144" y="783787"/>
            <a:ext cx="609600" cy="609600"/>
          </a:xfrm>
          <a:prstGeom prst="rect">
            <a:avLst/>
          </a:prstGeom>
        </p:spPr>
      </p:pic>
      <p:pic>
        <p:nvPicPr>
          <p:cNvPr id="40" name="Picture 2" descr="게임 인터페이스 시작 버튼을 압살했다 형판 갈색에 대한 스톡 벡터 아트 및 기타 이미지 - iStock">
            <a:extLst>
              <a:ext uri="{FF2B5EF4-FFF2-40B4-BE49-F238E27FC236}">
                <a16:creationId xmlns:a16="http://schemas.microsoft.com/office/drawing/2014/main" xmlns="" id="{ABEDF29E-23DB-4504-B486-6D2EC7D168BF}"/>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foregroundMark x1="37740" y1="46394" x2="39904" y2="51202"/>
                        <a14:foregroundMark x1="43750" y1="46635" x2="43990" y2="50962"/>
                        <a14:foregroundMark x1="50000" y1="47115" x2="51442" y2="51683"/>
                        <a14:foregroundMark x1="47596" y1="52163" x2="49038" y2="46635"/>
                        <a14:foregroundMark x1="55288" y1="45192" x2="55288" y2="52163"/>
                        <a14:foregroundMark x1="57452" y1="48077" x2="57452" y2="48077"/>
                        <a14:foregroundMark x1="62981" y1="45913" x2="62981" y2="45913"/>
                        <a14:foregroundMark x1="61779" y1="46635" x2="62260" y2="51683"/>
                      </a14:backgroundRemoval>
                    </a14:imgEffect>
                  </a14:imgLayer>
                </a14:imgProps>
              </a:ext>
              <a:ext uri="{28A0092B-C50C-407E-A947-70E740481C1C}">
                <a14:useLocalDpi xmlns:a14="http://schemas.microsoft.com/office/drawing/2010/main" val="0"/>
              </a:ext>
            </a:extLst>
          </a:blip>
          <a:srcRect/>
          <a:stretch>
            <a:fillRect/>
          </a:stretch>
        </p:blipFill>
        <p:spPr bwMode="auto">
          <a:xfrm>
            <a:off x="-573524" y="1853183"/>
            <a:ext cx="3349847" cy="368068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73">
            <a:extLst>
              <a:ext uri="{FF2B5EF4-FFF2-40B4-BE49-F238E27FC236}">
                <a16:creationId xmlns:a16="http://schemas.microsoft.com/office/drawing/2014/main" xmlns="" id="{16F55502-0B94-4015-9D33-54F5F90C0CD5}"/>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1878026" y="3751676"/>
            <a:ext cx="1173137" cy="11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Index of /classrooms/ID2_Fall_2015/Cindy_Reyes-Cortes/Unit  1/Hueys_css/Images">
            <a:extLst>
              <a:ext uri="{FF2B5EF4-FFF2-40B4-BE49-F238E27FC236}">
                <a16:creationId xmlns:a16="http://schemas.microsoft.com/office/drawing/2014/main" xmlns="" id="{F9211EB8-BE7C-452B-8147-F560D58C8354}"/>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351" y="4417928"/>
            <a:ext cx="1939636" cy="124257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7253309" y="2305998"/>
            <a:ext cx="514590" cy="2591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53" name="Object 59"/>
          <p:cNvGraphicFramePr>
            <a:graphicFrameLocks noChangeAspect="1"/>
          </p:cNvGraphicFramePr>
          <p:nvPr>
            <p:extLst>
              <p:ext uri="{D42A27DB-BD31-4B8C-83A1-F6EECF244321}">
                <p14:modId xmlns:p14="http://schemas.microsoft.com/office/powerpoint/2010/main" val="3311194782"/>
              </p:ext>
            </p:extLst>
          </p:nvPr>
        </p:nvGraphicFramePr>
        <p:xfrm>
          <a:off x="4110038" y="4786313"/>
          <a:ext cx="1436687" cy="458787"/>
        </p:xfrm>
        <a:graphic>
          <a:graphicData uri="http://schemas.openxmlformats.org/presentationml/2006/ole">
            <mc:AlternateContent xmlns:mc="http://schemas.openxmlformats.org/markup-compatibility/2006">
              <mc:Choice xmlns:v="urn:schemas-microsoft-com:vml" Requires="v">
                <p:oleObj spid="_x0000_s1026" name="Equation" r:id="rId17" imgW="583920" imgH="215640" progId="Equation.DSMT4">
                  <p:embed/>
                </p:oleObj>
              </mc:Choice>
              <mc:Fallback>
                <p:oleObj name="Equation" r:id="rId17" imgW="583920" imgH="215640" progId="Equation.DSMT4">
                  <p:embed/>
                  <p:pic>
                    <p:nvPicPr>
                      <p:cNvPr id="53" name="Object 59"/>
                      <p:cNvPicPr>
                        <a:picLocks noChangeAspect="1" noChangeArrowheads="1"/>
                      </p:cNvPicPr>
                      <p:nvPr/>
                    </p:nvPicPr>
                    <p:blipFill>
                      <a:blip r:embed="rId18"/>
                      <a:srcRect/>
                      <a:stretch>
                        <a:fillRect/>
                      </a:stretch>
                    </p:blipFill>
                    <p:spPr bwMode="auto">
                      <a:xfrm>
                        <a:off x="4110038" y="4786313"/>
                        <a:ext cx="1436687"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9" name="Object 59"/>
          <p:cNvGraphicFramePr>
            <a:graphicFrameLocks noChangeAspect="1"/>
          </p:cNvGraphicFramePr>
          <p:nvPr>
            <p:extLst>
              <p:ext uri="{D42A27DB-BD31-4B8C-83A1-F6EECF244321}">
                <p14:modId xmlns:p14="http://schemas.microsoft.com/office/powerpoint/2010/main" val="1146874787"/>
              </p:ext>
            </p:extLst>
          </p:nvPr>
        </p:nvGraphicFramePr>
        <p:xfrm>
          <a:off x="4062551" y="3463925"/>
          <a:ext cx="1438275" cy="458787"/>
        </p:xfrm>
        <a:graphic>
          <a:graphicData uri="http://schemas.openxmlformats.org/presentationml/2006/ole">
            <mc:AlternateContent xmlns:mc="http://schemas.openxmlformats.org/markup-compatibility/2006">
              <mc:Choice xmlns:v="urn:schemas-microsoft-com:vml" Requires="v">
                <p:oleObj spid="_x0000_s1027" name="Equation" r:id="rId19" imgW="583920" imgH="215640" progId="Equation.DSMT4">
                  <p:embed/>
                </p:oleObj>
              </mc:Choice>
              <mc:Fallback>
                <p:oleObj name="Equation" r:id="rId19" imgW="583920" imgH="215640" progId="Equation.DSMT4">
                  <p:embed/>
                  <p:pic>
                    <p:nvPicPr>
                      <p:cNvPr id="59" name="Object 59"/>
                      <p:cNvPicPr>
                        <a:picLocks noChangeAspect="1" noChangeArrowheads="1"/>
                      </p:cNvPicPr>
                      <p:nvPr/>
                    </p:nvPicPr>
                    <p:blipFill>
                      <a:blip r:embed="rId20"/>
                      <a:srcRect/>
                      <a:stretch>
                        <a:fillRect/>
                      </a:stretch>
                    </p:blipFill>
                    <p:spPr bwMode="auto">
                      <a:xfrm>
                        <a:off x="4062551" y="3463925"/>
                        <a:ext cx="1438275"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 name="Object 59"/>
          <p:cNvGraphicFramePr>
            <a:graphicFrameLocks noChangeAspect="1"/>
          </p:cNvGraphicFramePr>
          <p:nvPr>
            <p:extLst>
              <p:ext uri="{D42A27DB-BD31-4B8C-83A1-F6EECF244321}">
                <p14:modId xmlns:p14="http://schemas.microsoft.com/office/powerpoint/2010/main" val="2565650405"/>
              </p:ext>
            </p:extLst>
          </p:nvPr>
        </p:nvGraphicFramePr>
        <p:xfrm>
          <a:off x="9139238" y="3463925"/>
          <a:ext cx="1466850" cy="458788"/>
        </p:xfrm>
        <a:graphic>
          <a:graphicData uri="http://schemas.openxmlformats.org/presentationml/2006/ole">
            <mc:AlternateContent xmlns:mc="http://schemas.openxmlformats.org/markup-compatibility/2006">
              <mc:Choice xmlns:v="urn:schemas-microsoft-com:vml" Requires="v">
                <p:oleObj spid="_x0000_s1028" name="Equation" r:id="rId21" imgW="596880" imgH="215640" progId="Equation.DSMT4">
                  <p:embed/>
                </p:oleObj>
              </mc:Choice>
              <mc:Fallback>
                <p:oleObj name="Equation" r:id="rId21" imgW="596880" imgH="215640" progId="Equation.DSMT4">
                  <p:embed/>
                  <p:pic>
                    <p:nvPicPr>
                      <p:cNvPr id="61" name="Object 59"/>
                      <p:cNvPicPr>
                        <a:picLocks noChangeAspect="1" noChangeArrowheads="1"/>
                      </p:cNvPicPr>
                      <p:nvPr/>
                    </p:nvPicPr>
                    <p:blipFill>
                      <a:blip r:embed="rId22"/>
                      <a:srcRect/>
                      <a:stretch>
                        <a:fillRect/>
                      </a:stretch>
                    </p:blipFill>
                    <p:spPr bwMode="auto">
                      <a:xfrm>
                        <a:off x="9139238" y="3463925"/>
                        <a:ext cx="146685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2" name="Object 59"/>
          <p:cNvGraphicFramePr>
            <a:graphicFrameLocks noChangeAspect="1"/>
          </p:cNvGraphicFramePr>
          <p:nvPr>
            <p:extLst>
              <p:ext uri="{D42A27DB-BD31-4B8C-83A1-F6EECF244321}">
                <p14:modId xmlns:p14="http://schemas.microsoft.com/office/powerpoint/2010/main" val="1977872210"/>
              </p:ext>
            </p:extLst>
          </p:nvPr>
        </p:nvGraphicFramePr>
        <p:xfrm>
          <a:off x="9132888" y="4773613"/>
          <a:ext cx="1311275" cy="404812"/>
        </p:xfrm>
        <a:graphic>
          <a:graphicData uri="http://schemas.openxmlformats.org/presentationml/2006/ole">
            <mc:AlternateContent xmlns:mc="http://schemas.openxmlformats.org/markup-compatibility/2006">
              <mc:Choice xmlns:v="urn:schemas-microsoft-com:vml" Requires="v">
                <p:oleObj spid="_x0000_s1029" name="Equation" r:id="rId23" imgW="533160" imgH="190440" progId="Equation.DSMT4">
                  <p:embed/>
                </p:oleObj>
              </mc:Choice>
              <mc:Fallback>
                <p:oleObj name="Equation" r:id="rId23" imgW="533160" imgH="190440" progId="Equation.DSMT4">
                  <p:embed/>
                  <p:pic>
                    <p:nvPicPr>
                      <p:cNvPr id="62" name="Object 59"/>
                      <p:cNvPicPr>
                        <a:picLocks noChangeAspect="1" noChangeArrowheads="1"/>
                      </p:cNvPicPr>
                      <p:nvPr/>
                    </p:nvPicPr>
                    <p:blipFill>
                      <a:blip r:embed="rId24"/>
                      <a:srcRect/>
                      <a:stretch>
                        <a:fillRect/>
                      </a:stretch>
                    </p:blipFill>
                    <p:spPr bwMode="auto">
                      <a:xfrm>
                        <a:off x="9132888" y="4773613"/>
                        <a:ext cx="1311275"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3" name="Text Box 24"/>
          <p:cNvSpPr txBox="1">
            <a:spLocks noChangeArrowheads="1"/>
          </p:cNvSpPr>
          <p:nvPr/>
        </p:nvSpPr>
        <p:spPr bwMode="auto">
          <a:xfrm>
            <a:off x="4023872" y="-39039"/>
            <a:ext cx="3884324" cy="519112"/>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HÌNH THANG CÂN</a:t>
            </a:r>
          </a:p>
        </p:txBody>
      </p:sp>
      <p:sp>
        <p:nvSpPr>
          <p:cNvPr id="65" name="Text Box 24">
            <a:extLst>
              <a:ext uri="{FF2B5EF4-FFF2-40B4-BE49-F238E27FC236}">
                <a16:creationId xmlns:a16="http://schemas.microsoft.com/office/drawing/2014/main" xmlns="" id="{52D1656E-82CB-465C-A7E9-E763E366E730}"/>
              </a:ext>
            </a:extLst>
          </p:cNvPr>
          <p:cNvSpPr txBox="1">
            <a:spLocks noChangeArrowheads="1"/>
          </p:cNvSpPr>
          <p:nvPr/>
        </p:nvSpPr>
        <p:spPr bwMode="auto">
          <a:xfrm>
            <a:off x="3246392" y="-15568"/>
            <a:ext cx="7225607" cy="523220"/>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0" fontAlgn="base" hangingPunct="0">
              <a:spcBef>
                <a:spcPct val="50000"/>
              </a:spcBef>
              <a:spcAft>
                <a:spcPct val="0"/>
              </a:spcAft>
              <a:defRPr/>
            </a:pPr>
            <a:r>
              <a:rPr lang="vi-VN" sz="28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ĐẠI LƯỢNG TỈ LỆ TRONG ĐỜI SỐNG</a:t>
            </a:r>
            <a:endParaRPr lang="en-US" alt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01290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500" fill="hold"/>
                                        <p:tgtEl>
                                          <p:spTgt spid="79"/>
                                        </p:tgtEl>
                                        <p:attrNameLst>
                                          <p:attrName>ppt_w</p:attrName>
                                        </p:attrNameLst>
                                      </p:cBhvr>
                                      <p:tavLst>
                                        <p:tav tm="0">
                                          <p:val>
                                            <p:fltVal val="0"/>
                                          </p:val>
                                        </p:tav>
                                        <p:tav tm="100000">
                                          <p:val>
                                            <p:strVal val="#ppt_w"/>
                                          </p:val>
                                        </p:tav>
                                      </p:tavLst>
                                    </p:anim>
                                    <p:anim calcmode="lin" valueType="num">
                                      <p:cBhvr>
                                        <p:cTn id="8" dur="500" fill="hold"/>
                                        <p:tgtEl>
                                          <p:spTgt spid="79"/>
                                        </p:tgtEl>
                                        <p:attrNameLst>
                                          <p:attrName>ppt_h</p:attrName>
                                        </p:attrNameLst>
                                      </p:cBhvr>
                                      <p:tavLst>
                                        <p:tav tm="0">
                                          <p:val>
                                            <p:fltVal val="0"/>
                                          </p:val>
                                        </p:tav>
                                        <p:tav tm="100000">
                                          <p:val>
                                            <p:strVal val="#ppt_h"/>
                                          </p:val>
                                        </p:tav>
                                      </p:tavLst>
                                    </p:anim>
                                    <p:animEffect transition="in" filter="fade">
                                      <p:cBhvr>
                                        <p:cTn id="9" dur="500"/>
                                        <p:tgtEl>
                                          <p:spTgt spid="79"/>
                                        </p:tgtEl>
                                      </p:cBhvr>
                                    </p:animEffect>
                                  </p:childTnLst>
                                </p:cTn>
                              </p:par>
                            </p:childTnLst>
                          </p:cTn>
                        </p:par>
                        <p:par>
                          <p:cTn id="10" fill="hold">
                            <p:stCondLst>
                              <p:cond delay="500"/>
                            </p:stCondLst>
                            <p:childTnLst>
                              <p:par>
                                <p:cTn id="11" presetID="8" presetClass="emph" presetSubtype="0" repeatCount="indefinite" fill="hold" grpId="1" nodeType="afterEffect">
                                  <p:stCondLst>
                                    <p:cond delay="0"/>
                                  </p:stCondLst>
                                  <p:childTnLst>
                                    <p:animRot by="21600000">
                                      <p:cBhvr>
                                        <p:cTn id="12" dur="2000" fill="hold"/>
                                        <p:tgtEl>
                                          <p:spTgt spid="79"/>
                                        </p:tgtEl>
                                        <p:attrNameLst>
                                          <p:attrName>r</p:attrName>
                                        </p:attrNameLst>
                                      </p:cBhvr>
                                    </p:animRot>
                                  </p:childTnLst>
                                </p:cTn>
                              </p:par>
                              <p:par>
                                <p:cTn id="13" presetID="12" presetClass="exit" presetSubtype="4" fill="hold" grpId="0" nodeType="withEffect">
                                  <p:stCondLst>
                                    <p:cond delay="0"/>
                                  </p:stCondLst>
                                  <p:childTnLst>
                                    <p:anim calcmode="lin" valueType="num">
                                      <p:cBhvr additive="base">
                                        <p:cTn id="14" dur="2000"/>
                                        <p:tgtEl>
                                          <p:spTgt spid="5"/>
                                        </p:tgtEl>
                                        <p:attrNameLst>
                                          <p:attrName>ppt_y</p:attrName>
                                        </p:attrNameLst>
                                      </p:cBhvr>
                                      <p:tavLst>
                                        <p:tav tm="0">
                                          <p:val>
                                            <p:strVal val="#ppt_y"/>
                                          </p:val>
                                        </p:tav>
                                        <p:tav tm="100000">
                                          <p:val>
                                            <p:strVal val="#ppt_y+#ppt_h*1.125000"/>
                                          </p:val>
                                        </p:tav>
                                      </p:tavLst>
                                    </p:anim>
                                    <p:animEffect transition="out" filter="wipe(down)">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750"/>
                                        <p:tgtEl>
                                          <p:spTgt spid="4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randombar(horizontal)">
                                      <p:cBhvr>
                                        <p:cTn id="25" dur="500"/>
                                        <p:tgtEl>
                                          <p:spTgt spid="6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750"/>
                                        <p:tgtEl>
                                          <p:spTgt spid="5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750"/>
                                        <p:tgtEl>
                                          <p:spTgt spid="5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fade">
                                      <p:cBhvr>
                                        <p:cTn id="34" dur="750"/>
                                        <p:tgtEl>
                                          <p:spTgt spid="5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fade">
                                      <p:cBhvr>
                                        <p:cTn id="37" dur="750"/>
                                        <p:tgtEl>
                                          <p:spTgt spid="55"/>
                                        </p:tgtEl>
                                      </p:cBhvr>
                                    </p:animEffect>
                                  </p:childTnLst>
                                </p:cTn>
                              </p:par>
                              <p:par>
                                <p:cTn id="38" presetID="10"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750"/>
                                        <p:tgtEl>
                                          <p:spTgt spid="1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750"/>
                                        <p:tgtEl>
                                          <p:spTgt spid="5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750"/>
                                        <p:tgtEl>
                                          <p:spTgt spid="4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750"/>
                                        <p:tgtEl>
                                          <p:spTgt spid="4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750"/>
                                        <p:tgtEl>
                                          <p:spTgt spid="51"/>
                                        </p:tgtEl>
                                      </p:cBhvr>
                                    </p:animEffect>
                                  </p:childTnLst>
                                </p:cTn>
                              </p:par>
                            </p:childTnLst>
                          </p:cTn>
                        </p:par>
                        <p:par>
                          <p:cTn id="53" fill="hold">
                            <p:stCondLst>
                              <p:cond delay="2500"/>
                            </p:stCondLst>
                            <p:childTnLst>
                              <p:par>
                                <p:cTn id="54" presetID="8" presetClass="emph" presetSubtype="0" repeatCount="indefinite" fill="hold" nodeType="afterEffect">
                                  <p:stCondLst>
                                    <p:cond delay="0"/>
                                  </p:stCondLst>
                                  <p:childTnLst>
                                    <p:animRot by="21600000">
                                      <p:cBhvr>
                                        <p:cTn id="55" dur="2000" fill="hold"/>
                                        <p:tgtEl>
                                          <p:spTgt spid="80"/>
                                        </p:tgtEl>
                                        <p:attrNameLst>
                                          <p:attrName>r</p:attrName>
                                        </p:attrNameLst>
                                      </p:cBhvr>
                                    </p:animRot>
                                  </p:childTnLst>
                                </p:cTn>
                              </p:par>
                              <p:par>
                                <p:cTn id="56" presetID="10" presetClass="entr" presetSubtype="0" fill="hold" nodeType="with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fade">
                                      <p:cBhvr>
                                        <p:cTn id="58" dur="500"/>
                                        <p:tgtEl>
                                          <p:spTgt spid="53"/>
                                        </p:tgtEl>
                                      </p:cBhvr>
                                    </p:animEffect>
                                  </p:childTnLst>
                                </p:cTn>
                              </p:par>
                              <p:par>
                                <p:cTn id="59" presetID="10" presetClass="entr" presetSubtype="0" fill="hold" nodeType="withEffect">
                                  <p:stCondLst>
                                    <p:cond delay="0"/>
                                  </p:stCondLst>
                                  <p:childTnLst>
                                    <p:set>
                                      <p:cBhvr>
                                        <p:cTn id="60" dur="1" fill="hold">
                                          <p:stCondLst>
                                            <p:cond delay="0"/>
                                          </p:stCondLst>
                                        </p:cTn>
                                        <p:tgtEl>
                                          <p:spTgt spid="59"/>
                                        </p:tgtEl>
                                        <p:attrNameLst>
                                          <p:attrName>style.visibility</p:attrName>
                                        </p:attrNameLst>
                                      </p:cBhvr>
                                      <p:to>
                                        <p:strVal val="visible"/>
                                      </p:to>
                                    </p:set>
                                    <p:animEffect transition="in" filter="fade">
                                      <p:cBhvr>
                                        <p:cTn id="61" dur="500"/>
                                        <p:tgtEl>
                                          <p:spTgt spid="59"/>
                                        </p:tgtEl>
                                      </p:cBhvr>
                                    </p:animEffect>
                                  </p:childTnLst>
                                </p:cTn>
                              </p:par>
                              <p:par>
                                <p:cTn id="62" presetID="10" presetClass="entr" presetSubtype="0" fill="hold" nodeType="withEffect">
                                  <p:stCondLst>
                                    <p:cond delay="0"/>
                                  </p:stCondLst>
                                  <p:childTnLst>
                                    <p:set>
                                      <p:cBhvr>
                                        <p:cTn id="63" dur="1" fill="hold">
                                          <p:stCondLst>
                                            <p:cond delay="0"/>
                                          </p:stCondLst>
                                        </p:cTn>
                                        <p:tgtEl>
                                          <p:spTgt spid="61"/>
                                        </p:tgtEl>
                                        <p:attrNameLst>
                                          <p:attrName>style.visibility</p:attrName>
                                        </p:attrNameLst>
                                      </p:cBhvr>
                                      <p:to>
                                        <p:strVal val="visible"/>
                                      </p:to>
                                    </p:set>
                                    <p:animEffect transition="in" filter="fade">
                                      <p:cBhvr>
                                        <p:cTn id="64" dur="500"/>
                                        <p:tgtEl>
                                          <p:spTgt spid="61"/>
                                        </p:tgtEl>
                                      </p:cBhvr>
                                    </p:animEffect>
                                  </p:childTnLst>
                                </p:cTn>
                              </p:par>
                              <p:par>
                                <p:cTn id="65" presetID="10" presetClass="entr" presetSubtype="0" fill="hold" nodeType="withEffect">
                                  <p:stCondLst>
                                    <p:cond delay="0"/>
                                  </p:stCondLst>
                                  <p:childTnLst>
                                    <p:set>
                                      <p:cBhvr>
                                        <p:cTn id="66" dur="1" fill="hold">
                                          <p:stCondLst>
                                            <p:cond delay="0"/>
                                          </p:stCondLst>
                                        </p:cTn>
                                        <p:tgtEl>
                                          <p:spTgt spid="62"/>
                                        </p:tgtEl>
                                        <p:attrNameLst>
                                          <p:attrName>style.visibility</p:attrName>
                                        </p:attrNameLst>
                                      </p:cBhvr>
                                      <p:to>
                                        <p:strVal val="visible"/>
                                      </p:to>
                                    </p:set>
                                    <p:animEffect transition="in" filter="fade">
                                      <p:cBhvr>
                                        <p:cTn id="6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8" restart="whenNotActive" fill="hold" evtFilter="cancelBubble" nodeType="interactiveSeq">
                <p:stCondLst>
                  <p:cond evt="onClick" delay="0">
                    <p:tgtEl>
                      <p:spTgt spid="54"/>
                    </p:tgtEl>
                  </p:cond>
                </p:stCondLst>
                <p:endSync evt="end" delay="0">
                  <p:rtn val="all"/>
                </p:endSync>
                <p:childTnLst>
                  <p:par>
                    <p:cTn id="69" fill="hold">
                      <p:stCondLst>
                        <p:cond delay="0"/>
                      </p:stCondLst>
                      <p:childTnLst>
                        <p:par>
                          <p:cTn id="70" fill="hold">
                            <p:stCondLst>
                              <p:cond delay="0"/>
                            </p:stCondLst>
                            <p:childTnLst>
                              <p:par>
                                <p:cTn id="71" presetID="53" presetClass="exit" presetSubtype="32" fill="hold" grpId="1" nodeType="clickEffect">
                                  <p:stCondLst>
                                    <p:cond delay="0"/>
                                  </p:stCondLst>
                                  <p:childTnLst>
                                    <p:anim calcmode="lin" valueType="num">
                                      <p:cBhvr>
                                        <p:cTn id="72" dur="500"/>
                                        <p:tgtEl>
                                          <p:spTgt spid="42"/>
                                        </p:tgtEl>
                                        <p:attrNameLst>
                                          <p:attrName>ppt_w</p:attrName>
                                        </p:attrNameLst>
                                      </p:cBhvr>
                                      <p:tavLst>
                                        <p:tav tm="0">
                                          <p:val>
                                            <p:strVal val="ppt_w"/>
                                          </p:val>
                                        </p:tav>
                                        <p:tav tm="100000">
                                          <p:val>
                                            <p:fltVal val="0"/>
                                          </p:val>
                                        </p:tav>
                                      </p:tavLst>
                                    </p:anim>
                                    <p:anim calcmode="lin" valueType="num">
                                      <p:cBhvr>
                                        <p:cTn id="73" dur="500"/>
                                        <p:tgtEl>
                                          <p:spTgt spid="42"/>
                                        </p:tgtEl>
                                        <p:attrNameLst>
                                          <p:attrName>ppt_h</p:attrName>
                                        </p:attrNameLst>
                                      </p:cBhvr>
                                      <p:tavLst>
                                        <p:tav tm="0">
                                          <p:val>
                                            <p:strVal val="ppt_h"/>
                                          </p:val>
                                        </p:tav>
                                        <p:tav tm="100000">
                                          <p:val>
                                            <p:fltVal val="0"/>
                                          </p:val>
                                        </p:tav>
                                      </p:tavLst>
                                    </p:anim>
                                    <p:animEffect transition="out" filter="fade">
                                      <p:cBhvr>
                                        <p:cTn id="74" dur="500"/>
                                        <p:tgtEl>
                                          <p:spTgt spid="42"/>
                                        </p:tgtEl>
                                      </p:cBhvr>
                                    </p:animEffect>
                                    <p:set>
                                      <p:cBhvr>
                                        <p:cTn id="75"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6" name="bomb.wav"/>
                                        </p:tgtEl>
                                      </p:cMediaNode>
                                    </p:audio>
                                  </p:subTnLst>
                                </p:cTn>
                              </p:par>
                            </p:childTnLst>
                          </p:cTn>
                        </p:par>
                        <p:par>
                          <p:cTn id="76" fill="hold">
                            <p:stCondLst>
                              <p:cond delay="500"/>
                            </p:stCondLst>
                            <p:childTnLst>
                              <p:par>
                                <p:cTn id="77" presetID="42" presetClass="entr" presetSubtype="0" fill="hold" grpId="0" nodeType="afterEffect">
                                  <p:stCondLst>
                                    <p:cond delay="0"/>
                                  </p:stCondLst>
                                  <p:childTnLst>
                                    <p:set>
                                      <p:cBhvr>
                                        <p:cTn id="78" dur="1" fill="hold">
                                          <p:stCondLst>
                                            <p:cond delay="0"/>
                                          </p:stCondLst>
                                        </p:cTn>
                                        <p:tgtEl>
                                          <p:spTgt spid="44"/>
                                        </p:tgtEl>
                                        <p:attrNameLst>
                                          <p:attrName>style.visibility</p:attrName>
                                        </p:attrNameLst>
                                      </p:cBhvr>
                                      <p:to>
                                        <p:strVal val="visible"/>
                                      </p:to>
                                    </p:set>
                                    <p:animEffect transition="in" filter="fade">
                                      <p:cBhvr>
                                        <p:cTn id="79" dur="250"/>
                                        <p:tgtEl>
                                          <p:spTgt spid="44"/>
                                        </p:tgtEl>
                                      </p:cBhvr>
                                    </p:animEffect>
                                    <p:anim calcmode="lin" valueType="num">
                                      <p:cBhvr>
                                        <p:cTn id="80" dur="250" fill="hold"/>
                                        <p:tgtEl>
                                          <p:spTgt spid="44"/>
                                        </p:tgtEl>
                                        <p:attrNameLst>
                                          <p:attrName>ppt_x</p:attrName>
                                        </p:attrNameLst>
                                      </p:cBhvr>
                                      <p:tavLst>
                                        <p:tav tm="0">
                                          <p:val>
                                            <p:strVal val="#ppt_x"/>
                                          </p:val>
                                        </p:tav>
                                        <p:tav tm="100000">
                                          <p:val>
                                            <p:strVal val="#ppt_x"/>
                                          </p:val>
                                        </p:tav>
                                      </p:tavLst>
                                    </p:anim>
                                    <p:anim calcmode="lin" valueType="num">
                                      <p:cBhvr>
                                        <p:cTn id="81" dur="250" fill="hold"/>
                                        <p:tgtEl>
                                          <p:spTgt spid="44"/>
                                        </p:tgtEl>
                                        <p:attrNameLst>
                                          <p:attrName>ppt_y</p:attrName>
                                        </p:attrNameLst>
                                      </p:cBhvr>
                                      <p:tavLst>
                                        <p:tav tm="0">
                                          <p:val>
                                            <p:strVal val="#ppt_y+.1"/>
                                          </p:val>
                                        </p:tav>
                                        <p:tav tm="100000">
                                          <p:val>
                                            <p:strVal val="#ppt_y"/>
                                          </p:val>
                                        </p:tav>
                                      </p:tavLst>
                                    </p:anim>
                                  </p:childTnLst>
                                </p:cTn>
                              </p:par>
                            </p:childTnLst>
                          </p:cTn>
                        </p:par>
                        <p:par>
                          <p:cTn id="82" fill="hold">
                            <p:stCondLst>
                              <p:cond delay="750"/>
                            </p:stCondLst>
                            <p:childTnLst>
                              <p:par>
                                <p:cTn id="83" presetID="53" presetClass="exit" presetSubtype="32" fill="hold" grpId="1" nodeType="afterEffect">
                                  <p:stCondLst>
                                    <p:cond delay="2250"/>
                                  </p:stCondLst>
                                  <p:childTnLst>
                                    <p:anim calcmode="lin" valueType="num">
                                      <p:cBhvr>
                                        <p:cTn id="84" dur="5000"/>
                                        <p:tgtEl>
                                          <p:spTgt spid="44"/>
                                        </p:tgtEl>
                                        <p:attrNameLst>
                                          <p:attrName>ppt_w</p:attrName>
                                        </p:attrNameLst>
                                      </p:cBhvr>
                                      <p:tavLst>
                                        <p:tav tm="0">
                                          <p:val>
                                            <p:strVal val="ppt_w"/>
                                          </p:val>
                                        </p:tav>
                                        <p:tav tm="100000">
                                          <p:val>
                                            <p:fltVal val="0"/>
                                          </p:val>
                                        </p:tav>
                                      </p:tavLst>
                                    </p:anim>
                                    <p:anim calcmode="lin" valueType="num">
                                      <p:cBhvr>
                                        <p:cTn id="85" dur="5000"/>
                                        <p:tgtEl>
                                          <p:spTgt spid="44"/>
                                        </p:tgtEl>
                                        <p:attrNameLst>
                                          <p:attrName>ppt_h</p:attrName>
                                        </p:attrNameLst>
                                      </p:cBhvr>
                                      <p:tavLst>
                                        <p:tav tm="0">
                                          <p:val>
                                            <p:strVal val="ppt_h"/>
                                          </p:val>
                                        </p:tav>
                                        <p:tav tm="100000">
                                          <p:val>
                                            <p:fltVal val="0"/>
                                          </p:val>
                                        </p:tav>
                                      </p:tavLst>
                                    </p:anim>
                                    <p:animEffect transition="out" filter="fade">
                                      <p:cBhvr>
                                        <p:cTn id="86" dur="5000"/>
                                        <p:tgtEl>
                                          <p:spTgt spid="44"/>
                                        </p:tgtEl>
                                      </p:cBhvr>
                                    </p:animEffect>
                                    <p:set>
                                      <p:cBhvr>
                                        <p:cTn id="87"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88" restart="whenNotActive" fill="hold" evtFilter="cancelBubble" nodeType="interactiveSeq">
                <p:stCondLst>
                  <p:cond evt="onClick" delay="0">
                    <p:tgtEl>
                      <p:spTgt spid="57"/>
                    </p:tgtEl>
                  </p:cond>
                </p:stCondLst>
                <p:endSync evt="end" delay="0">
                  <p:rtn val="all"/>
                </p:endSync>
                <p:childTnLst>
                  <p:par>
                    <p:cTn id="89" fill="hold">
                      <p:stCondLst>
                        <p:cond delay="0"/>
                      </p:stCondLst>
                      <p:childTnLst>
                        <p:par>
                          <p:cTn id="90" fill="hold">
                            <p:stCondLst>
                              <p:cond delay="0"/>
                            </p:stCondLst>
                            <p:childTnLst>
                              <p:par>
                                <p:cTn id="91" presetID="53" presetClass="exit" presetSubtype="32" fill="hold" grpId="1" nodeType="clickEffect">
                                  <p:stCondLst>
                                    <p:cond delay="0"/>
                                  </p:stCondLst>
                                  <p:childTnLst>
                                    <p:anim calcmode="lin" valueType="num">
                                      <p:cBhvr>
                                        <p:cTn id="92" dur="500"/>
                                        <p:tgtEl>
                                          <p:spTgt spid="51"/>
                                        </p:tgtEl>
                                        <p:attrNameLst>
                                          <p:attrName>ppt_w</p:attrName>
                                        </p:attrNameLst>
                                      </p:cBhvr>
                                      <p:tavLst>
                                        <p:tav tm="0">
                                          <p:val>
                                            <p:strVal val="ppt_w"/>
                                          </p:val>
                                        </p:tav>
                                        <p:tav tm="100000">
                                          <p:val>
                                            <p:fltVal val="0"/>
                                          </p:val>
                                        </p:tav>
                                      </p:tavLst>
                                    </p:anim>
                                    <p:anim calcmode="lin" valueType="num">
                                      <p:cBhvr>
                                        <p:cTn id="93" dur="500"/>
                                        <p:tgtEl>
                                          <p:spTgt spid="51"/>
                                        </p:tgtEl>
                                        <p:attrNameLst>
                                          <p:attrName>ppt_h</p:attrName>
                                        </p:attrNameLst>
                                      </p:cBhvr>
                                      <p:tavLst>
                                        <p:tav tm="0">
                                          <p:val>
                                            <p:strVal val="ppt_h"/>
                                          </p:val>
                                        </p:tav>
                                        <p:tav tm="100000">
                                          <p:val>
                                            <p:fltVal val="0"/>
                                          </p:val>
                                        </p:tav>
                                      </p:tavLst>
                                    </p:anim>
                                    <p:animEffect transition="out" filter="fade">
                                      <p:cBhvr>
                                        <p:cTn id="94" dur="500"/>
                                        <p:tgtEl>
                                          <p:spTgt spid="51"/>
                                        </p:tgtEl>
                                      </p:cBhvr>
                                    </p:animEffect>
                                    <p:set>
                                      <p:cBhvr>
                                        <p:cTn id="95"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91"/>
                                            </p:cond>
                                          </p:stCondLst>
                                          <p:endCondLst>
                                            <p:cond evt="onStopAudio" delay="0">
                                              <p:tgtEl>
                                                <p:sldTgt/>
                                              </p:tgtEl>
                                            </p:cond>
                                          </p:endCondLst>
                                        </p:cTn>
                                        <p:tgtEl>
                                          <p:sndTgt r:embed="rId6" name="bomb.wav"/>
                                        </p:tgtEl>
                                      </p:cMediaNode>
                                    </p:audio>
                                  </p:subTnLst>
                                </p:cTn>
                              </p:par>
                            </p:childTnLst>
                          </p:cTn>
                        </p:par>
                        <p:par>
                          <p:cTn id="96" fill="hold">
                            <p:stCondLst>
                              <p:cond delay="500"/>
                            </p:stCondLst>
                            <p:childTnLst>
                              <p:par>
                                <p:cTn id="97" presetID="42" presetClass="entr" presetSubtype="0" fill="hold" grpId="0" nodeType="afterEffect">
                                  <p:stCondLst>
                                    <p:cond delay="0"/>
                                  </p:stCondLst>
                                  <p:childTnLst>
                                    <p:set>
                                      <p:cBhvr>
                                        <p:cTn id="98" dur="1" fill="hold">
                                          <p:stCondLst>
                                            <p:cond delay="0"/>
                                          </p:stCondLst>
                                        </p:cTn>
                                        <p:tgtEl>
                                          <p:spTgt spid="10"/>
                                        </p:tgtEl>
                                        <p:attrNameLst>
                                          <p:attrName>style.visibility</p:attrName>
                                        </p:attrNameLst>
                                      </p:cBhvr>
                                      <p:to>
                                        <p:strVal val="visible"/>
                                      </p:to>
                                    </p:set>
                                    <p:animEffect transition="in" filter="fade">
                                      <p:cBhvr>
                                        <p:cTn id="99" dur="250"/>
                                        <p:tgtEl>
                                          <p:spTgt spid="10"/>
                                        </p:tgtEl>
                                      </p:cBhvr>
                                    </p:animEffect>
                                    <p:anim calcmode="lin" valueType="num">
                                      <p:cBhvr>
                                        <p:cTn id="100" dur="250" fill="hold"/>
                                        <p:tgtEl>
                                          <p:spTgt spid="10"/>
                                        </p:tgtEl>
                                        <p:attrNameLst>
                                          <p:attrName>ppt_x</p:attrName>
                                        </p:attrNameLst>
                                      </p:cBhvr>
                                      <p:tavLst>
                                        <p:tav tm="0">
                                          <p:val>
                                            <p:strVal val="#ppt_x"/>
                                          </p:val>
                                        </p:tav>
                                        <p:tav tm="100000">
                                          <p:val>
                                            <p:strVal val="#ppt_x"/>
                                          </p:val>
                                        </p:tav>
                                      </p:tavLst>
                                    </p:anim>
                                    <p:anim calcmode="lin" valueType="num">
                                      <p:cBhvr>
                                        <p:cTn id="101" dur="250" fill="hold"/>
                                        <p:tgtEl>
                                          <p:spTgt spid="10"/>
                                        </p:tgtEl>
                                        <p:attrNameLst>
                                          <p:attrName>ppt_y</p:attrName>
                                        </p:attrNameLst>
                                      </p:cBhvr>
                                      <p:tavLst>
                                        <p:tav tm="0">
                                          <p:val>
                                            <p:strVal val="#ppt_y+.1"/>
                                          </p:val>
                                        </p:tav>
                                        <p:tav tm="100000">
                                          <p:val>
                                            <p:strVal val="#ppt_y"/>
                                          </p:val>
                                        </p:tav>
                                      </p:tavLst>
                                    </p:anim>
                                  </p:childTnLst>
                                </p:cTn>
                              </p:par>
                            </p:childTnLst>
                          </p:cTn>
                        </p:par>
                        <p:par>
                          <p:cTn id="102" fill="hold">
                            <p:stCondLst>
                              <p:cond delay="750"/>
                            </p:stCondLst>
                            <p:childTnLst>
                              <p:par>
                                <p:cTn id="103" presetID="53" presetClass="exit" presetSubtype="32" fill="hold" grpId="1" nodeType="afterEffect">
                                  <p:stCondLst>
                                    <p:cond delay="2250"/>
                                  </p:stCondLst>
                                  <p:childTnLst>
                                    <p:anim calcmode="lin" valueType="num">
                                      <p:cBhvr>
                                        <p:cTn id="104" dur="5000"/>
                                        <p:tgtEl>
                                          <p:spTgt spid="10"/>
                                        </p:tgtEl>
                                        <p:attrNameLst>
                                          <p:attrName>ppt_w</p:attrName>
                                        </p:attrNameLst>
                                      </p:cBhvr>
                                      <p:tavLst>
                                        <p:tav tm="0">
                                          <p:val>
                                            <p:strVal val="ppt_w"/>
                                          </p:val>
                                        </p:tav>
                                        <p:tav tm="100000">
                                          <p:val>
                                            <p:fltVal val="0"/>
                                          </p:val>
                                        </p:tav>
                                      </p:tavLst>
                                    </p:anim>
                                    <p:anim calcmode="lin" valueType="num">
                                      <p:cBhvr>
                                        <p:cTn id="105" dur="5000"/>
                                        <p:tgtEl>
                                          <p:spTgt spid="10"/>
                                        </p:tgtEl>
                                        <p:attrNameLst>
                                          <p:attrName>ppt_h</p:attrName>
                                        </p:attrNameLst>
                                      </p:cBhvr>
                                      <p:tavLst>
                                        <p:tav tm="0">
                                          <p:val>
                                            <p:strVal val="ppt_h"/>
                                          </p:val>
                                        </p:tav>
                                        <p:tav tm="100000">
                                          <p:val>
                                            <p:fltVal val="0"/>
                                          </p:val>
                                        </p:tav>
                                      </p:tavLst>
                                    </p:anim>
                                    <p:animEffect transition="out" filter="fade">
                                      <p:cBhvr>
                                        <p:cTn id="106" dur="5000"/>
                                        <p:tgtEl>
                                          <p:spTgt spid="10"/>
                                        </p:tgtEl>
                                      </p:cBhvr>
                                    </p:animEffect>
                                    <p:set>
                                      <p:cBhvr>
                                        <p:cTn id="107"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08" restart="whenNotActive" fill="hold" evtFilter="cancelBubble" nodeType="interactiveSeq">
                <p:stCondLst>
                  <p:cond evt="onClick" delay="0">
                    <p:tgtEl>
                      <p:spTgt spid="55"/>
                    </p:tgtEl>
                  </p:cond>
                </p:stCondLst>
                <p:endSync evt="end" delay="0">
                  <p:rtn val="all"/>
                </p:endSync>
                <p:childTnLst>
                  <p:par>
                    <p:cTn id="109" fill="hold">
                      <p:stCondLst>
                        <p:cond delay="0"/>
                      </p:stCondLst>
                      <p:childTnLst>
                        <p:par>
                          <p:cTn id="110" fill="hold">
                            <p:stCondLst>
                              <p:cond delay="0"/>
                            </p:stCondLst>
                            <p:childTnLst>
                              <p:par>
                                <p:cTn id="111" presetID="53" presetClass="exit" presetSubtype="32" fill="hold" grpId="1" nodeType="clickEffect">
                                  <p:stCondLst>
                                    <p:cond delay="0"/>
                                  </p:stCondLst>
                                  <p:childTnLst>
                                    <p:anim calcmode="lin" valueType="num">
                                      <p:cBhvr>
                                        <p:cTn id="112" dur="500"/>
                                        <p:tgtEl>
                                          <p:spTgt spid="52"/>
                                        </p:tgtEl>
                                        <p:attrNameLst>
                                          <p:attrName>ppt_w</p:attrName>
                                        </p:attrNameLst>
                                      </p:cBhvr>
                                      <p:tavLst>
                                        <p:tav tm="0">
                                          <p:val>
                                            <p:strVal val="ppt_w"/>
                                          </p:val>
                                        </p:tav>
                                        <p:tav tm="100000">
                                          <p:val>
                                            <p:fltVal val="0"/>
                                          </p:val>
                                        </p:tav>
                                      </p:tavLst>
                                    </p:anim>
                                    <p:anim calcmode="lin" valueType="num">
                                      <p:cBhvr>
                                        <p:cTn id="113" dur="500"/>
                                        <p:tgtEl>
                                          <p:spTgt spid="52"/>
                                        </p:tgtEl>
                                        <p:attrNameLst>
                                          <p:attrName>ppt_h</p:attrName>
                                        </p:attrNameLst>
                                      </p:cBhvr>
                                      <p:tavLst>
                                        <p:tav tm="0">
                                          <p:val>
                                            <p:strVal val="ppt_h"/>
                                          </p:val>
                                        </p:tav>
                                        <p:tav tm="100000">
                                          <p:val>
                                            <p:fltVal val="0"/>
                                          </p:val>
                                        </p:tav>
                                      </p:tavLst>
                                    </p:anim>
                                    <p:animEffect transition="out" filter="fade">
                                      <p:cBhvr>
                                        <p:cTn id="114" dur="500"/>
                                        <p:tgtEl>
                                          <p:spTgt spid="52"/>
                                        </p:tgtEl>
                                      </p:cBhvr>
                                    </p:animEffect>
                                    <p:set>
                                      <p:cBhvr>
                                        <p:cTn id="115"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6" name="bomb.wav"/>
                                        </p:tgtEl>
                                      </p:cMediaNode>
                                    </p:audio>
                                  </p:subTnLst>
                                </p:cTn>
                              </p:par>
                              <p:par>
                                <p:cTn id="116" presetID="42" presetClass="entr" presetSubtype="0" fill="hold" grpId="0" nodeType="withEffect">
                                  <p:stCondLst>
                                    <p:cond delay="0"/>
                                  </p:stCondLst>
                                  <p:childTnLst>
                                    <p:set>
                                      <p:cBhvr>
                                        <p:cTn id="117" dur="1" fill="hold">
                                          <p:stCondLst>
                                            <p:cond delay="0"/>
                                          </p:stCondLst>
                                        </p:cTn>
                                        <p:tgtEl>
                                          <p:spTgt spid="46"/>
                                        </p:tgtEl>
                                        <p:attrNameLst>
                                          <p:attrName>style.visibility</p:attrName>
                                        </p:attrNameLst>
                                      </p:cBhvr>
                                      <p:to>
                                        <p:strVal val="visible"/>
                                      </p:to>
                                    </p:set>
                                    <p:animEffect transition="in" filter="fade">
                                      <p:cBhvr>
                                        <p:cTn id="118" dur="1000"/>
                                        <p:tgtEl>
                                          <p:spTgt spid="46"/>
                                        </p:tgtEl>
                                      </p:cBhvr>
                                    </p:animEffect>
                                    <p:anim calcmode="lin" valueType="num">
                                      <p:cBhvr>
                                        <p:cTn id="119" dur="1000" fill="hold"/>
                                        <p:tgtEl>
                                          <p:spTgt spid="46"/>
                                        </p:tgtEl>
                                        <p:attrNameLst>
                                          <p:attrName>ppt_x</p:attrName>
                                        </p:attrNameLst>
                                      </p:cBhvr>
                                      <p:tavLst>
                                        <p:tav tm="0">
                                          <p:val>
                                            <p:strVal val="#ppt_x"/>
                                          </p:val>
                                        </p:tav>
                                        <p:tav tm="100000">
                                          <p:val>
                                            <p:strVal val="#ppt_x"/>
                                          </p:val>
                                        </p:tav>
                                      </p:tavLst>
                                    </p:anim>
                                    <p:anim calcmode="lin" valueType="num">
                                      <p:cBhvr>
                                        <p:cTn id="120" dur="1000" fill="hold"/>
                                        <p:tgtEl>
                                          <p:spTgt spid="46"/>
                                        </p:tgtEl>
                                        <p:attrNameLst>
                                          <p:attrName>ppt_y</p:attrName>
                                        </p:attrNameLst>
                                      </p:cBhvr>
                                      <p:tavLst>
                                        <p:tav tm="0">
                                          <p:val>
                                            <p:strVal val="#ppt_y+.1"/>
                                          </p:val>
                                        </p:tav>
                                        <p:tav tm="100000">
                                          <p:val>
                                            <p:strVal val="#ppt_y"/>
                                          </p:val>
                                        </p:tav>
                                      </p:tavLst>
                                    </p:anim>
                                  </p:childTnLst>
                                </p:cTn>
                              </p:par>
                            </p:childTnLst>
                          </p:cTn>
                        </p:par>
                        <p:par>
                          <p:cTn id="121" fill="hold">
                            <p:stCondLst>
                              <p:cond delay="1000"/>
                            </p:stCondLst>
                            <p:childTnLst>
                              <p:par>
                                <p:cTn id="122" presetID="53" presetClass="exit" presetSubtype="32" fill="hold" grpId="1" nodeType="afterEffect">
                                  <p:stCondLst>
                                    <p:cond delay="1000"/>
                                  </p:stCondLst>
                                  <p:childTnLst>
                                    <p:anim calcmode="lin" valueType="num">
                                      <p:cBhvr>
                                        <p:cTn id="123" dur="5000"/>
                                        <p:tgtEl>
                                          <p:spTgt spid="46"/>
                                        </p:tgtEl>
                                        <p:attrNameLst>
                                          <p:attrName>ppt_w</p:attrName>
                                        </p:attrNameLst>
                                      </p:cBhvr>
                                      <p:tavLst>
                                        <p:tav tm="0">
                                          <p:val>
                                            <p:strVal val="ppt_w"/>
                                          </p:val>
                                        </p:tav>
                                        <p:tav tm="100000">
                                          <p:val>
                                            <p:fltVal val="0"/>
                                          </p:val>
                                        </p:tav>
                                      </p:tavLst>
                                    </p:anim>
                                    <p:anim calcmode="lin" valueType="num">
                                      <p:cBhvr>
                                        <p:cTn id="124" dur="5000"/>
                                        <p:tgtEl>
                                          <p:spTgt spid="46"/>
                                        </p:tgtEl>
                                        <p:attrNameLst>
                                          <p:attrName>ppt_h</p:attrName>
                                        </p:attrNameLst>
                                      </p:cBhvr>
                                      <p:tavLst>
                                        <p:tav tm="0">
                                          <p:val>
                                            <p:strVal val="ppt_h"/>
                                          </p:val>
                                        </p:tav>
                                        <p:tav tm="100000">
                                          <p:val>
                                            <p:fltVal val="0"/>
                                          </p:val>
                                        </p:tav>
                                      </p:tavLst>
                                    </p:anim>
                                    <p:animEffect transition="out" filter="fade">
                                      <p:cBhvr>
                                        <p:cTn id="125" dur="5000"/>
                                        <p:tgtEl>
                                          <p:spTgt spid="46"/>
                                        </p:tgtEl>
                                      </p:cBhvr>
                                    </p:animEffect>
                                    <p:set>
                                      <p:cBhvr>
                                        <p:cTn id="126"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27" restart="whenNotActive" fill="hold" evtFilter="cancelBubble" nodeType="interactiveSeq">
                <p:stCondLst>
                  <p:cond evt="onClick" delay="0">
                    <p:tgtEl>
                      <p:spTgt spid="56"/>
                    </p:tgtEl>
                  </p:cond>
                </p:stCondLst>
                <p:endSync evt="end" delay="0">
                  <p:rtn val="all"/>
                </p:endSync>
                <p:childTnLst>
                  <p:par>
                    <p:cTn id="128" fill="hold">
                      <p:stCondLst>
                        <p:cond delay="0"/>
                      </p:stCondLst>
                      <p:childTnLst>
                        <p:par>
                          <p:cTn id="129" fill="hold">
                            <p:stCondLst>
                              <p:cond delay="0"/>
                            </p:stCondLst>
                            <p:childTnLst>
                              <p:par>
                                <p:cTn id="130" presetID="21" presetClass="emph" presetSubtype="0" fill="hold" grpId="1" nodeType="clickEffect">
                                  <p:stCondLst>
                                    <p:cond delay="0"/>
                                  </p:stCondLst>
                                  <p:childTnLst>
                                    <p:animClr clrSpc="hsl" dir="cw">
                                      <p:cBhvr override="childStyle">
                                        <p:cTn id="131" dur="500" fill="hold"/>
                                        <p:tgtEl>
                                          <p:spTgt spid="43"/>
                                        </p:tgtEl>
                                        <p:attrNameLst>
                                          <p:attrName>style.color</p:attrName>
                                        </p:attrNameLst>
                                      </p:cBhvr>
                                      <p:by>
                                        <p:hsl h="7200000" s="0" l="0"/>
                                      </p:by>
                                    </p:animClr>
                                    <p:animClr clrSpc="hsl" dir="cw">
                                      <p:cBhvr>
                                        <p:cTn id="132" dur="500" fill="hold"/>
                                        <p:tgtEl>
                                          <p:spTgt spid="43"/>
                                        </p:tgtEl>
                                        <p:attrNameLst>
                                          <p:attrName>fillcolor</p:attrName>
                                        </p:attrNameLst>
                                      </p:cBhvr>
                                      <p:by>
                                        <p:hsl h="7200000" s="0" l="0"/>
                                      </p:by>
                                    </p:animClr>
                                    <p:animClr clrSpc="hsl" dir="cw">
                                      <p:cBhvr>
                                        <p:cTn id="133" dur="500" fill="hold"/>
                                        <p:tgtEl>
                                          <p:spTgt spid="43"/>
                                        </p:tgtEl>
                                        <p:attrNameLst>
                                          <p:attrName>stroke.color</p:attrName>
                                        </p:attrNameLst>
                                      </p:cBhvr>
                                      <p:by>
                                        <p:hsl h="7200000" s="0" l="0"/>
                                      </p:by>
                                    </p:animClr>
                                    <p:set>
                                      <p:cBhvr>
                                        <p:cTn id="134" dur="500" fill="hold"/>
                                        <p:tgtEl>
                                          <p:spTgt spid="43"/>
                                        </p:tgtEl>
                                        <p:attrNameLst>
                                          <p:attrName>fill.type</p:attrName>
                                        </p:attrNameLst>
                                      </p:cBhvr>
                                      <p:to>
                                        <p:strVal val="solid"/>
                                      </p:to>
                                    </p:set>
                                  </p:childTnLst>
                                  <p:subTnLst>
                                    <p:audio>
                                      <p:cMediaNode>
                                        <p:cTn display="0" masterRel="sameClick">
                                          <p:stCondLst>
                                            <p:cond evt="begin" delay="0">
                                              <p:tn val="130"/>
                                            </p:cond>
                                          </p:stCondLst>
                                          <p:endCondLst>
                                            <p:cond evt="onStopAudio" delay="0">
                                              <p:tgtEl>
                                                <p:sldTgt/>
                                              </p:tgtEl>
                                            </p:cond>
                                          </p:endCondLst>
                                        </p:cTn>
                                        <p:tgtEl>
                                          <p:sndTgt r:embed="rId7" name="applause.wav"/>
                                        </p:tgtEl>
                                      </p:cMediaNode>
                                    </p:audio>
                                  </p:subTnLst>
                                </p:cTn>
                              </p:par>
                            </p:childTnLst>
                          </p:cTn>
                        </p:par>
                        <p:par>
                          <p:cTn id="135" fill="hold">
                            <p:stCondLst>
                              <p:cond delay="500"/>
                            </p:stCondLst>
                            <p:childTnLst>
                              <p:par>
                                <p:cTn id="136" presetID="42" presetClass="entr" presetSubtype="0" fill="hold" grpId="0" nodeType="afterEffect">
                                  <p:stCondLst>
                                    <p:cond delay="0"/>
                                  </p:stCondLst>
                                  <p:childTnLst>
                                    <p:set>
                                      <p:cBhvr>
                                        <p:cTn id="137" dur="1" fill="hold">
                                          <p:stCondLst>
                                            <p:cond delay="0"/>
                                          </p:stCondLst>
                                        </p:cTn>
                                        <p:tgtEl>
                                          <p:spTgt spid="8"/>
                                        </p:tgtEl>
                                        <p:attrNameLst>
                                          <p:attrName>style.visibility</p:attrName>
                                        </p:attrNameLst>
                                      </p:cBhvr>
                                      <p:to>
                                        <p:strVal val="visible"/>
                                      </p:to>
                                    </p:set>
                                    <p:animEffect transition="in" filter="fade">
                                      <p:cBhvr>
                                        <p:cTn id="138" dur="10"/>
                                        <p:tgtEl>
                                          <p:spTgt spid="8"/>
                                        </p:tgtEl>
                                      </p:cBhvr>
                                    </p:animEffect>
                                    <p:anim calcmode="lin" valueType="num">
                                      <p:cBhvr>
                                        <p:cTn id="139" dur="10" fill="hold"/>
                                        <p:tgtEl>
                                          <p:spTgt spid="8"/>
                                        </p:tgtEl>
                                        <p:attrNameLst>
                                          <p:attrName>ppt_x</p:attrName>
                                        </p:attrNameLst>
                                      </p:cBhvr>
                                      <p:tavLst>
                                        <p:tav tm="0">
                                          <p:val>
                                            <p:strVal val="#ppt_x"/>
                                          </p:val>
                                        </p:tav>
                                        <p:tav tm="100000">
                                          <p:val>
                                            <p:strVal val="#ppt_x"/>
                                          </p:val>
                                        </p:tav>
                                      </p:tavLst>
                                    </p:anim>
                                    <p:anim calcmode="lin" valueType="num">
                                      <p:cBhvr>
                                        <p:cTn id="140"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audio>
              <p:cMediaNode vol="80000">
                <p:cTn id="141" fill="hold" display="0">
                  <p:stCondLst>
                    <p:cond delay="indefinite"/>
                  </p:stCondLst>
                  <p:endCondLst>
                    <p:cond evt="onStopAudio" delay="0">
                      <p:tgtEl>
                        <p:sldTgt/>
                      </p:tgtEl>
                    </p:cond>
                  </p:endCondLst>
                </p:cTn>
                <p:tgtEl>
                  <p:spTgt spid="2"/>
                </p:tgtEl>
              </p:cMediaNode>
            </p:audio>
            <p:seq concurrent="1" nextAc="seek">
              <p:cTn id="142" restart="whenNotActive" fill="hold" evtFilter="cancelBubble" nodeType="interactiveSeq">
                <p:stCondLst>
                  <p:cond evt="onClick" delay="0">
                    <p:tgtEl>
                      <p:spTgt spid="40"/>
                    </p:tgtEl>
                  </p:cond>
                </p:stCondLst>
                <p:endSync evt="end" delay="0">
                  <p:rtn val="all"/>
                </p:endSync>
                <p:childTnLst>
                  <p:par>
                    <p:cTn id="143" fill="hold">
                      <p:stCondLst>
                        <p:cond delay="0"/>
                      </p:stCondLst>
                      <p:childTnLst>
                        <p:par>
                          <p:cTn id="144" fill="hold">
                            <p:stCondLst>
                              <p:cond delay="0"/>
                            </p:stCondLst>
                            <p:childTnLst>
                              <p:par>
                                <p:cTn id="145" presetID="1" presetClass="mediacall" presetSubtype="0" fill="hold" nodeType="withEffect">
                                  <p:stCondLst>
                                    <p:cond delay="0"/>
                                  </p:stCondLst>
                                  <p:childTnLst>
                                    <p:cmd type="call" cmd="playFrom(0.0)">
                                      <p:cBhvr>
                                        <p:cTn id="146" dur="60003" fill="hold"/>
                                        <p:tgtEl>
                                          <p:spTgt spid="2"/>
                                        </p:tgtEl>
                                      </p:cBhvr>
                                    </p:cmd>
                                  </p:childTnLst>
                                </p:cTn>
                              </p:par>
                              <p:par>
                                <p:cTn id="147" presetID="21" presetClass="entr" presetSubtype="1" repeatCount="10000" fill="hold" grpId="0" nodeType="withEffect">
                                  <p:stCondLst>
                                    <p:cond delay="0"/>
                                  </p:stCondLst>
                                  <p:childTnLst>
                                    <p:set>
                                      <p:cBhvr>
                                        <p:cTn id="148" dur="1" fill="hold">
                                          <p:stCondLst>
                                            <p:cond delay="0"/>
                                          </p:stCondLst>
                                        </p:cTn>
                                        <p:tgtEl>
                                          <p:spTgt spid="85"/>
                                        </p:tgtEl>
                                        <p:attrNameLst>
                                          <p:attrName>style.visibility</p:attrName>
                                        </p:attrNameLst>
                                      </p:cBhvr>
                                      <p:to>
                                        <p:strVal val="visible"/>
                                      </p:to>
                                    </p:set>
                                    <p:animEffect transition="in" filter="wheel(1)">
                                      <p:cBhvr>
                                        <p:cTn id="149" dur="1000"/>
                                        <p:tgtEl>
                                          <p:spTgt spid="85"/>
                                        </p:tgtEl>
                                      </p:cBhvr>
                                    </p:animEffect>
                                  </p:childTnLst>
                                </p:cTn>
                              </p:par>
                              <p:par>
                                <p:cTn id="150" presetID="21" presetClass="entr" presetSubtype="1" repeatCount="10000" fill="hold" grpId="0" nodeType="withEffect">
                                  <p:stCondLst>
                                    <p:cond delay="0"/>
                                  </p:stCondLst>
                                  <p:childTnLst>
                                    <p:set>
                                      <p:cBhvr>
                                        <p:cTn id="151" dur="1" fill="hold">
                                          <p:stCondLst>
                                            <p:cond delay="0"/>
                                          </p:stCondLst>
                                        </p:cTn>
                                        <p:tgtEl>
                                          <p:spTgt spid="84"/>
                                        </p:tgtEl>
                                        <p:attrNameLst>
                                          <p:attrName>style.visibility</p:attrName>
                                        </p:attrNameLst>
                                      </p:cBhvr>
                                      <p:to>
                                        <p:strVal val="visible"/>
                                      </p:to>
                                    </p:set>
                                    <p:animEffect transition="in" filter="wheel(1)">
                                      <p:cBhvr>
                                        <p:cTn id="152" dur="1000"/>
                                        <p:tgtEl>
                                          <p:spTgt spid="84"/>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91"/>
                                        </p:tgtEl>
                                        <p:attrNameLst>
                                          <p:attrName>style.visibility</p:attrName>
                                        </p:attrNameLst>
                                      </p:cBhvr>
                                      <p:to>
                                        <p:strVal val="visible"/>
                                      </p:to>
                                    </p:set>
                                    <p:animEffect transition="in" filter="fade">
                                      <p:cBhvr>
                                        <p:cTn id="155" dur="1000"/>
                                        <p:tgtEl>
                                          <p:spTgt spid="91"/>
                                        </p:tgtEl>
                                      </p:cBhvr>
                                    </p:animEffect>
                                  </p:childTnLst>
                                </p:cTn>
                              </p:par>
                              <p:par>
                                <p:cTn id="156" presetID="10" presetClass="exit" presetSubtype="0" fill="hold" grpId="1" nodeType="withEffect">
                                  <p:stCondLst>
                                    <p:cond delay="1000"/>
                                  </p:stCondLst>
                                  <p:childTnLst>
                                    <p:animEffect transition="out" filter="fade">
                                      <p:cBhvr>
                                        <p:cTn id="157" dur="250"/>
                                        <p:tgtEl>
                                          <p:spTgt spid="91"/>
                                        </p:tgtEl>
                                      </p:cBhvr>
                                    </p:animEffect>
                                    <p:set>
                                      <p:cBhvr>
                                        <p:cTn id="158" dur="1" fill="hold">
                                          <p:stCondLst>
                                            <p:cond delay="249"/>
                                          </p:stCondLst>
                                        </p:cTn>
                                        <p:tgtEl>
                                          <p:spTgt spid="91"/>
                                        </p:tgtEl>
                                        <p:attrNameLst>
                                          <p:attrName>style.visibility</p:attrName>
                                        </p:attrNameLst>
                                      </p:cBhvr>
                                      <p:to>
                                        <p:strVal val="hidden"/>
                                      </p:to>
                                    </p:set>
                                  </p:childTnLst>
                                </p:cTn>
                              </p:par>
                              <p:par>
                                <p:cTn id="159" presetID="10" presetClass="entr" presetSubtype="0" fill="hold" grpId="0" nodeType="withEffect">
                                  <p:stCondLst>
                                    <p:cond delay="1000"/>
                                  </p:stCondLst>
                                  <p:childTnLst>
                                    <p:set>
                                      <p:cBhvr>
                                        <p:cTn id="160" dur="1" fill="hold">
                                          <p:stCondLst>
                                            <p:cond delay="0"/>
                                          </p:stCondLst>
                                        </p:cTn>
                                        <p:tgtEl>
                                          <p:spTgt spid="92"/>
                                        </p:tgtEl>
                                        <p:attrNameLst>
                                          <p:attrName>style.visibility</p:attrName>
                                        </p:attrNameLst>
                                      </p:cBhvr>
                                      <p:to>
                                        <p:strVal val="visible"/>
                                      </p:to>
                                    </p:set>
                                    <p:animEffect transition="in" filter="fade">
                                      <p:cBhvr>
                                        <p:cTn id="161" dur="1000"/>
                                        <p:tgtEl>
                                          <p:spTgt spid="92"/>
                                        </p:tgtEl>
                                      </p:cBhvr>
                                    </p:animEffect>
                                  </p:childTnLst>
                                </p:cTn>
                              </p:par>
                              <p:par>
                                <p:cTn id="162" presetID="10" presetClass="exit" presetSubtype="0" fill="hold" grpId="1" nodeType="withEffect">
                                  <p:stCondLst>
                                    <p:cond delay="2000"/>
                                  </p:stCondLst>
                                  <p:childTnLst>
                                    <p:animEffect transition="out" filter="fade">
                                      <p:cBhvr>
                                        <p:cTn id="163" dur="250"/>
                                        <p:tgtEl>
                                          <p:spTgt spid="92"/>
                                        </p:tgtEl>
                                      </p:cBhvr>
                                    </p:animEffect>
                                    <p:set>
                                      <p:cBhvr>
                                        <p:cTn id="164" dur="1" fill="hold">
                                          <p:stCondLst>
                                            <p:cond delay="249"/>
                                          </p:stCondLst>
                                        </p:cTn>
                                        <p:tgtEl>
                                          <p:spTgt spid="92"/>
                                        </p:tgtEl>
                                        <p:attrNameLst>
                                          <p:attrName>style.visibility</p:attrName>
                                        </p:attrNameLst>
                                      </p:cBhvr>
                                      <p:to>
                                        <p:strVal val="hidden"/>
                                      </p:to>
                                    </p:set>
                                  </p:childTnLst>
                                </p:cTn>
                              </p:par>
                              <p:par>
                                <p:cTn id="165" presetID="10" presetClass="entr" presetSubtype="0" fill="hold" grpId="0" nodeType="withEffect">
                                  <p:stCondLst>
                                    <p:cond delay="2000"/>
                                  </p:stCondLst>
                                  <p:childTnLst>
                                    <p:set>
                                      <p:cBhvr>
                                        <p:cTn id="166" dur="1" fill="hold">
                                          <p:stCondLst>
                                            <p:cond delay="0"/>
                                          </p:stCondLst>
                                        </p:cTn>
                                        <p:tgtEl>
                                          <p:spTgt spid="89"/>
                                        </p:tgtEl>
                                        <p:attrNameLst>
                                          <p:attrName>style.visibility</p:attrName>
                                        </p:attrNameLst>
                                      </p:cBhvr>
                                      <p:to>
                                        <p:strVal val="visible"/>
                                      </p:to>
                                    </p:set>
                                    <p:animEffect transition="in" filter="fade">
                                      <p:cBhvr>
                                        <p:cTn id="167" dur="1000"/>
                                        <p:tgtEl>
                                          <p:spTgt spid="89"/>
                                        </p:tgtEl>
                                      </p:cBhvr>
                                    </p:animEffect>
                                  </p:childTnLst>
                                </p:cTn>
                              </p:par>
                              <p:par>
                                <p:cTn id="168" presetID="10" presetClass="exit" presetSubtype="0" fill="hold" grpId="1" nodeType="withEffect">
                                  <p:stCondLst>
                                    <p:cond delay="3000"/>
                                  </p:stCondLst>
                                  <p:childTnLst>
                                    <p:animEffect transition="out" filter="fade">
                                      <p:cBhvr>
                                        <p:cTn id="169" dur="250"/>
                                        <p:tgtEl>
                                          <p:spTgt spid="89"/>
                                        </p:tgtEl>
                                      </p:cBhvr>
                                    </p:animEffect>
                                    <p:set>
                                      <p:cBhvr>
                                        <p:cTn id="170" dur="1" fill="hold">
                                          <p:stCondLst>
                                            <p:cond delay="249"/>
                                          </p:stCondLst>
                                        </p:cTn>
                                        <p:tgtEl>
                                          <p:spTgt spid="89"/>
                                        </p:tgtEl>
                                        <p:attrNameLst>
                                          <p:attrName>style.visibility</p:attrName>
                                        </p:attrNameLst>
                                      </p:cBhvr>
                                      <p:to>
                                        <p:strVal val="hidden"/>
                                      </p:to>
                                    </p:set>
                                  </p:childTnLst>
                                </p:cTn>
                              </p:par>
                              <p:par>
                                <p:cTn id="171" presetID="10" presetClass="entr" presetSubtype="0" fill="hold" grpId="0" nodeType="withEffect">
                                  <p:stCondLst>
                                    <p:cond delay="3000"/>
                                  </p:stCondLst>
                                  <p:childTnLst>
                                    <p:set>
                                      <p:cBhvr>
                                        <p:cTn id="172" dur="1" fill="hold">
                                          <p:stCondLst>
                                            <p:cond delay="0"/>
                                          </p:stCondLst>
                                        </p:cTn>
                                        <p:tgtEl>
                                          <p:spTgt spid="90"/>
                                        </p:tgtEl>
                                        <p:attrNameLst>
                                          <p:attrName>style.visibility</p:attrName>
                                        </p:attrNameLst>
                                      </p:cBhvr>
                                      <p:to>
                                        <p:strVal val="visible"/>
                                      </p:to>
                                    </p:set>
                                    <p:animEffect transition="in" filter="fade">
                                      <p:cBhvr>
                                        <p:cTn id="173" dur="1000"/>
                                        <p:tgtEl>
                                          <p:spTgt spid="90"/>
                                        </p:tgtEl>
                                      </p:cBhvr>
                                    </p:animEffect>
                                  </p:childTnLst>
                                </p:cTn>
                              </p:par>
                              <p:par>
                                <p:cTn id="174" presetID="10" presetClass="exit" presetSubtype="0" fill="hold" grpId="1" nodeType="withEffect">
                                  <p:stCondLst>
                                    <p:cond delay="4000"/>
                                  </p:stCondLst>
                                  <p:childTnLst>
                                    <p:animEffect transition="out" filter="fade">
                                      <p:cBhvr>
                                        <p:cTn id="175" dur="250"/>
                                        <p:tgtEl>
                                          <p:spTgt spid="90"/>
                                        </p:tgtEl>
                                      </p:cBhvr>
                                    </p:animEffect>
                                    <p:set>
                                      <p:cBhvr>
                                        <p:cTn id="176" dur="1" fill="hold">
                                          <p:stCondLst>
                                            <p:cond delay="249"/>
                                          </p:stCondLst>
                                        </p:cTn>
                                        <p:tgtEl>
                                          <p:spTgt spid="90"/>
                                        </p:tgtEl>
                                        <p:attrNameLst>
                                          <p:attrName>style.visibility</p:attrName>
                                        </p:attrNameLst>
                                      </p:cBhvr>
                                      <p:to>
                                        <p:strVal val="hidden"/>
                                      </p:to>
                                    </p:set>
                                  </p:childTnLst>
                                </p:cTn>
                              </p:par>
                              <p:par>
                                <p:cTn id="177" presetID="10" presetClass="entr" presetSubtype="0" fill="hold" grpId="0" nodeType="withEffect">
                                  <p:stCondLst>
                                    <p:cond delay="4000"/>
                                  </p:stCondLst>
                                  <p:childTnLst>
                                    <p:set>
                                      <p:cBhvr>
                                        <p:cTn id="178" dur="1" fill="hold">
                                          <p:stCondLst>
                                            <p:cond delay="0"/>
                                          </p:stCondLst>
                                        </p:cTn>
                                        <p:tgtEl>
                                          <p:spTgt spid="88"/>
                                        </p:tgtEl>
                                        <p:attrNameLst>
                                          <p:attrName>style.visibility</p:attrName>
                                        </p:attrNameLst>
                                      </p:cBhvr>
                                      <p:to>
                                        <p:strVal val="visible"/>
                                      </p:to>
                                    </p:set>
                                    <p:animEffect transition="in" filter="fade">
                                      <p:cBhvr>
                                        <p:cTn id="179" dur="1000"/>
                                        <p:tgtEl>
                                          <p:spTgt spid="88"/>
                                        </p:tgtEl>
                                      </p:cBhvr>
                                    </p:animEffect>
                                  </p:childTnLst>
                                </p:cTn>
                              </p:par>
                              <p:par>
                                <p:cTn id="180" presetID="10" presetClass="exit" presetSubtype="0" fill="hold" grpId="1" nodeType="withEffect">
                                  <p:stCondLst>
                                    <p:cond delay="5000"/>
                                  </p:stCondLst>
                                  <p:childTnLst>
                                    <p:animEffect transition="out" filter="fade">
                                      <p:cBhvr>
                                        <p:cTn id="181" dur="250"/>
                                        <p:tgtEl>
                                          <p:spTgt spid="88"/>
                                        </p:tgtEl>
                                      </p:cBhvr>
                                    </p:animEffect>
                                    <p:set>
                                      <p:cBhvr>
                                        <p:cTn id="182" dur="1" fill="hold">
                                          <p:stCondLst>
                                            <p:cond delay="249"/>
                                          </p:stCondLst>
                                        </p:cTn>
                                        <p:tgtEl>
                                          <p:spTgt spid="88"/>
                                        </p:tgtEl>
                                        <p:attrNameLst>
                                          <p:attrName>style.visibility</p:attrName>
                                        </p:attrNameLst>
                                      </p:cBhvr>
                                      <p:to>
                                        <p:strVal val="hidden"/>
                                      </p:to>
                                    </p:set>
                                  </p:childTnLst>
                                </p:cTn>
                              </p:par>
                              <p:par>
                                <p:cTn id="183" presetID="10" presetClass="entr" presetSubtype="0" fill="hold" grpId="0" nodeType="withEffect">
                                  <p:stCondLst>
                                    <p:cond delay="5000"/>
                                  </p:stCondLst>
                                  <p:childTnLst>
                                    <p:set>
                                      <p:cBhvr>
                                        <p:cTn id="184" dur="1" fill="hold">
                                          <p:stCondLst>
                                            <p:cond delay="0"/>
                                          </p:stCondLst>
                                        </p:cTn>
                                        <p:tgtEl>
                                          <p:spTgt spid="87"/>
                                        </p:tgtEl>
                                        <p:attrNameLst>
                                          <p:attrName>style.visibility</p:attrName>
                                        </p:attrNameLst>
                                      </p:cBhvr>
                                      <p:to>
                                        <p:strVal val="visible"/>
                                      </p:to>
                                    </p:set>
                                    <p:animEffect transition="in" filter="fade">
                                      <p:cBhvr>
                                        <p:cTn id="185" dur="1000"/>
                                        <p:tgtEl>
                                          <p:spTgt spid="87"/>
                                        </p:tgtEl>
                                      </p:cBhvr>
                                    </p:animEffect>
                                  </p:childTnLst>
                                </p:cTn>
                              </p:par>
                              <p:par>
                                <p:cTn id="186" presetID="10" presetClass="exit" presetSubtype="0" fill="hold" grpId="1" nodeType="withEffect">
                                  <p:stCondLst>
                                    <p:cond delay="6000"/>
                                  </p:stCondLst>
                                  <p:childTnLst>
                                    <p:animEffect transition="out" filter="fade">
                                      <p:cBhvr>
                                        <p:cTn id="187" dur="250"/>
                                        <p:tgtEl>
                                          <p:spTgt spid="87"/>
                                        </p:tgtEl>
                                      </p:cBhvr>
                                    </p:animEffect>
                                    <p:set>
                                      <p:cBhvr>
                                        <p:cTn id="188" dur="1" fill="hold">
                                          <p:stCondLst>
                                            <p:cond delay="249"/>
                                          </p:stCondLst>
                                        </p:cTn>
                                        <p:tgtEl>
                                          <p:spTgt spid="87"/>
                                        </p:tgtEl>
                                        <p:attrNameLst>
                                          <p:attrName>style.visibility</p:attrName>
                                        </p:attrNameLst>
                                      </p:cBhvr>
                                      <p:to>
                                        <p:strVal val="hidden"/>
                                      </p:to>
                                    </p:set>
                                  </p:childTnLst>
                                </p:cTn>
                              </p:par>
                              <p:par>
                                <p:cTn id="189" presetID="10" presetClass="entr" presetSubtype="0" fill="hold" grpId="0" nodeType="withEffect">
                                  <p:stCondLst>
                                    <p:cond delay="6000"/>
                                  </p:stCondLst>
                                  <p:childTnLst>
                                    <p:set>
                                      <p:cBhvr>
                                        <p:cTn id="190" dur="1" fill="hold">
                                          <p:stCondLst>
                                            <p:cond delay="0"/>
                                          </p:stCondLst>
                                        </p:cTn>
                                        <p:tgtEl>
                                          <p:spTgt spid="93"/>
                                        </p:tgtEl>
                                        <p:attrNameLst>
                                          <p:attrName>style.visibility</p:attrName>
                                        </p:attrNameLst>
                                      </p:cBhvr>
                                      <p:to>
                                        <p:strVal val="visible"/>
                                      </p:to>
                                    </p:set>
                                    <p:animEffect transition="in" filter="fade">
                                      <p:cBhvr>
                                        <p:cTn id="191" dur="1000"/>
                                        <p:tgtEl>
                                          <p:spTgt spid="93"/>
                                        </p:tgtEl>
                                      </p:cBhvr>
                                    </p:animEffect>
                                  </p:childTnLst>
                                </p:cTn>
                              </p:par>
                              <p:par>
                                <p:cTn id="192" presetID="10" presetClass="exit" presetSubtype="0" fill="hold" grpId="1" nodeType="withEffect">
                                  <p:stCondLst>
                                    <p:cond delay="7000"/>
                                  </p:stCondLst>
                                  <p:childTnLst>
                                    <p:animEffect transition="out" filter="fade">
                                      <p:cBhvr>
                                        <p:cTn id="193" dur="250"/>
                                        <p:tgtEl>
                                          <p:spTgt spid="93"/>
                                        </p:tgtEl>
                                      </p:cBhvr>
                                    </p:animEffect>
                                    <p:set>
                                      <p:cBhvr>
                                        <p:cTn id="194" dur="1" fill="hold">
                                          <p:stCondLst>
                                            <p:cond delay="249"/>
                                          </p:stCondLst>
                                        </p:cTn>
                                        <p:tgtEl>
                                          <p:spTgt spid="93"/>
                                        </p:tgtEl>
                                        <p:attrNameLst>
                                          <p:attrName>style.visibility</p:attrName>
                                        </p:attrNameLst>
                                      </p:cBhvr>
                                      <p:to>
                                        <p:strVal val="hidden"/>
                                      </p:to>
                                    </p:set>
                                  </p:childTnLst>
                                </p:cTn>
                              </p:par>
                              <p:par>
                                <p:cTn id="195" presetID="10" presetClass="entr" presetSubtype="0" fill="hold" grpId="0" nodeType="withEffect">
                                  <p:stCondLst>
                                    <p:cond delay="7000"/>
                                  </p:stCondLst>
                                  <p:childTnLst>
                                    <p:set>
                                      <p:cBhvr>
                                        <p:cTn id="196" dur="1" fill="hold">
                                          <p:stCondLst>
                                            <p:cond delay="0"/>
                                          </p:stCondLst>
                                        </p:cTn>
                                        <p:tgtEl>
                                          <p:spTgt spid="94"/>
                                        </p:tgtEl>
                                        <p:attrNameLst>
                                          <p:attrName>style.visibility</p:attrName>
                                        </p:attrNameLst>
                                      </p:cBhvr>
                                      <p:to>
                                        <p:strVal val="visible"/>
                                      </p:to>
                                    </p:set>
                                    <p:animEffect transition="in" filter="fade">
                                      <p:cBhvr>
                                        <p:cTn id="197" dur="1000"/>
                                        <p:tgtEl>
                                          <p:spTgt spid="94"/>
                                        </p:tgtEl>
                                      </p:cBhvr>
                                    </p:animEffect>
                                  </p:childTnLst>
                                </p:cTn>
                              </p:par>
                              <p:par>
                                <p:cTn id="198" presetID="10" presetClass="exit" presetSubtype="0" fill="hold" grpId="1" nodeType="withEffect">
                                  <p:stCondLst>
                                    <p:cond delay="8000"/>
                                  </p:stCondLst>
                                  <p:childTnLst>
                                    <p:animEffect transition="out" filter="fade">
                                      <p:cBhvr>
                                        <p:cTn id="199" dur="250"/>
                                        <p:tgtEl>
                                          <p:spTgt spid="94"/>
                                        </p:tgtEl>
                                      </p:cBhvr>
                                    </p:animEffect>
                                    <p:set>
                                      <p:cBhvr>
                                        <p:cTn id="200" dur="1" fill="hold">
                                          <p:stCondLst>
                                            <p:cond delay="249"/>
                                          </p:stCondLst>
                                        </p:cTn>
                                        <p:tgtEl>
                                          <p:spTgt spid="94"/>
                                        </p:tgtEl>
                                        <p:attrNameLst>
                                          <p:attrName>style.visibility</p:attrName>
                                        </p:attrNameLst>
                                      </p:cBhvr>
                                      <p:to>
                                        <p:strVal val="hidden"/>
                                      </p:to>
                                    </p:set>
                                  </p:childTnLst>
                                </p:cTn>
                              </p:par>
                              <p:par>
                                <p:cTn id="201" presetID="10" presetClass="entr" presetSubtype="0" fill="hold" grpId="0" nodeType="withEffect">
                                  <p:stCondLst>
                                    <p:cond delay="8000"/>
                                  </p:stCondLst>
                                  <p:childTnLst>
                                    <p:set>
                                      <p:cBhvr>
                                        <p:cTn id="202" dur="1" fill="hold">
                                          <p:stCondLst>
                                            <p:cond delay="0"/>
                                          </p:stCondLst>
                                        </p:cTn>
                                        <p:tgtEl>
                                          <p:spTgt spid="95"/>
                                        </p:tgtEl>
                                        <p:attrNameLst>
                                          <p:attrName>style.visibility</p:attrName>
                                        </p:attrNameLst>
                                      </p:cBhvr>
                                      <p:to>
                                        <p:strVal val="visible"/>
                                      </p:to>
                                    </p:set>
                                    <p:animEffect transition="in" filter="fade">
                                      <p:cBhvr>
                                        <p:cTn id="203" dur="1000"/>
                                        <p:tgtEl>
                                          <p:spTgt spid="95"/>
                                        </p:tgtEl>
                                      </p:cBhvr>
                                    </p:animEffect>
                                  </p:childTnLst>
                                </p:cTn>
                              </p:par>
                              <p:par>
                                <p:cTn id="204" presetID="10" presetClass="exit" presetSubtype="0" fill="hold" grpId="1" nodeType="withEffect">
                                  <p:stCondLst>
                                    <p:cond delay="9000"/>
                                  </p:stCondLst>
                                  <p:childTnLst>
                                    <p:animEffect transition="out" filter="fade">
                                      <p:cBhvr>
                                        <p:cTn id="205" dur="250"/>
                                        <p:tgtEl>
                                          <p:spTgt spid="95"/>
                                        </p:tgtEl>
                                      </p:cBhvr>
                                    </p:animEffect>
                                    <p:set>
                                      <p:cBhvr>
                                        <p:cTn id="206" dur="1" fill="hold">
                                          <p:stCondLst>
                                            <p:cond delay="249"/>
                                          </p:stCondLst>
                                        </p:cTn>
                                        <p:tgtEl>
                                          <p:spTgt spid="95"/>
                                        </p:tgtEl>
                                        <p:attrNameLst>
                                          <p:attrName>style.visibility</p:attrName>
                                        </p:attrNameLst>
                                      </p:cBhvr>
                                      <p:to>
                                        <p:strVal val="hidden"/>
                                      </p:to>
                                    </p:set>
                                  </p:childTnLst>
                                </p:cTn>
                              </p:par>
                              <p:par>
                                <p:cTn id="207" presetID="10" presetClass="entr" presetSubtype="0" fill="hold" grpId="0" nodeType="withEffect">
                                  <p:stCondLst>
                                    <p:cond delay="9000"/>
                                  </p:stCondLst>
                                  <p:childTnLst>
                                    <p:set>
                                      <p:cBhvr>
                                        <p:cTn id="208" dur="1" fill="hold">
                                          <p:stCondLst>
                                            <p:cond delay="0"/>
                                          </p:stCondLst>
                                        </p:cTn>
                                        <p:tgtEl>
                                          <p:spTgt spid="86"/>
                                        </p:tgtEl>
                                        <p:attrNameLst>
                                          <p:attrName>style.visibility</p:attrName>
                                        </p:attrNameLst>
                                      </p:cBhvr>
                                      <p:to>
                                        <p:strVal val="visible"/>
                                      </p:to>
                                    </p:set>
                                    <p:animEffect transition="in" filter="fade">
                                      <p:cBhvr>
                                        <p:cTn id="209" dur="1000"/>
                                        <p:tgtEl>
                                          <p:spTgt spid="86"/>
                                        </p:tgtEl>
                                      </p:cBhvr>
                                    </p:animEffect>
                                  </p:childTnLst>
                                </p:cTn>
                              </p:par>
                              <p:par>
                                <p:cTn id="210" presetID="10" presetClass="exit" presetSubtype="0" fill="hold" grpId="1" nodeType="withEffect">
                                  <p:stCondLst>
                                    <p:cond delay="10000"/>
                                  </p:stCondLst>
                                  <p:childTnLst>
                                    <p:animEffect transition="out" filter="fade">
                                      <p:cBhvr>
                                        <p:cTn id="211" dur="250"/>
                                        <p:tgtEl>
                                          <p:spTgt spid="86"/>
                                        </p:tgtEl>
                                      </p:cBhvr>
                                    </p:animEffect>
                                    <p:set>
                                      <p:cBhvr>
                                        <p:cTn id="212" dur="1" fill="hold">
                                          <p:stCondLst>
                                            <p:cond delay="249"/>
                                          </p:stCondLst>
                                        </p:cTn>
                                        <p:tgtEl>
                                          <p:spTgt spid="86"/>
                                        </p:tgtEl>
                                        <p:attrNameLst>
                                          <p:attrName>style.visibility</p:attrName>
                                        </p:attrNameLst>
                                      </p:cBhvr>
                                      <p:to>
                                        <p:strVal val="hidden"/>
                                      </p:to>
                                    </p:set>
                                  </p:childTnLst>
                                </p:cTn>
                              </p:par>
                              <p:par>
                                <p:cTn id="213" presetID="10" presetClass="entr" presetSubtype="0" fill="hold" grpId="0" nodeType="withEffect">
                                  <p:stCondLst>
                                    <p:cond delay="10000"/>
                                  </p:stCondLst>
                                  <p:childTnLst>
                                    <p:set>
                                      <p:cBhvr>
                                        <p:cTn id="214" dur="1" fill="hold">
                                          <p:stCondLst>
                                            <p:cond delay="0"/>
                                          </p:stCondLst>
                                        </p:cTn>
                                        <p:tgtEl>
                                          <p:spTgt spid="96"/>
                                        </p:tgtEl>
                                        <p:attrNameLst>
                                          <p:attrName>style.visibility</p:attrName>
                                        </p:attrNameLst>
                                      </p:cBhvr>
                                      <p:to>
                                        <p:strVal val="visible"/>
                                      </p:to>
                                    </p:set>
                                    <p:animEffect transition="in" filter="fade">
                                      <p:cBhvr>
                                        <p:cTn id="215" dur="4250"/>
                                        <p:tgtEl>
                                          <p:spTgt spid="96"/>
                                        </p:tgtEl>
                                      </p:cBhvr>
                                    </p:animEffect>
                                  </p:childTnLst>
                                </p:cTn>
                              </p:par>
                              <p:par>
                                <p:cTn id="216" presetID="10" presetClass="entr" presetSubtype="0" fill="hold" nodeType="withEffect">
                                  <p:stCondLst>
                                    <p:cond delay="10000"/>
                                  </p:stCondLst>
                                  <p:childTnLst>
                                    <p:set>
                                      <p:cBhvr>
                                        <p:cTn id="217" dur="1" fill="hold">
                                          <p:stCondLst>
                                            <p:cond delay="0"/>
                                          </p:stCondLst>
                                        </p:cTn>
                                        <p:tgtEl>
                                          <p:spTgt spid="5122"/>
                                        </p:tgtEl>
                                        <p:attrNameLst>
                                          <p:attrName>style.visibility</p:attrName>
                                        </p:attrNameLst>
                                      </p:cBhvr>
                                      <p:to>
                                        <p:strVal val="visible"/>
                                      </p:to>
                                    </p:set>
                                    <p:animEffect transition="in" filter="fade">
                                      <p:cBhvr>
                                        <p:cTn id="218" dur="750"/>
                                        <p:tgtEl>
                                          <p:spTgt spid="5122"/>
                                        </p:tgtEl>
                                      </p:cBhvr>
                                    </p:animEffect>
                                  </p:childTnLst>
                                  <p:subTnLst>
                                    <p:audio>
                                      <p:cMediaNode>
                                        <p:cTn display="0" masterRel="sameClick">
                                          <p:stCondLst>
                                            <p:cond evt="begin" delay="0">
                                              <p:tn val="216"/>
                                            </p:cond>
                                          </p:stCondLst>
                                          <p:endCondLst>
                                            <p:cond evt="onStopAudio" delay="0">
                                              <p:tgtEl>
                                                <p:sldTgt/>
                                              </p:tgtEl>
                                            </p:cond>
                                          </p:endCondLst>
                                        </p:cTn>
                                        <p:tgtEl>
                                          <p:sndTgt r:embed="rId8" name="arrow.wav"/>
                                        </p:tgtEl>
                                      </p:cMediaNode>
                                    </p:audio>
                                  </p:subTnLst>
                                </p:cTn>
                              </p:par>
                              <p:par>
                                <p:cTn id="219" presetID="3" presetClass="mediacall" presetSubtype="0" fill="hold" nodeType="withEffect">
                                  <p:stCondLst>
                                    <p:cond delay="10000"/>
                                  </p:stCondLst>
                                  <p:childTnLst>
                                    <p:cmd type="call" cmd="stop">
                                      <p:cBhvr>
                                        <p:cTn id="220" dur="1" fill="hold"/>
                                        <p:tgtEl>
                                          <p:spTgt spid="2"/>
                                        </p:tgtEl>
                                      </p:cBhvr>
                                    </p:cmd>
                                  </p:childTnLst>
                                </p:cTn>
                              </p:par>
                            </p:childTnLst>
                          </p:cTn>
                        </p:par>
                      </p:childTnLst>
                    </p:cTn>
                  </p:par>
                </p:childTnLst>
              </p:cTn>
              <p:nextCondLst>
                <p:cond evt="onClick" delay="0">
                  <p:tgtEl>
                    <p:spTgt spid="40"/>
                  </p:tgtEl>
                </p:cond>
              </p:nextCondLst>
            </p:seq>
          </p:childTnLst>
        </p:cTn>
      </p:par>
    </p:tnLst>
    <p:bldLst>
      <p:bldP spid="5" grpId="0" animBg="1"/>
      <p:bldP spid="8" grpId="0"/>
      <p:bldP spid="10" grpId="0"/>
      <p:bldP spid="10" grpId="1"/>
      <p:bldP spid="51" grpId="0" animBg="1"/>
      <p:bldP spid="51" grpId="1" animBg="1"/>
      <p:bldP spid="52" grpId="0" animBg="1"/>
      <p:bldP spid="52" grpId="1" animBg="1"/>
      <p:bldP spid="54" grpId="0" animBg="1"/>
      <p:bldP spid="55" grpId="0" animBg="1"/>
      <p:bldP spid="56" grpId="0" animBg="1"/>
      <p:bldP spid="57" grpId="0" animBg="1"/>
      <p:bldP spid="60" grpId="0"/>
      <p:bldP spid="79" grpId="0" animBg="1"/>
      <p:bldP spid="79" grpId="1" animBg="1"/>
      <p:bldP spid="84" grpId="0" animBg="1"/>
      <p:bldP spid="85" grpId="0" animBg="1"/>
      <p:bldP spid="86" grpId="0"/>
      <p:bldP spid="86" grpId="1"/>
      <p:bldP spid="87" grpId="0"/>
      <p:bldP spid="87" grpId="1"/>
      <p:bldP spid="88" grpId="0"/>
      <p:bldP spid="88" grpId="1"/>
      <p:bldP spid="89" grpId="0"/>
      <p:bldP spid="89" grpId="1"/>
      <p:bldP spid="90" grpId="0"/>
      <p:bldP spid="90" grpId="1"/>
      <p:bldP spid="91" grpId="0"/>
      <p:bldP spid="91" grpId="1"/>
      <p:bldP spid="92" grpId="0"/>
      <p:bldP spid="92" grpId="1"/>
      <p:bldP spid="93" grpId="0"/>
      <p:bldP spid="93" grpId="1"/>
      <p:bldP spid="94" grpId="0"/>
      <p:bldP spid="94" grpId="1"/>
      <p:bldP spid="95" grpId="0"/>
      <p:bldP spid="95" grpId="1"/>
      <p:bldP spid="96" grpId="0"/>
      <p:bldP spid="42" grpId="0" animBg="1"/>
      <p:bldP spid="42" grpId="1" animBg="1"/>
      <p:bldP spid="43" grpId="0" animBg="1"/>
      <p:bldP spid="43" grpId="1" animBg="1"/>
      <p:bldP spid="44" grpId="0"/>
      <p:bldP spid="44" grpId="1"/>
      <p:bldP spid="46" grpId="0"/>
      <p:bldP spid="4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0" y="-27711"/>
            <a:ext cx="12192000" cy="6876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xmlns="" id="{594644F5-A545-4B7D-8AD9-ECDF06C2151F}"/>
              </a:ext>
            </a:extLst>
          </p:cNvPr>
          <p:cNvSpPr/>
          <p:nvPr/>
        </p:nvSpPr>
        <p:spPr>
          <a:xfrm>
            <a:off x="694585" y="139149"/>
            <a:ext cx="1046921" cy="6579705"/>
          </a:xfrm>
          <a:prstGeom prst="rect">
            <a:avLst/>
          </a:prstGeom>
          <a:gradFill>
            <a:gsLst>
              <a:gs pos="61052">
                <a:schemeClr val="accent2">
                  <a:lumMod val="75000"/>
                </a:schemeClr>
              </a:gs>
              <a:gs pos="4000">
                <a:schemeClr val="accent5">
                  <a:lumMod val="75000"/>
                </a:schemeClr>
              </a:gs>
              <a:gs pos="29000">
                <a:schemeClr val="accent6">
                  <a:lumMod val="97000"/>
                  <a:lumOff val="3000"/>
                </a:schemeClr>
              </a:gs>
              <a:gs pos="100000">
                <a:srgbClr val="00B0F0"/>
              </a:gs>
            </a:gsLst>
            <a:lin ang="162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xmlns="" id="{302FAFA8-98F9-4E23-85CB-9D5C1B83B83F}"/>
              </a:ext>
            </a:extLst>
          </p:cNvPr>
          <p:cNvSpPr/>
          <p:nvPr/>
        </p:nvSpPr>
        <p:spPr>
          <a:xfrm>
            <a:off x="586168" y="-27711"/>
            <a:ext cx="1260000" cy="6876000"/>
          </a:xfrm>
          <a:prstGeom prst="rect">
            <a:avLst/>
          </a:prstGeom>
          <a:ln/>
          <a:effectLst>
            <a:outerShdw blurRad="57150" dist="19050" dir="5400000" algn="ctr" rotWithShape="0">
              <a:srgbClr val="000000">
                <a:alpha val="63000"/>
              </a:srgbClr>
            </a:outerShdw>
            <a:softEdge rad="127000"/>
          </a:effectLst>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 Box 118">
            <a:extLst>
              <a:ext uri="{FF2B5EF4-FFF2-40B4-BE49-F238E27FC236}">
                <a16:creationId xmlns:a16="http://schemas.microsoft.com/office/drawing/2014/main" xmlns="" id="{BD631ECB-50FF-4ED1-BB51-68D8EADDE579}"/>
              </a:ext>
            </a:extLst>
          </p:cNvPr>
          <p:cNvSpPr txBox="1">
            <a:spLocks noChangeArrowheads="1"/>
          </p:cNvSpPr>
          <p:nvPr/>
        </p:nvSpPr>
        <p:spPr bwMode="auto">
          <a:xfrm>
            <a:off x="3945836" y="5737937"/>
            <a:ext cx="798252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Calibri"/>
                <a:ea typeface="+mn-ea"/>
                <a:cs typeface="+mn-cs"/>
              </a:rPr>
              <a:t>Hoan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Calibri"/>
                <a:ea typeface="+mn-ea"/>
                <a:cs typeface="+mn-cs"/>
              </a:rPr>
              <a:t>hô</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Calibri"/>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Calibri"/>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rPr>
              <a:t> </a:t>
            </a:r>
            <a:r>
              <a:rPr kumimoji="0" lang="en-US" altLang="en-US" sz="4000" b="1" i="0" u="none" strike="noStrike" kern="1200" cap="none" spc="0" normalizeH="0" baseline="0" noProof="0" err="1">
                <a:ln/>
                <a:solidFill>
                  <a:srgbClr val="FF0000"/>
                </a:solidFill>
                <a:effectLst>
                  <a:reflection blurRad="6350" stA="55000" endA="300" endPos="45500" dir="5400000" sy="-100000" algn="bl" rotWithShape="0"/>
                </a:effectLst>
                <a:uLnTx/>
                <a:uFillTx/>
                <a:latin typeface="Calibri"/>
                <a:ea typeface="+mn-ea"/>
                <a:cs typeface="+mn-cs"/>
              </a:rPr>
              <a:t>đúng</a:t>
            </a:r>
            <a:r>
              <a:rPr kumimoji="0" lang="en-US" altLang="en-US" sz="4000" b="1" i="0" u="none" strike="noStrike" kern="1200" cap="none" spc="0" normalizeH="0" baseline="0" noProof="0">
                <a:ln/>
                <a:solidFill>
                  <a:srgbClr val="FF0000"/>
                </a:solidFill>
                <a:effectLst>
                  <a:reflection blurRad="6350" stA="55000" endA="300" endPos="45500" dir="5400000" sy="-100000" algn="bl" rotWithShape="0"/>
                </a:effectLst>
                <a:uLnTx/>
                <a:uFillTx/>
                <a:latin typeface="Calibri"/>
                <a:ea typeface="+mn-ea"/>
                <a:cs typeface="+mn-cs"/>
              </a:rPr>
              <a:t> rồi!</a:t>
            </a:r>
            <a:endPar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endParaRPr>
          </a:p>
        </p:txBody>
      </p:sp>
      <p:sp>
        <p:nvSpPr>
          <p:cNvPr id="10" name="Text Box 121">
            <a:extLst>
              <a:ext uri="{FF2B5EF4-FFF2-40B4-BE49-F238E27FC236}">
                <a16:creationId xmlns:a16="http://schemas.microsoft.com/office/drawing/2014/main" xmlns="" id="{E55C4547-FB12-4C49-9D1B-28805DDF5494}"/>
              </a:ext>
            </a:extLst>
          </p:cNvPr>
          <p:cNvSpPr txBox="1">
            <a:spLocks noChangeArrowheads="1"/>
          </p:cNvSpPr>
          <p:nvPr/>
        </p:nvSpPr>
        <p:spPr bwMode="auto">
          <a:xfrm>
            <a:off x="3285993" y="5749612"/>
            <a:ext cx="833258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Calibri"/>
                <a:ea typeface="+mn-ea"/>
                <a:cs typeface="+mn-cs"/>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Calibri"/>
                <a:ea typeface="+mn-ea"/>
                <a:cs typeface="+mn-cs"/>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Calibri"/>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Calibri"/>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rPr>
              <a:t> </a:t>
            </a:r>
            <a:r>
              <a:rPr kumimoji="0" lang="en-US" altLang="en-US" sz="4000" b="1" i="0" u="none" strike="noStrike" kern="1200" cap="none" spc="0" normalizeH="0" baseline="0" noProof="0" err="1">
                <a:ln/>
                <a:solidFill>
                  <a:srgbClr val="FF0000"/>
                </a:solidFill>
                <a:effectLst>
                  <a:reflection blurRad="6350" stA="55000" endA="300" endPos="45500" dir="5400000" sy="-100000" algn="bl" rotWithShape="0"/>
                </a:effectLst>
                <a:uLnTx/>
                <a:uFillTx/>
                <a:latin typeface="Calibri"/>
                <a:ea typeface="+mn-ea"/>
                <a:cs typeface="+mn-cs"/>
              </a:rPr>
              <a:t>sai</a:t>
            </a:r>
            <a:r>
              <a:rPr kumimoji="0" lang="en-US" altLang="en-US" sz="4000" b="1" i="0" u="none" strike="noStrike" kern="1200" cap="none" spc="0" normalizeH="0" baseline="0" noProof="0">
                <a:ln/>
                <a:solidFill>
                  <a:srgbClr val="FF0000"/>
                </a:solidFill>
                <a:effectLst>
                  <a:reflection blurRad="6350" stA="55000" endA="300" endPos="45500" dir="5400000" sy="-100000" algn="bl" rotWithShape="0"/>
                </a:effectLst>
                <a:uLnTx/>
                <a:uFillTx/>
                <a:latin typeface="Calibri"/>
                <a:ea typeface="+mn-ea"/>
                <a:cs typeface="+mn-cs"/>
              </a:rPr>
              <a:t> rồi!</a:t>
            </a:r>
            <a:endPar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endParaRPr>
          </a:p>
        </p:txBody>
      </p:sp>
      <p:pic>
        <p:nvPicPr>
          <p:cNvPr id="11" name="Picture 2" descr="Khung viền PowerPoint đẹp">
            <a:extLst>
              <a:ext uri="{FF2B5EF4-FFF2-40B4-BE49-F238E27FC236}">
                <a16:creationId xmlns:a16="http://schemas.microsoft.com/office/drawing/2014/main" xmlns="" id="{925DAF4E-A91E-4B67-9DD0-C1AB59B6E0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19645" y="-52064"/>
            <a:ext cx="9524187" cy="29510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Picture1">
            <a:extLst>
              <a:ext uri="{FF2B5EF4-FFF2-40B4-BE49-F238E27FC236}">
                <a16:creationId xmlns:a16="http://schemas.microsoft.com/office/drawing/2014/main" xmlns="" id="{7F0FA2B0-031C-4973-B8CF-6079A99BF1E4}"/>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99523" y="587445"/>
            <a:ext cx="693739" cy="69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1" name="Rectangle: Rounded Corners 50">
                <a:extLst>
                  <a:ext uri="{FF2B5EF4-FFF2-40B4-BE49-F238E27FC236}">
                    <a16:creationId xmlns:a16="http://schemas.microsoft.com/office/drawing/2014/main" xmlns="" id="{45E844F2-37E7-4DB0-8326-D2F2054436CD}"/>
                  </a:ext>
                </a:extLst>
              </p:cNvPr>
              <p:cNvSpPr/>
              <p:nvPr/>
            </p:nvSpPr>
            <p:spPr>
              <a:xfrm>
                <a:off x="3408061" y="4665145"/>
                <a:ext cx="3147627" cy="74814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lvl="0" algn="ctr"/>
                <a14:m>
                  <m:oMathPara xmlns:m="http://schemas.openxmlformats.org/officeDocument/2006/math">
                    <m:oMathParaPr>
                      <m:jc m:val="left"/>
                    </m:oMathParaPr>
                    <m:oMath xmlns:m="http://schemas.openxmlformats.org/officeDocument/2006/math">
                      <m:r>
                        <a:rPr lang="vi-VN" sz="2800" b="1" i="1" smtClean="0">
                          <a:solidFill>
                            <a:schemeClr val="bg1"/>
                          </a:solidFill>
                          <a:latin typeface="Cambria Math" panose="02040503050406030204" pitchFamily="18" charset="0"/>
                          <a:cs typeface="Times New Roman" panose="02020603050405020304" pitchFamily="18" charset="0"/>
                        </a:rPr>
                        <m:t>𝟒𝟓𝟎</m:t>
                      </m:r>
                    </m:oMath>
                  </m:oMathPara>
                </a14:m>
                <a:endParaRPr lang="en-US" sz="2800" b="1" dirty="0">
                  <a:solidFill>
                    <a:schemeClr val="bg1"/>
                  </a:solidFill>
                  <a:cs typeface="Times New Roman" panose="02020603050405020304" pitchFamily="18" charset="0"/>
                </a:endParaRPr>
              </a:p>
            </p:txBody>
          </p:sp>
        </mc:Choice>
        <mc:Fallback xmlns="">
          <p:sp>
            <p:nvSpPr>
              <p:cNvPr id="51" name="Rectangle: Rounded Corners 50">
                <a:extLst>
                  <a:ext uri="{FF2B5EF4-FFF2-40B4-BE49-F238E27FC236}">
                    <a16:creationId xmlns:a16="http://schemas.microsoft.com/office/drawing/2014/main" id="{45E844F2-37E7-4DB0-8326-D2F2054436CD}"/>
                  </a:ext>
                </a:extLst>
              </p:cNvPr>
              <p:cNvSpPr>
                <a:spLocks noRot="1" noChangeAspect="1" noMove="1" noResize="1" noEditPoints="1" noAdjustHandles="1" noChangeArrowheads="1" noChangeShapeType="1" noTextEdit="1"/>
              </p:cNvSpPr>
              <p:nvPr/>
            </p:nvSpPr>
            <p:spPr>
              <a:xfrm>
                <a:off x="3408061" y="4665145"/>
                <a:ext cx="3147627" cy="748145"/>
              </a:xfrm>
              <a:prstGeom prst="roundRect">
                <a:avLst/>
              </a:prstGeom>
              <a:blipFill>
                <a:blip r:embed="rId10"/>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Rounded Corners 51">
                <a:extLst>
                  <a:ext uri="{FF2B5EF4-FFF2-40B4-BE49-F238E27FC236}">
                    <a16:creationId xmlns:a16="http://schemas.microsoft.com/office/drawing/2014/main" xmlns="" id="{2C8D4153-E005-4F09-8ACD-294368F2B324}"/>
                  </a:ext>
                </a:extLst>
              </p:cNvPr>
              <p:cNvSpPr/>
              <p:nvPr/>
            </p:nvSpPr>
            <p:spPr>
              <a:xfrm>
                <a:off x="8349789" y="4665146"/>
                <a:ext cx="3147627" cy="74814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lvl="0" algn="ctr"/>
                <a14:m>
                  <m:oMathPara xmlns:m="http://schemas.openxmlformats.org/officeDocument/2006/math">
                    <m:oMathParaPr>
                      <m:jc m:val="left"/>
                    </m:oMathParaPr>
                    <m:oMath xmlns:m="http://schemas.openxmlformats.org/officeDocument/2006/math">
                      <m:r>
                        <a:rPr lang="vi-VN" sz="2800" b="1" i="1" smtClean="0">
                          <a:solidFill>
                            <a:prstClr val="white"/>
                          </a:solidFill>
                          <a:latin typeface="Cambria Math" panose="02040503050406030204" pitchFamily="18" charset="0"/>
                          <a:cs typeface="Times New Roman" panose="02020603050405020304" pitchFamily="18" charset="0"/>
                        </a:rPr>
                        <m:t>𝟎</m:t>
                      </m:r>
                      <m:r>
                        <a:rPr lang="vi-VN" sz="2800" b="1" i="1" smtClean="0">
                          <a:solidFill>
                            <a:prstClr val="white"/>
                          </a:solidFill>
                          <a:latin typeface="Cambria Math" panose="02040503050406030204" pitchFamily="18" charset="0"/>
                          <a:cs typeface="Times New Roman" panose="02020603050405020304" pitchFamily="18" charset="0"/>
                        </a:rPr>
                        <m:t>,</m:t>
                      </m:r>
                      <m:r>
                        <a:rPr lang="vi-VN" sz="2800" b="1" i="1">
                          <a:solidFill>
                            <a:prstClr val="white"/>
                          </a:solidFill>
                          <a:latin typeface="Cambria Math" panose="02040503050406030204" pitchFamily="18" charset="0"/>
                          <a:cs typeface="Times New Roman" panose="02020603050405020304" pitchFamily="18" charset="0"/>
                        </a:rPr>
                        <m:t>𝟒𝟓</m:t>
                      </m:r>
                    </m:oMath>
                  </m:oMathPara>
                </a14:m>
                <a:endParaRPr lang="en-US" sz="2800" b="1" dirty="0">
                  <a:solidFill>
                    <a:prstClr val="white"/>
                  </a:solidFill>
                  <a:cs typeface="Times New Roman" panose="02020603050405020304" pitchFamily="18" charset="0"/>
                </a:endParaRPr>
              </a:p>
            </p:txBody>
          </p:sp>
        </mc:Choice>
        <mc:Fallback xmlns="">
          <p:sp>
            <p:nvSpPr>
              <p:cNvPr id="52" name="Rectangle: Rounded Corners 51">
                <a:extLst>
                  <a:ext uri="{FF2B5EF4-FFF2-40B4-BE49-F238E27FC236}">
                    <a16:creationId xmlns:a16="http://schemas.microsoft.com/office/drawing/2014/main" id="{2C8D4153-E005-4F09-8ACD-294368F2B324}"/>
                  </a:ext>
                </a:extLst>
              </p:cNvPr>
              <p:cNvSpPr>
                <a:spLocks noRot="1" noChangeAspect="1" noMove="1" noResize="1" noEditPoints="1" noAdjustHandles="1" noChangeArrowheads="1" noChangeShapeType="1" noTextEdit="1"/>
              </p:cNvSpPr>
              <p:nvPr/>
            </p:nvSpPr>
            <p:spPr>
              <a:xfrm>
                <a:off x="8349789" y="4665146"/>
                <a:ext cx="3147627" cy="748145"/>
              </a:xfrm>
              <a:prstGeom prst="roundRect">
                <a:avLst/>
              </a:prstGeom>
              <a:blipFill>
                <a:blip r:embed="rId11"/>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54" name="Oval 53">
            <a:extLst>
              <a:ext uri="{FF2B5EF4-FFF2-40B4-BE49-F238E27FC236}">
                <a16:creationId xmlns:a16="http://schemas.microsoft.com/office/drawing/2014/main" xmlns="" id="{010ED24C-E510-4DE5-B89F-239AE671A059}"/>
              </a:ext>
            </a:extLst>
          </p:cNvPr>
          <p:cNvSpPr/>
          <p:nvPr/>
        </p:nvSpPr>
        <p:spPr>
          <a:xfrm>
            <a:off x="7672355" y="3461081"/>
            <a:ext cx="498916" cy="446935"/>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B</a:t>
            </a:r>
          </a:p>
        </p:txBody>
      </p:sp>
      <p:sp>
        <p:nvSpPr>
          <p:cNvPr id="55" name="Oval 54">
            <a:extLst>
              <a:ext uri="{FF2B5EF4-FFF2-40B4-BE49-F238E27FC236}">
                <a16:creationId xmlns:a16="http://schemas.microsoft.com/office/drawing/2014/main" xmlns="" id="{662BFBA0-1A4A-4442-A43D-981C1EFFE20B}"/>
              </a:ext>
            </a:extLst>
          </p:cNvPr>
          <p:cNvSpPr/>
          <p:nvPr/>
        </p:nvSpPr>
        <p:spPr>
          <a:xfrm>
            <a:off x="7746211" y="4783671"/>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D</a:t>
            </a:r>
          </a:p>
        </p:txBody>
      </p:sp>
      <p:sp>
        <p:nvSpPr>
          <p:cNvPr id="56" name="Oval 55">
            <a:extLst>
              <a:ext uri="{FF2B5EF4-FFF2-40B4-BE49-F238E27FC236}">
                <a16:creationId xmlns:a16="http://schemas.microsoft.com/office/drawing/2014/main" xmlns="" id="{41658C25-7390-4556-BC5E-B66395E333EE}"/>
              </a:ext>
            </a:extLst>
          </p:cNvPr>
          <p:cNvSpPr/>
          <p:nvPr/>
        </p:nvSpPr>
        <p:spPr>
          <a:xfrm>
            <a:off x="2776323" y="3429001"/>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A</a:t>
            </a:r>
          </a:p>
        </p:txBody>
      </p:sp>
      <p:sp>
        <p:nvSpPr>
          <p:cNvPr id="57" name="Oval 56">
            <a:extLst>
              <a:ext uri="{FF2B5EF4-FFF2-40B4-BE49-F238E27FC236}">
                <a16:creationId xmlns:a16="http://schemas.microsoft.com/office/drawing/2014/main" xmlns="" id="{A48DBC7F-4ED8-4E83-99CD-39EDC79DA874}"/>
              </a:ext>
            </a:extLst>
          </p:cNvPr>
          <p:cNvSpPr/>
          <p:nvPr/>
        </p:nvSpPr>
        <p:spPr>
          <a:xfrm>
            <a:off x="2743201" y="4793168"/>
            <a:ext cx="498916" cy="464633"/>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haroni" panose="02010803020104030203" pitchFamily="2" charset="-79"/>
                <a:ea typeface="+mn-ea"/>
                <a:cs typeface="Aharoni" panose="02010803020104030203" pitchFamily="2" charset="-79"/>
              </a:rPr>
              <a:t>C</a:t>
            </a:r>
            <a:endParaRPr kumimoji="0" lang="en-US" sz="24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endParaRPr>
          </a:p>
        </p:txBody>
      </p:sp>
      <p:sp>
        <p:nvSpPr>
          <p:cNvPr id="58" name="TextBox 57">
            <a:extLst>
              <a:ext uri="{FF2B5EF4-FFF2-40B4-BE49-F238E27FC236}">
                <a16:creationId xmlns:a16="http://schemas.microsoft.com/office/drawing/2014/main" xmlns="" id="{FA95EC97-75F5-494A-97D4-29680E26C24F}"/>
              </a:ext>
            </a:extLst>
          </p:cNvPr>
          <p:cNvSpPr txBox="1"/>
          <p:nvPr/>
        </p:nvSpPr>
        <p:spPr>
          <a:xfrm>
            <a:off x="3713018" y="831273"/>
            <a:ext cx="51261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xmlns="" id="{3571FB0A-124C-4001-A982-10355E214208}"/>
                  </a:ext>
                </a:extLst>
              </p:cNvPr>
              <p:cNvSpPr txBox="1"/>
              <p:nvPr/>
            </p:nvSpPr>
            <p:spPr>
              <a:xfrm>
                <a:off x="3197993" y="722457"/>
                <a:ext cx="7642181" cy="1200329"/>
              </a:xfrm>
              <a:prstGeom prst="rect">
                <a:avLst/>
              </a:prstGeom>
              <a:noFill/>
            </p:spPr>
            <p:txBody>
              <a:bodyPr wrap="square" rtlCol="0">
                <a:spAutoFit/>
              </a:bodyPr>
              <a:lstStyle/>
              <a:p>
                <a:pPr lvl="0"/>
                <a:r>
                  <a:rPr kumimoji="0" lang="en-US" sz="4000" b="1" i="1"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4</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Cho biết</a:t>
                </a:r>
                <a:r>
                  <a:rPr kumimoji="0" lang="vi-VN" sz="3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vi-VN" sz="3200" b="0" i="1" u="none" strike="noStrike" kern="1200" cap="none" spc="0" normalizeH="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15% </m:t>
                    </m:r>
                    <m:r>
                      <a:rPr kumimoji="0" lang="vi-VN" sz="3200" b="0" i="1" u="none" strike="noStrike" kern="1200" cap="none" spc="0" normalizeH="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𝑐</m:t>
                    </m:r>
                    <m:r>
                      <a:rPr kumimoji="0" lang="vi-VN" sz="3200" b="0" i="1" u="none" strike="noStrike" kern="1200" cap="none" spc="0" normalizeH="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ủ</m:t>
                    </m:r>
                    <m:r>
                      <a:rPr kumimoji="0" lang="vi-VN" sz="3200" b="0" i="1" u="none" strike="noStrike" kern="1200" cap="none" spc="0" normalizeH="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𝑎</m:t>
                    </m:r>
                    <m:r>
                      <a:rPr kumimoji="0" lang="vi-VN" sz="3200" b="0" i="1" u="none" strike="noStrike" kern="1200" cap="none" spc="0" normalizeH="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 300</m:t>
                    </m:r>
                  </m:oMath>
                </a14:m>
                <a:r>
                  <a:rPr lang="vi-VN" sz="3200" dirty="0">
                    <a:solidFill>
                      <a:prstClr val="black"/>
                    </a:solidFill>
                    <a:latin typeface="Times New Roman" pitchFamily="18" charset="0"/>
                    <a:cs typeface="Times New Roman" pitchFamily="18" charset="0"/>
                  </a:rPr>
                  <a:t> là bao nhiêu?</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60" name="TextBox 59">
                <a:extLst>
                  <a:ext uri="{FF2B5EF4-FFF2-40B4-BE49-F238E27FC236}">
                    <a16:creationId xmlns:a16="http://schemas.microsoft.com/office/drawing/2014/main" id="{3571FB0A-124C-4001-A982-10355E214208}"/>
                  </a:ext>
                </a:extLst>
              </p:cNvPr>
              <p:cNvSpPr txBox="1">
                <a:spLocks noRot="1" noChangeAspect="1" noMove="1" noResize="1" noEditPoints="1" noAdjustHandles="1" noChangeArrowheads="1" noChangeShapeType="1" noTextEdit="1"/>
              </p:cNvSpPr>
              <p:nvPr/>
            </p:nvSpPr>
            <p:spPr>
              <a:xfrm>
                <a:off x="3197993" y="722457"/>
                <a:ext cx="7642181" cy="1200329"/>
              </a:xfrm>
              <a:prstGeom prst="rect">
                <a:avLst/>
              </a:prstGeom>
              <a:blipFill>
                <a:blip r:embed="rId12"/>
                <a:stretch>
                  <a:fillRect l="-2873" t="-9184" b="-15816"/>
                </a:stretch>
              </a:blipFill>
            </p:spPr>
            <p:txBody>
              <a:bodyPr/>
              <a:lstStyle/>
              <a:p>
                <a:r>
                  <a:rPr lang="en-US">
                    <a:noFill/>
                  </a:rPr>
                  <a:t> </a:t>
                </a:r>
              </a:p>
            </p:txBody>
          </p:sp>
        </mc:Fallback>
      </mc:AlternateContent>
      <p:sp>
        <p:nvSpPr>
          <p:cNvPr id="79" name="Circle: Hollow 78">
            <a:extLst>
              <a:ext uri="{FF2B5EF4-FFF2-40B4-BE49-F238E27FC236}">
                <a16:creationId xmlns:a16="http://schemas.microsoft.com/office/drawing/2014/main" xmlns="" id="{66F09241-27F7-44D9-8FF4-14CC1B72E454}"/>
              </a:ext>
            </a:extLst>
          </p:cNvPr>
          <p:cNvSpPr/>
          <p:nvPr/>
        </p:nvSpPr>
        <p:spPr>
          <a:xfrm>
            <a:off x="-57781" y="139149"/>
            <a:ext cx="2489981" cy="2471561"/>
          </a:xfrm>
          <a:prstGeom prst="donut">
            <a:avLst>
              <a:gd name="adj" fmla="val 24051"/>
            </a:avLst>
          </a:prstGeom>
          <a:gradFill>
            <a:gsLst>
              <a:gs pos="0">
                <a:srgbClr val="00B0F0"/>
              </a:gs>
              <a:gs pos="48000">
                <a:schemeClr val="accent4">
                  <a:lumMod val="75000"/>
                </a:schemeClr>
              </a:gs>
              <a:gs pos="100000">
                <a:schemeClr val="accent1">
                  <a:lumMod val="75000"/>
                </a:schemeClr>
              </a:gs>
            </a:gsLst>
            <a:lin ang="30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80" name="Group 79">
            <a:extLst>
              <a:ext uri="{FF2B5EF4-FFF2-40B4-BE49-F238E27FC236}">
                <a16:creationId xmlns:a16="http://schemas.microsoft.com/office/drawing/2014/main" xmlns="" id="{105A5382-71AD-4247-B946-D72D3CFAC647}"/>
              </a:ext>
            </a:extLst>
          </p:cNvPr>
          <p:cNvGrpSpPr/>
          <p:nvPr/>
        </p:nvGrpSpPr>
        <p:grpSpPr>
          <a:xfrm>
            <a:off x="-76515" y="139149"/>
            <a:ext cx="2527445" cy="2471561"/>
            <a:chOff x="-494973" y="1043791"/>
            <a:chExt cx="3009379" cy="2964766"/>
          </a:xfrm>
        </p:grpSpPr>
        <p:sp>
          <p:nvSpPr>
            <p:cNvPr id="81" name="Sun 80">
              <a:extLst>
                <a:ext uri="{FF2B5EF4-FFF2-40B4-BE49-F238E27FC236}">
                  <a16:creationId xmlns:a16="http://schemas.microsoft.com/office/drawing/2014/main" xmlns="" id="{A804B890-DEB8-4354-A83B-44DBE5FD0D93}"/>
                </a:ext>
              </a:extLst>
            </p:cNvPr>
            <p:cNvSpPr/>
            <p:nvPr/>
          </p:nvSpPr>
          <p:spPr>
            <a:xfrm>
              <a:off x="-494973" y="1043791"/>
              <a:ext cx="3009379" cy="2964766"/>
            </a:xfrm>
            <a:prstGeom prst="sun">
              <a:avLst/>
            </a:prstGeom>
            <a:solidFill>
              <a:schemeClr val="accent4">
                <a:lumMod val="60000"/>
                <a:lumOff val="40000"/>
              </a:schemeClr>
            </a:solidFill>
            <a:ln>
              <a:solidFill>
                <a:srgbClr val="FFFF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2" name="Oval 81">
              <a:extLst>
                <a:ext uri="{FF2B5EF4-FFF2-40B4-BE49-F238E27FC236}">
                  <a16:creationId xmlns:a16="http://schemas.microsoft.com/office/drawing/2014/main" xmlns="" id="{8B8CFA86-953E-44F5-93BF-BEE2170B9855}"/>
                </a:ext>
              </a:extLst>
            </p:cNvPr>
            <p:cNvSpPr/>
            <p:nvPr/>
          </p:nvSpPr>
          <p:spPr>
            <a:xfrm flipH="1">
              <a:off x="223778" y="1731144"/>
              <a:ext cx="1575127" cy="159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83" name="Flowchart: Connector 82">
            <a:extLst>
              <a:ext uri="{FF2B5EF4-FFF2-40B4-BE49-F238E27FC236}">
                <a16:creationId xmlns:a16="http://schemas.microsoft.com/office/drawing/2014/main" xmlns="" id="{416125C6-AAE5-4236-8CE2-467311D3EFB9}"/>
              </a:ext>
            </a:extLst>
          </p:cNvPr>
          <p:cNvSpPr/>
          <p:nvPr/>
        </p:nvSpPr>
        <p:spPr>
          <a:xfrm>
            <a:off x="545711" y="757545"/>
            <a:ext cx="1280160" cy="128016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4" name="Flowchart: Connector 83">
            <a:extLst>
              <a:ext uri="{FF2B5EF4-FFF2-40B4-BE49-F238E27FC236}">
                <a16:creationId xmlns:a16="http://schemas.microsoft.com/office/drawing/2014/main" xmlns="" id="{5A4D49C5-DE7C-4DB7-959B-DDEB909DC343}"/>
              </a:ext>
            </a:extLst>
          </p:cNvPr>
          <p:cNvSpPr/>
          <p:nvPr/>
        </p:nvSpPr>
        <p:spPr>
          <a:xfrm>
            <a:off x="545711" y="737438"/>
            <a:ext cx="1280160" cy="1300268"/>
          </a:xfrm>
          <a:prstGeom prst="flowChartConnector">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5" name="Flowchart: Connector 84">
            <a:extLst>
              <a:ext uri="{FF2B5EF4-FFF2-40B4-BE49-F238E27FC236}">
                <a16:creationId xmlns:a16="http://schemas.microsoft.com/office/drawing/2014/main" xmlns="" id="{AED08271-1954-4F51-837F-EC30FEEDB66C}"/>
              </a:ext>
            </a:extLst>
          </p:cNvPr>
          <p:cNvSpPr/>
          <p:nvPr/>
        </p:nvSpPr>
        <p:spPr>
          <a:xfrm>
            <a:off x="637151" y="838931"/>
            <a:ext cx="1097280" cy="109728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TextBox 85">
            <a:extLst>
              <a:ext uri="{FF2B5EF4-FFF2-40B4-BE49-F238E27FC236}">
                <a16:creationId xmlns:a16="http://schemas.microsoft.com/office/drawing/2014/main" xmlns="" id="{57B3A00E-51EC-45AC-A827-A56A38D64B0B}"/>
              </a:ext>
            </a:extLst>
          </p:cNvPr>
          <p:cNvSpPr txBox="1"/>
          <p:nvPr/>
        </p:nvSpPr>
        <p:spPr>
          <a:xfrm>
            <a:off x="893959" y="783787"/>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87" name="TextBox 86">
            <a:extLst>
              <a:ext uri="{FF2B5EF4-FFF2-40B4-BE49-F238E27FC236}">
                <a16:creationId xmlns:a16="http://schemas.microsoft.com/office/drawing/2014/main" xmlns="" id="{0DC57EC5-5ECB-4877-A851-0D1C6F1AD6DB}"/>
              </a:ext>
            </a:extLst>
          </p:cNvPr>
          <p:cNvSpPr txBox="1"/>
          <p:nvPr/>
        </p:nvSpPr>
        <p:spPr>
          <a:xfrm>
            <a:off x="936990"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sp>
        <p:nvSpPr>
          <p:cNvPr id="88" name="TextBox 87">
            <a:extLst>
              <a:ext uri="{FF2B5EF4-FFF2-40B4-BE49-F238E27FC236}">
                <a16:creationId xmlns:a16="http://schemas.microsoft.com/office/drawing/2014/main" xmlns="" id="{5A8C26F5-8EFF-4F64-BAD8-3C7DF5253318}"/>
              </a:ext>
            </a:extLst>
          </p:cNvPr>
          <p:cNvSpPr txBox="1"/>
          <p:nvPr/>
        </p:nvSpPr>
        <p:spPr>
          <a:xfrm>
            <a:off x="869350"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p>
        </p:txBody>
      </p:sp>
      <p:sp>
        <p:nvSpPr>
          <p:cNvPr id="89" name="TextBox 88">
            <a:extLst>
              <a:ext uri="{FF2B5EF4-FFF2-40B4-BE49-F238E27FC236}">
                <a16:creationId xmlns:a16="http://schemas.microsoft.com/office/drawing/2014/main" xmlns="" id="{6A26569D-0BDD-4252-9D4E-B0899986CBA4}"/>
              </a:ext>
            </a:extLst>
          </p:cNvPr>
          <p:cNvSpPr txBox="1"/>
          <p:nvPr/>
        </p:nvSpPr>
        <p:spPr>
          <a:xfrm>
            <a:off x="905946"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p>
        </p:txBody>
      </p:sp>
      <p:sp>
        <p:nvSpPr>
          <p:cNvPr id="90" name="TextBox 89">
            <a:extLst>
              <a:ext uri="{FF2B5EF4-FFF2-40B4-BE49-F238E27FC236}">
                <a16:creationId xmlns:a16="http://schemas.microsoft.com/office/drawing/2014/main" xmlns="" id="{0A5122A9-9AF1-4B32-84B6-A81E896E762A}"/>
              </a:ext>
            </a:extLst>
          </p:cNvPr>
          <p:cNvSpPr txBox="1"/>
          <p:nvPr/>
        </p:nvSpPr>
        <p:spPr>
          <a:xfrm>
            <a:off x="882890"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p>
        </p:txBody>
      </p:sp>
      <p:sp>
        <p:nvSpPr>
          <p:cNvPr id="91" name="TextBox 90">
            <a:extLst>
              <a:ext uri="{FF2B5EF4-FFF2-40B4-BE49-F238E27FC236}">
                <a16:creationId xmlns:a16="http://schemas.microsoft.com/office/drawing/2014/main" xmlns="" id="{D4B416C1-0046-4435-9CAB-98AC3410B4B6}"/>
              </a:ext>
            </a:extLst>
          </p:cNvPr>
          <p:cNvSpPr txBox="1"/>
          <p:nvPr/>
        </p:nvSpPr>
        <p:spPr>
          <a:xfrm>
            <a:off x="637153" y="808573"/>
            <a:ext cx="132504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p>
        </p:txBody>
      </p:sp>
      <p:sp>
        <p:nvSpPr>
          <p:cNvPr id="92" name="TextBox 91">
            <a:extLst>
              <a:ext uri="{FF2B5EF4-FFF2-40B4-BE49-F238E27FC236}">
                <a16:creationId xmlns:a16="http://schemas.microsoft.com/office/drawing/2014/main" xmlns="" id="{F08AF2A7-9B60-40E5-BA15-575B8DC006B9}"/>
              </a:ext>
            </a:extLst>
          </p:cNvPr>
          <p:cNvSpPr txBox="1"/>
          <p:nvPr/>
        </p:nvSpPr>
        <p:spPr>
          <a:xfrm>
            <a:off x="914850"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p>
        </p:txBody>
      </p:sp>
      <p:sp>
        <p:nvSpPr>
          <p:cNvPr id="93" name="TextBox 92">
            <a:extLst>
              <a:ext uri="{FF2B5EF4-FFF2-40B4-BE49-F238E27FC236}">
                <a16:creationId xmlns:a16="http://schemas.microsoft.com/office/drawing/2014/main" xmlns="" id="{637BCED0-3AFC-4B2E-B8B4-66B7DAA94F13}"/>
              </a:ext>
            </a:extLst>
          </p:cNvPr>
          <p:cNvSpPr txBox="1"/>
          <p:nvPr/>
        </p:nvSpPr>
        <p:spPr>
          <a:xfrm>
            <a:off x="858857" y="77653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94" name="TextBox 93">
            <a:extLst>
              <a:ext uri="{FF2B5EF4-FFF2-40B4-BE49-F238E27FC236}">
                <a16:creationId xmlns:a16="http://schemas.microsoft.com/office/drawing/2014/main" xmlns="" id="{351C48C7-AAA3-458D-B021-2FAA555DA526}"/>
              </a:ext>
            </a:extLst>
          </p:cNvPr>
          <p:cNvSpPr txBox="1"/>
          <p:nvPr/>
        </p:nvSpPr>
        <p:spPr>
          <a:xfrm>
            <a:off x="949006"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95" name="TextBox 94">
            <a:extLst>
              <a:ext uri="{FF2B5EF4-FFF2-40B4-BE49-F238E27FC236}">
                <a16:creationId xmlns:a16="http://schemas.microsoft.com/office/drawing/2014/main" xmlns="" id="{B158F971-2853-4088-82C3-A3D9EDBBB276}"/>
              </a:ext>
            </a:extLst>
          </p:cNvPr>
          <p:cNvSpPr txBox="1"/>
          <p:nvPr/>
        </p:nvSpPr>
        <p:spPr>
          <a:xfrm>
            <a:off x="869350" y="792556"/>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96" name="TextBox 95">
            <a:extLst>
              <a:ext uri="{FF2B5EF4-FFF2-40B4-BE49-F238E27FC236}">
                <a16:creationId xmlns:a16="http://schemas.microsoft.com/office/drawing/2014/main" xmlns="" id="{C4EB5570-325E-402F-8455-D5591CBA56CE}"/>
              </a:ext>
            </a:extLst>
          </p:cNvPr>
          <p:cNvSpPr txBox="1"/>
          <p:nvPr/>
        </p:nvSpPr>
        <p:spPr>
          <a:xfrm>
            <a:off x="810610" y="835727"/>
            <a:ext cx="124209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Hết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2" name="Rectangle: Rounded Corners 41">
                <a:extLst>
                  <a:ext uri="{FF2B5EF4-FFF2-40B4-BE49-F238E27FC236}">
                    <a16:creationId xmlns:a16="http://schemas.microsoft.com/office/drawing/2014/main" xmlns="" id="{17DC954F-049A-4CB6-9277-A19C240C2D3E}"/>
                  </a:ext>
                </a:extLst>
              </p:cNvPr>
              <p:cNvSpPr/>
              <p:nvPr/>
            </p:nvSpPr>
            <p:spPr>
              <a:xfrm>
                <a:off x="8349789" y="3280906"/>
                <a:ext cx="3147627" cy="74814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14:m>
                  <m:oMathPara xmlns:m="http://schemas.openxmlformats.org/officeDocument/2006/math">
                    <m:oMathParaPr>
                      <m:jc m:val="left"/>
                    </m:oMathParaPr>
                    <m:oMath xmlns:m="http://schemas.openxmlformats.org/officeDocument/2006/math">
                      <m:r>
                        <a:rPr lang="vi-VN" sz="2800" b="1" i="1" smtClean="0">
                          <a:solidFill>
                            <a:schemeClr val="bg1"/>
                          </a:solidFill>
                          <a:latin typeface="Cambria Math" panose="02040503050406030204" pitchFamily="18" charset="0"/>
                          <a:cs typeface="Times New Roman" panose="02020603050405020304" pitchFamily="18" charset="0"/>
                        </a:rPr>
                        <m:t>𝟒</m:t>
                      </m:r>
                      <m:r>
                        <a:rPr lang="vi-VN" sz="2800" b="1" i="1" smtClean="0">
                          <a:solidFill>
                            <a:schemeClr val="bg1"/>
                          </a:solidFill>
                          <a:latin typeface="Cambria Math" panose="02040503050406030204" pitchFamily="18" charset="0"/>
                          <a:cs typeface="Times New Roman" panose="02020603050405020304" pitchFamily="18" charset="0"/>
                        </a:rPr>
                        <m:t>,</m:t>
                      </m:r>
                      <m:r>
                        <a:rPr lang="vi-VN" sz="2800" b="1" i="1" smtClean="0">
                          <a:solidFill>
                            <a:schemeClr val="bg1"/>
                          </a:solidFill>
                          <a:latin typeface="Cambria Math" panose="02040503050406030204" pitchFamily="18" charset="0"/>
                          <a:cs typeface="Times New Roman" panose="02020603050405020304" pitchFamily="18" charset="0"/>
                        </a:rPr>
                        <m:t>𝟓</m:t>
                      </m:r>
                    </m:oMath>
                  </m:oMathPara>
                </a14:m>
                <a:endParaRPr lang="en-US" sz="2800" b="1" dirty="0">
                  <a:solidFill>
                    <a:schemeClr val="bg1"/>
                  </a:solidFill>
                  <a:cs typeface="Times New Roman" panose="02020603050405020304" pitchFamily="18" charset="0"/>
                </a:endParaRPr>
              </a:p>
            </p:txBody>
          </p:sp>
        </mc:Choice>
        <mc:Fallback xmlns="">
          <p:sp>
            <p:nvSpPr>
              <p:cNvPr id="42" name="Rectangle: Rounded Corners 41">
                <a:extLst>
                  <a:ext uri="{FF2B5EF4-FFF2-40B4-BE49-F238E27FC236}">
                    <a16:creationId xmlns:a16="http://schemas.microsoft.com/office/drawing/2014/main" id="{17DC954F-049A-4CB6-9277-A19C240C2D3E}"/>
                  </a:ext>
                </a:extLst>
              </p:cNvPr>
              <p:cNvSpPr>
                <a:spLocks noRot="1" noChangeAspect="1" noMove="1" noResize="1" noEditPoints="1" noAdjustHandles="1" noChangeArrowheads="1" noChangeShapeType="1" noTextEdit="1"/>
              </p:cNvSpPr>
              <p:nvPr/>
            </p:nvSpPr>
            <p:spPr>
              <a:xfrm>
                <a:off x="8349789" y="3280906"/>
                <a:ext cx="3147627" cy="748145"/>
              </a:xfrm>
              <a:prstGeom prst="roundRect">
                <a:avLst/>
              </a:prstGeom>
              <a:blipFill>
                <a:blip r:embed="rId13"/>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Rounded Corners 42">
                <a:extLst>
                  <a:ext uri="{FF2B5EF4-FFF2-40B4-BE49-F238E27FC236}">
                    <a16:creationId xmlns:a16="http://schemas.microsoft.com/office/drawing/2014/main" xmlns="" id="{5539E4C0-AC94-4D8B-9070-D122DDCE4A7E}"/>
                  </a:ext>
                </a:extLst>
              </p:cNvPr>
              <p:cNvSpPr/>
              <p:nvPr/>
            </p:nvSpPr>
            <p:spPr>
              <a:xfrm>
                <a:off x="3408060" y="3280907"/>
                <a:ext cx="3147627" cy="74814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lvl="0" algn="ctr"/>
                <a14:m>
                  <m:oMathPara xmlns:m="http://schemas.openxmlformats.org/officeDocument/2006/math">
                    <m:oMathParaPr>
                      <m:jc m:val="left"/>
                    </m:oMathParaPr>
                    <m:oMath xmlns:m="http://schemas.openxmlformats.org/officeDocument/2006/math">
                      <m:r>
                        <a:rPr lang="vi-VN" sz="2800" b="1" i="1" smtClean="0">
                          <a:solidFill>
                            <a:schemeClr val="bg1"/>
                          </a:solidFill>
                          <a:latin typeface="Cambria Math" panose="02040503050406030204" pitchFamily="18" charset="0"/>
                          <a:cs typeface="Times New Roman" panose="02020603050405020304" pitchFamily="18" charset="0"/>
                        </a:rPr>
                        <m:t>𝟒𝟓</m:t>
                      </m:r>
                    </m:oMath>
                  </m:oMathPara>
                </a14:m>
                <a:endParaRPr lang="en-US" sz="2800" b="1" dirty="0">
                  <a:solidFill>
                    <a:schemeClr val="bg1"/>
                  </a:solidFill>
                  <a:cs typeface="Times New Roman" panose="02020603050405020304" pitchFamily="18" charset="0"/>
                </a:endParaRPr>
              </a:p>
            </p:txBody>
          </p:sp>
        </mc:Choice>
        <mc:Fallback xmlns="">
          <p:sp>
            <p:nvSpPr>
              <p:cNvPr id="43" name="Rectangle: Rounded Corners 42">
                <a:extLst>
                  <a:ext uri="{FF2B5EF4-FFF2-40B4-BE49-F238E27FC236}">
                    <a16:creationId xmlns:a16="http://schemas.microsoft.com/office/drawing/2014/main" id="{5539E4C0-AC94-4D8B-9070-D122DDCE4A7E}"/>
                  </a:ext>
                </a:extLst>
              </p:cNvPr>
              <p:cNvSpPr>
                <a:spLocks noRot="1" noChangeAspect="1" noMove="1" noResize="1" noEditPoints="1" noAdjustHandles="1" noChangeArrowheads="1" noChangeShapeType="1" noTextEdit="1"/>
              </p:cNvSpPr>
              <p:nvPr/>
            </p:nvSpPr>
            <p:spPr>
              <a:xfrm>
                <a:off x="3408060" y="3280907"/>
                <a:ext cx="3147627" cy="748145"/>
              </a:xfrm>
              <a:prstGeom prst="roundRect">
                <a:avLst/>
              </a:prstGeom>
              <a:blipFill>
                <a:blip r:embed="rId14"/>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44" name="Text Box 121">
            <a:extLst>
              <a:ext uri="{FF2B5EF4-FFF2-40B4-BE49-F238E27FC236}">
                <a16:creationId xmlns:a16="http://schemas.microsoft.com/office/drawing/2014/main" xmlns="" id="{36DC94BF-C7A5-4F7B-9138-BDD786211FC7}"/>
              </a:ext>
            </a:extLst>
          </p:cNvPr>
          <p:cNvSpPr txBox="1">
            <a:spLocks noChangeArrowheads="1"/>
          </p:cNvSpPr>
          <p:nvPr/>
        </p:nvSpPr>
        <p:spPr bwMode="auto">
          <a:xfrm>
            <a:off x="4064001" y="5749612"/>
            <a:ext cx="802212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Calibri"/>
                <a:ea typeface="+mn-ea"/>
                <a:cs typeface="+mn-cs"/>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Calibri"/>
                <a:ea typeface="+mn-ea"/>
                <a:cs typeface="+mn-cs"/>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Calibri"/>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Calibri"/>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rPr>
              <a:t> </a:t>
            </a:r>
            <a:r>
              <a:rPr kumimoji="0" lang="en-US" altLang="en-US" sz="4000" b="1" i="0" u="none" strike="noStrike" kern="1200" cap="none" spc="0" normalizeH="0" baseline="0" noProof="0" err="1">
                <a:ln/>
                <a:solidFill>
                  <a:srgbClr val="FF0000"/>
                </a:solidFill>
                <a:effectLst>
                  <a:reflection blurRad="6350" stA="55000" endA="300" endPos="45500" dir="5400000" sy="-100000" algn="bl" rotWithShape="0"/>
                </a:effectLst>
                <a:uLnTx/>
                <a:uFillTx/>
                <a:latin typeface="Calibri"/>
                <a:ea typeface="+mn-ea"/>
                <a:cs typeface="+mn-cs"/>
              </a:rPr>
              <a:t>sai</a:t>
            </a:r>
            <a:r>
              <a:rPr kumimoji="0" lang="en-US" altLang="en-US" sz="4000" b="1" i="0" u="none" strike="noStrike" kern="1200" cap="none" spc="0" normalizeH="0" baseline="0" noProof="0">
                <a:ln/>
                <a:solidFill>
                  <a:srgbClr val="FF0000"/>
                </a:solidFill>
                <a:effectLst>
                  <a:reflection blurRad="6350" stA="55000" endA="300" endPos="45500" dir="5400000" sy="-100000" algn="bl" rotWithShape="0"/>
                </a:effectLst>
                <a:uLnTx/>
                <a:uFillTx/>
                <a:latin typeface="Calibri"/>
                <a:ea typeface="+mn-ea"/>
                <a:cs typeface="+mn-cs"/>
              </a:rPr>
              <a:t> rồi!</a:t>
            </a:r>
            <a:endPar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endParaRPr>
          </a:p>
        </p:txBody>
      </p:sp>
      <p:sp>
        <p:nvSpPr>
          <p:cNvPr id="46" name="Text Box 121">
            <a:extLst>
              <a:ext uri="{FF2B5EF4-FFF2-40B4-BE49-F238E27FC236}">
                <a16:creationId xmlns:a16="http://schemas.microsoft.com/office/drawing/2014/main" xmlns="" id="{291A04FA-25DC-469B-BFE0-5879C80A7F67}"/>
              </a:ext>
            </a:extLst>
          </p:cNvPr>
          <p:cNvSpPr txBox="1">
            <a:spLocks noChangeArrowheads="1"/>
          </p:cNvSpPr>
          <p:nvPr/>
        </p:nvSpPr>
        <p:spPr bwMode="auto">
          <a:xfrm>
            <a:off x="4317314" y="5724244"/>
            <a:ext cx="772920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Calibri"/>
                <a:ea typeface="+mn-ea"/>
                <a:cs typeface="+mn-cs"/>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Calibri"/>
                <a:ea typeface="+mn-ea"/>
                <a:cs typeface="+mn-cs"/>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Calibri"/>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Calibri"/>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rPr>
              <a:t> </a:t>
            </a:r>
            <a:r>
              <a:rPr kumimoji="0" lang="en-US" altLang="en-US" sz="4000" b="1" i="0" u="none" strike="noStrike" kern="1200" cap="none" spc="0" normalizeH="0" baseline="0" noProof="0" err="1">
                <a:ln/>
                <a:solidFill>
                  <a:srgbClr val="FF0000"/>
                </a:solidFill>
                <a:effectLst>
                  <a:reflection blurRad="6350" stA="55000" endA="300" endPos="45500" dir="5400000" sy="-100000" algn="bl" rotWithShape="0"/>
                </a:effectLst>
                <a:uLnTx/>
                <a:uFillTx/>
                <a:latin typeface="Calibri"/>
                <a:ea typeface="+mn-ea"/>
                <a:cs typeface="+mn-cs"/>
              </a:rPr>
              <a:t>sai</a:t>
            </a:r>
            <a:r>
              <a:rPr kumimoji="0" lang="en-US" altLang="en-US" sz="4000" b="1" i="0" u="none" strike="noStrike" kern="1200" cap="none" spc="0" normalizeH="0" baseline="0" noProof="0">
                <a:ln/>
                <a:solidFill>
                  <a:srgbClr val="FF0000"/>
                </a:solidFill>
                <a:effectLst>
                  <a:reflection blurRad="6350" stA="55000" endA="300" endPos="45500" dir="5400000" sy="-100000" algn="bl" rotWithShape="0"/>
                </a:effectLst>
                <a:uLnTx/>
                <a:uFillTx/>
                <a:latin typeface="Calibri"/>
                <a:ea typeface="+mn-ea"/>
                <a:cs typeface="+mn-cs"/>
              </a:rPr>
              <a:t> rồi!</a:t>
            </a:r>
            <a:endPar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endParaRPr>
          </a:p>
        </p:txBody>
      </p:sp>
      <p:pic>
        <p:nvPicPr>
          <p:cNvPr id="2" name="Tieng-dong-ho-tich-tac-www_tiengdong_com">
            <a:hlinkClick r:id="" action="ppaction://media"/>
            <a:extLst>
              <a:ext uri="{FF2B5EF4-FFF2-40B4-BE49-F238E27FC236}">
                <a16:creationId xmlns:a16="http://schemas.microsoft.com/office/drawing/2014/main" xmlns="" id="{8EADAA77-FB26-4A69-802A-541C84A629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77144" y="783787"/>
            <a:ext cx="609600" cy="609600"/>
          </a:xfrm>
          <a:prstGeom prst="rect">
            <a:avLst/>
          </a:prstGeom>
        </p:spPr>
      </p:pic>
      <p:pic>
        <p:nvPicPr>
          <p:cNvPr id="40" name="Picture 2" descr="게임 인터페이스 시작 버튼을 압살했다 형판 갈색에 대한 스톡 벡터 아트 및 기타 이미지 - iStock">
            <a:extLst>
              <a:ext uri="{FF2B5EF4-FFF2-40B4-BE49-F238E27FC236}">
                <a16:creationId xmlns:a16="http://schemas.microsoft.com/office/drawing/2014/main" xmlns="" id="{ABEDF29E-23DB-4504-B486-6D2EC7D168BF}"/>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foregroundMark x1="37740" y1="46394" x2="39904" y2="51202"/>
                        <a14:foregroundMark x1="43750" y1="46635" x2="43990" y2="50962"/>
                        <a14:foregroundMark x1="50000" y1="47115" x2="51442" y2="51683"/>
                        <a14:foregroundMark x1="47596" y1="52163" x2="49038" y2="46635"/>
                        <a14:foregroundMark x1="55288" y1="45192" x2="55288" y2="52163"/>
                        <a14:foregroundMark x1="57452" y1="48077" x2="57452" y2="48077"/>
                        <a14:foregroundMark x1="62981" y1="45913" x2="62981" y2="45913"/>
                        <a14:foregroundMark x1="61779" y1="46635" x2="62260" y2="51683"/>
                      </a14:backgroundRemoval>
                    </a14:imgEffect>
                  </a14:imgLayer>
                </a14:imgProps>
              </a:ext>
              <a:ext uri="{28A0092B-C50C-407E-A947-70E740481C1C}">
                <a14:useLocalDpi xmlns:a14="http://schemas.microsoft.com/office/drawing/2010/main" val="0"/>
              </a:ext>
            </a:extLst>
          </a:blip>
          <a:srcRect/>
          <a:stretch>
            <a:fillRect/>
          </a:stretch>
        </p:blipFill>
        <p:spPr bwMode="auto">
          <a:xfrm>
            <a:off x="-573524" y="1853183"/>
            <a:ext cx="3349847" cy="368068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73">
            <a:extLst>
              <a:ext uri="{FF2B5EF4-FFF2-40B4-BE49-F238E27FC236}">
                <a16:creationId xmlns:a16="http://schemas.microsoft.com/office/drawing/2014/main" xmlns="" id="{16F55502-0B94-4015-9D33-54F5F90C0CD5}"/>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1878026" y="3751676"/>
            <a:ext cx="1173137" cy="11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Index of /classrooms/ID2_Fall_2015/Cindy_Reyes-Cortes/Unit  1/Hueys_css/Images">
            <a:extLst>
              <a:ext uri="{FF2B5EF4-FFF2-40B4-BE49-F238E27FC236}">
                <a16:creationId xmlns:a16="http://schemas.microsoft.com/office/drawing/2014/main" xmlns="" id="{F9211EB8-BE7C-452B-8147-F560D58C8354}"/>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46351" y="4417928"/>
            <a:ext cx="1939636" cy="124257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7253309" y="2305998"/>
            <a:ext cx="514590" cy="2591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63" name="Text Box 24">
            <a:extLst>
              <a:ext uri="{FF2B5EF4-FFF2-40B4-BE49-F238E27FC236}">
                <a16:creationId xmlns:a16="http://schemas.microsoft.com/office/drawing/2014/main" xmlns="" id="{DA179B42-08FF-43D3-A301-01CF7F529F90}"/>
              </a:ext>
            </a:extLst>
          </p:cNvPr>
          <p:cNvSpPr txBox="1">
            <a:spLocks noChangeArrowheads="1"/>
          </p:cNvSpPr>
          <p:nvPr/>
        </p:nvSpPr>
        <p:spPr bwMode="auto">
          <a:xfrm>
            <a:off x="3246392" y="-15568"/>
            <a:ext cx="7225607" cy="523220"/>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0" fontAlgn="base" hangingPunct="0">
              <a:spcBef>
                <a:spcPct val="50000"/>
              </a:spcBef>
              <a:spcAft>
                <a:spcPct val="0"/>
              </a:spcAft>
              <a:defRPr/>
            </a:pPr>
            <a:r>
              <a:rPr lang="vi-VN" sz="28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ĐẠI LƯỢNG TỈ LỆ TRONG ĐỜI SỐNG</a:t>
            </a:r>
            <a:endParaRPr lang="en-US" alt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80694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500" fill="hold"/>
                                        <p:tgtEl>
                                          <p:spTgt spid="79"/>
                                        </p:tgtEl>
                                        <p:attrNameLst>
                                          <p:attrName>ppt_w</p:attrName>
                                        </p:attrNameLst>
                                      </p:cBhvr>
                                      <p:tavLst>
                                        <p:tav tm="0">
                                          <p:val>
                                            <p:fltVal val="0"/>
                                          </p:val>
                                        </p:tav>
                                        <p:tav tm="100000">
                                          <p:val>
                                            <p:strVal val="#ppt_w"/>
                                          </p:val>
                                        </p:tav>
                                      </p:tavLst>
                                    </p:anim>
                                    <p:anim calcmode="lin" valueType="num">
                                      <p:cBhvr>
                                        <p:cTn id="8" dur="500" fill="hold"/>
                                        <p:tgtEl>
                                          <p:spTgt spid="79"/>
                                        </p:tgtEl>
                                        <p:attrNameLst>
                                          <p:attrName>ppt_h</p:attrName>
                                        </p:attrNameLst>
                                      </p:cBhvr>
                                      <p:tavLst>
                                        <p:tav tm="0">
                                          <p:val>
                                            <p:fltVal val="0"/>
                                          </p:val>
                                        </p:tav>
                                        <p:tav tm="100000">
                                          <p:val>
                                            <p:strVal val="#ppt_h"/>
                                          </p:val>
                                        </p:tav>
                                      </p:tavLst>
                                    </p:anim>
                                    <p:animEffect transition="in" filter="fade">
                                      <p:cBhvr>
                                        <p:cTn id="9" dur="500"/>
                                        <p:tgtEl>
                                          <p:spTgt spid="79"/>
                                        </p:tgtEl>
                                      </p:cBhvr>
                                    </p:animEffect>
                                  </p:childTnLst>
                                </p:cTn>
                              </p:par>
                            </p:childTnLst>
                          </p:cTn>
                        </p:par>
                        <p:par>
                          <p:cTn id="10" fill="hold">
                            <p:stCondLst>
                              <p:cond delay="500"/>
                            </p:stCondLst>
                            <p:childTnLst>
                              <p:par>
                                <p:cTn id="11" presetID="8" presetClass="emph" presetSubtype="0" repeatCount="indefinite" fill="hold" grpId="1" nodeType="afterEffect">
                                  <p:stCondLst>
                                    <p:cond delay="0"/>
                                  </p:stCondLst>
                                  <p:childTnLst>
                                    <p:animRot by="21600000">
                                      <p:cBhvr>
                                        <p:cTn id="12" dur="2000" fill="hold"/>
                                        <p:tgtEl>
                                          <p:spTgt spid="79"/>
                                        </p:tgtEl>
                                        <p:attrNameLst>
                                          <p:attrName>r</p:attrName>
                                        </p:attrNameLst>
                                      </p:cBhvr>
                                    </p:animRot>
                                  </p:childTnLst>
                                </p:cTn>
                              </p:par>
                              <p:par>
                                <p:cTn id="13" presetID="12" presetClass="exit" presetSubtype="4" fill="hold" grpId="0" nodeType="withEffect">
                                  <p:stCondLst>
                                    <p:cond delay="0"/>
                                  </p:stCondLst>
                                  <p:childTnLst>
                                    <p:anim calcmode="lin" valueType="num">
                                      <p:cBhvr additive="base">
                                        <p:cTn id="14" dur="2000"/>
                                        <p:tgtEl>
                                          <p:spTgt spid="5"/>
                                        </p:tgtEl>
                                        <p:attrNameLst>
                                          <p:attrName>ppt_y</p:attrName>
                                        </p:attrNameLst>
                                      </p:cBhvr>
                                      <p:tavLst>
                                        <p:tav tm="0">
                                          <p:val>
                                            <p:strVal val="#ppt_y"/>
                                          </p:val>
                                        </p:tav>
                                        <p:tav tm="100000">
                                          <p:val>
                                            <p:strVal val="#ppt_y+#ppt_h*1.125000"/>
                                          </p:val>
                                        </p:tav>
                                      </p:tavLst>
                                    </p:anim>
                                    <p:animEffect transition="out" filter="wipe(down)">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750"/>
                                        <p:tgtEl>
                                          <p:spTgt spid="4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randombar(horizontal)">
                                      <p:cBhvr>
                                        <p:cTn id="25" dur="500"/>
                                        <p:tgtEl>
                                          <p:spTgt spid="6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750"/>
                                        <p:tgtEl>
                                          <p:spTgt spid="5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750"/>
                                        <p:tgtEl>
                                          <p:spTgt spid="5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fade">
                                      <p:cBhvr>
                                        <p:cTn id="34" dur="750"/>
                                        <p:tgtEl>
                                          <p:spTgt spid="5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fade">
                                      <p:cBhvr>
                                        <p:cTn id="37" dur="750"/>
                                        <p:tgtEl>
                                          <p:spTgt spid="55"/>
                                        </p:tgtEl>
                                      </p:cBhvr>
                                    </p:animEffect>
                                  </p:childTnLst>
                                </p:cTn>
                              </p:par>
                              <p:par>
                                <p:cTn id="38" presetID="10"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750"/>
                                        <p:tgtEl>
                                          <p:spTgt spid="1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750"/>
                                        <p:tgtEl>
                                          <p:spTgt spid="5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750"/>
                                        <p:tgtEl>
                                          <p:spTgt spid="4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750"/>
                                        <p:tgtEl>
                                          <p:spTgt spid="4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750"/>
                                        <p:tgtEl>
                                          <p:spTgt spid="51"/>
                                        </p:tgtEl>
                                      </p:cBhvr>
                                    </p:animEffect>
                                  </p:childTnLst>
                                </p:cTn>
                              </p:par>
                            </p:childTnLst>
                          </p:cTn>
                        </p:par>
                        <p:par>
                          <p:cTn id="53" fill="hold">
                            <p:stCondLst>
                              <p:cond delay="2500"/>
                            </p:stCondLst>
                            <p:childTnLst>
                              <p:par>
                                <p:cTn id="54" presetID="8" presetClass="emph" presetSubtype="0" repeatCount="indefinite" fill="hold" nodeType="afterEffect">
                                  <p:stCondLst>
                                    <p:cond delay="0"/>
                                  </p:stCondLst>
                                  <p:childTnLst>
                                    <p:animRot by="21600000">
                                      <p:cBhvr>
                                        <p:cTn id="55" dur="2000" fill="hold"/>
                                        <p:tgtEl>
                                          <p:spTgt spid="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54"/>
                    </p:tgtEl>
                  </p:cond>
                </p:stCondLst>
                <p:endSync evt="end" delay="0">
                  <p:rtn val="all"/>
                </p:endSync>
                <p:childTnLst>
                  <p:par>
                    <p:cTn id="57" fill="hold">
                      <p:stCondLst>
                        <p:cond delay="0"/>
                      </p:stCondLst>
                      <p:childTnLst>
                        <p:par>
                          <p:cTn id="58" fill="hold">
                            <p:stCondLst>
                              <p:cond delay="0"/>
                            </p:stCondLst>
                            <p:childTnLst>
                              <p:par>
                                <p:cTn id="59" presetID="53" presetClass="exit" presetSubtype="32" fill="hold" grpId="1" nodeType="clickEffect">
                                  <p:stCondLst>
                                    <p:cond delay="0"/>
                                  </p:stCondLst>
                                  <p:childTnLst>
                                    <p:anim calcmode="lin" valueType="num">
                                      <p:cBhvr>
                                        <p:cTn id="60" dur="500"/>
                                        <p:tgtEl>
                                          <p:spTgt spid="42"/>
                                        </p:tgtEl>
                                        <p:attrNameLst>
                                          <p:attrName>ppt_w</p:attrName>
                                        </p:attrNameLst>
                                      </p:cBhvr>
                                      <p:tavLst>
                                        <p:tav tm="0">
                                          <p:val>
                                            <p:strVal val="ppt_w"/>
                                          </p:val>
                                        </p:tav>
                                        <p:tav tm="100000">
                                          <p:val>
                                            <p:fltVal val="0"/>
                                          </p:val>
                                        </p:tav>
                                      </p:tavLst>
                                    </p:anim>
                                    <p:anim calcmode="lin" valueType="num">
                                      <p:cBhvr>
                                        <p:cTn id="61" dur="500"/>
                                        <p:tgtEl>
                                          <p:spTgt spid="42"/>
                                        </p:tgtEl>
                                        <p:attrNameLst>
                                          <p:attrName>ppt_h</p:attrName>
                                        </p:attrNameLst>
                                      </p:cBhvr>
                                      <p:tavLst>
                                        <p:tav tm="0">
                                          <p:val>
                                            <p:strVal val="ppt_h"/>
                                          </p:val>
                                        </p:tav>
                                        <p:tav tm="100000">
                                          <p:val>
                                            <p:fltVal val="0"/>
                                          </p:val>
                                        </p:tav>
                                      </p:tavLst>
                                    </p:anim>
                                    <p:animEffect transition="out" filter="fade">
                                      <p:cBhvr>
                                        <p:cTn id="62" dur="500"/>
                                        <p:tgtEl>
                                          <p:spTgt spid="42"/>
                                        </p:tgtEl>
                                      </p:cBhvr>
                                    </p:animEffect>
                                    <p:set>
                                      <p:cBhvr>
                                        <p:cTn id="63"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bomb.wav"/>
                                        </p:tgtEl>
                                      </p:cMediaNode>
                                    </p:audio>
                                  </p:subTnLst>
                                </p:cTn>
                              </p:par>
                            </p:childTnLst>
                          </p:cTn>
                        </p:par>
                        <p:par>
                          <p:cTn id="64" fill="hold">
                            <p:stCondLst>
                              <p:cond delay="500"/>
                            </p:stCondLst>
                            <p:childTnLst>
                              <p:par>
                                <p:cTn id="65" presetID="42" presetClass="entr" presetSubtype="0" fill="hold" grpId="0" nodeType="after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fade">
                                      <p:cBhvr>
                                        <p:cTn id="67" dur="250"/>
                                        <p:tgtEl>
                                          <p:spTgt spid="44"/>
                                        </p:tgtEl>
                                      </p:cBhvr>
                                    </p:animEffect>
                                    <p:anim calcmode="lin" valueType="num">
                                      <p:cBhvr>
                                        <p:cTn id="68" dur="250" fill="hold"/>
                                        <p:tgtEl>
                                          <p:spTgt spid="44"/>
                                        </p:tgtEl>
                                        <p:attrNameLst>
                                          <p:attrName>ppt_x</p:attrName>
                                        </p:attrNameLst>
                                      </p:cBhvr>
                                      <p:tavLst>
                                        <p:tav tm="0">
                                          <p:val>
                                            <p:strVal val="#ppt_x"/>
                                          </p:val>
                                        </p:tav>
                                        <p:tav tm="100000">
                                          <p:val>
                                            <p:strVal val="#ppt_x"/>
                                          </p:val>
                                        </p:tav>
                                      </p:tavLst>
                                    </p:anim>
                                    <p:anim calcmode="lin" valueType="num">
                                      <p:cBhvr>
                                        <p:cTn id="69" dur="250" fill="hold"/>
                                        <p:tgtEl>
                                          <p:spTgt spid="44"/>
                                        </p:tgtEl>
                                        <p:attrNameLst>
                                          <p:attrName>ppt_y</p:attrName>
                                        </p:attrNameLst>
                                      </p:cBhvr>
                                      <p:tavLst>
                                        <p:tav tm="0">
                                          <p:val>
                                            <p:strVal val="#ppt_y+.1"/>
                                          </p:val>
                                        </p:tav>
                                        <p:tav tm="100000">
                                          <p:val>
                                            <p:strVal val="#ppt_y"/>
                                          </p:val>
                                        </p:tav>
                                      </p:tavLst>
                                    </p:anim>
                                  </p:childTnLst>
                                </p:cTn>
                              </p:par>
                            </p:childTnLst>
                          </p:cTn>
                        </p:par>
                        <p:par>
                          <p:cTn id="70" fill="hold">
                            <p:stCondLst>
                              <p:cond delay="750"/>
                            </p:stCondLst>
                            <p:childTnLst>
                              <p:par>
                                <p:cTn id="71" presetID="53" presetClass="exit" presetSubtype="32" fill="hold" grpId="1" nodeType="afterEffect">
                                  <p:stCondLst>
                                    <p:cond delay="2250"/>
                                  </p:stCondLst>
                                  <p:childTnLst>
                                    <p:anim calcmode="lin" valueType="num">
                                      <p:cBhvr>
                                        <p:cTn id="72" dur="5000"/>
                                        <p:tgtEl>
                                          <p:spTgt spid="44"/>
                                        </p:tgtEl>
                                        <p:attrNameLst>
                                          <p:attrName>ppt_w</p:attrName>
                                        </p:attrNameLst>
                                      </p:cBhvr>
                                      <p:tavLst>
                                        <p:tav tm="0">
                                          <p:val>
                                            <p:strVal val="ppt_w"/>
                                          </p:val>
                                        </p:tav>
                                        <p:tav tm="100000">
                                          <p:val>
                                            <p:fltVal val="0"/>
                                          </p:val>
                                        </p:tav>
                                      </p:tavLst>
                                    </p:anim>
                                    <p:anim calcmode="lin" valueType="num">
                                      <p:cBhvr>
                                        <p:cTn id="73" dur="5000"/>
                                        <p:tgtEl>
                                          <p:spTgt spid="44"/>
                                        </p:tgtEl>
                                        <p:attrNameLst>
                                          <p:attrName>ppt_h</p:attrName>
                                        </p:attrNameLst>
                                      </p:cBhvr>
                                      <p:tavLst>
                                        <p:tav tm="0">
                                          <p:val>
                                            <p:strVal val="ppt_h"/>
                                          </p:val>
                                        </p:tav>
                                        <p:tav tm="100000">
                                          <p:val>
                                            <p:fltVal val="0"/>
                                          </p:val>
                                        </p:tav>
                                      </p:tavLst>
                                    </p:anim>
                                    <p:animEffect transition="out" filter="fade">
                                      <p:cBhvr>
                                        <p:cTn id="74" dur="5000"/>
                                        <p:tgtEl>
                                          <p:spTgt spid="44"/>
                                        </p:tgtEl>
                                      </p:cBhvr>
                                    </p:animEffect>
                                    <p:set>
                                      <p:cBhvr>
                                        <p:cTn id="75"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6" restart="whenNotActive" fill="hold" evtFilter="cancelBubble" nodeType="interactiveSeq">
                <p:stCondLst>
                  <p:cond evt="onClick" delay="0">
                    <p:tgtEl>
                      <p:spTgt spid="57"/>
                    </p:tgtEl>
                  </p:cond>
                </p:stCondLst>
                <p:endSync evt="end" delay="0">
                  <p:rtn val="all"/>
                </p:endSync>
                <p:childTnLst>
                  <p:par>
                    <p:cTn id="77" fill="hold">
                      <p:stCondLst>
                        <p:cond delay="0"/>
                      </p:stCondLst>
                      <p:childTnLst>
                        <p:par>
                          <p:cTn id="78" fill="hold">
                            <p:stCondLst>
                              <p:cond delay="0"/>
                            </p:stCondLst>
                            <p:childTnLst>
                              <p:par>
                                <p:cTn id="79" presetID="53" presetClass="exit" presetSubtype="32" fill="hold" grpId="1" nodeType="clickEffect">
                                  <p:stCondLst>
                                    <p:cond delay="0"/>
                                  </p:stCondLst>
                                  <p:childTnLst>
                                    <p:anim calcmode="lin" valueType="num">
                                      <p:cBhvr>
                                        <p:cTn id="80" dur="500"/>
                                        <p:tgtEl>
                                          <p:spTgt spid="51"/>
                                        </p:tgtEl>
                                        <p:attrNameLst>
                                          <p:attrName>ppt_w</p:attrName>
                                        </p:attrNameLst>
                                      </p:cBhvr>
                                      <p:tavLst>
                                        <p:tav tm="0">
                                          <p:val>
                                            <p:strVal val="ppt_w"/>
                                          </p:val>
                                        </p:tav>
                                        <p:tav tm="100000">
                                          <p:val>
                                            <p:fltVal val="0"/>
                                          </p:val>
                                        </p:tav>
                                      </p:tavLst>
                                    </p:anim>
                                    <p:anim calcmode="lin" valueType="num">
                                      <p:cBhvr>
                                        <p:cTn id="81" dur="500"/>
                                        <p:tgtEl>
                                          <p:spTgt spid="51"/>
                                        </p:tgtEl>
                                        <p:attrNameLst>
                                          <p:attrName>ppt_h</p:attrName>
                                        </p:attrNameLst>
                                      </p:cBhvr>
                                      <p:tavLst>
                                        <p:tav tm="0">
                                          <p:val>
                                            <p:strVal val="ppt_h"/>
                                          </p:val>
                                        </p:tav>
                                        <p:tav tm="100000">
                                          <p:val>
                                            <p:fltVal val="0"/>
                                          </p:val>
                                        </p:tav>
                                      </p:tavLst>
                                    </p:anim>
                                    <p:animEffect transition="out" filter="fade">
                                      <p:cBhvr>
                                        <p:cTn id="82" dur="500"/>
                                        <p:tgtEl>
                                          <p:spTgt spid="51"/>
                                        </p:tgtEl>
                                      </p:cBhvr>
                                    </p:animEffect>
                                    <p:set>
                                      <p:cBhvr>
                                        <p:cTn id="83"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5" name="bomb.wav"/>
                                        </p:tgtEl>
                                      </p:cMediaNode>
                                    </p:audio>
                                  </p:subTnLst>
                                </p:cTn>
                              </p:par>
                            </p:childTnLst>
                          </p:cTn>
                        </p:par>
                        <p:par>
                          <p:cTn id="84" fill="hold">
                            <p:stCondLst>
                              <p:cond delay="500"/>
                            </p:stCondLst>
                            <p:childTnLst>
                              <p:par>
                                <p:cTn id="85" presetID="42" presetClass="entr" presetSubtype="0" fill="hold" grpId="0" nodeType="after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fade">
                                      <p:cBhvr>
                                        <p:cTn id="87" dur="250"/>
                                        <p:tgtEl>
                                          <p:spTgt spid="10"/>
                                        </p:tgtEl>
                                      </p:cBhvr>
                                    </p:animEffect>
                                    <p:anim calcmode="lin" valueType="num">
                                      <p:cBhvr>
                                        <p:cTn id="88" dur="250" fill="hold"/>
                                        <p:tgtEl>
                                          <p:spTgt spid="10"/>
                                        </p:tgtEl>
                                        <p:attrNameLst>
                                          <p:attrName>ppt_x</p:attrName>
                                        </p:attrNameLst>
                                      </p:cBhvr>
                                      <p:tavLst>
                                        <p:tav tm="0">
                                          <p:val>
                                            <p:strVal val="#ppt_x"/>
                                          </p:val>
                                        </p:tav>
                                        <p:tav tm="100000">
                                          <p:val>
                                            <p:strVal val="#ppt_x"/>
                                          </p:val>
                                        </p:tav>
                                      </p:tavLst>
                                    </p:anim>
                                    <p:anim calcmode="lin" valueType="num">
                                      <p:cBhvr>
                                        <p:cTn id="89" dur="250" fill="hold"/>
                                        <p:tgtEl>
                                          <p:spTgt spid="10"/>
                                        </p:tgtEl>
                                        <p:attrNameLst>
                                          <p:attrName>ppt_y</p:attrName>
                                        </p:attrNameLst>
                                      </p:cBhvr>
                                      <p:tavLst>
                                        <p:tav tm="0">
                                          <p:val>
                                            <p:strVal val="#ppt_y+.1"/>
                                          </p:val>
                                        </p:tav>
                                        <p:tav tm="100000">
                                          <p:val>
                                            <p:strVal val="#ppt_y"/>
                                          </p:val>
                                        </p:tav>
                                      </p:tavLst>
                                    </p:anim>
                                  </p:childTnLst>
                                </p:cTn>
                              </p:par>
                            </p:childTnLst>
                          </p:cTn>
                        </p:par>
                        <p:par>
                          <p:cTn id="90" fill="hold">
                            <p:stCondLst>
                              <p:cond delay="750"/>
                            </p:stCondLst>
                            <p:childTnLst>
                              <p:par>
                                <p:cTn id="91" presetID="53" presetClass="exit" presetSubtype="32" fill="hold" grpId="1" nodeType="afterEffect">
                                  <p:stCondLst>
                                    <p:cond delay="2250"/>
                                  </p:stCondLst>
                                  <p:childTnLst>
                                    <p:anim calcmode="lin" valueType="num">
                                      <p:cBhvr>
                                        <p:cTn id="92" dur="5000"/>
                                        <p:tgtEl>
                                          <p:spTgt spid="10"/>
                                        </p:tgtEl>
                                        <p:attrNameLst>
                                          <p:attrName>ppt_w</p:attrName>
                                        </p:attrNameLst>
                                      </p:cBhvr>
                                      <p:tavLst>
                                        <p:tav tm="0">
                                          <p:val>
                                            <p:strVal val="ppt_w"/>
                                          </p:val>
                                        </p:tav>
                                        <p:tav tm="100000">
                                          <p:val>
                                            <p:fltVal val="0"/>
                                          </p:val>
                                        </p:tav>
                                      </p:tavLst>
                                    </p:anim>
                                    <p:anim calcmode="lin" valueType="num">
                                      <p:cBhvr>
                                        <p:cTn id="93" dur="5000"/>
                                        <p:tgtEl>
                                          <p:spTgt spid="10"/>
                                        </p:tgtEl>
                                        <p:attrNameLst>
                                          <p:attrName>ppt_h</p:attrName>
                                        </p:attrNameLst>
                                      </p:cBhvr>
                                      <p:tavLst>
                                        <p:tav tm="0">
                                          <p:val>
                                            <p:strVal val="ppt_h"/>
                                          </p:val>
                                        </p:tav>
                                        <p:tav tm="100000">
                                          <p:val>
                                            <p:fltVal val="0"/>
                                          </p:val>
                                        </p:tav>
                                      </p:tavLst>
                                    </p:anim>
                                    <p:animEffect transition="out" filter="fade">
                                      <p:cBhvr>
                                        <p:cTn id="94" dur="5000"/>
                                        <p:tgtEl>
                                          <p:spTgt spid="10"/>
                                        </p:tgtEl>
                                      </p:cBhvr>
                                    </p:animEffect>
                                    <p:set>
                                      <p:cBhvr>
                                        <p:cTn id="95"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6" restart="whenNotActive" fill="hold" evtFilter="cancelBubble" nodeType="interactiveSeq">
                <p:stCondLst>
                  <p:cond evt="onClick" delay="0">
                    <p:tgtEl>
                      <p:spTgt spid="55"/>
                    </p:tgtEl>
                  </p:cond>
                </p:stCondLst>
                <p:endSync evt="end" delay="0">
                  <p:rtn val="all"/>
                </p:endSync>
                <p:childTnLst>
                  <p:par>
                    <p:cTn id="97" fill="hold">
                      <p:stCondLst>
                        <p:cond delay="0"/>
                      </p:stCondLst>
                      <p:childTnLst>
                        <p:par>
                          <p:cTn id="98" fill="hold">
                            <p:stCondLst>
                              <p:cond delay="0"/>
                            </p:stCondLst>
                            <p:childTnLst>
                              <p:par>
                                <p:cTn id="99" presetID="53" presetClass="exit" presetSubtype="32" fill="hold" grpId="1" nodeType="clickEffect">
                                  <p:stCondLst>
                                    <p:cond delay="0"/>
                                  </p:stCondLst>
                                  <p:childTnLst>
                                    <p:anim calcmode="lin" valueType="num">
                                      <p:cBhvr>
                                        <p:cTn id="100" dur="500"/>
                                        <p:tgtEl>
                                          <p:spTgt spid="52"/>
                                        </p:tgtEl>
                                        <p:attrNameLst>
                                          <p:attrName>ppt_w</p:attrName>
                                        </p:attrNameLst>
                                      </p:cBhvr>
                                      <p:tavLst>
                                        <p:tav tm="0">
                                          <p:val>
                                            <p:strVal val="ppt_w"/>
                                          </p:val>
                                        </p:tav>
                                        <p:tav tm="100000">
                                          <p:val>
                                            <p:fltVal val="0"/>
                                          </p:val>
                                        </p:tav>
                                      </p:tavLst>
                                    </p:anim>
                                    <p:anim calcmode="lin" valueType="num">
                                      <p:cBhvr>
                                        <p:cTn id="101" dur="500"/>
                                        <p:tgtEl>
                                          <p:spTgt spid="52"/>
                                        </p:tgtEl>
                                        <p:attrNameLst>
                                          <p:attrName>ppt_h</p:attrName>
                                        </p:attrNameLst>
                                      </p:cBhvr>
                                      <p:tavLst>
                                        <p:tav tm="0">
                                          <p:val>
                                            <p:strVal val="ppt_h"/>
                                          </p:val>
                                        </p:tav>
                                        <p:tav tm="100000">
                                          <p:val>
                                            <p:fltVal val="0"/>
                                          </p:val>
                                        </p:tav>
                                      </p:tavLst>
                                    </p:anim>
                                    <p:animEffect transition="out" filter="fade">
                                      <p:cBhvr>
                                        <p:cTn id="102" dur="500"/>
                                        <p:tgtEl>
                                          <p:spTgt spid="52"/>
                                        </p:tgtEl>
                                      </p:cBhvr>
                                    </p:animEffect>
                                    <p:set>
                                      <p:cBhvr>
                                        <p:cTn id="103"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5" name="bomb.wav"/>
                                        </p:tgtEl>
                                      </p:cMediaNode>
                                    </p:audio>
                                  </p:subTnLst>
                                </p:cTn>
                              </p:par>
                              <p:par>
                                <p:cTn id="104" presetID="42" presetClass="entr" presetSubtype="0" fill="hold" grpId="0" nodeType="withEffect">
                                  <p:stCondLst>
                                    <p:cond delay="0"/>
                                  </p:stCondLst>
                                  <p:childTnLst>
                                    <p:set>
                                      <p:cBhvr>
                                        <p:cTn id="105" dur="1" fill="hold">
                                          <p:stCondLst>
                                            <p:cond delay="0"/>
                                          </p:stCondLst>
                                        </p:cTn>
                                        <p:tgtEl>
                                          <p:spTgt spid="46"/>
                                        </p:tgtEl>
                                        <p:attrNameLst>
                                          <p:attrName>style.visibility</p:attrName>
                                        </p:attrNameLst>
                                      </p:cBhvr>
                                      <p:to>
                                        <p:strVal val="visible"/>
                                      </p:to>
                                    </p:set>
                                    <p:animEffect transition="in" filter="fade">
                                      <p:cBhvr>
                                        <p:cTn id="106" dur="1000"/>
                                        <p:tgtEl>
                                          <p:spTgt spid="46"/>
                                        </p:tgtEl>
                                      </p:cBhvr>
                                    </p:animEffect>
                                    <p:anim calcmode="lin" valueType="num">
                                      <p:cBhvr>
                                        <p:cTn id="107" dur="1000" fill="hold"/>
                                        <p:tgtEl>
                                          <p:spTgt spid="46"/>
                                        </p:tgtEl>
                                        <p:attrNameLst>
                                          <p:attrName>ppt_x</p:attrName>
                                        </p:attrNameLst>
                                      </p:cBhvr>
                                      <p:tavLst>
                                        <p:tav tm="0">
                                          <p:val>
                                            <p:strVal val="#ppt_x"/>
                                          </p:val>
                                        </p:tav>
                                        <p:tav tm="100000">
                                          <p:val>
                                            <p:strVal val="#ppt_x"/>
                                          </p:val>
                                        </p:tav>
                                      </p:tavLst>
                                    </p:anim>
                                    <p:anim calcmode="lin" valueType="num">
                                      <p:cBhvr>
                                        <p:cTn id="108" dur="1000" fill="hold"/>
                                        <p:tgtEl>
                                          <p:spTgt spid="46"/>
                                        </p:tgtEl>
                                        <p:attrNameLst>
                                          <p:attrName>ppt_y</p:attrName>
                                        </p:attrNameLst>
                                      </p:cBhvr>
                                      <p:tavLst>
                                        <p:tav tm="0">
                                          <p:val>
                                            <p:strVal val="#ppt_y+.1"/>
                                          </p:val>
                                        </p:tav>
                                        <p:tav tm="100000">
                                          <p:val>
                                            <p:strVal val="#ppt_y"/>
                                          </p:val>
                                        </p:tav>
                                      </p:tavLst>
                                    </p:anim>
                                  </p:childTnLst>
                                </p:cTn>
                              </p:par>
                            </p:childTnLst>
                          </p:cTn>
                        </p:par>
                        <p:par>
                          <p:cTn id="109" fill="hold">
                            <p:stCondLst>
                              <p:cond delay="1000"/>
                            </p:stCondLst>
                            <p:childTnLst>
                              <p:par>
                                <p:cTn id="110" presetID="53" presetClass="exit" presetSubtype="32" fill="hold" grpId="1" nodeType="afterEffect">
                                  <p:stCondLst>
                                    <p:cond delay="1000"/>
                                  </p:stCondLst>
                                  <p:childTnLst>
                                    <p:anim calcmode="lin" valueType="num">
                                      <p:cBhvr>
                                        <p:cTn id="111" dur="5000"/>
                                        <p:tgtEl>
                                          <p:spTgt spid="46"/>
                                        </p:tgtEl>
                                        <p:attrNameLst>
                                          <p:attrName>ppt_w</p:attrName>
                                        </p:attrNameLst>
                                      </p:cBhvr>
                                      <p:tavLst>
                                        <p:tav tm="0">
                                          <p:val>
                                            <p:strVal val="ppt_w"/>
                                          </p:val>
                                        </p:tav>
                                        <p:tav tm="100000">
                                          <p:val>
                                            <p:fltVal val="0"/>
                                          </p:val>
                                        </p:tav>
                                      </p:tavLst>
                                    </p:anim>
                                    <p:anim calcmode="lin" valueType="num">
                                      <p:cBhvr>
                                        <p:cTn id="112" dur="5000"/>
                                        <p:tgtEl>
                                          <p:spTgt spid="46"/>
                                        </p:tgtEl>
                                        <p:attrNameLst>
                                          <p:attrName>ppt_h</p:attrName>
                                        </p:attrNameLst>
                                      </p:cBhvr>
                                      <p:tavLst>
                                        <p:tav tm="0">
                                          <p:val>
                                            <p:strVal val="ppt_h"/>
                                          </p:val>
                                        </p:tav>
                                        <p:tav tm="100000">
                                          <p:val>
                                            <p:fltVal val="0"/>
                                          </p:val>
                                        </p:tav>
                                      </p:tavLst>
                                    </p:anim>
                                    <p:animEffect transition="out" filter="fade">
                                      <p:cBhvr>
                                        <p:cTn id="113" dur="5000"/>
                                        <p:tgtEl>
                                          <p:spTgt spid="46"/>
                                        </p:tgtEl>
                                      </p:cBhvr>
                                    </p:animEffect>
                                    <p:set>
                                      <p:cBhvr>
                                        <p:cTn id="114"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5" restart="whenNotActive" fill="hold" evtFilter="cancelBubble" nodeType="interactiveSeq">
                <p:stCondLst>
                  <p:cond evt="onClick" delay="0">
                    <p:tgtEl>
                      <p:spTgt spid="56"/>
                    </p:tgtEl>
                  </p:cond>
                </p:stCondLst>
                <p:endSync evt="end" delay="0">
                  <p:rtn val="all"/>
                </p:endSync>
                <p:childTnLst>
                  <p:par>
                    <p:cTn id="116" fill="hold">
                      <p:stCondLst>
                        <p:cond delay="0"/>
                      </p:stCondLst>
                      <p:childTnLst>
                        <p:par>
                          <p:cTn id="117" fill="hold">
                            <p:stCondLst>
                              <p:cond delay="0"/>
                            </p:stCondLst>
                            <p:childTnLst>
                              <p:par>
                                <p:cTn id="118" presetID="21" presetClass="emph" presetSubtype="0" fill="hold" grpId="1" nodeType="clickEffect">
                                  <p:stCondLst>
                                    <p:cond delay="0"/>
                                  </p:stCondLst>
                                  <p:childTnLst>
                                    <p:animClr clrSpc="hsl" dir="cw">
                                      <p:cBhvr override="childStyle">
                                        <p:cTn id="119" dur="500" fill="hold"/>
                                        <p:tgtEl>
                                          <p:spTgt spid="43"/>
                                        </p:tgtEl>
                                        <p:attrNameLst>
                                          <p:attrName>style.color</p:attrName>
                                        </p:attrNameLst>
                                      </p:cBhvr>
                                      <p:by>
                                        <p:hsl h="7200000" s="0" l="0"/>
                                      </p:by>
                                    </p:animClr>
                                    <p:animClr clrSpc="hsl" dir="cw">
                                      <p:cBhvr>
                                        <p:cTn id="120" dur="500" fill="hold"/>
                                        <p:tgtEl>
                                          <p:spTgt spid="43"/>
                                        </p:tgtEl>
                                        <p:attrNameLst>
                                          <p:attrName>fillcolor</p:attrName>
                                        </p:attrNameLst>
                                      </p:cBhvr>
                                      <p:by>
                                        <p:hsl h="7200000" s="0" l="0"/>
                                      </p:by>
                                    </p:animClr>
                                    <p:animClr clrSpc="hsl" dir="cw">
                                      <p:cBhvr>
                                        <p:cTn id="121" dur="500" fill="hold"/>
                                        <p:tgtEl>
                                          <p:spTgt spid="43"/>
                                        </p:tgtEl>
                                        <p:attrNameLst>
                                          <p:attrName>stroke.color</p:attrName>
                                        </p:attrNameLst>
                                      </p:cBhvr>
                                      <p:by>
                                        <p:hsl h="7200000" s="0" l="0"/>
                                      </p:by>
                                    </p:animClr>
                                    <p:set>
                                      <p:cBhvr>
                                        <p:cTn id="122" dur="500" fill="hold"/>
                                        <p:tgtEl>
                                          <p:spTgt spid="43"/>
                                        </p:tgtEl>
                                        <p:attrNameLst>
                                          <p:attrName>fill.type</p:attrName>
                                        </p:attrNameLst>
                                      </p:cBhvr>
                                      <p:to>
                                        <p:strVal val="solid"/>
                                      </p:to>
                                    </p:set>
                                  </p:childTnLst>
                                  <p:subTnLst>
                                    <p:audio>
                                      <p:cMediaNode>
                                        <p:cTn display="0" masterRel="sameClick">
                                          <p:stCondLst>
                                            <p:cond evt="begin" delay="0">
                                              <p:tn val="118"/>
                                            </p:cond>
                                          </p:stCondLst>
                                          <p:endCondLst>
                                            <p:cond evt="onStopAudio" delay="0">
                                              <p:tgtEl>
                                                <p:sldTgt/>
                                              </p:tgtEl>
                                            </p:cond>
                                          </p:endCondLst>
                                        </p:cTn>
                                        <p:tgtEl>
                                          <p:sndTgt r:embed="rId6" name="applause.wav"/>
                                        </p:tgtEl>
                                      </p:cMediaNode>
                                    </p:audio>
                                  </p:subTnLst>
                                </p:cTn>
                              </p:par>
                            </p:childTnLst>
                          </p:cTn>
                        </p:par>
                        <p:par>
                          <p:cTn id="123" fill="hold">
                            <p:stCondLst>
                              <p:cond delay="500"/>
                            </p:stCondLst>
                            <p:childTnLst>
                              <p:par>
                                <p:cTn id="124" presetID="42" presetClass="entr" presetSubtype="0" fill="hold" grpId="0" nodeType="afterEffect">
                                  <p:stCondLst>
                                    <p:cond delay="0"/>
                                  </p:stCondLst>
                                  <p:childTnLst>
                                    <p:set>
                                      <p:cBhvr>
                                        <p:cTn id="125" dur="1" fill="hold">
                                          <p:stCondLst>
                                            <p:cond delay="0"/>
                                          </p:stCondLst>
                                        </p:cTn>
                                        <p:tgtEl>
                                          <p:spTgt spid="8"/>
                                        </p:tgtEl>
                                        <p:attrNameLst>
                                          <p:attrName>style.visibility</p:attrName>
                                        </p:attrNameLst>
                                      </p:cBhvr>
                                      <p:to>
                                        <p:strVal val="visible"/>
                                      </p:to>
                                    </p:set>
                                    <p:animEffect transition="in" filter="fade">
                                      <p:cBhvr>
                                        <p:cTn id="126" dur="10"/>
                                        <p:tgtEl>
                                          <p:spTgt spid="8"/>
                                        </p:tgtEl>
                                      </p:cBhvr>
                                    </p:animEffect>
                                    <p:anim calcmode="lin" valueType="num">
                                      <p:cBhvr>
                                        <p:cTn id="127" dur="10" fill="hold"/>
                                        <p:tgtEl>
                                          <p:spTgt spid="8"/>
                                        </p:tgtEl>
                                        <p:attrNameLst>
                                          <p:attrName>ppt_x</p:attrName>
                                        </p:attrNameLst>
                                      </p:cBhvr>
                                      <p:tavLst>
                                        <p:tav tm="0">
                                          <p:val>
                                            <p:strVal val="#ppt_x"/>
                                          </p:val>
                                        </p:tav>
                                        <p:tav tm="100000">
                                          <p:val>
                                            <p:strVal val="#ppt_x"/>
                                          </p:val>
                                        </p:tav>
                                      </p:tavLst>
                                    </p:anim>
                                    <p:anim calcmode="lin" valueType="num">
                                      <p:cBhvr>
                                        <p:cTn id="128"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audio>
              <p:cMediaNode vol="80000">
                <p:cTn id="129" fill="hold" display="0">
                  <p:stCondLst>
                    <p:cond delay="indefinite"/>
                  </p:stCondLst>
                  <p:endCondLst>
                    <p:cond evt="onStopAudio" delay="0">
                      <p:tgtEl>
                        <p:sldTgt/>
                      </p:tgtEl>
                    </p:cond>
                  </p:endCondLst>
                </p:cTn>
                <p:tgtEl>
                  <p:spTgt spid="2"/>
                </p:tgtEl>
              </p:cMediaNode>
            </p:audio>
            <p:seq concurrent="1" nextAc="seek">
              <p:cTn id="130" restart="whenNotActive" fill="hold" evtFilter="cancelBubble" nodeType="interactiveSeq">
                <p:stCondLst>
                  <p:cond evt="onClick" delay="0">
                    <p:tgtEl>
                      <p:spTgt spid="40"/>
                    </p:tgtEl>
                  </p:cond>
                </p:stCondLst>
                <p:endSync evt="end" delay="0">
                  <p:rtn val="all"/>
                </p:endSync>
                <p:childTnLst>
                  <p:par>
                    <p:cTn id="131" fill="hold">
                      <p:stCondLst>
                        <p:cond delay="0"/>
                      </p:stCondLst>
                      <p:childTnLst>
                        <p:par>
                          <p:cTn id="132" fill="hold">
                            <p:stCondLst>
                              <p:cond delay="0"/>
                            </p:stCondLst>
                            <p:childTnLst>
                              <p:par>
                                <p:cTn id="133" presetID="1" presetClass="mediacall" presetSubtype="0" fill="hold" nodeType="withEffect">
                                  <p:stCondLst>
                                    <p:cond delay="0"/>
                                  </p:stCondLst>
                                  <p:childTnLst>
                                    <p:cmd type="call" cmd="playFrom(0.0)">
                                      <p:cBhvr>
                                        <p:cTn id="134" dur="60003" fill="hold"/>
                                        <p:tgtEl>
                                          <p:spTgt spid="2"/>
                                        </p:tgtEl>
                                      </p:cBhvr>
                                    </p:cmd>
                                  </p:childTnLst>
                                </p:cTn>
                              </p:par>
                              <p:par>
                                <p:cTn id="135" presetID="21" presetClass="entr" presetSubtype="1" repeatCount="10000" fill="hold" grpId="0" nodeType="withEffect">
                                  <p:stCondLst>
                                    <p:cond delay="0"/>
                                  </p:stCondLst>
                                  <p:childTnLst>
                                    <p:set>
                                      <p:cBhvr>
                                        <p:cTn id="136" dur="1" fill="hold">
                                          <p:stCondLst>
                                            <p:cond delay="0"/>
                                          </p:stCondLst>
                                        </p:cTn>
                                        <p:tgtEl>
                                          <p:spTgt spid="85"/>
                                        </p:tgtEl>
                                        <p:attrNameLst>
                                          <p:attrName>style.visibility</p:attrName>
                                        </p:attrNameLst>
                                      </p:cBhvr>
                                      <p:to>
                                        <p:strVal val="visible"/>
                                      </p:to>
                                    </p:set>
                                    <p:animEffect transition="in" filter="wheel(1)">
                                      <p:cBhvr>
                                        <p:cTn id="137" dur="1000"/>
                                        <p:tgtEl>
                                          <p:spTgt spid="85"/>
                                        </p:tgtEl>
                                      </p:cBhvr>
                                    </p:animEffect>
                                  </p:childTnLst>
                                </p:cTn>
                              </p:par>
                              <p:par>
                                <p:cTn id="138" presetID="21" presetClass="entr" presetSubtype="1" repeatCount="10000" fill="hold" grpId="0" nodeType="withEffect">
                                  <p:stCondLst>
                                    <p:cond delay="0"/>
                                  </p:stCondLst>
                                  <p:childTnLst>
                                    <p:set>
                                      <p:cBhvr>
                                        <p:cTn id="139" dur="1" fill="hold">
                                          <p:stCondLst>
                                            <p:cond delay="0"/>
                                          </p:stCondLst>
                                        </p:cTn>
                                        <p:tgtEl>
                                          <p:spTgt spid="84"/>
                                        </p:tgtEl>
                                        <p:attrNameLst>
                                          <p:attrName>style.visibility</p:attrName>
                                        </p:attrNameLst>
                                      </p:cBhvr>
                                      <p:to>
                                        <p:strVal val="visible"/>
                                      </p:to>
                                    </p:set>
                                    <p:animEffect transition="in" filter="wheel(1)">
                                      <p:cBhvr>
                                        <p:cTn id="140" dur="1000"/>
                                        <p:tgtEl>
                                          <p:spTgt spid="84"/>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91"/>
                                        </p:tgtEl>
                                        <p:attrNameLst>
                                          <p:attrName>style.visibility</p:attrName>
                                        </p:attrNameLst>
                                      </p:cBhvr>
                                      <p:to>
                                        <p:strVal val="visible"/>
                                      </p:to>
                                    </p:set>
                                    <p:animEffect transition="in" filter="fade">
                                      <p:cBhvr>
                                        <p:cTn id="143" dur="1000"/>
                                        <p:tgtEl>
                                          <p:spTgt spid="91"/>
                                        </p:tgtEl>
                                      </p:cBhvr>
                                    </p:animEffect>
                                  </p:childTnLst>
                                </p:cTn>
                              </p:par>
                              <p:par>
                                <p:cTn id="144" presetID="10" presetClass="exit" presetSubtype="0" fill="hold" grpId="1" nodeType="withEffect">
                                  <p:stCondLst>
                                    <p:cond delay="1000"/>
                                  </p:stCondLst>
                                  <p:childTnLst>
                                    <p:animEffect transition="out" filter="fade">
                                      <p:cBhvr>
                                        <p:cTn id="145" dur="250"/>
                                        <p:tgtEl>
                                          <p:spTgt spid="91"/>
                                        </p:tgtEl>
                                      </p:cBhvr>
                                    </p:animEffect>
                                    <p:set>
                                      <p:cBhvr>
                                        <p:cTn id="146" dur="1" fill="hold">
                                          <p:stCondLst>
                                            <p:cond delay="249"/>
                                          </p:stCondLst>
                                        </p:cTn>
                                        <p:tgtEl>
                                          <p:spTgt spid="91"/>
                                        </p:tgtEl>
                                        <p:attrNameLst>
                                          <p:attrName>style.visibility</p:attrName>
                                        </p:attrNameLst>
                                      </p:cBhvr>
                                      <p:to>
                                        <p:strVal val="hidden"/>
                                      </p:to>
                                    </p:set>
                                  </p:childTnLst>
                                </p:cTn>
                              </p:par>
                              <p:par>
                                <p:cTn id="147" presetID="10" presetClass="entr" presetSubtype="0" fill="hold" grpId="0" nodeType="withEffect">
                                  <p:stCondLst>
                                    <p:cond delay="1000"/>
                                  </p:stCondLst>
                                  <p:childTnLst>
                                    <p:set>
                                      <p:cBhvr>
                                        <p:cTn id="148" dur="1" fill="hold">
                                          <p:stCondLst>
                                            <p:cond delay="0"/>
                                          </p:stCondLst>
                                        </p:cTn>
                                        <p:tgtEl>
                                          <p:spTgt spid="92"/>
                                        </p:tgtEl>
                                        <p:attrNameLst>
                                          <p:attrName>style.visibility</p:attrName>
                                        </p:attrNameLst>
                                      </p:cBhvr>
                                      <p:to>
                                        <p:strVal val="visible"/>
                                      </p:to>
                                    </p:set>
                                    <p:animEffect transition="in" filter="fade">
                                      <p:cBhvr>
                                        <p:cTn id="149" dur="1000"/>
                                        <p:tgtEl>
                                          <p:spTgt spid="92"/>
                                        </p:tgtEl>
                                      </p:cBhvr>
                                    </p:animEffect>
                                  </p:childTnLst>
                                </p:cTn>
                              </p:par>
                              <p:par>
                                <p:cTn id="150" presetID="10" presetClass="exit" presetSubtype="0" fill="hold" grpId="1" nodeType="withEffect">
                                  <p:stCondLst>
                                    <p:cond delay="2000"/>
                                  </p:stCondLst>
                                  <p:childTnLst>
                                    <p:animEffect transition="out" filter="fade">
                                      <p:cBhvr>
                                        <p:cTn id="151" dur="250"/>
                                        <p:tgtEl>
                                          <p:spTgt spid="92"/>
                                        </p:tgtEl>
                                      </p:cBhvr>
                                    </p:animEffect>
                                    <p:set>
                                      <p:cBhvr>
                                        <p:cTn id="152" dur="1" fill="hold">
                                          <p:stCondLst>
                                            <p:cond delay="249"/>
                                          </p:stCondLst>
                                        </p:cTn>
                                        <p:tgtEl>
                                          <p:spTgt spid="92"/>
                                        </p:tgtEl>
                                        <p:attrNameLst>
                                          <p:attrName>style.visibility</p:attrName>
                                        </p:attrNameLst>
                                      </p:cBhvr>
                                      <p:to>
                                        <p:strVal val="hidden"/>
                                      </p:to>
                                    </p:set>
                                  </p:childTnLst>
                                </p:cTn>
                              </p:par>
                              <p:par>
                                <p:cTn id="153" presetID="10" presetClass="entr" presetSubtype="0" fill="hold" grpId="0" nodeType="withEffect">
                                  <p:stCondLst>
                                    <p:cond delay="2000"/>
                                  </p:stCondLst>
                                  <p:childTnLst>
                                    <p:set>
                                      <p:cBhvr>
                                        <p:cTn id="154" dur="1" fill="hold">
                                          <p:stCondLst>
                                            <p:cond delay="0"/>
                                          </p:stCondLst>
                                        </p:cTn>
                                        <p:tgtEl>
                                          <p:spTgt spid="89"/>
                                        </p:tgtEl>
                                        <p:attrNameLst>
                                          <p:attrName>style.visibility</p:attrName>
                                        </p:attrNameLst>
                                      </p:cBhvr>
                                      <p:to>
                                        <p:strVal val="visible"/>
                                      </p:to>
                                    </p:set>
                                    <p:animEffect transition="in" filter="fade">
                                      <p:cBhvr>
                                        <p:cTn id="155" dur="1000"/>
                                        <p:tgtEl>
                                          <p:spTgt spid="89"/>
                                        </p:tgtEl>
                                      </p:cBhvr>
                                    </p:animEffect>
                                  </p:childTnLst>
                                </p:cTn>
                              </p:par>
                              <p:par>
                                <p:cTn id="156" presetID="10" presetClass="exit" presetSubtype="0" fill="hold" grpId="1" nodeType="withEffect">
                                  <p:stCondLst>
                                    <p:cond delay="3000"/>
                                  </p:stCondLst>
                                  <p:childTnLst>
                                    <p:animEffect transition="out" filter="fade">
                                      <p:cBhvr>
                                        <p:cTn id="157" dur="250"/>
                                        <p:tgtEl>
                                          <p:spTgt spid="89"/>
                                        </p:tgtEl>
                                      </p:cBhvr>
                                    </p:animEffect>
                                    <p:set>
                                      <p:cBhvr>
                                        <p:cTn id="158" dur="1" fill="hold">
                                          <p:stCondLst>
                                            <p:cond delay="249"/>
                                          </p:stCondLst>
                                        </p:cTn>
                                        <p:tgtEl>
                                          <p:spTgt spid="89"/>
                                        </p:tgtEl>
                                        <p:attrNameLst>
                                          <p:attrName>style.visibility</p:attrName>
                                        </p:attrNameLst>
                                      </p:cBhvr>
                                      <p:to>
                                        <p:strVal val="hidden"/>
                                      </p:to>
                                    </p:set>
                                  </p:childTnLst>
                                </p:cTn>
                              </p:par>
                              <p:par>
                                <p:cTn id="159" presetID="10" presetClass="entr" presetSubtype="0" fill="hold" grpId="0" nodeType="withEffect">
                                  <p:stCondLst>
                                    <p:cond delay="3000"/>
                                  </p:stCondLst>
                                  <p:childTnLst>
                                    <p:set>
                                      <p:cBhvr>
                                        <p:cTn id="160" dur="1" fill="hold">
                                          <p:stCondLst>
                                            <p:cond delay="0"/>
                                          </p:stCondLst>
                                        </p:cTn>
                                        <p:tgtEl>
                                          <p:spTgt spid="90"/>
                                        </p:tgtEl>
                                        <p:attrNameLst>
                                          <p:attrName>style.visibility</p:attrName>
                                        </p:attrNameLst>
                                      </p:cBhvr>
                                      <p:to>
                                        <p:strVal val="visible"/>
                                      </p:to>
                                    </p:set>
                                    <p:animEffect transition="in" filter="fade">
                                      <p:cBhvr>
                                        <p:cTn id="161" dur="1000"/>
                                        <p:tgtEl>
                                          <p:spTgt spid="90"/>
                                        </p:tgtEl>
                                      </p:cBhvr>
                                    </p:animEffect>
                                  </p:childTnLst>
                                </p:cTn>
                              </p:par>
                              <p:par>
                                <p:cTn id="162" presetID="10" presetClass="exit" presetSubtype="0" fill="hold" grpId="1" nodeType="withEffect">
                                  <p:stCondLst>
                                    <p:cond delay="4000"/>
                                  </p:stCondLst>
                                  <p:childTnLst>
                                    <p:animEffect transition="out" filter="fade">
                                      <p:cBhvr>
                                        <p:cTn id="163" dur="250"/>
                                        <p:tgtEl>
                                          <p:spTgt spid="90"/>
                                        </p:tgtEl>
                                      </p:cBhvr>
                                    </p:animEffect>
                                    <p:set>
                                      <p:cBhvr>
                                        <p:cTn id="164" dur="1" fill="hold">
                                          <p:stCondLst>
                                            <p:cond delay="249"/>
                                          </p:stCondLst>
                                        </p:cTn>
                                        <p:tgtEl>
                                          <p:spTgt spid="90"/>
                                        </p:tgtEl>
                                        <p:attrNameLst>
                                          <p:attrName>style.visibility</p:attrName>
                                        </p:attrNameLst>
                                      </p:cBhvr>
                                      <p:to>
                                        <p:strVal val="hidden"/>
                                      </p:to>
                                    </p:set>
                                  </p:childTnLst>
                                </p:cTn>
                              </p:par>
                              <p:par>
                                <p:cTn id="165" presetID="10" presetClass="entr" presetSubtype="0" fill="hold" grpId="0" nodeType="withEffect">
                                  <p:stCondLst>
                                    <p:cond delay="4000"/>
                                  </p:stCondLst>
                                  <p:childTnLst>
                                    <p:set>
                                      <p:cBhvr>
                                        <p:cTn id="166" dur="1" fill="hold">
                                          <p:stCondLst>
                                            <p:cond delay="0"/>
                                          </p:stCondLst>
                                        </p:cTn>
                                        <p:tgtEl>
                                          <p:spTgt spid="88"/>
                                        </p:tgtEl>
                                        <p:attrNameLst>
                                          <p:attrName>style.visibility</p:attrName>
                                        </p:attrNameLst>
                                      </p:cBhvr>
                                      <p:to>
                                        <p:strVal val="visible"/>
                                      </p:to>
                                    </p:set>
                                    <p:animEffect transition="in" filter="fade">
                                      <p:cBhvr>
                                        <p:cTn id="167" dur="1000"/>
                                        <p:tgtEl>
                                          <p:spTgt spid="88"/>
                                        </p:tgtEl>
                                      </p:cBhvr>
                                    </p:animEffect>
                                  </p:childTnLst>
                                </p:cTn>
                              </p:par>
                              <p:par>
                                <p:cTn id="168" presetID="10" presetClass="exit" presetSubtype="0" fill="hold" grpId="1" nodeType="withEffect">
                                  <p:stCondLst>
                                    <p:cond delay="5000"/>
                                  </p:stCondLst>
                                  <p:childTnLst>
                                    <p:animEffect transition="out" filter="fade">
                                      <p:cBhvr>
                                        <p:cTn id="169" dur="250"/>
                                        <p:tgtEl>
                                          <p:spTgt spid="88"/>
                                        </p:tgtEl>
                                      </p:cBhvr>
                                    </p:animEffect>
                                    <p:set>
                                      <p:cBhvr>
                                        <p:cTn id="170" dur="1" fill="hold">
                                          <p:stCondLst>
                                            <p:cond delay="249"/>
                                          </p:stCondLst>
                                        </p:cTn>
                                        <p:tgtEl>
                                          <p:spTgt spid="88"/>
                                        </p:tgtEl>
                                        <p:attrNameLst>
                                          <p:attrName>style.visibility</p:attrName>
                                        </p:attrNameLst>
                                      </p:cBhvr>
                                      <p:to>
                                        <p:strVal val="hidden"/>
                                      </p:to>
                                    </p:set>
                                  </p:childTnLst>
                                </p:cTn>
                              </p:par>
                              <p:par>
                                <p:cTn id="171" presetID="10" presetClass="entr" presetSubtype="0" fill="hold" grpId="0" nodeType="withEffect">
                                  <p:stCondLst>
                                    <p:cond delay="5000"/>
                                  </p:stCondLst>
                                  <p:childTnLst>
                                    <p:set>
                                      <p:cBhvr>
                                        <p:cTn id="172" dur="1" fill="hold">
                                          <p:stCondLst>
                                            <p:cond delay="0"/>
                                          </p:stCondLst>
                                        </p:cTn>
                                        <p:tgtEl>
                                          <p:spTgt spid="87"/>
                                        </p:tgtEl>
                                        <p:attrNameLst>
                                          <p:attrName>style.visibility</p:attrName>
                                        </p:attrNameLst>
                                      </p:cBhvr>
                                      <p:to>
                                        <p:strVal val="visible"/>
                                      </p:to>
                                    </p:set>
                                    <p:animEffect transition="in" filter="fade">
                                      <p:cBhvr>
                                        <p:cTn id="173" dur="1000"/>
                                        <p:tgtEl>
                                          <p:spTgt spid="87"/>
                                        </p:tgtEl>
                                      </p:cBhvr>
                                    </p:animEffect>
                                  </p:childTnLst>
                                </p:cTn>
                              </p:par>
                              <p:par>
                                <p:cTn id="174" presetID="10" presetClass="exit" presetSubtype="0" fill="hold" grpId="1" nodeType="withEffect">
                                  <p:stCondLst>
                                    <p:cond delay="6000"/>
                                  </p:stCondLst>
                                  <p:childTnLst>
                                    <p:animEffect transition="out" filter="fade">
                                      <p:cBhvr>
                                        <p:cTn id="175" dur="250"/>
                                        <p:tgtEl>
                                          <p:spTgt spid="87"/>
                                        </p:tgtEl>
                                      </p:cBhvr>
                                    </p:animEffect>
                                    <p:set>
                                      <p:cBhvr>
                                        <p:cTn id="176" dur="1" fill="hold">
                                          <p:stCondLst>
                                            <p:cond delay="249"/>
                                          </p:stCondLst>
                                        </p:cTn>
                                        <p:tgtEl>
                                          <p:spTgt spid="87"/>
                                        </p:tgtEl>
                                        <p:attrNameLst>
                                          <p:attrName>style.visibility</p:attrName>
                                        </p:attrNameLst>
                                      </p:cBhvr>
                                      <p:to>
                                        <p:strVal val="hidden"/>
                                      </p:to>
                                    </p:set>
                                  </p:childTnLst>
                                </p:cTn>
                              </p:par>
                              <p:par>
                                <p:cTn id="177" presetID="10" presetClass="entr" presetSubtype="0" fill="hold" grpId="0" nodeType="withEffect">
                                  <p:stCondLst>
                                    <p:cond delay="6000"/>
                                  </p:stCondLst>
                                  <p:childTnLst>
                                    <p:set>
                                      <p:cBhvr>
                                        <p:cTn id="178" dur="1" fill="hold">
                                          <p:stCondLst>
                                            <p:cond delay="0"/>
                                          </p:stCondLst>
                                        </p:cTn>
                                        <p:tgtEl>
                                          <p:spTgt spid="93"/>
                                        </p:tgtEl>
                                        <p:attrNameLst>
                                          <p:attrName>style.visibility</p:attrName>
                                        </p:attrNameLst>
                                      </p:cBhvr>
                                      <p:to>
                                        <p:strVal val="visible"/>
                                      </p:to>
                                    </p:set>
                                    <p:animEffect transition="in" filter="fade">
                                      <p:cBhvr>
                                        <p:cTn id="179" dur="1000"/>
                                        <p:tgtEl>
                                          <p:spTgt spid="93"/>
                                        </p:tgtEl>
                                      </p:cBhvr>
                                    </p:animEffect>
                                  </p:childTnLst>
                                </p:cTn>
                              </p:par>
                              <p:par>
                                <p:cTn id="180" presetID="10" presetClass="exit" presetSubtype="0" fill="hold" grpId="1" nodeType="withEffect">
                                  <p:stCondLst>
                                    <p:cond delay="7000"/>
                                  </p:stCondLst>
                                  <p:childTnLst>
                                    <p:animEffect transition="out" filter="fade">
                                      <p:cBhvr>
                                        <p:cTn id="181" dur="250"/>
                                        <p:tgtEl>
                                          <p:spTgt spid="93"/>
                                        </p:tgtEl>
                                      </p:cBhvr>
                                    </p:animEffect>
                                    <p:set>
                                      <p:cBhvr>
                                        <p:cTn id="182" dur="1" fill="hold">
                                          <p:stCondLst>
                                            <p:cond delay="249"/>
                                          </p:stCondLst>
                                        </p:cTn>
                                        <p:tgtEl>
                                          <p:spTgt spid="93"/>
                                        </p:tgtEl>
                                        <p:attrNameLst>
                                          <p:attrName>style.visibility</p:attrName>
                                        </p:attrNameLst>
                                      </p:cBhvr>
                                      <p:to>
                                        <p:strVal val="hidden"/>
                                      </p:to>
                                    </p:set>
                                  </p:childTnLst>
                                </p:cTn>
                              </p:par>
                              <p:par>
                                <p:cTn id="183" presetID="10" presetClass="entr" presetSubtype="0" fill="hold" grpId="0" nodeType="withEffect">
                                  <p:stCondLst>
                                    <p:cond delay="7000"/>
                                  </p:stCondLst>
                                  <p:childTnLst>
                                    <p:set>
                                      <p:cBhvr>
                                        <p:cTn id="184" dur="1" fill="hold">
                                          <p:stCondLst>
                                            <p:cond delay="0"/>
                                          </p:stCondLst>
                                        </p:cTn>
                                        <p:tgtEl>
                                          <p:spTgt spid="94"/>
                                        </p:tgtEl>
                                        <p:attrNameLst>
                                          <p:attrName>style.visibility</p:attrName>
                                        </p:attrNameLst>
                                      </p:cBhvr>
                                      <p:to>
                                        <p:strVal val="visible"/>
                                      </p:to>
                                    </p:set>
                                    <p:animEffect transition="in" filter="fade">
                                      <p:cBhvr>
                                        <p:cTn id="185" dur="1000"/>
                                        <p:tgtEl>
                                          <p:spTgt spid="94"/>
                                        </p:tgtEl>
                                      </p:cBhvr>
                                    </p:animEffect>
                                  </p:childTnLst>
                                </p:cTn>
                              </p:par>
                              <p:par>
                                <p:cTn id="186" presetID="10" presetClass="exit" presetSubtype="0" fill="hold" grpId="1" nodeType="withEffect">
                                  <p:stCondLst>
                                    <p:cond delay="8000"/>
                                  </p:stCondLst>
                                  <p:childTnLst>
                                    <p:animEffect transition="out" filter="fade">
                                      <p:cBhvr>
                                        <p:cTn id="187" dur="250"/>
                                        <p:tgtEl>
                                          <p:spTgt spid="94"/>
                                        </p:tgtEl>
                                      </p:cBhvr>
                                    </p:animEffect>
                                    <p:set>
                                      <p:cBhvr>
                                        <p:cTn id="188" dur="1" fill="hold">
                                          <p:stCondLst>
                                            <p:cond delay="249"/>
                                          </p:stCondLst>
                                        </p:cTn>
                                        <p:tgtEl>
                                          <p:spTgt spid="94"/>
                                        </p:tgtEl>
                                        <p:attrNameLst>
                                          <p:attrName>style.visibility</p:attrName>
                                        </p:attrNameLst>
                                      </p:cBhvr>
                                      <p:to>
                                        <p:strVal val="hidden"/>
                                      </p:to>
                                    </p:set>
                                  </p:childTnLst>
                                </p:cTn>
                              </p:par>
                              <p:par>
                                <p:cTn id="189" presetID="10" presetClass="entr" presetSubtype="0" fill="hold" grpId="0" nodeType="withEffect">
                                  <p:stCondLst>
                                    <p:cond delay="8000"/>
                                  </p:stCondLst>
                                  <p:childTnLst>
                                    <p:set>
                                      <p:cBhvr>
                                        <p:cTn id="190" dur="1" fill="hold">
                                          <p:stCondLst>
                                            <p:cond delay="0"/>
                                          </p:stCondLst>
                                        </p:cTn>
                                        <p:tgtEl>
                                          <p:spTgt spid="95"/>
                                        </p:tgtEl>
                                        <p:attrNameLst>
                                          <p:attrName>style.visibility</p:attrName>
                                        </p:attrNameLst>
                                      </p:cBhvr>
                                      <p:to>
                                        <p:strVal val="visible"/>
                                      </p:to>
                                    </p:set>
                                    <p:animEffect transition="in" filter="fade">
                                      <p:cBhvr>
                                        <p:cTn id="191" dur="1000"/>
                                        <p:tgtEl>
                                          <p:spTgt spid="95"/>
                                        </p:tgtEl>
                                      </p:cBhvr>
                                    </p:animEffect>
                                  </p:childTnLst>
                                </p:cTn>
                              </p:par>
                              <p:par>
                                <p:cTn id="192" presetID="10" presetClass="exit" presetSubtype="0" fill="hold" grpId="1" nodeType="withEffect">
                                  <p:stCondLst>
                                    <p:cond delay="9000"/>
                                  </p:stCondLst>
                                  <p:childTnLst>
                                    <p:animEffect transition="out" filter="fade">
                                      <p:cBhvr>
                                        <p:cTn id="193" dur="250"/>
                                        <p:tgtEl>
                                          <p:spTgt spid="95"/>
                                        </p:tgtEl>
                                      </p:cBhvr>
                                    </p:animEffect>
                                    <p:set>
                                      <p:cBhvr>
                                        <p:cTn id="194" dur="1" fill="hold">
                                          <p:stCondLst>
                                            <p:cond delay="249"/>
                                          </p:stCondLst>
                                        </p:cTn>
                                        <p:tgtEl>
                                          <p:spTgt spid="95"/>
                                        </p:tgtEl>
                                        <p:attrNameLst>
                                          <p:attrName>style.visibility</p:attrName>
                                        </p:attrNameLst>
                                      </p:cBhvr>
                                      <p:to>
                                        <p:strVal val="hidden"/>
                                      </p:to>
                                    </p:set>
                                  </p:childTnLst>
                                </p:cTn>
                              </p:par>
                              <p:par>
                                <p:cTn id="195" presetID="10" presetClass="entr" presetSubtype="0" fill="hold" grpId="0" nodeType="withEffect">
                                  <p:stCondLst>
                                    <p:cond delay="9000"/>
                                  </p:stCondLst>
                                  <p:childTnLst>
                                    <p:set>
                                      <p:cBhvr>
                                        <p:cTn id="196" dur="1" fill="hold">
                                          <p:stCondLst>
                                            <p:cond delay="0"/>
                                          </p:stCondLst>
                                        </p:cTn>
                                        <p:tgtEl>
                                          <p:spTgt spid="86"/>
                                        </p:tgtEl>
                                        <p:attrNameLst>
                                          <p:attrName>style.visibility</p:attrName>
                                        </p:attrNameLst>
                                      </p:cBhvr>
                                      <p:to>
                                        <p:strVal val="visible"/>
                                      </p:to>
                                    </p:set>
                                    <p:animEffect transition="in" filter="fade">
                                      <p:cBhvr>
                                        <p:cTn id="197" dur="1000"/>
                                        <p:tgtEl>
                                          <p:spTgt spid="86"/>
                                        </p:tgtEl>
                                      </p:cBhvr>
                                    </p:animEffect>
                                  </p:childTnLst>
                                </p:cTn>
                              </p:par>
                              <p:par>
                                <p:cTn id="198" presetID="10" presetClass="exit" presetSubtype="0" fill="hold" grpId="1" nodeType="withEffect">
                                  <p:stCondLst>
                                    <p:cond delay="10000"/>
                                  </p:stCondLst>
                                  <p:childTnLst>
                                    <p:animEffect transition="out" filter="fade">
                                      <p:cBhvr>
                                        <p:cTn id="199" dur="250"/>
                                        <p:tgtEl>
                                          <p:spTgt spid="86"/>
                                        </p:tgtEl>
                                      </p:cBhvr>
                                    </p:animEffect>
                                    <p:set>
                                      <p:cBhvr>
                                        <p:cTn id="200" dur="1" fill="hold">
                                          <p:stCondLst>
                                            <p:cond delay="249"/>
                                          </p:stCondLst>
                                        </p:cTn>
                                        <p:tgtEl>
                                          <p:spTgt spid="86"/>
                                        </p:tgtEl>
                                        <p:attrNameLst>
                                          <p:attrName>style.visibility</p:attrName>
                                        </p:attrNameLst>
                                      </p:cBhvr>
                                      <p:to>
                                        <p:strVal val="hidden"/>
                                      </p:to>
                                    </p:set>
                                  </p:childTnLst>
                                </p:cTn>
                              </p:par>
                              <p:par>
                                <p:cTn id="201" presetID="10" presetClass="entr" presetSubtype="0" fill="hold" grpId="0" nodeType="withEffect">
                                  <p:stCondLst>
                                    <p:cond delay="10000"/>
                                  </p:stCondLst>
                                  <p:childTnLst>
                                    <p:set>
                                      <p:cBhvr>
                                        <p:cTn id="202" dur="1" fill="hold">
                                          <p:stCondLst>
                                            <p:cond delay="0"/>
                                          </p:stCondLst>
                                        </p:cTn>
                                        <p:tgtEl>
                                          <p:spTgt spid="96"/>
                                        </p:tgtEl>
                                        <p:attrNameLst>
                                          <p:attrName>style.visibility</p:attrName>
                                        </p:attrNameLst>
                                      </p:cBhvr>
                                      <p:to>
                                        <p:strVal val="visible"/>
                                      </p:to>
                                    </p:set>
                                    <p:animEffect transition="in" filter="fade">
                                      <p:cBhvr>
                                        <p:cTn id="203" dur="4250"/>
                                        <p:tgtEl>
                                          <p:spTgt spid="96"/>
                                        </p:tgtEl>
                                      </p:cBhvr>
                                    </p:animEffect>
                                  </p:childTnLst>
                                </p:cTn>
                              </p:par>
                              <p:par>
                                <p:cTn id="204" presetID="10" presetClass="entr" presetSubtype="0" fill="hold" nodeType="withEffect">
                                  <p:stCondLst>
                                    <p:cond delay="10000"/>
                                  </p:stCondLst>
                                  <p:childTnLst>
                                    <p:set>
                                      <p:cBhvr>
                                        <p:cTn id="205" dur="1" fill="hold">
                                          <p:stCondLst>
                                            <p:cond delay="0"/>
                                          </p:stCondLst>
                                        </p:cTn>
                                        <p:tgtEl>
                                          <p:spTgt spid="5122"/>
                                        </p:tgtEl>
                                        <p:attrNameLst>
                                          <p:attrName>style.visibility</p:attrName>
                                        </p:attrNameLst>
                                      </p:cBhvr>
                                      <p:to>
                                        <p:strVal val="visible"/>
                                      </p:to>
                                    </p:set>
                                    <p:animEffect transition="in" filter="fade">
                                      <p:cBhvr>
                                        <p:cTn id="206" dur="750"/>
                                        <p:tgtEl>
                                          <p:spTgt spid="5122"/>
                                        </p:tgtEl>
                                      </p:cBhvr>
                                    </p:animEffect>
                                  </p:childTnLst>
                                  <p:subTnLst>
                                    <p:audio>
                                      <p:cMediaNode>
                                        <p:cTn display="0" masterRel="sameClick">
                                          <p:stCondLst>
                                            <p:cond evt="begin" delay="0">
                                              <p:tn val="204"/>
                                            </p:cond>
                                          </p:stCondLst>
                                          <p:endCondLst>
                                            <p:cond evt="onStopAudio" delay="0">
                                              <p:tgtEl>
                                                <p:sldTgt/>
                                              </p:tgtEl>
                                            </p:cond>
                                          </p:endCondLst>
                                        </p:cTn>
                                        <p:tgtEl>
                                          <p:sndTgt r:embed="rId7" name="arrow.wav"/>
                                        </p:tgtEl>
                                      </p:cMediaNode>
                                    </p:audio>
                                  </p:subTnLst>
                                </p:cTn>
                              </p:par>
                              <p:par>
                                <p:cTn id="207" presetID="3" presetClass="mediacall" presetSubtype="0" fill="hold" nodeType="withEffect">
                                  <p:stCondLst>
                                    <p:cond delay="10000"/>
                                  </p:stCondLst>
                                  <p:childTnLst>
                                    <p:cmd type="call" cmd="stop">
                                      <p:cBhvr>
                                        <p:cTn id="208" dur="1" fill="hold"/>
                                        <p:tgtEl>
                                          <p:spTgt spid="2"/>
                                        </p:tgtEl>
                                      </p:cBhvr>
                                    </p:cmd>
                                  </p:childTnLst>
                                </p:cTn>
                              </p:par>
                            </p:childTnLst>
                          </p:cTn>
                        </p:par>
                      </p:childTnLst>
                    </p:cTn>
                  </p:par>
                </p:childTnLst>
              </p:cTn>
              <p:nextCondLst>
                <p:cond evt="onClick" delay="0">
                  <p:tgtEl>
                    <p:spTgt spid="40"/>
                  </p:tgtEl>
                </p:cond>
              </p:nextCondLst>
            </p:seq>
          </p:childTnLst>
        </p:cTn>
      </p:par>
    </p:tnLst>
    <p:bldLst>
      <p:bldP spid="5" grpId="0" animBg="1"/>
      <p:bldP spid="8" grpId="0"/>
      <p:bldP spid="10" grpId="0"/>
      <p:bldP spid="10" grpId="1"/>
      <p:bldP spid="51" grpId="0" animBg="1"/>
      <p:bldP spid="51" grpId="1" animBg="1"/>
      <p:bldP spid="52" grpId="0" animBg="1"/>
      <p:bldP spid="52" grpId="1" animBg="1"/>
      <p:bldP spid="54" grpId="0" animBg="1"/>
      <p:bldP spid="55" grpId="0" animBg="1"/>
      <p:bldP spid="56" grpId="0" animBg="1"/>
      <p:bldP spid="57" grpId="0" animBg="1"/>
      <p:bldP spid="60" grpId="0"/>
      <p:bldP spid="79" grpId="0" animBg="1"/>
      <p:bldP spid="79" grpId="1" animBg="1"/>
      <p:bldP spid="84" grpId="0" animBg="1"/>
      <p:bldP spid="85" grpId="0" animBg="1"/>
      <p:bldP spid="86" grpId="0"/>
      <p:bldP spid="86" grpId="1"/>
      <p:bldP spid="87" grpId="0"/>
      <p:bldP spid="87" grpId="1"/>
      <p:bldP spid="88" grpId="0"/>
      <p:bldP spid="88" grpId="1"/>
      <p:bldP spid="89" grpId="0"/>
      <p:bldP spid="89" grpId="1"/>
      <p:bldP spid="90" grpId="0"/>
      <p:bldP spid="90" grpId="1"/>
      <p:bldP spid="91" grpId="0"/>
      <p:bldP spid="91" grpId="1"/>
      <p:bldP spid="92" grpId="0"/>
      <p:bldP spid="92" grpId="1"/>
      <p:bldP spid="93" grpId="0"/>
      <p:bldP spid="93" grpId="1"/>
      <p:bldP spid="94" grpId="0"/>
      <p:bldP spid="94" grpId="1"/>
      <p:bldP spid="95" grpId="0"/>
      <p:bldP spid="95" grpId="1"/>
      <p:bldP spid="96" grpId="0"/>
      <p:bldP spid="42" grpId="0" animBg="1"/>
      <p:bldP spid="42" grpId="1" animBg="1"/>
      <p:bldP spid="43" grpId="0" animBg="1"/>
      <p:bldP spid="43" grpId="1" animBg="1"/>
      <p:bldP spid="44" grpId="0"/>
      <p:bldP spid="44" grpId="1"/>
      <p:bldP spid="46" grpId="0"/>
      <p:bldP spid="4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0" y="-170241"/>
            <a:ext cx="12192000" cy="6876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xmlns="" id="{594644F5-A545-4B7D-8AD9-ECDF06C2151F}"/>
              </a:ext>
            </a:extLst>
          </p:cNvPr>
          <p:cNvSpPr/>
          <p:nvPr/>
        </p:nvSpPr>
        <p:spPr>
          <a:xfrm>
            <a:off x="694585" y="139149"/>
            <a:ext cx="1046921" cy="6579705"/>
          </a:xfrm>
          <a:prstGeom prst="rect">
            <a:avLst/>
          </a:prstGeom>
          <a:gradFill>
            <a:gsLst>
              <a:gs pos="61052">
                <a:schemeClr val="accent2">
                  <a:lumMod val="75000"/>
                </a:schemeClr>
              </a:gs>
              <a:gs pos="4000">
                <a:schemeClr val="accent5">
                  <a:lumMod val="75000"/>
                </a:schemeClr>
              </a:gs>
              <a:gs pos="29000">
                <a:schemeClr val="accent6">
                  <a:lumMod val="97000"/>
                  <a:lumOff val="3000"/>
                </a:schemeClr>
              </a:gs>
              <a:gs pos="100000">
                <a:srgbClr val="00B0F0"/>
              </a:gs>
            </a:gsLst>
            <a:lin ang="162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xmlns="" id="{302FAFA8-98F9-4E23-85CB-9D5C1B83B83F}"/>
              </a:ext>
            </a:extLst>
          </p:cNvPr>
          <p:cNvSpPr/>
          <p:nvPr/>
        </p:nvSpPr>
        <p:spPr>
          <a:xfrm>
            <a:off x="586168" y="-27711"/>
            <a:ext cx="1260000" cy="6876000"/>
          </a:xfrm>
          <a:prstGeom prst="rect">
            <a:avLst/>
          </a:prstGeom>
          <a:ln/>
          <a:effectLst>
            <a:outerShdw blurRad="57150" dist="19050" dir="5400000" algn="ctr" rotWithShape="0">
              <a:srgbClr val="000000">
                <a:alpha val="63000"/>
              </a:srgbClr>
            </a:outerShdw>
            <a:softEdge rad="127000"/>
          </a:effectLst>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 Box 118">
            <a:extLst>
              <a:ext uri="{FF2B5EF4-FFF2-40B4-BE49-F238E27FC236}">
                <a16:creationId xmlns:a16="http://schemas.microsoft.com/office/drawing/2014/main" xmlns="" id="{BD631ECB-50FF-4ED1-BB51-68D8EADDE579}"/>
              </a:ext>
            </a:extLst>
          </p:cNvPr>
          <p:cNvSpPr txBox="1">
            <a:spLocks noChangeArrowheads="1"/>
          </p:cNvSpPr>
          <p:nvPr/>
        </p:nvSpPr>
        <p:spPr bwMode="auto">
          <a:xfrm>
            <a:off x="3945836" y="5737937"/>
            <a:ext cx="798252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Calibri"/>
                <a:ea typeface="+mn-ea"/>
                <a:cs typeface="+mn-cs"/>
              </a:rPr>
              <a:t>Hoan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Calibri"/>
                <a:ea typeface="+mn-ea"/>
                <a:cs typeface="+mn-cs"/>
              </a:rPr>
              <a:t>hô</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Calibri"/>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Calibri"/>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rPr>
              <a:t> </a:t>
            </a:r>
            <a:r>
              <a:rPr kumimoji="0" lang="en-US" altLang="en-US" sz="4000" b="1" i="0" u="none" strike="noStrike" kern="1200" cap="none" spc="0" normalizeH="0" baseline="0" noProof="0" err="1">
                <a:ln/>
                <a:solidFill>
                  <a:srgbClr val="FF0000"/>
                </a:solidFill>
                <a:effectLst>
                  <a:reflection blurRad="6350" stA="55000" endA="300" endPos="45500" dir="5400000" sy="-100000" algn="bl" rotWithShape="0"/>
                </a:effectLst>
                <a:uLnTx/>
                <a:uFillTx/>
                <a:latin typeface="Calibri"/>
                <a:ea typeface="+mn-ea"/>
                <a:cs typeface="+mn-cs"/>
              </a:rPr>
              <a:t>đúng</a:t>
            </a:r>
            <a:r>
              <a:rPr kumimoji="0" lang="en-US" altLang="en-US" sz="4000" b="1" i="0" u="none" strike="noStrike" kern="1200" cap="none" spc="0" normalizeH="0" baseline="0" noProof="0">
                <a:ln/>
                <a:solidFill>
                  <a:srgbClr val="FF0000"/>
                </a:solidFill>
                <a:effectLst>
                  <a:reflection blurRad="6350" stA="55000" endA="300" endPos="45500" dir="5400000" sy="-100000" algn="bl" rotWithShape="0"/>
                </a:effectLst>
                <a:uLnTx/>
                <a:uFillTx/>
                <a:latin typeface="Calibri"/>
                <a:ea typeface="+mn-ea"/>
                <a:cs typeface="+mn-cs"/>
              </a:rPr>
              <a:t> rồi!</a:t>
            </a:r>
            <a:endPar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endParaRPr>
          </a:p>
        </p:txBody>
      </p:sp>
      <p:sp>
        <p:nvSpPr>
          <p:cNvPr id="10" name="Text Box 121">
            <a:extLst>
              <a:ext uri="{FF2B5EF4-FFF2-40B4-BE49-F238E27FC236}">
                <a16:creationId xmlns:a16="http://schemas.microsoft.com/office/drawing/2014/main" xmlns="" id="{E55C4547-FB12-4C49-9D1B-28805DDF5494}"/>
              </a:ext>
            </a:extLst>
          </p:cNvPr>
          <p:cNvSpPr txBox="1">
            <a:spLocks noChangeArrowheads="1"/>
          </p:cNvSpPr>
          <p:nvPr/>
        </p:nvSpPr>
        <p:spPr bwMode="auto">
          <a:xfrm>
            <a:off x="3285993" y="5749612"/>
            <a:ext cx="833258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err="1">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sai</a:t>
            </a:r>
            <a:r>
              <a:rPr kumimoji="0" lang="en-US" altLang="en-US" sz="4000" b="1" i="0" u="none" strike="noStrike" kern="1200" cap="none" spc="0" normalizeH="0" baseline="0" noProof="0">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rồi!</a:t>
            </a:r>
            <a:endPar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endParaRPr>
          </a:p>
        </p:txBody>
      </p:sp>
      <p:pic>
        <p:nvPicPr>
          <p:cNvPr id="11" name="Picture 2" descr="Khung viền PowerPoint đẹp">
            <a:extLst>
              <a:ext uri="{FF2B5EF4-FFF2-40B4-BE49-F238E27FC236}">
                <a16:creationId xmlns:a16="http://schemas.microsoft.com/office/drawing/2014/main" xmlns="" id="{925DAF4E-A91E-4B67-9DD0-C1AB59B6E0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19645" y="-52064"/>
            <a:ext cx="9524187" cy="22512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Picture1">
            <a:extLst>
              <a:ext uri="{FF2B5EF4-FFF2-40B4-BE49-F238E27FC236}">
                <a16:creationId xmlns:a16="http://schemas.microsoft.com/office/drawing/2014/main" xmlns="" id="{7F0FA2B0-031C-4973-B8CF-6079A99BF1E4}"/>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99523" y="587445"/>
            <a:ext cx="693739" cy="69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1" name="Rectangle: Rounded Corners 50">
                <a:extLst>
                  <a:ext uri="{FF2B5EF4-FFF2-40B4-BE49-F238E27FC236}">
                    <a16:creationId xmlns:a16="http://schemas.microsoft.com/office/drawing/2014/main" xmlns="" id="{45E844F2-37E7-4DB0-8326-D2F2054436CD}"/>
                  </a:ext>
                </a:extLst>
              </p:cNvPr>
              <p:cNvSpPr/>
              <p:nvPr/>
            </p:nvSpPr>
            <p:spPr>
              <a:xfrm>
                <a:off x="3467242" y="4091130"/>
                <a:ext cx="3747651" cy="100584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lvl="0" algn="just"/>
                <a14:m>
                  <m:oMath xmlns:m="http://schemas.openxmlformats.org/officeDocument/2006/math">
                    <m:r>
                      <a:rPr lang="vi-VN" sz="2800" i="1" smtClean="0">
                        <a:solidFill>
                          <a:schemeClr val="bg1"/>
                        </a:solidFill>
                        <a:latin typeface="Cambria Math" panose="02040503050406030204" pitchFamily="18" charset="0"/>
                        <a:cs typeface="Times New Roman" panose="02020603050405020304" pitchFamily="18" charset="0"/>
                      </a:rPr>
                      <m:t>1</m:t>
                    </m:r>
                    <m:r>
                      <m:rPr>
                        <m:nor/>
                      </m:rPr>
                      <a:rPr lang="vi-VN" sz="2800" dirty="0">
                        <a:solidFill>
                          <a:schemeClr val="bg1"/>
                        </a:solidFill>
                        <a:latin typeface="Times New Roman" panose="02020603050405020304" pitchFamily="18" charset="0"/>
                        <a:cs typeface="Times New Roman" panose="02020603050405020304" pitchFamily="18" charset="0"/>
                      </a:rPr>
                      <m:t> </m:t>
                    </m:r>
                    <m:r>
                      <m:rPr>
                        <m:nor/>
                      </m:rPr>
                      <a:rPr lang="vi-VN" sz="2800" dirty="0">
                        <a:solidFill>
                          <a:schemeClr val="bg1"/>
                        </a:solidFill>
                        <a:latin typeface="Times New Roman" panose="02020603050405020304" pitchFamily="18" charset="0"/>
                        <a:cs typeface="Times New Roman" panose="02020603050405020304" pitchFamily="18" charset="0"/>
                      </a:rPr>
                      <m:t>tri</m:t>
                    </m:r>
                    <m:r>
                      <m:rPr>
                        <m:nor/>
                      </m:rPr>
                      <a:rPr lang="vi-VN" sz="2800" dirty="0">
                        <a:solidFill>
                          <a:schemeClr val="bg1"/>
                        </a:solidFill>
                        <a:latin typeface="Times New Roman" panose="02020603050405020304" pitchFamily="18" charset="0"/>
                        <a:cs typeface="Times New Roman" panose="02020603050405020304" pitchFamily="18" charset="0"/>
                      </a:rPr>
                      <m:t>ệ</m:t>
                    </m:r>
                    <m:r>
                      <m:rPr>
                        <m:nor/>
                      </m:rPr>
                      <a:rPr lang="vi-VN" sz="2800" dirty="0">
                        <a:solidFill>
                          <a:schemeClr val="bg1"/>
                        </a:solidFill>
                        <a:latin typeface="Times New Roman" panose="02020603050405020304" pitchFamily="18" charset="0"/>
                        <a:cs typeface="Times New Roman" panose="02020603050405020304" pitchFamily="18" charset="0"/>
                      </a:rPr>
                      <m:t>u</m:t>
                    </m:r>
                    <m:r>
                      <a:rPr lang="vi-VN" sz="2800" b="0" i="1" dirty="0" smtClean="0">
                        <a:solidFill>
                          <a:schemeClr val="bg1"/>
                        </a:solidFill>
                        <a:latin typeface="Cambria Math" panose="02040503050406030204" pitchFamily="18" charset="0"/>
                        <a:cs typeface="Times New Roman" panose="02020603050405020304" pitchFamily="18" charset="0"/>
                      </a:rPr>
                      <m:t> 1</m:t>
                    </m:r>
                  </m:oMath>
                </a14:m>
                <a:r>
                  <a:rPr lang="vi-VN" sz="2800" dirty="0">
                    <a:solidFill>
                      <a:schemeClr val="bg1"/>
                    </a:solidFill>
                    <a:latin typeface="Times New Roman" pitchFamily="18" charset="0"/>
                    <a:cs typeface="Times New Roman" pitchFamily="18" charset="0"/>
                  </a:rPr>
                  <a:t>00 nghìn đồng</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51" name="Rectangle: Rounded Corners 50">
                <a:extLst>
                  <a:ext uri="{FF2B5EF4-FFF2-40B4-BE49-F238E27FC236}">
                    <a16:creationId xmlns:a16="http://schemas.microsoft.com/office/drawing/2014/main" id="{45E844F2-37E7-4DB0-8326-D2F2054436CD}"/>
                  </a:ext>
                </a:extLst>
              </p:cNvPr>
              <p:cNvSpPr>
                <a:spLocks noRot="1" noChangeAspect="1" noMove="1" noResize="1" noEditPoints="1" noAdjustHandles="1" noChangeArrowheads="1" noChangeShapeType="1" noTextEdit="1"/>
              </p:cNvSpPr>
              <p:nvPr/>
            </p:nvSpPr>
            <p:spPr>
              <a:xfrm>
                <a:off x="3467242" y="4091130"/>
                <a:ext cx="3747651" cy="1005840"/>
              </a:xfrm>
              <a:prstGeom prst="roundRect">
                <a:avLst/>
              </a:prstGeom>
              <a:blipFill>
                <a:blip r:embed="rId10"/>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Rounded Corners 51">
                <a:extLst>
                  <a:ext uri="{FF2B5EF4-FFF2-40B4-BE49-F238E27FC236}">
                    <a16:creationId xmlns:a16="http://schemas.microsoft.com/office/drawing/2014/main" xmlns="" id="{2C8D4153-E005-4F09-8ACD-294368F2B324}"/>
                  </a:ext>
                </a:extLst>
              </p:cNvPr>
              <p:cNvSpPr/>
              <p:nvPr/>
            </p:nvSpPr>
            <p:spPr>
              <a:xfrm>
                <a:off x="8219672" y="4090872"/>
                <a:ext cx="3749040" cy="100584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lvl="0" algn="just"/>
                <a14:m>
                  <m:oMath xmlns:m="http://schemas.openxmlformats.org/officeDocument/2006/math">
                    <m:r>
                      <a:rPr lang="vi-VN" sz="2800" i="1" smtClean="0">
                        <a:solidFill>
                          <a:schemeClr val="bg1"/>
                        </a:solidFill>
                        <a:latin typeface="Cambria Math" panose="02040503050406030204" pitchFamily="18" charset="0"/>
                        <a:cs typeface="Times New Roman" panose="02020603050405020304" pitchFamily="18" charset="0"/>
                      </a:rPr>
                      <m:t>1</m:t>
                    </m:r>
                    <m:r>
                      <m:rPr>
                        <m:nor/>
                      </m:rPr>
                      <a:rPr lang="vi-VN" sz="2800" dirty="0">
                        <a:solidFill>
                          <a:schemeClr val="bg1"/>
                        </a:solidFill>
                        <a:latin typeface="Times New Roman" panose="02020603050405020304" pitchFamily="18" charset="0"/>
                        <a:cs typeface="Times New Roman" panose="02020603050405020304" pitchFamily="18" charset="0"/>
                      </a:rPr>
                      <m:t> </m:t>
                    </m:r>
                    <m:r>
                      <m:rPr>
                        <m:nor/>
                      </m:rPr>
                      <a:rPr lang="vi-VN" sz="2800" dirty="0">
                        <a:solidFill>
                          <a:schemeClr val="bg1"/>
                        </a:solidFill>
                        <a:latin typeface="Times New Roman" panose="02020603050405020304" pitchFamily="18" charset="0"/>
                        <a:cs typeface="Times New Roman" panose="02020603050405020304" pitchFamily="18" charset="0"/>
                      </a:rPr>
                      <m:t>tri</m:t>
                    </m:r>
                    <m:r>
                      <m:rPr>
                        <m:nor/>
                      </m:rPr>
                      <a:rPr lang="vi-VN" sz="2800" dirty="0">
                        <a:solidFill>
                          <a:schemeClr val="bg1"/>
                        </a:solidFill>
                        <a:latin typeface="Times New Roman" panose="02020603050405020304" pitchFamily="18" charset="0"/>
                        <a:cs typeface="Times New Roman" panose="02020603050405020304" pitchFamily="18" charset="0"/>
                      </a:rPr>
                      <m:t>ệ</m:t>
                    </m:r>
                    <m:r>
                      <m:rPr>
                        <m:nor/>
                      </m:rPr>
                      <a:rPr lang="vi-VN" sz="2800" dirty="0">
                        <a:solidFill>
                          <a:schemeClr val="bg1"/>
                        </a:solidFill>
                        <a:latin typeface="Times New Roman" panose="02020603050405020304" pitchFamily="18" charset="0"/>
                        <a:cs typeface="Times New Roman" panose="02020603050405020304" pitchFamily="18" charset="0"/>
                      </a:rPr>
                      <m:t>u</m:t>
                    </m:r>
                    <m:r>
                      <a:rPr lang="vi-VN" sz="2800" b="0" i="1" dirty="0" smtClean="0">
                        <a:solidFill>
                          <a:schemeClr val="bg1"/>
                        </a:solidFill>
                        <a:latin typeface="Cambria Math" panose="02040503050406030204" pitchFamily="18" charset="0"/>
                        <a:cs typeface="Times New Roman" panose="02020603050405020304" pitchFamily="18" charset="0"/>
                      </a:rPr>
                      <m:t> 105</m:t>
                    </m:r>
                  </m:oMath>
                </a14:m>
                <a:r>
                  <a:rPr lang="vi-VN" sz="2800" dirty="0">
                    <a:solidFill>
                      <a:schemeClr val="bg1"/>
                    </a:solidFill>
                    <a:latin typeface="Times New Roman" pitchFamily="18" charset="0"/>
                    <a:cs typeface="Times New Roman" pitchFamily="18" charset="0"/>
                  </a:rPr>
                  <a:t> nghìn đồng</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52" name="Rectangle: Rounded Corners 51">
                <a:extLst>
                  <a:ext uri="{FF2B5EF4-FFF2-40B4-BE49-F238E27FC236}">
                    <a16:creationId xmlns:a16="http://schemas.microsoft.com/office/drawing/2014/main" id="{2C8D4153-E005-4F09-8ACD-294368F2B324}"/>
                  </a:ext>
                </a:extLst>
              </p:cNvPr>
              <p:cNvSpPr>
                <a:spLocks noRot="1" noChangeAspect="1" noMove="1" noResize="1" noEditPoints="1" noAdjustHandles="1" noChangeArrowheads="1" noChangeShapeType="1" noTextEdit="1"/>
              </p:cNvSpPr>
              <p:nvPr/>
            </p:nvSpPr>
            <p:spPr>
              <a:xfrm>
                <a:off x="8219672" y="4090872"/>
                <a:ext cx="3749040" cy="1005840"/>
              </a:xfrm>
              <a:prstGeom prst="roundRect">
                <a:avLst/>
              </a:prstGeom>
              <a:blipFill>
                <a:blip r:embed="rId11"/>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54" name="Oval 53">
            <a:extLst>
              <a:ext uri="{FF2B5EF4-FFF2-40B4-BE49-F238E27FC236}">
                <a16:creationId xmlns:a16="http://schemas.microsoft.com/office/drawing/2014/main" xmlns="" id="{010ED24C-E510-4DE5-B89F-239AE671A059}"/>
              </a:ext>
            </a:extLst>
          </p:cNvPr>
          <p:cNvSpPr/>
          <p:nvPr/>
        </p:nvSpPr>
        <p:spPr>
          <a:xfrm>
            <a:off x="2834572" y="2698118"/>
            <a:ext cx="498916" cy="446935"/>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A</a:t>
            </a:r>
          </a:p>
        </p:txBody>
      </p:sp>
      <p:sp>
        <p:nvSpPr>
          <p:cNvPr id="55" name="Oval 54">
            <a:extLst>
              <a:ext uri="{FF2B5EF4-FFF2-40B4-BE49-F238E27FC236}">
                <a16:creationId xmlns:a16="http://schemas.microsoft.com/office/drawing/2014/main" xmlns="" id="{662BFBA0-1A4A-4442-A43D-981C1EFFE20B}"/>
              </a:ext>
            </a:extLst>
          </p:cNvPr>
          <p:cNvSpPr/>
          <p:nvPr/>
        </p:nvSpPr>
        <p:spPr>
          <a:xfrm>
            <a:off x="7640311" y="4338244"/>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D</a:t>
            </a:r>
          </a:p>
        </p:txBody>
      </p:sp>
      <p:sp>
        <p:nvSpPr>
          <p:cNvPr id="56" name="Oval 55">
            <a:extLst>
              <a:ext uri="{FF2B5EF4-FFF2-40B4-BE49-F238E27FC236}">
                <a16:creationId xmlns:a16="http://schemas.microsoft.com/office/drawing/2014/main" xmlns="" id="{41658C25-7390-4556-BC5E-B66395E333EE}"/>
              </a:ext>
            </a:extLst>
          </p:cNvPr>
          <p:cNvSpPr/>
          <p:nvPr/>
        </p:nvSpPr>
        <p:spPr>
          <a:xfrm>
            <a:off x="7644241" y="2631526"/>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B</a:t>
            </a:r>
          </a:p>
        </p:txBody>
      </p:sp>
      <p:sp>
        <p:nvSpPr>
          <p:cNvPr id="57" name="Oval 56">
            <a:extLst>
              <a:ext uri="{FF2B5EF4-FFF2-40B4-BE49-F238E27FC236}">
                <a16:creationId xmlns:a16="http://schemas.microsoft.com/office/drawing/2014/main" xmlns="" id="{A48DBC7F-4ED8-4E83-99CD-39EDC79DA874}"/>
              </a:ext>
            </a:extLst>
          </p:cNvPr>
          <p:cNvSpPr/>
          <p:nvPr/>
        </p:nvSpPr>
        <p:spPr>
          <a:xfrm>
            <a:off x="2798908" y="4353194"/>
            <a:ext cx="498916" cy="464633"/>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haroni" panose="02010803020104030203" pitchFamily="2" charset="-79"/>
                <a:ea typeface="+mn-ea"/>
                <a:cs typeface="Aharoni" panose="02010803020104030203" pitchFamily="2" charset="-79"/>
              </a:rPr>
              <a:t>C</a:t>
            </a:r>
            <a:endParaRPr kumimoji="0" lang="en-US" sz="24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endParaRPr>
          </a:p>
        </p:txBody>
      </p:sp>
      <p:sp>
        <p:nvSpPr>
          <p:cNvPr id="58" name="TextBox 57">
            <a:extLst>
              <a:ext uri="{FF2B5EF4-FFF2-40B4-BE49-F238E27FC236}">
                <a16:creationId xmlns:a16="http://schemas.microsoft.com/office/drawing/2014/main" xmlns="" id="{FA95EC97-75F5-494A-97D4-29680E26C24F}"/>
              </a:ext>
            </a:extLst>
          </p:cNvPr>
          <p:cNvSpPr txBox="1"/>
          <p:nvPr/>
        </p:nvSpPr>
        <p:spPr>
          <a:xfrm>
            <a:off x="3713018" y="831273"/>
            <a:ext cx="51261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xmlns="" id="{3571FB0A-124C-4001-A982-10355E214208}"/>
                  </a:ext>
                </a:extLst>
              </p:cNvPr>
              <p:cNvSpPr txBox="1"/>
              <p:nvPr/>
            </p:nvSpPr>
            <p:spPr>
              <a:xfrm>
                <a:off x="3300621" y="524474"/>
                <a:ext cx="8000674" cy="1200329"/>
              </a:xfrm>
              <a:prstGeom prst="rect">
                <a:avLst/>
              </a:prstGeom>
              <a:noFill/>
            </p:spPr>
            <p:txBody>
              <a:bodyPr wrap="square" rtlCol="0">
                <a:spAutoFit/>
              </a:bodyPr>
              <a:lstStyle/>
              <a:p>
                <a:pPr lvl="0"/>
                <a:r>
                  <a:rPr kumimoji="0" lang="en-US" sz="4000" b="1" i="1"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5</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 biết </a:t>
                </a:r>
                <a14:m>
                  <m:oMath xmlns:m="http://schemas.openxmlformats.org/officeDocument/2006/math">
                    <m:r>
                      <a:rPr lang="vi-VN" sz="3200" i="1" noProof="0" dirty="0" smtClean="0">
                        <a:solidFill>
                          <a:prstClr val="black"/>
                        </a:solidFill>
                        <a:latin typeface="Cambria Math" panose="02040503050406030204" pitchFamily="18" charset="0"/>
                        <a:cs typeface="Times New Roman" panose="02020603050405020304" pitchFamily="18" charset="0"/>
                      </a:rPr>
                      <m:t>7</m:t>
                    </m:r>
                    <m:r>
                      <a:rPr lang="vi-VN" sz="3200" b="0" i="1" noProof="0" dirty="0" smtClean="0">
                        <a:solidFill>
                          <a:prstClr val="black"/>
                        </a:solidFill>
                        <a:latin typeface="Cambria Math" panose="02040503050406030204" pitchFamily="18" charset="0"/>
                        <a:cs typeface="Times New Roman" panose="02020603050405020304" pitchFamily="18" charset="0"/>
                      </a:rPr>
                      <m:t>5</m:t>
                    </m:r>
                    <m:r>
                      <a:rPr lang="vi-VN" sz="3200" i="1">
                        <a:solidFill>
                          <a:prstClr val="black"/>
                        </a:solidFill>
                        <a:latin typeface="Cambria Math" panose="02040503050406030204" pitchFamily="18" charset="0"/>
                        <a:cs typeface="Times New Roman" panose="02020603050405020304" pitchFamily="18" charset="0"/>
                      </a:rPr>
                      <m:t>% </m:t>
                    </m:r>
                    <m:r>
                      <a:rPr lang="vi-VN" sz="3200" i="1">
                        <a:solidFill>
                          <a:prstClr val="black"/>
                        </a:solidFill>
                        <a:latin typeface="Cambria Math" panose="02040503050406030204" pitchFamily="18" charset="0"/>
                        <a:cs typeface="Times New Roman" panose="02020603050405020304" pitchFamily="18" charset="0"/>
                      </a:rPr>
                      <m:t>𝑐</m:t>
                    </m:r>
                    <m:r>
                      <a:rPr lang="vi-VN" sz="3200" i="1">
                        <a:solidFill>
                          <a:prstClr val="black"/>
                        </a:solidFill>
                        <a:latin typeface="Cambria Math" panose="02040503050406030204" pitchFamily="18" charset="0"/>
                        <a:cs typeface="Times New Roman" panose="02020603050405020304" pitchFamily="18" charset="0"/>
                      </a:rPr>
                      <m:t>ủ</m:t>
                    </m:r>
                    <m:r>
                      <a:rPr lang="vi-VN" sz="3200" i="1">
                        <a:solidFill>
                          <a:prstClr val="black"/>
                        </a:solidFill>
                        <a:latin typeface="Cambria Math" panose="02040503050406030204" pitchFamily="18" charset="0"/>
                        <a:cs typeface="Times New Roman" panose="02020603050405020304" pitchFamily="18" charset="0"/>
                      </a:rPr>
                      <m:t>𝑎</m:t>
                    </m:r>
                    <m:r>
                      <a:rPr lang="vi-VN" sz="3200" i="1">
                        <a:solidFill>
                          <a:prstClr val="black"/>
                        </a:solidFill>
                        <a:latin typeface="Cambria Math" panose="02040503050406030204" pitchFamily="18" charset="0"/>
                        <a:cs typeface="Times New Roman" panose="02020603050405020304" pitchFamily="18" charset="0"/>
                      </a:rPr>
                      <m:t> 1</m:t>
                    </m:r>
                  </m:oMath>
                </a14:m>
                <a:r>
                  <a:rPr kumimoji="0" lang="vi-VN"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triệu </a:t>
                </a:r>
                <a14:m>
                  <m:oMath xmlns:m="http://schemas.openxmlformats.org/officeDocument/2006/math">
                    <m:r>
                      <a:rPr lang="vi-VN" sz="3200" i="1" noProof="0" dirty="0" smtClean="0">
                        <a:solidFill>
                          <a:prstClr val="black"/>
                        </a:solidFill>
                        <a:latin typeface="Cambria Math" panose="02040503050406030204" pitchFamily="18" charset="0"/>
                        <a:cs typeface="Times New Roman" panose="02020603050405020304" pitchFamily="18" charset="0"/>
                      </a:rPr>
                      <m:t>5</m:t>
                    </m:r>
                    <m:r>
                      <a:rPr lang="vi-VN" sz="3200" i="1">
                        <a:solidFill>
                          <a:prstClr val="black"/>
                        </a:solidFill>
                        <a:latin typeface="Cambria Math" panose="02040503050406030204" pitchFamily="18" charset="0"/>
                        <a:cs typeface="Times New Roman" panose="02020603050405020304" pitchFamily="18" charset="0"/>
                      </a:rPr>
                      <m:t>00</m:t>
                    </m:r>
                  </m:oMath>
                </a14:m>
                <a:r>
                  <a:rPr lang="vi-VN" sz="3200" dirty="0">
                    <a:solidFill>
                      <a:prstClr val="black"/>
                    </a:solidFill>
                    <a:latin typeface="Times New Roman" pitchFamily="18" charset="0"/>
                    <a:cs typeface="Times New Roman" pitchFamily="18" charset="0"/>
                  </a:rPr>
                  <a:t> </a:t>
                </a:r>
                <a:r>
                  <a:rPr kumimoji="0" lang="vi-VN"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nghìn đồng là bao nhiêu tiền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mc:Choice>
        <mc:Fallback xmlns="">
          <p:sp>
            <p:nvSpPr>
              <p:cNvPr id="60" name="TextBox 59">
                <a:extLst>
                  <a:ext uri="{FF2B5EF4-FFF2-40B4-BE49-F238E27FC236}">
                    <a16:creationId xmlns:a16="http://schemas.microsoft.com/office/drawing/2014/main" id="{3571FB0A-124C-4001-A982-10355E214208}"/>
                  </a:ext>
                </a:extLst>
              </p:cNvPr>
              <p:cNvSpPr txBox="1">
                <a:spLocks noRot="1" noChangeAspect="1" noMove="1" noResize="1" noEditPoints="1" noAdjustHandles="1" noChangeArrowheads="1" noChangeShapeType="1" noTextEdit="1"/>
              </p:cNvSpPr>
              <p:nvPr/>
            </p:nvSpPr>
            <p:spPr>
              <a:xfrm>
                <a:off x="3300621" y="524474"/>
                <a:ext cx="8000674" cy="1200329"/>
              </a:xfrm>
              <a:prstGeom prst="rect">
                <a:avLst/>
              </a:prstGeom>
              <a:blipFill>
                <a:blip r:embed="rId12"/>
                <a:stretch>
                  <a:fillRect l="-2666" t="-9137" b="-15228"/>
                </a:stretch>
              </a:blipFill>
            </p:spPr>
            <p:txBody>
              <a:bodyPr/>
              <a:lstStyle/>
              <a:p>
                <a:r>
                  <a:rPr lang="en-US">
                    <a:noFill/>
                  </a:rPr>
                  <a:t> </a:t>
                </a:r>
              </a:p>
            </p:txBody>
          </p:sp>
        </mc:Fallback>
      </mc:AlternateContent>
      <p:sp>
        <p:nvSpPr>
          <p:cNvPr id="79" name="Circle: Hollow 78">
            <a:extLst>
              <a:ext uri="{FF2B5EF4-FFF2-40B4-BE49-F238E27FC236}">
                <a16:creationId xmlns:a16="http://schemas.microsoft.com/office/drawing/2014/main" xmlns="" id="{66F09241-27F7-44D9-8FF4-14CC1B72E454}"/>
              </a:ext>
            </a:extLst>
          </p:cNvPr>
          <p:cNvSpPr/>
          <p:nvPr/>
        </p:nvSpPr>
        <p:spPr>
          <a:xfrm>
            <a:off x="-57781" y="139149"/>
            <a:ext cx="2489981" cy="2471561"/>
          </a:xfrm>
          <a:prstGeom prst="donut">
            <a:avLst>
              <a:gd name="adj" fmla="val 24051"/>
            </a:avLst>
          </a:prstGeom>
          <a:gradFill>
            <a:gsLst>
              <a:gs pos="0">
                <a:srgbClr val="00B0F0"/>
              </a:gs>
              <a:gs pos="48000">
                <a:schemeClr val="accent4">
                  <a:lumMod val="75000"/>
                </a:schemeClr>
              </a:gs>
              <a:gs pos="100000">
                <a:schemeClr val="accent1">
                  <a:lumMod val="75000"/>
                </a:schemeClr>
              </a:gs>
            </a:gsLst>
            <a:lin ang="30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80" name="Group 79">
            <a:extLst>
              <a:ext uri="{FF2B5EF4-FFF2-40B4-BE49-F238E27FC236}">
                <a16:creationId xmlns:a16="http://schemas.microsoft.com/office/drawing/2014/main" xmlns="" id="{105A5382-71AD-4247-B946-D72D3CFAC647}"/>
              </a:ext>
            </a:extLst>
          </p:cNvPr>
          <p:cNvGrpSpPr/>
          <p:nvPr/>
        </p:nvGrpSpPr>
        <p:grpSpPr>
          <a:xfrm>
            <a:off x="-76515" y="139149"/>
            <a:ext cx="2527445" cy="2471561"/>
            <a:chOff x="-494973" y="1043791"/>
            <a:chExt cx="3009379" cy="2964766"/>
          </a:xfrm>
        </p:grpSpPr>
        <p:sp>
          <p:nvSpPr>
            <p:cNvPr id="81" name="Sun 80">
              <a:extLst>
                <a:ext uri="{FF2B5EF4-FFF2-40B4-BE49-F238E27FC236}">
                  <a16:creationId xmlns:a16="http://schemas.microsoft.com/office/drawing/2014/main" xmlns="" id="{A804B890-DEB8-4354-A83B-44DBE5FD0D93}"/>
                </a:ext>
              </a:extLst>
            </p:cNvPr>
            <p:cNvSpPr/>
            <p:nvPr/>
          </p:nvSpPr>
          <p:spPr>
            <a:xfrm>
              <a:off x="-494973" y="1043791"/>
              <a:ext cx="3009379" cy="2964766"/>
            </a:xfrm>
            <a:prstGeom prst="sun">
              <a:avLst/>
            </a:prstGeom>
            <a:solidFill>
              <a:schemeClr val="accent4">
                <a:lumMod val="60000"/>
                <a:lumOff val="40000"/>
              </a:schemeClr>
            </a:solidFill>
            <a:ln>
              <a:solidFill>
                <a:srgbClr val="FFFF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2" name="Oval 81">
              <a:extLst>
                <a:ext uri="{FF2B5EF4-FFF2-40B4-BE49-F238E27FC236}">
                  <a16:creationId xmlns:a16="http://schemas.microsoft.com/office/drawing/2014/main" xmlns="" id="{8B8CFA86-953E-44F5-93BF-BEE2170B9855}"/>
                </a:ext>
              </a:extLst>
            </p:cNvPr>
            <p:cNvSpPr/>
            <p:nvPr/>
          </p:nvSpPr>
          <p:spPr>
            <a:xfrm flipH="1">
              <a:off x="223778" y="1731144"/>
              <a:ext cx="1575127" cy="159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83" name="Flowchart: Connector 82">
            <a:extLst>
              <a:ext uri="{FF2B5EF4-FFF2-40B4-BE49-F238E27FC236}">
                <a16:creationId xmlns:a16="http://schemas.microsoft.com/office/drawing/2014/main" xmlns="" id="{416125C6-AAE5-4236-8CE2-467311D3EFB9}"/>
              </a:ext>
            </a:extLst>
          </p:cNvPr>
          <p:cNvSpPr/>
          <p:nvPr/>
        </p:nvSpPr>
        <p:spPr>
          <a:xfrm>
            <a:off x="545711" y="757545"/>
            <a:ext cx="1280160" cy="128016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4" name="Flowchart: Connector 83">
            <a:extLst>
              <a:ext uri="{FF2B5EF4-FFF2-40B4-BE49-F238E27FC236}">
                <a16:creationId xmlns:a16="http://schemas.microsoft.com/office/drawing/2014/main" xmlns="" id="{5A4D49C5-DE7C-4DB7-959B-DDEB909DC343}"/>
              </a:ext>
            </a:extLst>
          </p:cNvPr>
          <p:cNvSpPr/>
          <p:nvPr/>
        </p:nvSpPr>
        <p:spPr>
          <a:xfrm>
            <a:off x="545711" y="737438"/>
            <a:ext cx="1280160" cy="1300268"/>
          </a:xfrm>
          <a:prstGeom prst="flowChartConnector">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5" name="Flowchart: Connector 84">
            <a:extLst>
              <a:ext uri="{FF2B5EF4-FFF2-40B4-BE49-F238E27FC236}">
                <a16:creationId xmlns:a16="http://schemas.microsoft.com/office/drawing/2014/main" xmlns="" id="{AED08271-1954-4F51-837F-EC30FEEDB66C}"/>
              </a:ext>
            </a:extLst>
          </p:cNvPr>
          <p:cNvSpPr/>
          <p:nvPr/>
        </p:nvSpPr>
        <p:spPr>
          <a:xfrm>
            <a:off x="637151" y="838931"/>
            <a:ext cx="1097280" cy="109728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TextBox 85">
            <a:extLst>
              <a:ext uri="{FF2B5EF4-FFF2-40B4-BE49-F238E27FC236}">
                <a16:creationId xmlns:a16="http://schemas.microsoft.com/office/drawing/2014/main" xmlns="" id="{57B3A00E-51EC-45AC-A827-A56A38D64B0B}"/>
              </a:ext>
            </a:extLst>
          </p:cNvPr>
          <p:cNvSpPr txBox="1"/>
          <p:nvPr/>
        </p:nvSpPr>
        <p:spPr>
          <a:xfrm>
            <a:off x="893959" y="783787"/>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87" name="TextBox 86">
            <a:extLst>
              <a:ext uri="{FF2B5EF4-FFF2-40B4-BE49-F238E27FC236}">
                <a16:creationId xmlns:a16="http://schemas.microsoft.com/office/drawing/2014/main" xmlns="" id="{0DC57EC5-5ECB-4877-A851-0D1C6F1AD6DB}"/>
              </a:ext>
            </a:extLst>
          </p:cNvPr>
          <p:cNvSpPr txBox="1"/>
          <p:nvPr/>
        </p:nvSpPr>
        <p:spPr>
          <a:xfrm>
            <a:off x="936990"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sp>
        <p:nvSpPr>
          <p:cNvPr id="88" name="TextBox 87">
            <a:extLst>
              <a:ext uri="{FF2B5EF4-FFF2-40B4-BE49-F238E27FC236}">
                <a16:creationId xmlns:a16="http://schemas.microsoft.com/office/drawing/2014/main" xmlns="" id="{5A8C26F5-8EFF-4F64-BAD8-3C7DF5253318}"/>
              </a:ext>
            </a:extLst>
          </p:cNvPr>
          <p:cNvSpPr txBox="1"/>
          <p:nvPr/>
        </p:nvSpPr>
        <p:spPr>
          <a:xfrm>
            <a:off x="869350"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p>
        </p:txBody>
      </p:sp>
      <p:sp>
        <p:nvSpPr>
          <p:cNvPr id="89" name="TextBox 88">
            <a:extLst>
              <a:ext uri="{FF2B5EF4-FFF2-40B4-BE49-F238E27FC236}">
                <a16:creationId xmlns:a16="http://schemas.microsoft.com/office/drawing/2014/main" xmlns="" id="{6A26569D-0BDD-4252-9D4E-B0899986CBA4}"/>
              </a:ext>
            </a:extLst>
          </p:cNvPr>
          <p:cNvSpPr txBox="1"/>
          <p:nvPr/>
        </p:nvSpPr>
        <p:spPr>
          <a:xfrm>
            <a:off x="905946"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p>
        </p:txBody>
      </p:sp>
      <p:sp>
        <p:nvSpPr>
          <p:cNvPr id="90" name="TextBox 89">
            <a:extLst>
              <a:ext uri="{FF2B5EF4-FFF2-40B4-BE49-F238E27FC236}">
                <a16:creationId xmlns:a16="http://schemas.microsoft.com/office/drawing/2014/main" xmlns="" id="{0A5122A9-9AF1-4B32-84B6-A81E896E762A}"/>
              </a:ext>
            </a:extLst>
          </p:cNvPr>
          <p:cNvSpPr txBox="1"/>
          <p:nvPr/>
        </p:nvSpPr>
        <p:spPr>
          <a:xfrm>
            <a:off x="882890"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p>
        </p:txBody>
      </p:sp>
      <p:sp>
        <p:nvSpPr>
          <p:cNvPr id="91" name="TextBox 90">
            <a:extLst>
              <a:ext uri="{FF2B5EF4-FFF2-40B4-BE49-F238E27FC236}">
                <a16:creationId xmlns:a16="http://schemas.microsoft.com/office/drawing/2014/main" xmlns="" id="{D4B416C1-0046-4435-9CAB-98AC3410B4B6}"/>
              </a:ext>
            </a:extLst>
          </p:cNvPr>
          <p:cNvSpPr txBox="1"/>
          <p:nvPr/>
        </p:nvSpPr>
        <p:spPr>
          <a:xfrm>
            <a:off x="637153" y="808573"/>
            <a:ext cx="132504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p>
        </p:txBody>
      </p:sp>
      <p:sp>
        <p:nvSpPr>
          <p:cNvPr id="92" name="TextBox 91">
            <a:extLst>
              <a:ext uri="{FF2B5EF4-FFF2-40B4-BE49-F238E27FC236}">
                <a16:creationId xmlns:a16="http://schemas.microsoft.com/office/drawing/2014/main" xmlns="" id="{F08AF2A7-9B60-40E5-BA15-575B8DC006B9}"/>
              </a:ext>
            </a:extLst>
          </p:cNvPr>
          <p:cNvSpPr txBox="1"/>
          <p:nvPr/>
        </p:nvSpPr>
        <p:spPr>
          <a:xfrm>
            <a:off x="914850"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p>
        </p:txBody>
      </p:sp>
      <p:sp>
        <p:nvSpPr>
          <p:cNvPr id="93" name="TextBox 92">
            <a:extLst>
              <a:ext uri="{FF2B5EF4-FFF2-40B4-BE49-F238E27FC236}">
                <a16:creationId xmlns:a16="http://schemas.microsoft.com/office/drawing/2014/main" xmlns="" id="{637BCED0-3AFC-4B2E-B8B4-66B7DAA94F13}"/>
              </a:ext>
            </a:extLst>
          </p:cNvPr>
          <p:cNvSpPr txBox="1"/>
          <p:nvPr/>
        </p:nvSpPr>
        <p:spPr>
          <a:xfrm>
            <a:off x="858857" y="77653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94" name="TextBox 93">
            <a:extLst>
              <a:ext uri="{FF2B5EF4-FFF2-40B4-BE49-F238E27FC236}">
                <a16:creationId xmlns:a16="http://schemas.microsoft.com/office/drawing/2014/main" xmlns="" id="{351C48C7-AAA3-458D-B021-2FAA555DA526}"/>
              </a:ext>
            </a:extLst>
          </p:cNvPr>
          <p:cNvSpPr txBox="1"/>
          <p:nvPr/>
        </p:nvSpPr>
        <p:spPr>
          <a:xfrm>
            <a:off x="949006"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95" name="TextBox 94">
            <a:extLst>
              <a:ext uri="{FF2B5EF4-FFF2-40B4-BE49-F238E27FC236}">
                <a16:creationId xmlns:a16="http://schemas.microsoft.com/office/drawing/2014/main" xmlns="" id="{B158F971-2853-4088-82C3-A3D9EDBBB276}"/>
              </a:ext>
            </a:extLst>
          </p:cNvPr>
          <p:cNvSpPr txBox="1"/>
          <p:nvPr/>
        </p:nvSpPr>
        <p:spPr>
          <a:xfrm>
            <a:off x="869350" y="792556"/>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96" name="TextBox 95">
            <a:extLst>
              <a:ext uri="{FF2B5EF4-FFF2-40B4-BE49-F238E27FC236}">
                <a16:creationId xmlns:a16="http://schemas.microsoft.com/office/drawing/2014/main" xmlns="" id="{C4EB5570-325E-402F-8455-D5591CBA56CE}"/>
              </a:ext>
            </a:extLst>
          </p:cNvPr>
          <p:cNvSpPr txBox="1"/>
          <p:nvPr/>
        </p:nvSpPr>
        <p:spPr>
          <a:xfrm>
            <a:off x="810610" y="835727"/>
            <a:ext cx="124209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Hết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2" name="Rectangle: Rounded Corners 41">
                <a:extLst>
                  <a:ext uri="{FF2B5EF4-FFF2-40B4-BE49-F238E27FC236}">
                    <a16:creationId xmlns:a16="http://schemas.microsoft.com/office/drawing/2014/main" xmlns="" id="{17DC954F-049A-4CB6-9277-A19C240C2D3E}"/>
                  </a:ext>
                </a:extLst>
              </p:cNvPr>
              <p:cNvSpPr/>
              <p:nvPr/>
            </p:nvSpPr>
            <p:spPr>
              <a:xfrm>
                <a:off x="3466547" y="2440296"/>
                <a:ext cx="3749040" cy="100584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lvl="0" algn="just"/>
                <a14:m>
                  <m:oMath xmlns:m="http://schemas.openxmlformats.org/officeDocument/2006/math">
                    <m:r>
                      <a:rPr lang="vi-VN" sz="2800" i="1" dirty="0" smtClean="0">
                        <a:solidFill>
                          <a:schemeClr val="bg1"/>
                        </a:solidFill>
                        <a:latin typeface="Cambria Math" panose="02040503050406030204" pitchFamily="18" charset="0"/>
                        <a:cs typeface="Times New Roman" panose="02020603050405020304" pitchFamily="18" charset="0"/>
                      </a:rPr>
                      <m:t>5</m:t>
                    </m:r>
                    <m:r>
                      <a:rPr lang="vi-VN" sz="2800" i="1">
                        <a:solidFill>
                          <a:schemeClr val="bg1"/>
                        </a:solidFill>
                        <a:latin typeface="Cambria Math" panose="02040503050406030204" pitchFamily="18" charset="0"/>
                        <a:cs typeface="Times New Roman" panose="02020603050405020304" pitchFamily="18" charset="0"/>
                      </a:rPr>
                      <m:t>00</m:t>
                    </m:r>
                  </m:oMath>
                </a14:m>
                <a:r>
                  <a:rPr lang="vi-VN" sz="2800" dirty="0">
                    <a:solidFill>
                      <a:schemeClr val="bg1"/>
                    </a:solidFill>
                    <a:latin typeface="Times New Roman" pitchFamily="18" charset="0"/>
                    <a:cs typeface="Times New Roman" pitchFamily="18" charset="0"/>
                  </a:rPr>
                  <a:t> </a:t>
                </a:r>
                <a:r>
                  <a:rPr lang="vi-VN" sz="2800">
                    <a:solidFill>
                      <a:schemeClr val="bg1"/>
                    </a:solidFill>
                    <a:latin typeface="Times New Roman" pitchFamily="18" charset="0"/>
                    <a:cs typeface="Times New Roman" pitchFamily="18" charset="0"/>
                  </a:rPr>
                  <a:t>nghìn đồng </a:t>
                </a:r>
                <a:endPar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mc:Choice>
        <mc:Fallback xmlns="">
          <p:sp>
            <p:nvSpPr>
              <p:cNvPr id="42" name="Rectangle: Rounded Corners 41">
                <a:extLst>
                  <a:ext uri="{FF2B5EF4-FFF2-40B4-BE49-F238E27FC236}">
                    <a16:creationId xmlns:a16="http://schemas.microsoft.com/office/drawing/2014/main" id="{17DC954F-049A-4CB6-9277-A19C240C2D3E}"/>
                  </a:ext>
                </a:extLst>
              </p:cNvPr>
              <p:cNvSpPr>
                <a:spLocks noRot="1" noChangeAspect="1" noMove="1" noResize="1" noEditPoints="1" noAdjustHandles="1" noChangeArrowheads="1" noChangeShapeType="1" noTextEdit="1"/>
              </p:cNvSpPr>
              <p:nvPr/>
            </p:nvSpPr>
            <p:spPr>
              <a:xfrm>
                <a:off x="3466547" y="2440296"/>
                <a:ext cx="3749040" cy="1005840"/>
              </a:xfrm>
              <a:prstGeom prst="roundRect">
                <a:avLst/>
              </a:prstGeom>
              <a:blipFill>
                <a:blip r:embed="rId13"/>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Rounded Corners 42">
                <a:extLst>
                  <a:ext uri="{FF2B5EF4-FFF2-40B4-BE49-F238E27FC236}">
                    <a16:creationId xmlns:a16="http://schemas.microsoft.com/office/drawing/2014/main" xmlns="" id="{5539E4C0-AC94-4D8B-9070-D122DDCE4A7E}"/>
                  </a:ext>
                </a:extLst>
              </p:cNvPr>
              <p:cNvSpPr/>
              <p:nvPr/>
            </p:nvSpPr>
            <p:spPr>
              <a:xfrm>
                <a:off x="8219672" y="2440296"/>
                <a:ext cx="3749040" cy="100584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lvl="0" algn="just"/>
                <a14:m>
                  <m:oMath xmlns:m="http://schemas.openxmlformats.org/officeDocument/2006/math">
                    <m:r>
                      <a:rPr lang="vi-VN" sz="2800" i="1" smtClean="0">
                        <a:solidFill>
                          <a:schemeClr val="bg1"/>
                        </a:solidFill>
                        <a:latin typeface="Cambria Math" panose="02040503050406030204" pitchFamily="18" charset="0"/>
                        <a:cs typeface="Times New Roman" panose="02020603050405020304" pitchFamily="18" charset="0"/>
                      </a:rPr>
                      <m:t>1</m:t>
                    </m:r>
                    <m:r>
                      <m:rPr>
                        <m:nor/>
                      </m:rPr>
                      <a:rPr lang="vi-VN" sz="2800" dirty="0">
                        <a:solidFill>
                          <a:schemeClr val="bg1"/>
                        </a:solidFill>
                        <a:latin typeface="Times New Roman" panose="02020603050405020304" pitchFamily="18" charset="0"/>
                        <a:cs typeface="Times New Roman" panose="02020603050405020304" pitchFamily="18" charset="0"/>
                      </a:rPr>
                      <m:t> </m:t>
                    </m:r>
                    <m:r>
                      <m:rPr>
                        <m:nor/>
                      </m:rPr>
                      <a:rPr lang="vi-VN" sz="2800" dirty="0">
                        <a:solidFill>
                          <a:schemeClr val="bg1"/>
                        </a:solidFill>
                        <a:latin typeface="Times New Roman" panose="02020603050405020304" pitchFamily="18" charset="0"/>
                        <a:cs typeface="Times New Roman" panose="02020603050405020304" pitchFamily="18" charset="0"/>
                      </a:rPr>
                      <m:t>tri</m:t>
                    </m:r>
                    <m:r>
                      <m:rPr>
                        <m:nor/>
                      </m:rPr>
                      <a:rPr lang="vi-VN" sz="2800" dirty="0">
                        <a:solidFill>
                          <a:schemeClr val="bg1"/>
                        </a:solidFill>
                        <a:latin typeface="Times New Roman" panose="02020603050405020304" pitchFamily="18" charset="0"/>
                        <a:cs typeface="Times New Roman" panose="02020603050405020304" pitchFamily="18" charset="0"/>
                      </a:rPr>
                      <m:t>ệ</m:t>
                    </m:r>
                    <m:r>
                      <m:rPr>
                        <m:nor/>
                      </m:rPr>
                      <a:rPr lang="vi-VN" sz="2800" dirty="0">
                        <a:solidFill>
                          <a:schemeClr val="bg1"/>
                        </a:solidFill>
                        <a:latin typeface="Times New Roman" panose="02020603050405020304" pitchFamily="18" charset="0"/>
                        <a:cs typeface="Times New Roman" panose="02020603050405020304" pitchFamily="18" charset="0"/>
                      </a:rPr>
                      <m:t>u</m:t>
                    </m:r>
                    <m:r>
                      <a:rPr lang="vi-VN" sz="2800" b="0" i="1" dirty="0" smtClean="0">
                        <a:solidFill>
                          <a:schemeClr val="bg1"/>
                        </a:solidFill>
                        <a:latin typeface="Cambria Math" panose="02040503050406030204" pitchFamily="18" charset="0"/>
                        <a:cs typeface="Times New Roman" panose="02020603050405020304" pitchFamily="18" charset="0"/>
                      </a:rPr>
                      <m:t> 125</m:t>
                    </m:r>
                  </m:oMath>
                </a14:m>
                <a:r>
                  <a:rPr lang="vi-VN" sz="2800" dirty="0">
                    <a:solidFill>
                      <a:schemeClr val="bg1"/>
                    </a:solidFill>
                    <a:latin typeface="Times New Roman" pitchFamily="18" charset="0"/>
                    <a:cs typeface="Times New Roman" pitchFamily="18" charset="0"/>
                  </a:rPr>
                  <a:t> nghìn đồng</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43" name="Rectangle: Rounded Corners 42">
                <a:extLst>
                  <a:ext uri="{FF2B5EF4-FFF2-40B4-BE49-F238E27FC236}">
                    <a16:creationId xmlns:a16="http://schemas.microsoft.com/office/drawing/2014/main" id="{5539E4C0-AC94-4D8B-9070-D122DDCE4A7E}"/>
                  </a:ext>
                </a:extLst>
              </p:cNvPr>
              <p:cNvSpPr>
                <a:spLocks noRot="1" noChangeAspect="1" noMove="1" noResize="1" noEditPoints="1" noAdjustHandles="1" noChangeArrowheads="1" noChangeShapeType="1" noTextEdit="1"/>
              </p:cNvSpPr>
              <p:nvPr/>
            </p:nvSpPr>
            <p:spPr>
              <a:xfrm>
                <a:off x="8219672" y="2440296"/>
                <a:ext cx="3749040" cy="1005840"/>
              </a:xfrm>
              <a:prstGeom prst="roundRect">
                <a:avLst/>
              </a:prstGeom>
              <a:blipFill>
                <a:blip r:embed="rId14"/>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44" name="Text Box 121">
            <a:extLst>
              <a:ext uri="{FF2B5EF4-FFF2-40B4-BE49-F238E27FC236}">
                <a16:creationId xmlns:a16="http://schemas.microsoft.com/office/drawing/2014/main" xmlns="" id="{36DC94BF-C7A5-4F7B-9138-BDD786211FC7}"/>
              </a:ext>
            </a:extLst>
          </p:cNvPr>
          <p:cNvSpPr txBox="1">
            <a:spLocks noChangeArrowheads="1"/>
          </p:cNvSpPr>
          <p:nvPr/>
        </p:nvSpPr>
        <p:spPr bwMode="auto">
          <a:xfrm>
            <a:off x="4064001" y="5749612"/>
            <a:ext cx="802212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Calibri"/>
                <a:ea typeface="+mn-ea"/>
                <a:cs typeface="+mn-cs"/>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Calibri"/>
                <a:ea typeface="+mn-ea"/>
                <a:cs typeface="+mn-cs"/>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Calibri"/>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Calibri"/>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rPr>
              <a:t> </a:t>
            </a:r>
            <a:r>
              <a:rPr kumimoji="0" lang="en-US" altLang="en-US" sz="4000" b="1" i="0" u="none" strike="noStrike" kern="1200" cap="none" spc="0" normalizeH="0" baseline="0" noProof="0" err="1">
                <a:ln/>
                <a:solidFill>
                  <a:srgbClr val="FF0000"/>
                </a:solidFill>
                <a:effectLst>
                  <a:reflection blurRad="6350" stA="55000" endA="300" endPos="45500" dir="5400000" sy="-100000" algn="bl" rotWithShape="0"/>
                </a:effectLst>
                <a:uLnTx/>
                <a:uFillTx/>
                <a:latin typeface="Calibri"/>
                <a:ea typeface="+mn-ea"/>
                <a:cs typeface="+mn-cs"/>
              </a:rPr>
              <a:t>sai</a:t>
            </a:r>
            <a:r>
              <a:rPr kumimoji="0" lang="en-US" altLang="en-US" sz="4000" b="1" i="0" u="none" strike="noStrike" kern="1200" cap="none" spc="0" normalizeH="0" baseline="0" noProof="0">
                <a:ln/>
                <a:solidFill>
                  <a:srgbClr val="FF0000"/>
                </a:solidFill>
                <a:effectLst>
                  <a:reflection blurRad="6350" stA="55000" endA="300" endPos="45500" dir="5400000" sy="-100000" algn="bl" rotWithShape="0"/>
                </a:effectLst>
                <a:uLnTx/>
                <a:uFillTx/>
                <a:latin typeface="Calibri"/>
                <a:ea typeface="+mn-ea"/>
                <a:cs typeface="+mn-cs"/>
              </a:rPr>
              <a:t> rồi!</a:t>
            </a:r>
            <a:endPar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Calibri"/>
              <a:ea typeface="+mn-ea"/>
              <a:cs typeface="+mn-cs"/>
            </a:endParaRPr>
          </a:p>
        </p:txBody>
      </p:sp>
      <p:sp>
        <p:nvSpPr>
          <p:cNvPr id="46" name="Text Box 121">
            <a:extLst>
              <a:ext uri="{FF2B5EF4-FFF2-40B4-BE49-F238E27FC236}">
                <a16:creationId xmlns:a16="http://schemas.microsoft.com/office/drawing/2014/main" xmlns="" id="{291A04FA-25DC-469B-BFE0-5879C80A7F67}"/>
              </a:ext>
            </a:extLst>
          </p:cNvPr>
          <p:cNvSpPr txBox="1">
            <a:spLocks noChangeArrowheads="1"/>
          </p:cNvSpPr>
          <p:nvPr/>
        </p:nvSpPr>
        <p:spPr bwMode="auto">
          <a:xfrm>
            <a:off x="4317314" y="5724244"/>
            <a:ext cx="772920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err="1">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sai</a:t>
            </a:r>
            <a:r>
              <a:rPr kumimoji="0" lang="en-US" altLang="en-US" sz="4000" b="1" i="0" u="none" strike="noStrike" kern="1200" cap="none" spc="0" normalizeH="0" baseline="0" noProof="0">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rồi!</a:t>
            </a:r>
            <a:endPar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endParaRPr>
          </a:p>
        </p:txBody>
      </p:sp>
      <p:pic>
        <p:nvPicPr>
          <p:cNvPr id="2" name="Tieng-dong-ho-tich-tac-www_tiengdong_com">
            <a:hlinkClick r:id="" action="ppaction://media"/>
            <a:extLst>
              <a:ext uri="{FF2B5EF4-FFF2-40B4-BE49-F238E27FC236}">
                <a16:creationId xmlns:a16="http://schemas.microsoft.com/office/drawing/2014/main" xmlns="" id="{8EADAA77-FB26-4A69-802A-541C84A629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77144" y="783787"/>
            <a:ext cx="609600" cy="609600"/>
          </a:xfrm>
          <a:prstGeom prst="rect">
            <a:avLst/>
          </a:prstGeom>
        </p:spPr>
      </p:pic>
      <p:pic>
        <p:nvPicPr>
          <p:cNvPr id="40" name="Picture 2" descr="게임 인터페이스 시작 버튼을 압살했다 형판 갈색에 대한 스톡 벡터 아트 및 기타 이미지 - iStock">
            <a:extLst>
              <a:ext uri="{FF2B5EF4-FFF2-40B4-BE49-F238E27FC236}">
                <a16:creationId xmlns:a16="http://schemas.microsoft.com/office/drawing/2014/main" xmlns="" id="{ABEDF29E-23DB-4504-B486-6D2EC7D168BF}"/>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foregroundMark x1="37740" y1="46394" x2="39904" y2="51202"/>
                        <a14:foregroundMark x1="43750" y1="46635" x2="43990" y2="50962"/>
                        <a14:foregroundMark x1="50000" y1="47115" x2="51442" y2="51683"/>
                        <a14:foregroundMark x1="47596" y1="52163" x2="49038" y2="46635"/>
                        <a14:foregroundMark x1="55288" y1="45192" x2="55288" y2="52163"/>
                        <a14:foregroundMark x1="57452" y1="48077" x2="57452" y2="48077"/>
                        <a14:foregroundMark x1="62981" y1="45913" x2="62981" y2="45913"/>
                        <a14:foregroundMark x1="61779" y1="46635" x2="62260" y2="51683"/>
                      </a14:backgroundRemoval>
                    </a14:imgEffect>
                  </a14:imgLayer>
                </a14:imgProps>
              </a:ext>
              <a:ext uri="{28A0092B-C50C-407E-A947-70E740481C1C}">
                <a14:useLocalDpi xmlns:a14="http://schemas.microsoft.com/office/drawing/2010/main" val="0"/>
              </a:ext>
            </a:extLst>
          </a:blip>
          <a:srcRect/>
          <a:stretch>
            <a:fillRect/>
          </a:stretch>
        </p:blipFill>
        <p:spPr bwMode="auto">
          <a:xfrm>
            <a:off x="-573524" y="1853183"/>
            <a:ext cx="3349847" cy="368068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73">
            <a:extLst>
              <a:ext uri="{FF2B5EF4-FFF2-40B4-BE49-F238E27FC236}">
                <a16:creationId xmlns:a16="http://schemas.microsoft.com/office/drawing/2014/main" xmlns="" id="{16F55502-0B94-4015-9D33-54F5F90C0CD5}"/>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1878026" y="3751676"/>
            <a:ext cx="1173137" cy="11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Index of /classrooms/ID2_Fall_2015/Cindy_Reyes-Cortes/Unit  1/Hueys_css/Images">
            <a:extLst>
              <a:ext uri="{FF2B5EF4-FFF2-40B4-BE49-F238E27FC236}">
                <a16:creationId xmlns:a16="http://schemas.microsoft.com/office/drawing/2014/main" xmlns="" id="{F9211EB8-BE7C-452B-8147-F560D58C8354}"/>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46351" y="4417928"/>
            <a:ext cx="1939636" cy="1242579"/>
          </a:xfrm>
          <a:prstGeom prst="rect">
            <a:avLst/>
          </a:prstGeom>
          <a:noFill/>
          <a:extLst>
            <a:ext uri="{909E8E84-426E-40DD-AFC4-6F175D3DCCD1}">
              <a14:hiddenFill xmlns:a14="http://schemas.microsoft.com/office/drawing/2010/main">
                <a:solidFill>
                  <a:srgbClr val="FFFFFF"/>
                </a:solidFill>
              </a14:hiddenFill>
            </a:ext>
          </a:extLst>
        </p:spPr>
      </p:pic>
      <p:sp>
        <p:nvSpPr>
          <p:cNvPr id="63" name="Text Box 24">
            <a:extLst>
              <a:ext uri="{FF2B5EF4-FFF2-40B4-BE49-F238E27FC236}">
                <a16:creationId xmlns:a16="http://schemas.microsoft.com/office/drawing/2014/main" xmlns="" id="{417A8B32-78EE-4D73-8845-EBA6E5FA30B6}"/>
              </a:ext>
            </a:extLst>
          </p:cNvPr>
          <p:cNvSpPr txBox="1">
            <a:spLocks noChangeArrowheads="1"/>
          </p:cNvSpPr>
          <p:nvPr/>
        </p:nvSpPr>
        <p:spPr bwMode="auto">
          <a:xfrm>
            <a:off x="3246392" y="-15568"/>
            <a:ext cx="7225607" cy="523220"/>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0" fontAlgn="base" hangingPunct="0">
              <a:spcBef>
                <a:spcPct val="50000"/>
              </a:spcBef>
              <a:spcAft>
                <a:spcPct val="0"/>
              </a:spcAft>
              <a:defRPr/>
            </a:pPr>
            <a:r>
              <a:rPr lang="vi-VN" sz="28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ĐẠI LƯỢNG TỈ LỆ TRONG ĐỜI SỐNG</a:t>
            </a:r>
            <a:endParaRPr lang="en-US" alt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58236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500" fill="hold"/>
                                        <p:tgtEl>
                                          <p:spTgt spid="79"/>
                                        </p:tgtEl>
                                        <p:attrNameLst>
                                          <p:attrName>ppt_w</p:attrName>
                                        </p:attrNameLst>
                                      </p:cBhvr>
                                      <p:tavLst>
                                        <p:tav tm="0">
                                          <p:val>
                                            <p:fltVal val="0"/>
                                          </p:val>
                                        </p:tav>
                                        <p:tav tm="100000">
                                          <p:val>
                                            <p:strVal val="#ppt_w"/>
                                          </p:val>
                                        </p:tav>
                                      </p:tavLst>
                                    </p:anim>
                                    <p:anim calcmode="lin" valueType="num">
                                      <p:cBhvr>
                                        <p:cTn id="8" dur="500" fill="hold"/>
                                        <p:tgtEl>
                                          <p:spTgt spid="79"/>
                                        </p:tgtEl>
                                        <p:attrNameLst>
                                          <p:attrName>ppt_h</p:attrName>
                                        </p:attrNameLst>
                                      </p:cBhvr>
                                      <p:tavLst>
                                        <p:tav tm="0">
                                          <p:val>
                                            <p:fltVal val="0"/>
                                          </p:val>
                                        </p:tav>
                                        <p:tav tm="100000">
                                          <p:val>
                                            <p:strVal val="#ppt_h"/>
                                          </p:val>
                                        </p:tav>
                                      </p:tavLst>
                                    </p:anim>
                                    <p:animEffect transition="in" filter="fade">
                                      <p:cBhvr>
                                        <p:cTn id="9" dur="500"/>
                                        <p:tgtEl>
                                          <p:spTgt spid="79"/>
                                        </p:tgtEl>
                                      </p:cBhvr>
                                    </p:animEffect>
                                  </p:childTnLst>
                                </p:cTn>
                              </p:par>
                            </p:childTnLst>
                          </p:cTn>
                        </p:par>
                        <p:par>
                          <p:cTn id="10" fill="hold">
                            <p:stCondLst>
                              <p:cond delay="500"/>
                            </p:stCondLst>
                            <p:childTnLst>
                              <p:par>
                                <p:cTn id="11" presetID="8" presetClass="emph" presetSubtype="0" repeatCount="indefinite" fill="hold" grpId="1" nodeType="afterEffect">
                                  <p:stCondLst>
                                    <p:cond delay="0"/>
                                  </p:stCondLst>
                                  <p:childTnLst>
                                    <p:animRot by="21600000">
                                      <p:cBhvr>
                                        <p:cTn id="12" dur="2000" fill="hold"/>
                                        <p:tgtEl>
                                          <p:spTgt spid="79"/>
                                        </p:tgtEl>
                                        <p:attrNameLst>
                                          <p:attrName>r</p:attrName>
                                        </p:attrNameLst>
                                      </p:cBhvr>
                                    </p:animRot>
                                  </p:childTnLst>
                                </p:cTn>
                              </p:par>
                              <p:par>
                                <p:cTn id="13" presetID="12" presetClass="exit" presetSubtype="4" fill="hold" grpId="0" nodeType="withEffect">
                                  <p:stCondLst>
                                    <p:cond delay="0"/>
                                  </p:stCondLst>
                                  <p:childTnLst>
                                    <p:anim calcmode="lin" valueType="num">
                                      <p:cBhvr additive="base">
                                        <p:cTn id="14" dur="2000"/>
                                        <p:tgtEl>
                                          <p:spTgt spid="5"/>
                                        </p:tgtEl>
                                        <p:attrNameLst>
                                          <p:attrName>ppt_y</p:attrName>
                                        </p:attrNameLst>
                                      </p:cBhvr>
                                      <p:tavLst>
                                        <p:tav tm="0">
                                          <p:val>
                                            <p:strVal val="#ppt_y"/>
                                          </p:val>
                                        </p:tav>
                                        <p:tav tm="100000">
                                          <p:val>
                                            <p:strVal val="#ppt_y+#ppt_h*1.125000"/>
                                          </p:val>
                                        </p:tav>
                                      </p:tavLst>
                                    </p:anim>
                                    <p:animEffect transition="out" filter="wipe(down)">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750"/>
                                        <p:tgtEl>
                                          <p:spTgt spid="4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randombar(horizontal)">
                                      <p:cBhvr>
                                        <p:cTn id="25" dur="500"/>
                                        <p:tgtEl>
                                          <p:spTgt spid="6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750"/>
                                        <p:tgtEl>
                                          <p:spTgt spid="5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750"/>
                                        <p:tgtEl>
                                          <p:spTgt spid="5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fade">
                                      <p:cBhvr>
                                        <p:cTn id="34" dur="750"/>
                                        <p:tgtEl>
                                          <p:spTgt spid="5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fade">
                                      <p:cBhvr>
                                        <p:cTn id="37" dur="750"/>
                                        <p:tgtEl>
                                          <p:spTgt spid="55"/>
                                        </p:tgtEl>
                                      </p:cBhvr>
                                    </p:animEffect>
                                  </p:childTnLst>
                                </p:cTn>
                              </p:par>
                              <p:par>
                                <p:cTn id="38" presetID="10"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750"/>
                                        <p:tgtEl>
                                          <p:spTgt spid="1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750"/>
                                        <p:tgtEl>
                                          <p:spTgt spid="5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750"/>
                                        <p:tgtEl>
                                          <p:spTgt spid="4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750"/>
                                        <p:tgtEl>
                                          <p:spTgt spid="4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750"/>
                                        <p:tgtEl>
                                          <p:spTgt spid="51"/>
                                        </p:tgtEl>
                                      </p:cBhvr>
                                    </p:animEffect>
                                  </p:childTnLst>
                                </p:cTn>
                              </p:par>
                            </p:childTnLst>
                          </p:cTn>
                        </p:par>
                        <p:par>
                          <p:cTn id="53" fill="hold">
                            <p:stCondLst>
                              <p:cond delay="2500"/>
                            </p:stCondLst>
                            <p:childTnLst>
                              <p:par>
                                <p:cTn id="54" presetID="8" presetClass="emph" presetSubtype="0" repeatCount="indefinite" fill="hold" nodeType="afterEffect">
                                  <p:stCondLst>
                                    <p:cond delay="0"/>
                                  </p:stCondLst>
                                  <p:childTnLst>
                                    <p:animRot by="21600000">
                                      <p:cBhvr>
                                        <p:cTn id="55" dur="2000" fill="hold"/>
                                        <p:tgtEl>
                                          <p:spTgt spid="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54"/>
                    </p:tgtEl>
                  </p:cond>
                </p:stCondLst>
                <p:endSync evt="end" delay="0">
                  <p:rtn val="all"/>
                </p:endSync>
                <p:childTnLst>
                  <p:par>
                    <p:cTn id="57" fill="hold">
                      <p:stCondLst>
                        <p:cond delay="0"/>
                      </p:stCondLst>
                      <p:childTnLst>
                        <p:par>
                          <p:cTn id="58" fill="hold">
                            <p:stCondLst>
                              <p:cond delay="0"/>
                            </p:stCondLst>
                            <p:childTnLst>
                              <p:par>
                                <p:cTn id="59" presetID="53" presetClass="exit" presetSubtype="32" fill="hold" grpId="1" nodeType="clickEffect">
                                  <p:stCondLst>
                                    <p:cond delay="0"/>
                                  </p:stCondLst>
                                  <p:childTnLst>
                                    <p:anim calcmode="lin" valueType="num">
                                      <p:cBhvr>
                                        <p:cTn id="60" dur="500"/>
                                        <p:tgtEl>
                                          <p:spTgt spid="42"/>
                                        </p:tgtEl>
                                        <p:attrNameLst>
                                          <p:attrName>ppt_w</p:attrName>
                                        </p:attrNameLst>
                                      </p:cBhvr>
                                      <p:tavLst>
                                        <p:tav tm="0">
                                          <p:val>
                                            <p:strVal val="ppt_w"/>
                                          </p:val>
                                        </p:tav>
                                        <p:tav tm="100000">
                                          <p:val>
                                            <p:fltVal val="0"/>
                                          </p:val>
                                        </p:tav>
                                      </p:tavLst>
                                    </p:anim>
                                    <p:anim calcmode="lin" valueType="num">
                                      <p:cBhvr>
                                        <p:cTn id="61" dur="500"/>
                                        <p:tgtEl>
                                          <p:spTgt spid="42"/>
                                        </p:tgtEl>
                                        <p:attrNameLst>
                                          <p:attrName>ppt_h</p:attrName>
                                        </p:attrNameLst>
                                      </p:cBhvr>
                                      <p:tavLst>
                                        <p:tav tm="0">
                                          <p:val>
                                            <p:strVal val="ppt_h"/>
                                          </p:val>
                                        </p:tav>
                                        <p:tav tm="100000">
                                          <p:val>
                                            <p:fltVal val="0"/>
                                          </p:val>
                                        </p:tav>
                                      </p:tavLst>
                                    </p:anim>
                                    <p:animEffect transition="out" filter="fade">
                                      <p:cBhvr>
                                        <p:cTn id="62" dur="500"/>
                                        <p:tgtEl>
                                          <p:spTgt spid="42"/>
                                        </p:tgtEl>
                                      </p:cBhvr>
                                    </p:animEffect>
                                    <p:set>
                                      <p:cBhvr>
                                        <p:cTn id="63"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bomb.wav"/>
                                        </p:tgtEl>
                                      </p:cMediaNode>
                                    </p:audio>
                                  </p:subTnLst>
                                </p:cTn>
                              </p:par>
                            </p:childTnLst>
                          </p:cTn>
                        </p:par>
                        <p:par>
                          <p:cTn id="64" fill="hold">
                            <p:stCondLst>
                              <p:cond delay="500"/>
                            </p:stCondLst>
                            <p:childTnLst>
                              <p:par>
                                <p:cTn id="65" presetID="42" presetClass="entr" presetSubtype="0" fill="hold" grpId="0" nodeType="after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fade">
                                      <p:cBhvr>
                                        <p:cTn id="67" dur="250"/>
                                        <p:tgtEl>
                                          <p:spTgt spid="44"/>
                                        </p:tgtEl>
                                      </p:cBhvr>
                                    </p:animEffect>
                                    <p:anim calcmode="lin" valueType="num">
                                      <p:cBhvr>
                                        <p:cTn id="68" dur="250" fill="hold"/>
                                        <p:tgtEl>
                                          <p:spTgt spid="44"/>
                                        </p:tgtEl>
                                        <p:attrNameLst>
                                          <p:attrName>ppt_x</p:attrName>
                                        </p:attrNameLst>
                                      </p:cBhvr>
                                      <p:tavLst>
                                        <p:tav tm="0">
                                          <p:val>
                                            <p:strVal val="#ppt_x"/>
                                          </p:val>
                                        </p:tav>
                                        <p:tav tm="100000">
                                          <p:val>
                                            <p:strVal val="#ppt_x"/>
                                          </p:val>
                                        </p:tav>
                                      </p:tavLst>
                                    </p:anim>
                                    <p:anim calcmode="lin" valueType="num">
                                      <p:cBhvr>
                                        <p:cTn id="69" dur="250" fill="hold"/>
                                        <p:tgtEl>
                                          <p:spTgt spid="44"/>
                                        </p:tgtEl>
                                        <p:attrNameLst>
                                          <p:attrName>ppt_y</p:attrName>
                                        </p:attrNameLst>
                                      </p:cBhvr>
                                      <p:tavLst>
                                        <p:tav tm="0">
                                          <p:val>
                                            <p:strVal val="#ppt_y+.1"/>
                                          </p:val>
                                        </p:tav>
                                        <p:tav tm="100000">
                                          <p:val>
                                            <p:strVal val="#ppt_y"/>
                                          </p:val>
                                        </p:tav>
                                      </p:tavLst>
                                    </p:anim>
                                  </p:childTnLst>
                                </p:cTn>
                              </p:par>
                            </p:childTnLst>
                          </p:cTn>
                        </p:par>
                        <p:par>
                          <p:cTn id="70" fill="hold">
                            <p:stCondLst>
                              <p:cond delay="750"/>
                            </p:stCondLst>
                            <p:childTnLst>
                              <p:par>
                                <p:cTn id="71" presetID="53" presetClass="exit" presetSubtype="32" fill="hold" grpId="1" nodeType="afterEffect">
                                  <p:stCondLst>
                                    <p:cond delay="2250"/>
                                  </p:stCondLst>
                                  <p:childTnLst>
                                    <p:anim calcmode="lin" valueType="num">
                                      <p:cBhvr>
                                        <p:cTn id="72" dur="5000"/>
                                        <p:tgtEl>
                                          <p:spTgt spid="44"/>
                                        </p:tgtEl>
                                        <p:attrNameLst>
                                          <p:attrName>ppt_w</p:attrName>
                                        </p:attrNameLst>
                                      </p:cBhvr>
                                      <p:tavLst>
                                        <p:tav tm="0">
                                          <p:val>
                                            <p:strVal val="ppt_w"/>
                                          </p:val>
                                        </p:tav>
                                        <p:tav tm="100000">
                                          <p:val>
                                            <p:fltVal val="0"/>
                                          </p:val>
                                        </p:tav>
                                      </p:tavLst>
                                    </p:anim>
                                    <p:anim calcmode="lin" valueType="num">
                                      <p:cBhvr>
                                        <p:cTn id="73" dur="5000"/>
                                        <p:tgtEl>
                                          <p:spTgt spid="44"/>
                                        </p:tgtEl>
                                        <p:attrNameLst>
                                          <p:attrName>ppt_h</p:attrName>
                                        </p:attrNameLst>
                                      </p:cBhvr>
                                      <p:tavLst>
                                        <p:tav tm="0">
                                          <p:val>
                                            <p:strVal val="ppt_h"/>
                                          </p:val>
                                        </p:tav>
                                        <p:tav tm="100000">
                                          <p:val>
                                            <p:fltVal val="0"/>
                                          </p:val>
                                        </p:tav>
                                      </p:tavLst>
                                    </p:anim>
                                    <p:animEffect transition="out" filter="fade">
                                      <p:cBhvr>
                                        <p:cTn id="74" dur="5000"/>
                                        <p:tgtEl>
                                          <p:spTgt spid="44"/>
                                        </p:tgtEl>
                                      </p:cBhvr>
                                    </p:animEffect>
                                    <p:set>
                                      <p:cBhvr>
                                        <p:cTn id="75"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6" restart="whenNotActive" fill="hold" evtFilter="cancelBubble" nodeType="interactiveSeq">
                <p:stCondLst>
                  <p:cond evt="onClick" delay="0">
                    <p:tgtEl>
                      <p:spTgt spid="57"/>
                    </p:tgtEl>
                  </p:cond>
                </p:stCondLst>
                <p:endSync evt="end" delay="0">
                  <p:rtn val="all"/>
                </p:endSync>
                <p:childTnLst>
                  <p:par>
                    <p:cTn id="77" fill="hold">
                      <p:stCondLst>
                        <p:cond delay="0"/>
                      </p:stCondLst>
                      <p:childTnLst>
                        <p:par>
                          <p:cTn id="78" fill="hold">
                            <p:stCondLst>
                              <p:cond delay="0"/>
                            </p:stCondLst>
                            <p:childTnLst>
                              <p:par>
                                <p:cTn id="79" presetID="53" presetClass="exit" presetSubtype="32" fill="hold" grpId="1" nodeType="clickEffect">
                                  <p:stCondLst>
                                    <p:cond delay="0"/>
                                  </p:stCondLst>
                                  <p:childTnLst>
                                    <p:anim calcmode="lin" valueType="num">
                                      <p:cBhvr>
                                        <p:cTn id="80" dur="500"/>
                                        <p:tgtEl>
                                          <p:spTgt spid="51"/>
                                        </p:tgtEl>
                                        <p:attrNameLst>
                                          <p:attrName>ppt_w</p:attrName>
                                        </p:attrNameLst>
                                      </p:cBhvr>
                                      <p:tavLst>
                                        <p:tav tm="0">
                                          <p:val>
                                            <p:strVal val="ppt_w"/>
                                          </p:val>
                                        </p:tav>
                                        <p:tav tm="100000">
                                          <p:val>
                                            <p:fltVal val="0"/>
                                          </p:val>
                                        </p:tav>
                                      </p:tavLst>
                                    </p:anim>
                                    <p:anim calcmode="lin" valueType="num">
                                      <p:cBhvr>
                                        <p:cTn id="81" dur="500"/>
                                        <p:tgtEl>
                                          <p:spTgt spid="51"/>
                                        </p:tgtEl>
                                        <p:attrNameLst>
                                          <p:attrName>ppt_h</p:attrName>
                                        </p:attrNameLst>
                                      </p:cBhvr>
                                      <p:tavLst>
                                        <p:tav tm="0">
                                          <p:val>
                                            <p:strVal val="ppt_h"/>
                                          </p:val>
                                        </p:tav>
                                        <p:tav tm="100000">
                                          <p:val>
                                            <p:fltVal val="0"/>
                                          </p:val>
                                        </p:tav>
                                      </p:tavLst>
                                    </p:anim>
                                    <p:animEffect transition="out" filter="fade">
                                      <p:cBhvr>
                                        <p:cTn id="82" dur="500"/>
                                        <p:tgtEl>
                                          <p:spTgt spid="51"/>
                                        </p:tgtEl>
                                      </p:cBhvr>
                                    </p:animEffect>
                                    <p:set>
                                      <p:cBhvr>
                                        <p:cTn id="83"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5" name="bomb.wav"/>
                                        </p:tgtEl>
                                      </p:cMediaNode>
                                    </p:audio>
                                  </p:subTnLst>
                                </p:cTn>
                              </p:par>
                            </p:childTnLst>
                          </p:cTn>
                        </p:par>
                        <p:par>
                          <p:cTn id="84" fill="hold">
                            <p:stCondLst>
                              <p:cond delay="500"/>
                            </p:stCondLst>
                            <p:childTnLst>
                              <p:par>
                                <p:cTn id="85" presetID="42" presetClass="entr" presetSubtype="0" fill="hold" grpId="0" nodeType="after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fade">
                                      <p:cBhvr>
                                        <p:cTn id="87" dur="250"/>
                                        <p:tgtEl>
                                          <p:spTgt spid="10"/>
                                        </p:tgtEl>
                                      </p:cBhvr>
                                    </p:animEffect>
                                    <p:anim calcmode="lin" valueType="num">
                                      <p:cBhvr>
                                        <p:cTn id="88" dur="250" fill="hold"/>
                                        <p:tgtEl>
                                          <p:spTgt spid="10"/>
                                        </p:tgtEl>
                                        <p:attrNameLst>
                                          <p:attrName>ppt_x</p:attrName>
                                        </p:attrNameLst>
                                      </p:cBhvr>
                                      <p:tavLst>
                                        <p:tav tm="0">
                                          <p:val>
                                            <p:strVal val="#ppt_x"/>
                                          </p:val>
                                        </p:tav>
                                        <p:tav tm="100000">
                                          <p:val>
                                            <p:strVal val="#ppt_x"/>
                                          </p:val>
                                        </p:tav>
                                      </p:tavLst>
                                    </p:anim>
                                    <p:anim calcmode="lin" valueType="num">
                                      <p:cBhvr>
                                        <p:cTn id="89" dur="250" fill="hold"/>
                                        <p:tgtEl>
                                          <p:spTgt spid="10"/>
                                        </p:tgtEl>
                                        <p:attrNameLst>
                                          <p:attrName>ppt_y</p:attrName>
                                        </p:attrNameLst>
                                      </p:cBhvr>
                                      <p:tavLst>
                                        <p:tav tm="0">
                                          <p:val>
                                            <p:strVal val="#ppt_y+.1"/>
                                          </p:val>
                                        </p:tav>
                                        <p:tav tm="100000">
                                          <p:val>
                                            <p:strVal val="#ppt_y"/>
                                          </p:val>
                                        </p:tav>
                                      </p:tavLst>
                                    </p:anim>
                                  </p:childTnLst>
                                </p:cTn>
                              </p:par>
                            </p:childTnLst>
                          </p:cTn>
                        </p:par>
                        <p:par>
                          <p:cTn id="90" fill="hold">
                            <p:stCondLst>
                              <p:cond delay="750"/>
                            </p:stCondLst>
                            <p:childTnLst>
                              <p:par>
                                <p:cTn id="91" presetID="53" presetClass="exit" presetSubtype="32" fill="hold" grpId="1" nodeType="afterEffect">
                                  <p:stCondLst>
                                    <p:cond delay="2250"/>
                                  </p:stCondLst>
                                  <p:childTnLst>
                                    <p:anim calcmode="lin" valueType="num">
                                      <p:cBhvr>
                                        <p:cTn id="92" dur="5000"/>
                                        <p:tgtEl>
                                          <p:spTgt spid="10"/>
                                        </p:tgtEl>
                                        <p:attrNameLst>
                                          <p:attrName>ppt_w</p:attrName>
                                        </p:attrNameLst>
                                      </p:cBhvr>
                                      <p:tavLst>
                                        <p:tav tm="0">
                                          <p:val>
                                            <p:strVal val="ppt_w"/>
                                          </p:val>
                                        </p:tav>
                                        <p:tav tm="100000">
                                          <p:val>
                                            <p:fltVal val="0"/>
                                          </p:val>
                                        </p:tav>
                                      </p:tavLst>
                                    </p:anim>
                                    <p:anim calcmode="lin" valueType="num">
                                      <p:cBhvr>
                                        <p:cTn id="93" dur="5000"/>
                                        <p:tgtEl>
                                          <p:spTgt spid="10"/>
                                        </p:tgtEl>
                                        <p:attrNameLst>
                                          <p:attrName>ppt_h</p:attrName>
                                        </p:attrNameLst>
                                      </p:cBhvr>
                                      <p:tavLst>
                                        <p:tav tm="0">
                                          <p:val>
                                            <p:strVal val="ppt_h"/>
                                          </p:val>
                                        </p:tav>
                                        <p:tav tm="100000">
                                          <p:val>
                                            <p:fltVal val="0"/>
                                          </p:val>
                                        </p:tav>
                                      </p:tavLst>
                                    </p:anim>
                                    <p:animEffect transition="out" filter="fade">
                                      <p:cBhvr>
                                        <p:cTn id="94" dur="5000"/>
                                        <p:tgtEl>
                                          <p:spTgt spid="10"/>
                                        </p:tgtEl>
                                      </p:cBhvr>
                                    </p:animEffect>
                                    <p:set>
                                      <p:cBhvr>
                                        <p:cTn id="95"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6" restart="whenNotActive" fill="hold" evtFilter="cancelBubble" nodeType="interactiveSeq">
                <p:stCondLst>
                  <p:cond evt="onClick" delay="0">
                    <p:tgtEl>
                      <p:spTgt spid="55"/>
                    </p:tgtEl>
                  </p:cond>
                </p:stCondLst>
                <p:endSync evt="end" delay="0">
                  <p:rtn val="all"/>
                </p:endSync>
                <p:childTnLst>
                  <p:par>
                    <p:cTn id="97" fill="hold">
                      <p:stCondLst>
                        <p:cond delay="0"/>
                      </p:stCondLst>
                      <p:childTnLst>
                        <p:par>
                          <p:cTn id="98" fill="hold">
                            <p:stCondLst>
                              <p:cond delay="0"/>
                            </p:stCondLst>
                            <p:childTnLst>
                              <p:par>
                                <p:cTn id="99" presetID="53" presetClass="exit" presetSubtype="32" fill="hold" grpId="1" nodeType="clickEffect">
                                  <p:stCondLst>
                                    <p:cond delay="0"/>
                                  </p:stCondLst>
                                  <p:childTnLst>
                                    <p:anim calcmode="lin" valueType="num">
                                      <p:cBhvr>
                                        <p:cTn id="100" dur="500"/>
                                        <p:tgtEl>
                                          <p:spTgt spid="52"/>
                                        </p:tgtEl>
                                        <p:attrNameLst>
                                          <p:attrName>ppt_w</p:attrName>
                                        </p:attrNameLst>
                                      </p:cBhvr>
                                      <p:tavLst>
                                        <p:tav tm="0">
                                          <p:val>
                                            <p:strVal val="ppt_w"/>
                                          </p:val>
                                        </p:tav>
                                        <p:tav tm="100000">
                                          <p:val>
                                            <p:fltVal val="0"/>
                                          </p:val>
                                        </p:tav>
                                      </p:tavLst>
                                    </p:anim>
                                    <p:anim calcmode="lin" valueType="num">
                                      <p:cBhvr>
                                        <p:cTn id="101" dur="500"/>
                                        <p:tgtEl>
                                          <p:spTgt spid="52"/>
                                        </p:tgtEl>
                                        <p:attrNameLst>
                                          <p:attrName>ppt_h</p:attrName>
                                        </p:attrNameLst>
                                      </p:cBhvr>
                                      <p:tavLst>
                                        <p:tav tm="0">
                                          <p:val>
                                            <p:strVal val="ppt_h"/>
                                          </p:val>
                                        </p:tav>
                                        <p:tav tm="100000">
                                          <p:val>
                                            <p:fltVal val="0"/>
                                          </p:val>
                                        </p:tav>
                                      </p:tavLst>
                                    </p:anim>
                                    <p:animEffect transition="out" filter="fade">
                                      <p:cBhvr>
                                        <p:cTn id="102" dur="500"/>
                                        <p:tgtEl>
                                          <p:spTgt spid="52"/>
                                        </p:tgtEl>
                                      </p:cBhvr>
                                    </p:animEffect>
                                    <p:set>
                                      <p:cBhvr>
                                        <p:cTn id="103"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5" name="bomb.wav"/>
                                        </p:tgtEl>
                                      </p:cMediaNode>
                                    </p:audio>
                                  </p:subTnLst>
                                </p:cTn>
                              </p:par>
                              <p:par>
                                <p:cTn id="104" presetID="42" presetClass="entr" presetSubtype="0" fill="hold" grpId="0" nodeType="withEffect">
                                  <p:stCondLst>
                                    <p:cond delay="0"/>
                                  </p:stCondLst>
                                  <p:childTnLst>
                                    <p:set>
                                      <p:cBhvr>
                                        <p:cTn id="105" dur="1" fill="hold">
                                          <p:stCondLst>
                                            <p:cond delay="0"/>
                                          </p:stCondLst>
                                        </p:cTn>
                                        <p:tgtEl>
                                          <p:spTgt spid="46"/>
                                        </p:tgtEl>
                                        <p:attrNameLst>
                                          <p:attrName>style.visibility</p:attrName>
                                        </p:attrNameLst>
                                      </p:cBhvr>
                                      <p:to>
                                        <p:strVal val="visible"/>
                                      </p:to>
                                    </p:set>
                                    <p:animEffect transition="in" filter="fade">
                                      <p:cBhvr>
                                        <p:cTn id="106" dur="1000"/>
                                        <p:tgtEl>
                                          <p:spTgt spid="46"/>
                                        </p:tgtEl>
                                      </p:cBhvr>
                                    </p:animEffect>
                                    <p:anim calcmode="lin" valueType="num">
                                      <p:cBhvr>
                                        <p:cTn id="107" dur="1000" fill="hold"/>
                                        <p:tgtEl>
                                          <p:spTgt spid="46"/>
                                        </p:tgtEl>
                                        <p:attrNameLst>
                                          <p:attrName>ppt_x</p:attrName>
                                        </p:attrNameLst>
                                      </p:cBhvr>
                                      <p:tavLst>
                                        <p:tav tm="0">
                                          <p:val>
                                            <p:strVal val="#ppt_x"/>
                                          </p:val>
                                        </p:tav>
                                        <p:tav tm="100000">
                                          <p:val>
                                            <p:strVal val="#ppt_x"/>
                                          </p:val>
                                        </p:tav>
                                      </p:tavLst>
                                    </p:anim>
                                    <p:anim calcmode="lin" valueType="num">
                                      <p:cBhvr>
                                        <p:cTn id="108" dur="1000" fill="hold"/>
                                        <p:tgtEl>
                                          <p:spTgt spid="46"/>
                                        </p:tgtEl>
                                        <p:attrNameLst>
                                          <p:attrName>ppt_y</p:attrName>
                                        </p:attrNameLst>
                                      </p:cBhvr>
                                      <p:tavLst>
                                        <p:tav tm="0">
                                          <p:val>
                                            <p:strVal val="#ppt_y+.1"/>
                                          </p:val>
                                        </p:tav>
                                        <p:tav tm="100000">
                                          <p:val>
                                            <p:strVal val="#ppt_y"/>
                                          </p:val>
                                        </p:tav>
                                      </p:tavLst>
                                    </p:anim>
                                  </p:childTnLst>
                                </p:cTn>
                              </p:par>
                            </p:childTnLst>
                          </p:cTn>
                        </p:par>
                        <p:par>
                          <p:cTn id="109" fill="hold">
                            <p:stCondLst>
                              <p:cond delay="1000"/>
                            </p:stCondLst>
                            <p:childTnLst>
                              <p:par>
                                <p:cTn id="110" presetID="53" presetClass="exit" presetSubtype="32" fill="hold" grpId="1" nodeType="afterEffect">
                                  <p:stCondLst>
                                    <p:cond delay="1000"/>
                                  </p:stCondLst>
                                  <p:childTnLst>
                                    <p:anim calcmode="lin" valueType="num">
                                      <p:cBhvr>
                                        <p:cTn id="111" dur="5000"/>
                                        <p:tgtEl>
                                          <p:spTgt spid="46"/>
                                        </p:tgtEl>
                                        <p:attrNameLst>
                                          <p:attrName>ppt_w</p:attrName>
                                        </p:attrNameLst>
                                      </p:cBhvr>
                                      <p:tavLst>
                                        <p:tav tm="0">
                                          <p:val>
                                            <p:strVal val="ppt_w"/>
                                          </p:val>
                                        </p:tav>
                                        <p:tav tm="100000">
                                          <p:val>
                                            <p:fltVal val="0"/>
                                          </p:val>
                                        </p:tav>
                                      </p:tavLst>
                                    </p:anim>
                                    <p:anim calcmode="lin" valueType="num">
                                      <p:cBhvr>
                                        <p:cTn id="112" dur="5000"/>
                                        <p:tgtEl>
                                          <p:spTgt spid="46"/>
                                        </p:tgtEl>
                                        <p:attrNameLst>
                                          <p:attrName>ppt_h</p:attrName>
                                        </p:attrNameLst>
                                      </p:cBhvr>
                                      <p:tavLst>
                                        <p:tav tm="0">
                                          <p:val>
                                            <p:strVal val="ppt_h"/>
                                          </p:val>
                                        </p:tav>
                                        <p:tav tm="100000">
                                          <p:val>
                                            <p:fltVal val="0"/>
                                          </p:val>
                                        </p:tav>
                                      </p:tavLst>
                                    </p:anim>
                                    <p:animEffect transition="out" filter="fade">
                                      <p:cBhvr>
                                        <p:cTn id="113" dur="5000"/>
                                        <p:tgtEl>
                                          <p:spTgt spid="46"/>
                                        </p:tgtEl>
                                      </p:cBhvr>
                                    </p:animEffect>
                                    <p:set>
                                      <p:cBhvr>
                                        <p:cTn id="114"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5" restart="whenNotActive" fill="hold" evtFilter="cancelBubble" nodeType="interactiveSeq">
                <p:stCondLst>
                  <p:cond evt="onClick" delay="0">
                    <p:tgtEl>
                      <p:spTgt spid="56"/>
                    </p:tgtEl>
                  </p:cond>
                </p:stCondLst>
                <p:endSync evt="end" delay="0">
                  <p:rtn val="all"/>
                </p:endSync>
                <p:childTnLst>
                  <p:par>
                    <p:cTn id="116" fill="hold">
                      <p:stCondLst>
                        <p:cond delay="0"/>
                      </p:stCondLst>
                      <p:childTnLst>
                        <p:par>
                          <p:cTn id="117" fill="hold">
                            <p:stCondLst>
                              <p:cond delay="0"/>
                            </p:stCondLst>
                            <p:childTnLst>
                              <p:par>
                                <p:cTn id="118" presetID="21" presetClass="emph" presetSubtype="0" fill="hold" grpId="1" nodeType="clickEffect">
                                  <p:stCondLst>
                                    <p:cond delay="0"/>
                                  </p:stCondLst>
                                  <p:childTnLst>
                                    <p:animClr clrSpc="hsl" dir="cw">
                                      <p:cBhvr override="childStyle">
                                        <p:cTn id="119" dur="500" fill="hold"/>
                                        <p:tgtEl>
                                          <p:spTgt spid="43"/>
                                        </p:tgtEl>
                                        <p:attrNameLst>
                                          <p:attrName>style.color</p:attrName>
                                        </p:attrNameLst>
                                      </p:cBhvr>
                                      <p:by>
                                        <p:hsl h="7200000" s="0" l="0"/>
                                      </p:by>
                                    </p:animClr>
                                    <p:animClr clrSpc="hsl" dir="cw">
                                      <p:cBhvr>
                                        <p:cTn id="120" dur="500" fill="hold"/>
                                        <p:tgtEl>
                                          <p:spTgt spid="43"/>
                                        </p:tgtEl>
                                        <p:attrNameLst>
                                          <p:attrName>fillcolor</p:attrName>
                                        </p:attrNameLst>
                                      </p:cBhvr>
                                      <p:by>
                                        <p:hsl h="7200000" s="0" l="0"/>
                                      </p:by>
                                    </p:animClr>
                                    <p:animClr clrSpc="hsl" dir="cw">
                                      <p:cBhvr>
                                        <p:cTn id="121" dur="500" fill="hold"/>
                                        <p:tgtEl>
                                          <p:spTgt spid="43"/>
                                        </p:tgtEl>
                                        <p:attrNameLst>
                                          <p:attrName>stroke.color</p:attrName>
                                        </p:attrNameLst>
                                      </p:cBhvr>
                                      <p:by>
                                        <p:hsl h="7200000" s="0" l="0"/>
                                      </p:by>
                                    </p:animClr>
                                    <p:set>
                                      <p:cBhvr>
                                        <p:cTn id="122" dur="500" fill="hold"/>
                                        <p:tgtEl>
                                          <p:spTgt spid="43"/>
                                        </p:tgtEl>
                                        <p:attrNameLst>
                                          <p:attrName>fill.type</p:attrName>
                                        </p:attrNameLst>
                                      </p:cBhvr>
                                      <p:to>
                                        <p:strVal val="solid"/>
                                      </p:to>
                                    </p:set>
                                  </p:childTnLst>
                                  <p:subTnLst>
                                    <p:audio>
                                      <p:cMediaNode>
                                        <p:cTn display="0" masterRel="sameClick">
                                          <p:stCondLst>
                                            <p:cond evt="begin" delay="0">
                                              <p:tn val="118"/>
                                            </p:cond>
                                          </p:stCondLst>
                                          <p:endCondLst>
                                            <p:cond evt="onStopAudio" delay="0">
                                              <p:tgtEl>
                                                <p:sldTgt/>
                                              </p:tgtEl>
                                            </p:cond>
                                          </p:endCondLst>
                                        </p:cTn>
                                        <p:tgtEl>
                                          <p:sndTgt r:embed="rId6" name="applause.wav"/>
                                        </p:tgtEl>
                                      </p:cMediaNode>
                                    </p:audio>
                                  </p:subTnLst>
                                </p:cTn>
                              </p:par>
                            </p:childTnLst>
                          </p:cTn>
                        </p:par>
                        <p:par>
                          <p:cTn id="123" fill="hold">
                            <p:stCondLst>
                              <p:cond delay="500"/>
                            </p:stCondLst>
                            <p:childTnLst>
                              <p:par>
                                <p:cTn id="124" presetID="42" presetClass="entr" presetSubtype="0" fill="hold" grpId="0" nodeType="afterEffect">
                                  <p:stCondLst>
                                    <p:cond delay="0"/>
                                  </p:stCondLst>
                                  <p:childTnLst>
                                    <p:set>
                                      <p:cBhvr>
                                        <p:cTn id="125" dur="1" fill="hold">
                                          <p:stCondLst>
                                            <p:cond delay="0"/>
                                          </p:stCondLst>
                                        </p:cTn>
                                        <p:tgtEl>
                                          <p:spTgt spid="8"/>
                                        </p:tgtEl>
                                        <p:attrNameLst>
                                          <p:attrName>style.visibility</p:attrName>
                                        </p:attrNameLst>
                                      </p:cBhvr>
                                      <p:to>
                                        <p:strVal val="visible"/>
                                      </p:to>
                                    </p:set>
                                    <p:animEffect transition="in" filter="fade">
                                      <p:cBhvr>
                                        <p:cTn id="126" dur="10"/>
                                        <p:tgtEl>
                                          <p:spTgt spid="8"/>
                                        </p:tgtEl>
                                      </p:cBhvr>
                                    </p:animEffect>
                                    <p:anim calcmode="lin" valueType="num">
                                      <p:cBhvr>
                                        <p:cTn id="127" dur="10" fill="hold"/>
                                        <p:tgtEl>
                                          <p:spTgt spid="8"/>
                                        </p:tgtEl>
                                        <p:attrNameLst>
                                          <p:attrName>ppt_x</p:attrName>
                                        </p:attrNameLst>
                                      </p:cBhvr>
                                      <p:tavLst>
                                        <p:tav tm="0">
                                          <p:val>
                                            <p:strVal val="#ppt_x"/>
                                          </p:val>
                                        </p:tav>
                                        <p:tav tm="100000">
                                          <p:val>
                                            <p:strVal val="#ppt_x"/>
                                          </p:val>
                                        </p:tav>
                                      </p:tavLst>
                                    </p:anim>
                                    <p:anim calcmode="lin" valueType="num">
                                      <p:cBhvr>
                                        <p:cTn id="128"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audio>
              <p:cMediaNode vol="80000">
                <p:cTn id="129" fill="hold" display="0">
                  <p:stCondLst>
                    <p:cond delay="indefinite"/>
                  </p:stCondLst>
                  <p:endCondLst>
                    <p:cond evt="onStopAudio" delay="0">
                      <p:tgtEl>
                        <p:sldTgt/>
                      </p:tgtEl>
                    </p:cond>
                  </p:endCondLst>
                </p:cTn>
                <p:tgtEl>
                  <p:spTgt spid="2"/>
                </p:tgtEl>
              </p:cMediaNode>
            </p:audio>
            <p:seq concurrent="1" nextAc="seek">
              <p:cTn id="130" restart="whenNotActive" fill="hold" evtFilter="cancelBubble" nodeType="interactiveSeq">
                <p:stCondLst>
                  <p:cond evt="onClick" delay="0">
                    <p:tgtEl>
                      <p:spTgt spid="40"/>
                    </p:tgtEl>
                  </p:cond>
                </p:stCondLst>
                <p:endSync evt="end" delay="0">
                  <p:rtn val="all"/>
                </p:endSync>
                <p:childTnLst>
                  <p:par>
                    <p:cTn id="131" fill="hold">
                      <p:stCondLst>
                        <p:cond delay="0"/>
                      </p:stCondLst>
                      <p:childTnLst>
                        <p:par>
                          <p:cTn id="132" fill="hold">
                            <p:stCondLst>
                              <p:cond delay="0"/>
                            </p:stCondLst>
                            <p:childTnLst>
                              <p:par>
                                <p:cTn id="133" presetID="1" presetClass="mediacall" presetSubtype="0" fill="hold" nodeType="withEffect">
                                  <p:stCondLst>
                                    <p:cond delay="0"/>
                                  </p:stCondLst>
                                  <p:childTnLst>
                                    <p:cmd type="call" cmd="playFrom(0.0)">
                                      <p:cBhvr>
                                        <p:cTn id="134" dur="60003" fill="hold"/>
                                        <p:tgtEl>
                                          <p:spTgt spid="2"/>
                                        </p:tgtEl>
                                      </p:cBhvr>
                                    </p:cmd>
                                  </p:childTnLst>
                                </p:cTn>
                              </p:par>
                              <p:par>
                                <p:cTn id="135" presetID="21" presetClass="entr" presetSubtype="1" repeatCount="10000" fill="hold" grpId="0" nodeType="withEffect">
                                  <p:stCondLst>
                                    <p:cond delay="0"/>
                                  </p:stCondLst>
                                  <p:childTnLst>
                                    <p:set>
                                      <p:cBhvr>
                                        <p:cTn id="136" dur="1" fill="hold">
                                          <p:stCondLst>
                                            <p:cond delay="0"/>
                                          </p:stCondLst>
                                        </p:cTn>
                                        <p:tgtEl>
                                          <p:spTgt spid="85"/>
                                        </p:tgtEl>
                                        <p:attrNameLst>
                                          <p:attrName>style.visibility</p:attrName>
                                        </p:attrNameLst>
                                      </p:cBhvr>
                                      <p:to>
                                        <p:strVal val="visible"/>
                                      </p:to>
                                    </p:set>
                                    <p:animEffect transition="in" filter="wheel(1)">
                                      <p:cBhvr>
                                        <p:cTn id="137" dur="1000"/>
                                        <p:tgtEl>
                                          <p:spTgt spid="85"/>
                                        </p:tgtEl>
                                      </p:cBhvr>
                                    </p:animEffect>
                                  </p:childTnLst>
                                </p:cTn>
                              </p:par>
                              <p:par>
                                <p:cTn id="138" presetID="21" presetClass="entr" presetSubtype="1" repeatCount="10000" fill="hold" grpId="0" nodeType="withEffect">
                                  <p:stCondLst>
                                    <p:cond delay="0"/>
                                  </p:stCondLst>
                                  <p:childTnLst>
                                    <p:set>
                                      <p:cBhvr>
                                        <p:cTn id="139" dur="1" fill="hold">
                                          <p:stCondLst>
                                            <p:cond delay="0"/>
                                          </p:stCondLst>
                                        </p:cTn>
                                        <p:tgtEl>
                                          <p:spTgt spid="84"/>
                                        </p:tgtEl>
                                        <p:attrNameLst>
                                          <p:attrName>style.visibility</p:attrName>
                                        </p:attrNameLst>
                                      </p:cBhvr>
                                      <p:to>
                                        <p:strVal val="visible"/>
                                      </p:to>
                                    </p:set>
                                    <p:animEffect transition="in" filter="wheel(1)">
                                      <p:cBhvr>
                                        <p:cTn id="140" dur="1000"/>
                                        <p:tgtEl>
                                          <p:spTgt spid="84"/>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91"/>
                                        </p:tgtEl>
                                        <p:attrNameLst>
                                          <p:attrName>style.visibility</p:attrName>
                                        </p:attrNameLst>
                                      </p:cBhvr>
                                      <p:to>
                                        <p:strVal val="visible"/>
                                      </p:to>
                                    </p:set>
                                    <p:animEffect transition="in" filter="fade">
                                      <p:cBhvr>
                                        <p:cTn id="143" dur="1000"/>
                                        <p:tgtEl>
                                          <p:spTgt spid="91"/>
                                        </p:tgtEl>
                                      </p:cBhvr>
                                    </p:animEffect>
                                  </p:childTnLst>
                                </p:cTn>
                              </p:par>
                              <p:par>
                                <p:cTn id="144" presetID="10" presetClass="exit" presetSubtype="0" fill="hold" grpId="1" nodeType="withEffect">
                                  <p:stCondLst>
                                    <p:cond delay="1000"/>
                                  </p:stCondLst>
                                  <p:childTnLst>
                                    <p:animEffect transition="out" filter="fade">
                                      <p:cBhvr>
                                        <p:cTn id="145" dur="250"/>
                                        <p:tgtEl>
                                          <p:spTgt spid="91"/>
                                        </p:tgtEl>
                                      </p:cBhvr>
                                    </p:animEffect>
                                    <p:set>
                                      <p:cBhvr>
                                        <p:cTn id="146" dur="1" fill="hold">
                                          <p:stCondLst>
                                            <p:cond delay="249"/>
                                          </p:stCondLst>
                                        </p:cTn>
                                        <p:tgtEl>
                                          <p:spTgt spid="91"/>
                                        </p:tgtEl>
                                        <p:attrNameLst>
                                          <p:attrName>style.visibility</p:attrName>
                                        </p:attrNameLst>
                                      </p:cBhvr>
                                      <p:to>
                                        <p:strVal val="hidden"/>
                                      </p:to>
                                    </p:set>
                                  </p:childTnLst>
                                </p:cTn>
                              </p:par>
                              <p:par>
                                <p:cTn id="147" presetID="10" presetClass="entr" presetSubtype="0" fill="hold" grpId="0" nodeType="withEffect">
                                  <p:stCondLst>
                                    <p:cond delay="1000"/>
                                  </p:stCondLst>
                                  <p:childTnLst>
                                    <p:set>
                                      <p:cBhvr>
                                        <p:cTn id="148" dur="1" fill="hold">
                                          <p:stCondLst>
                                            <p:cond delay="0"/>
                                          </p:stCondLst>
                                        </p:cTn>
                                        <p:tgtEl>
                                          <p:spTgt spid="92"/>
                                        </p:tgtEl>
                                        <p:attrNameLst>
                                          <p:attrName>style.visibility</p:attrName>
                                        </p:attrNameLst>
                                      </p:cBhvr>
                                      <p:to>
                                        <p:strVal val="visible"/>
                                      </p:to>
                                    </p:set>
                                    <p:animEffect transition="in" filter="fade">
                                      <p:cBhvr>
                                        <p:cTn id="149" dur="1000"/>
                                        <p:tgtEl>
                                          <p:spTgt spid="92"/>
                                        </p:tgtEl>
                                      </p:cBhvr>
                                    </p:animEffect>
                                  </p:childTnLst>
                                </p:cTn>
                              </p:par>
                              <p:par>
                                <p:cTn id="150" presetID="10" presetClass="exit" presetSubtype="0" fill="hold" grpId="1" nodeType="withEffect">
                                  <p:stCondLst>
                                    <p:cond delay="2000"/>
                                  </p:stCondLst>
                                  <p:childTnLst>
                                    <p:animEffect transition="out" filter="fade">
                                      <p:cBhvr>
                                        <p:cTn id="151" dur="250"/>
                                        <p:tgtEl>
                                          <p:spTgt spid="92"/>
                                        </p:tgtEl>
                                      </p:cBhvr>
                                    </p:animEffect>
                                    <p:set>
                                      <p:cBhvr>
                                        <p:cTn id="152" dur="1" fill="hold">
                                          <p:stCondLst>
                                            <p:cond delay="249"/>
                                          </p:stCondLst>
                                        </p:cTn>
                                        <p:tgtEl>
                                          <p:spTgt spid="92"/>
                                        </p:tgtEl>
                                        <p:attrNameLst>
                                          <p:attrName>style.visibility</p:attrName>
                                        </p:attrNameLst>
                                      </p:cBhvr>
                                      <p:to>
                                        <p:strVal val="hidden"/>
                                      </p:to>
                                    </p:set>
                                  </p:childTnLst>
                                </p:cTn>
                              </p:par>
                              <p:par>
                                <p:cTn id="153" presetID="10" presetClass="entr" presetSubtype="0" fill="hold" grpId="0" nodeType="withEffect">
                                  <p:stCondLst>
                                    <p:cond delay="2000"/>
                                  </p:stCondLst>
                                  <p:childTnLst>
                                    <p:set>
                                      <p:cBhvr>
                                        <p:cTn id="154" dur="1" fill="hold">
                                          <p:stCondLst>
                                            <p:cond delay="0"/>
                                          </p:stCondLst>
                                        </p:cTn>
                                        <p:tgtEl>
                                          <p:spTgt spid="89"/>
                                        </p:tgtEl>
                                        <p:attrNameLst>
                                          <p:attrName>style.visibility</p:attrName>
                                        </p:attrNameLst>
                                      </p:cBhvr>
                                      <p:to>
                                        <p:strVal val="visible"/>
                                      </p:to>
                                    </p:set>
                                    <p:animEffect transition="in" filter="fade">
                                      <p:cBhvr>
                                        <p:cTn id="155" dur="1000"/>
                                        <p:tgtEl>
                                          <p:spTgt spid="89"/>
                                        </p:tgtEl>
                                      </p:cBhvr>
                                    </p:animEffect>
                                  </p:childTnLst>
                                </p:cTn>
                              </p:par>
                              <p:par>
                                <p:cTn id="156" presetID="10" presetClass="exit" presetSubtype="0" fill="hold" grpId="1" nodeType="withEffect">
                                  <p:stCondLst>
                                    <p:cond delay="3000"/>
                                  </p:stCondLst>
                                  <p:childTnLst>
                                    <p:animEffect transition="out" filter="fade">
                                      <p:cBhvr>
                                        <p:cTn id="157" dur="250"/>
                                        <p:tgtEl>
                                          <p:spTgt spid="89"/>
                                        </p:tgtEl>
                                      </p:cBhvr>
                                    </p:animEffect>
                                    <p:set>
                                      <p:cBhvr>
                                        <p:cTn id="158" dur="1" fill="hold">
                                          <p:stCondLst>
                                            <p:cond delay="249"/>
                                          </p:stCondLst>
                                        </p:cTn>
                                        <p:tgtEl>
                                          <p:spTgt spid="89"/>
                                        </p:tgtEl>
                                        <p:attrNameLst>
                                          <p:attrName>style.visibility</p:attrName>
                                        </p:attrNameLst>
                                      </p:cBhvr>
                                      <p:to>
                                        <p:strVal val="hidden"/>
                                      </p:to>
                                    </p:set>
                                  </p:childTnLst>
                                </p:cTn>
                              </p:par>
                              <p:par>
                                <p:cTn id="159" presetID="10" presetClass="entr" presetSubtype="0" fill="hold" grpId="0" nodeType="withEffect">
                                  <p:stCondLst>
                                    <p:cond delay="3000"/>
                                  </p:stCondLst>
                                  <p:childTnLst>
                                    <p:set>
                                      <p:cBhvr>
                                        <p:cTn id="160" dur="1" fill="hold">
                                          <p:stCondLst>
                                            <p:cond delay="0"/>
                                          </p:stCondLst>
                                        </p:cTn>
                                        <p:tgtEl>
                                          <p:spTgt spid="90"/>
                                        </p:tgtEl>
                                        <p:attrNameLst>
                                          <p:attrName>style.visibility</p:attrName>
                                        </p:attrNameLst>
                                      </p:cBhvr>
                                      <p:to>
                                        <p:strVal val="visible"/>
                                      </p:to>
                                    </p:set>
                                    <p:animEffect transition="in" filter="fade">
                                      <p:cBhvr>
                                        <p:cTn id="161" dur="1000"/>
                                        <p:tgtEl>
                                          <p:spTgt spid="90"/>
                                        </p:tgtEl>
                                      </p:cBhvr>
                                    </p:animEffect>
                                  </p:childTnLst>
                                </p:cTn>
                              </p:par>
                              <p:par>
                                <p:cTn id="162" presetID="10" presetClass="exit" presetSubtype="0" fill="hold" grpId="1" nodeType="withEffect">
                                  <p:stCondLst>
                                    <p:cond delay="4000"/>
                                  </p:stCondLst>
                                  <p:childTnLst>
                                    <p:animEffect transition="out" filter="fade">
                                      <p:cBhvr>
                                        <p:cTn id="163" dur="250"/>
                                        <p:tgtEl>
                                          <p:spTgt spid="90"/>
                                        </p:tgtEl>
                                      </p:cBhvr>
                                    </p:animEffect>
                                    <p:set>
                                      <p:cBhvr>
                                        <p:cTn id="164" dur="1" fill="hold">
                                          <p:stCondLst>
                                            <p:cond delay="249"/>
                                          </p:stCondLst>
                                        </p:cTn>
                                        <p:tgtEl>
                                          <p:spTgt spid="90"/>
                                        </p:tgtEl>
                                        <p:attrNameLst>
                                          <p:attrName>style.visibility</p:attrName>
                                        </p:attrNameLst>
                                      </p:cBhvr>
                                      <p:to>
                                        <p:strVal val="hidden"/>
                                      </p:to>
                                    </p:set>
                                  </p:childTnLst>
                                </p:cTn>
                              </p:par>
                              <p:par>
                                <p:cTn id="165" presetID="10" presetClass="entr" presetSubtype="0" fill="hold" grpId="0" nodeType="withEffect">
                                  <p:stCondLst>
                                    <p:cond delay="4000"/>
                                  </p:stCondLst>
                                  <p:childTnLst>
                                    <p:set>
                                      <p:cBhvr>
                                        <p:cTn id="166" dur="1" fill="hold">
                                          <p:stCondLst>
                                            <p:cond delay="0"/>
                                          </p:stCondLst>
                                        </p:cTn>
                                        <p:tgtEl>
                                          <p:spTgt spid="88"/>
                                        </p:tgtEl>
                                        <p:attrNameLst>
                                          <p:attrName>style.visibility</p:attrName>
                                        </p:attrNameLst>
                                      </p:cBhvr>
                                      <p:to>
                                        <p:strVal val="visible"/>
                                      </p:to>
                                    </p:set>
                                    <p:animEffect transition="in" filter="fade">
                                      <p:cBhvr>
                                        <p:cTn id="167" dur="1000"/>
                                        <p:tgtEl>
                                          <p:spTgt spid="88"/>
                                        </p:tgtEl>
                                      </p:cBhvr>
                                    </p:animEffect>
                                  </p:childTnLst>
                                </p:cTn>
                              </p:par>
                              <p:par>
                                <p:cTn id="168" presetID="10" presetClass="exit" presetSubtype="0" fill="hold" grpId="1" nodeType="withEffect">
                                  <p:stCondLst>
                                    <p:cond delay="5000"/>
                                  </p:stCondLst>
                                  <p:childTnLst>
                                    <p:animEffect transition="out" filter="fade">
                                      <p:cBhvr>
                                        <p:cTn id="169" dur="250"/>
                                        <p:tgtEl>
                                          <p:spTgt spid="88"/>
                                        </p:tgtEl>
                                      </p:cBhvr>
                                    </p:animEffect>
                                    <p:set>
                                      <p:cBhvr>
                                        <p:cTn id="170" dur="1" fill="hold">
                                          <p:stCondLst>
                                            <p:cond delay="249"/>
                                          </p:stCondLst>
                                        </p:cTn>
                                        <p:tgtEl>
                                          <p:spTgt spid="88"/>
                                        </p:tgtEl>
                                        <p:attrNameLst>
                                          <p:attrName>style.visibility</p:attrName>
                                        </p:attrNameLst>
                                      </p:cBhvr>
                                      <p:to>
                                        <p:strVal val="hidden"/>
                                      </p:to>
                                    </p:set>
                                  </p:childTnLst>
                                </p:cTn>
                              </p:par>
                              <p:par>
                                <p:cTn id="171" presetID="10" presetClass="entr" presetSubtype="0" fill="hold" grpId="0" nodeType="withEffect">
                                  <p:stCondLst>
                                    <p:cond delay="5000"/>
                                  </p:stCondLst>
                                  <p:childTnLst>
                                    <p:set>
                                      <p:cBhvr>
                                        <p:cTn id="172" dur="1" fill="hold">
                                          <p:stCondLst>
                                            <p:cond delay="0"/>
                                          </p:stCondLst>
                                        </p:cTn>
                                        <p:tgtEl>
                                          <p:spTgt spid="87"/>
                                        </p:tgtEl>
                                        <p:attrNameLst>
                                          <p:attrName>style.visibility</p:attrName>
                                        </p:attrNameLst>
                                      </p:cBhvr>
                                      <p:to>
                                        <p:strVal val="visible"/>
                                      </p:to>
                                    </p:set>
                                    <p:animEffect transition="in" filter="fade">
                                      <p:cBhvr>
                                        <p:cTn id="173" dur="1000"/>
                                        <p:tgtEl>
                                          <p:spTgt spid="87"/>
                                        </p:tgtEl>
                                      </p:cBhvr>
                                    </p:animEffect>
                                  </p:childTnLst>
                                </p:cTn>
                              </p:par>
                              <p:par>
                                <p:cTn id="174" presetID="10" presetClass="exit" presetSubtype="0" fill="hold" grpId="1" nodeType="withEffect">
                                  <p:stCondLst>
                                    <p:cond delay="6000"/>
                                  </p:stCondLst>
                                  <p:childTnLst>
                                    <p:animEffect transition="out" filter="fade">
                                      <p:cBhvr>
                                        <p:cTn id="175" dur="250"/>
                                        <p:tgtEl>
                                          <p:spTgt spid="87"/>
                                        </p:tgtEl>
                                      </p:cBhvr>
                                    </p:animEffect>
                                    <p:set>
                                      <p:cBhvr>
                                        <p:cTn id="176" dur="1" fill="hold">
                                          <p:stCondLst>
                                            <p:cond delay="249"/>
                                          </p:stCondLst>
                                        </p:cTn>
                                        <p:tgtEl>
                                          <p:spTgt spid="87"/>
                                        </p:tgtEl>
                                        <p:attrNameLst>
                                          <p:attrName>style.visibility</p:attrName>
                                        </p:attrNameLst>
                                      </p:cBhvr>
                                      <p:to>
                                        <p:strVal val="hidden"/>
                                      </p:to>
                                    </p:set>
                                  </p:childTnLst>
                                </p:cTn>
                              </p:par>
                              <p:par>
                                <p:cTn id="177" presetID="10" presetClass="entr" presetSubtype="0" fill="hold" grpId="0" nodeType="withEffect">
                                  <p:stCondLst>
                                    <p:cond delay="6000"/>
                                  </p:stCondLst>
                                  <p:childTnLst>
                                    <p:set>
                                      <p:cBhvr>
                                        <p:cTn id="178" dur="1" fill="hold">
                                          <p:stCondLst>
                                            <p:cond delay="0"/>
                                          </p:stCondLst>
                                        </p:cTn>
                                        <p:tgtEl>
                                          <p:spTgt spid="93"/>
                                        </p:tgtEl>
                                        <p:attrNameLst>
                                          <p:attrName>style.visibility</p:attrName>
                                        </p:attrNameLst>
                                      </p:cBhvr>
                                      <p:to>
                                        <p:strVal val="visible"/>
                                      </p:to>
                                    </p:set>
                                    <p:animEffect transition="in" filter="fade">
                                      <p:cBhvr>
                                        <p:cTn id="179" dur="1000"/>
                                        <p:tgtEl>
                                          <p:spTgt spid="93"/>
                                        </p:tgtEl>
                                      </p:cBhvr>
                                    </p:animEffect>
                                  </p:childTnLst>
                                </p:cTn>
                              </p:par>
                              <p:par>
                                <p:cTn id="180" presetID="10" presetClass="exit" presetSubtype="0" fill="hold" grpId="1" nodeType="withEffect">
                                  <p:stCondLst>
                                    <p:cond delay="7000"/>
                                  </p:stCondLst>
                                  <p:childTnLst>
                                    <p:animEffect transition="out" filter="fade">
                                      <p:cBhvr>
                                        <p:cTn id="181" dur="250"/>
                                        <p:tgtEl>
                                          <p:spTgt spid="93"/>
                                        </p:tgtEl>
                                      </p:cBhvr>
                                    </p:animEffect>
                                    <p:set>
                                      <p:cBhvr>
                                        <p:cTn id="182" dur="1" fill="hold">
                                          <p:stCondLst>
                                            <p:cond delay="249"/>
                                          </p:stCondLst>
                                        </p:cTn>
                                        <p:tgtEl>
                                          <p:spTgt spid="93"/>
                                        </p:tgtEl>
                                        <p:attrNameLst>
                                          <p:attrName>style.visibility</p:attrName>
                                        </p:attrNameLst>
                                      </p:cBhvr>
                                      <p:to>
                                        <p:strVal val="hidden"/>
                                      </p:to>
                                    </p:set>
                                  </p:childTnLst>
                                </p:cTn>
                              </p:par>
                              <p:par>
                                <p:cTn id="183" presetID="10" presetClass="entr" presetSubtype="0" fill="hold" grpId="0" nodeType="withEffect">
                                  <p:stCondLst>
                                    <p:cond delay="7000"/>
                                  </p:stCondLst>
                                  <p:childTnLst>
                                    <p:set>
                                      <p:cBhvr>
                                        <p:cTn id="184" dur="1" fill="hold">
                                          <p:stCondLst>
                                            <p:cond delay="0"/>
                                          </p:stCondLst>
                                        </p:cTn>
                                        <p:tgtEl>
                                          <p:spTgt spid="94"/>
                                        </p:tgtEl>
                                        <p:attrNameLst>
                                          <p:attrName>style.visibility</p:attrName>
                                        </p:attrNameLst>
                                      </p:cBhvr>
                                      <p:to>
                                        <p:strVal val="visible"/>
                                      </p:to>
                                    </p:set>
                                    <p:animEffect transition="in" filter="fade">
                                      <p:cBhvr>
                                        <p:cTn id="185" dur="1000"/>
                                        <p:tgtEl>
                                          <p:spTgt spid="94"/>
                                        </p:tgtEl>
                                      </p:cBhvr>
                                    </p:animEffect>
                                  </p:childTnLst>
                                </p:cTn>
                              </p:par>
                              <p:par>
                                <p:cTn id="186" presetID="10" presetClass="exit" presetSubtype="0" fill="hold" grpId="1" nodeType="withEffect">
                                  <p:stCondLst>
                                    <p:cond delay="8000"/>
                                  </p:stCondLst>
                                  <p:childTnLst>
                                    <p:animEffect transition="out" filter="fade">
                                      <p:cBhvr>
                                        <p:cTn id="187" dur="250"/>
                                        <p:tgtEl>
                                          <p:spTgt spid="94"/>
                                        </p:tgtEl>
                                      </p:cBhvr>
                                    </p:animEffect>
                                    <p:set>
                                      <p:cBhvr>
                                        <p:cTn id="188" dur="1" fill="hold">
                                          <p:stCondLst>
                                            <p:cond delay="249"/>
                                          </p:stCondLst>
                                        </p:cTn>
                                        <p:tgtEl>
                                          <p:spTgt spid="94"/>
                                        </p:tgtEl>
                                        <p:attrNameLst>
                                          <p:attrName>style.visibility</p:attrName>
                                        </p:attrNameLst>
                                      </p:cBhvr>
                                      <p:to>
                                        <p:strVal val="hidden"/>
                                      </p:to>
                                    </p:set>
                                  </p:childTnLst>
                                </p:cTn>
                              </p:par>
                              <p:par>
                                <p:cTn id="189" presetID="10" presetClass="entr" presetSubtype="0" fill="hold" grpId="0" nodeType="withEffect">
                                  <p:stCondLst>
                                    <p:cond delay="8000"/>
                                  </p:stCondLst>
                                  <p:childTnLst>
                                    <p:set>
                                      <p:cBhvr>
                                        <p:cTn id="190" dur="1" fill="hold">
                                          <p:stCondLst>
                                            <p:cond delay="0"/>
                                          </p:stCondLst>
                                        </p:cTn>
                                        <p:tgtEl>
                                          <p:spTgt spid="95"/>
                                        </p:tgtEl>
                                        <p:attrNameLst>
                                          <p:attrName>style.visibility</p:attrName>
                                        </p:attrNameLst>
                                      </p:cBhvr>
                                      <p:to>
                                        <p:strVal val="visible"/>
                                      </p:to>
                                    </p:set>
                                    <p:animEffect transition="in" filter="fade">
                                      <p:cBhvr>
                                        <p:cTn id="191" dur="1000"/>
                                        <p:tgtEl>
                                          <p:spTgt spid="95"/>
                                        </p:tgtEl>
                                      </p:cBhvr>
                                    </p:animEffect>
                                  </p:childTnLst>
                                </p:cTn>
                              </p:par>
                              <p:par>
                                <p:cTn id="192" presetID="10" presetClass="exit" presetSubtype="0" fill="hold" grpId="1" nodeType="withEffect">
                                  <p:stCondLst>
                                    <p:cond delay="9000"/>
                                  </p:stCondLst>
                                  <p:childTnLst>
                                    <p:animEffect transition="out" filter="fade">
                                      <p:cBhvr>
                                        <p:cTn id="193" dur="250"/>
                                        <p:tgtEl>
                                          <p:spTgt spid="95"/>
                                        </p:tgtEl>
                                      </p:cBhvr>
                                    </p:animEffect>
                                    <p:set>
                                      <p:cBhvr>
                                        <p:cTn id="194" dur="1" fill="hold">
                                          <p:stCondLst>
                                            <p:cond delay="249"/>
                                          </p:stCondLst>
                                        </p:cTn>
                                        <p:tgtEl>
                                          <p:spTgt spid="95"/>
                                        </p:tgtEl>
                                        <p:attrNameLst>
                                          <p:attrName>style.visibility</p:attrName>
                                        </p:attrNameLst>
                                      </p:cBhvr>
                                      <p:to>
                                        <p:strVal val="hidden"/>
                                      </p:to>
                                    </p:set>
                                  </p:childTnLst>
                                </p:cTn>
                              </p:par>
                              <p:par>
                                <p:cTn id="195" presetID="10" presetClass="entr" presetSubtype="0" fill="hold" grpId="0" nodeType="withEffect">
                                  <p:stCondLst>
                                    <p:cond delay="9000"/>
                                  </p:stCondLst>
                                  <p:childTnLst>
                                    <p:set>
                                      <p:cBhvr>
                                        <p:cTn id="196" dur="1" fill="hold">
                                          <p:stCondLst>
                                            <p:cond delay="0"/>
                                          </p:stCondLst>
                                        </p:cTn>
                                        <p:tgtEl>
                                          <p:spTgt spid="86"/>
                                        </p:tgtEl>
                                        <p:attrNameLst>
                                          <p:attrName>style.visibility</p:attrName>
                                        </p:attrNameLst>
                                      </p:cBhvr>
                                      <p:to>
                                        <p:strVal val="visible"/>
                                      </p:to>
                                    </p:set>
                                    <p:animEffect transition="in" filter="fade">
                                      <p:cBhvr>
                                        <p:cTn id="197" dur="1000"/>
                                        <p:tgtEl>
                                          <p:spTgt spid="86"/>
                                        </p:tgtEl>
                                      </p:cBhvr>
                                    </p:animEffect>
                                  </p:childTnLst>
                                </p:cTn>
                              </p:par>
                              <p:par>
                                <p:cTn id="198" presetID="10" presetClass="exit" presetSubtype="0" fill="hold" grpId="1" nodeType="withEffect">
                                  <p:stCondLst>
                                    <p:cond delay="10000"/>
                                  </p:stCondLst>
                                  <p:childTnLst>
                                    <p:animEffect transition="out" filter="fade">
                                      <p:cBhvr>
                                        <p:cTn id="199" dur="250"/>
                                        <p:tgtEl>
                                          <p:spTgt spid="86"/>
                                        </p:tgtEl>
                                      </p:cBhvr>
                                    </p:animEffect>
                                    <p:set>
                                      <p:cBhvr>
                                        <p:cTn id="200" dur="1" fill="hold">
                                          <p:stCondLst>
                                            <p:cond delay="249"/>
                                          </p:stCondLst>
                                        </p:cTn>
                                        <p:tgtEl>
                                          <p:spTgt spid="86"/>
                                        </p:tgtEl>
                                        <p:attrNameLst>
                                          <p:attrName>style.visibility</p:attrName>
                                        </p:attrNameLst>
                                      </p:cBhvr>
                                      <p:to>
                                        <p:strVal val="hidden"/>
                                      </p:to>
                                    </p:set>
                                  </p:childTnLst>
                                </p:cTn>
                              </p:par>
                              <p:par>
                                <p:cTn id="201" presetID="10" presetClass="entr" presetSubtype="0" fill="hold" grpId="0" nodeType="withEffect">
                                  <p:stCondLst>
                                    <p:cond delay="10000"/>
                                  </p:stCondLst>
                                  <p:childTnLst>
                                    <p:set>
                                      <p:cBhvr>
                                        <p:cTn id="202" dur="1" fill="hold">
                                          <p:stCondLst>
                                            <p:cond delay="0"/>
                                          </p:stCondLst>
                                        </p:cTn>
                                        <p:tgtEl>
                                          <p:spTgt spid="96"/>
                                        </p:tgtEl>
                                        <p:attrNameLst>
                                          <p:attrName>style.visibility</p:attrName>
                                        </p:attrNameLst>
                                      </p:cBhvr>
                                      <p:to>
                                        <p:strVal val="visible"/>
                                      </p:to>
                                    </p:set>
                                    <p:animEffect transition="in" filter="fade">
                                      <p:cBhvr>
                                        <p:cTn id="203" dur="4250"/>
                                        <p:tgtEl>
                                          <p:spTgt spid="96"/>
                                        </p:tgtEl>
                                      </p:cBhvr>
                                    </p:animEffect>
                                  </p:childTnLst>
                                </p:cTn>
                              </p:par>
                              <p:par>
                                <p:cTn id="204" presetID="10" presetClass="entr" presetSubtype="0" fill="hold" nodeType="withEffect">
                                  <p:stCondLst>
                                    <p:cond delay="10000"/>
                                  </p:stCondLst>
                                  <p:childTnLst>
                                    <p:set>
                                      <p:cBhvr>
                                        <p:cTn id="205" dur="1" fill="hold">
                                          <p:stCondLst>
                                            <p:cond delay="0"/>
                                          </p:stCondLst>
                                        </p:cTn>
                                        <p:tgtEl>
                                          <p:spTgt spid="5122"/>
                                        </p:tgtEl>
                                        <p:attrNameLst>
                                          <p:attrName>style.visibility</p:attrName>
                                        </p:attrNameLst>
                                      </p:cBhvr>
                                      <p:to>
                                        <p:strVal val="visible"/>
                                      </p:to>
                                    </p:set>
                                    <p:animEffect transition="in" filter="fade">
                                      <p:cBhvr>
                                        <p:cTn id="206" dur="750"/>
                                        <p:tgtEl>
                                          <p:spTgt spid="5122"/>
                                        </p:tgtEl>
                                      </p:cBhvr>
                                    </p:animEffect>
                                  </p:childTnLst>
                                  <p:subTnLst>
                                    <p:audio>
                                      <p:cMediaNode>
                                        <p:cTn display="0" masterRel="sameClick">
                                          <p:stCondLst>
                                            <p:cond evt="begin" delay="0">
                                              <p:tn val="204"/>
                                            </p:cond>
                                          </p:stCondLst>
                                          <p:endCondLst>
                                            <p:cond evt="onStopAudio" delay="0">
                                              <p:tgtEl>
                                                <p:sldTgt/>
                                              </p:tgtEl>
                                            </p:cond>
                                          </p:endCondLst>
                                        </p:cTn>
                                        <p:tgtEl>
                                          <p:sndTgt r:embed="rId7" name="arrow.wav"/>
                                        </p:tgtEl>
                                      </p:cMediaNode>
                                    </p:audio>
                                  </p:subTnLst>
                                </p:cTn>
                              </p:par>
                              <p:par>
                                <p:cTn id="207" presetID="3" presetClass="mediacall" presetSubtype="0" fill="hold" nodeType="withEffect">
                                  <p:stCondLst>
                                    <p:cond delay="10000"/>
                                  </p:stCondLst>
                                  <p:childTnLst>
                                    <p:cmd type="call" cmd="stop">
                                      <p:cBhvr>
                                        <p:cTn id="208" dur="1" fill="hold"/>
                                        <p:tgtEl>
                                          <p:spTgt spid="2"/>
                                        </p:tgtEl>
                                      </p:cBhvr>
                                    </p:cmd>
                                  </p:childTnLst>
                                </p:cTn>
                              </p:par>
                            </p:childTnLst>
                          </p:cTn>
                        </p:par>
                      </p:childTnLst>
                    </p:cTn>
                  </p:par>
                </p:childTnLst>
              </p:cTn>
              <p:nextCondLst>
                <p:cond evt="onClick" delay="0">
                  <p:tgtEl>
                    <p:spTgt spid="40"/>
                  </p:tgtEl>
                </p:cond>
              </p:nextCondLst>
            </p:seq>
          </p:childTnLst>
        </p:cTn>
      </p:par>
    </p:tnLst>
    <p:bldLst>
      <p:bldP spid="5" grpId="0" animBg="1"/>
      <p:bldP spid="8" grpId="0"/>
      <p:bldP spid="10" grpId="0"/>
      <p:bldP spid="10" grpId="1"/>
      <p:bldP spid="51" grpId="0" animBg="1"/>
      <p:bldP spid="51" grpId="1" animBg="1"/>
      <p:bldP spid="52" grpId="0" animBg="1"/>
      <p:bldP spid="52" grpId="1" animBg="1"/>
      <p:bldP spid="54" grpId="0" animBg="1"/>
      <p:bldP spid="55" grpId="0" animBg="1"/>
      <p:bldP spid="56" grpId="0" animBg="1"/>
      <p:bldP spid="57" grpId="0" animBg="1"/>
      <p:bldP spid="60" grpId="0"/>
      <p:bldP spid="79" grpId="0" animBg="1"/>
      <p:bldP spid="79" grpId="1" animBg="1"/>
      <p:bldP spid="84" grpId="0" animBg="1"/>
      <p:bldP spid="85" grpId="0" animBg="1"/>
      <p:bldP spid="86" grpId="0"/>
      <p:bldP spid="86" grpId="1"/>
      <p:bldP spid="87" grpId="0"/>
      <p:bldP spid="87" grpId="1"/>
      <p:bldP spid="88" grpId="0"/>
      <p:bldP spid="88" grpId="1"/>
      <p:bldP spid="89" grpId="0"/>
      <p:bldP spid="89" grpId="1"/>
      <p:bldP spid="90" grpId="0"/>
      <p:bldP spid="90" grpId="1"/>
      <p:bldP spid="91" grpId="0"/>
      <p:bldP spid="91" grpId="1"/>
      <p:bldP spid="92" grpId="0"/>
      <p:bldP spid="92" grpId="1"/>
      <p:bldP spid="93" grpId="0"/>
      <p:bldP spid="93" grpId="1"/>
      <p:bldP spid="94" grpId="0"/>
      <p:bldP spid="94" grpId="1"/>
      <p:bldP spid="95" grpId="0"/>
      <p:bldP spid="95" grpId="1"/>
      <p:bldP spid="96" grpId="0"/>
      <p:bldP spid="42" grpId="0" animBg="1"/>
      <p:bldP spid="42" grpId="1" animBg="1"/>
      <p:bldP spid="43" grpId="0" animBg="1"/>
      <p:bldP spid="43" grpId="1" animBg="1"/>
      <p:bldP spid="44" grpId="0"/>
      <p:bldP spid="44" grpId="1"/>
      <p:bldP spid="46" grpId="0"/>
      <p:bldP spid="46"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A4F71D2E-26EA-4E2C-871B-C3114455FE69}"/>
              </a:ext>
            </a:extLst>
          </p:cNvPr>
          <p:cNvSpPr/>
          <p:nvPr/>
        </p:nvSpPr>
        <p:spPr>
          <a:xfrm>
            <a:off x="1073616" y="1106346"/>
            <a:ext cx="8811065" cy="3539430"/>
          </a:xfrm>
          <a:prstGeom prst="rect">
            <a:avLst/>
          </a:prstGeom>
        </p:spPr>
        <p:txBody>
          <a:bodyPr wrap="square">
            <a:spAutoFit/>
          </a:bodyPr>
          <a:lstStyle/>
          <a:p>
            <a:pPr algn="just"/>
            <a:r>
              <a:rPr lang="en-US" sz="3200" b="1" dirty="0" err="1">
                <a:solidFill>
                  <a:srgbClr val="FF0000"/>
                </a:solidFill>
                <a:latin typeface="Times New Roman" panose="02020603050405020304" pitchFamily="18" charset="0"/>
                <a:cs typeface="Times New Roman" panose="02020603050405020304" pitchFamily="18" charset="0"/>
              </a:rPr>
              <a:t>Đặt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vấn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vừa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nhớ</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cách đổi đơn vị đo trong hệ đo lường của Mỹ và vận dụng vào làm một số bài toán thực tế. Ngoài đơn vị đo lường, chúng ta còn gặp các đại lượng tỉ lệ trong tài chính.</a:t>
            </a:r>
            <a:r>
              <a:rPr lang="en-US" sz="3200" dirty="0">
                <a:latin typeface="Times New Roman" panose="02020603050405020304" pitchFamily="18" charset="0"/>
                <a:cs typeface="Times New Roman" panose="02020603050405020304" pitchFamily="18" charset="0"/>
              </a:rPr>
              <a:t> </a:t>
            </a:r>
            <a:endParaRPr lang="vi-VN" sz="3200" dirty="0">
              <a:latin typeface="Times New Roman" panose="02020603050405020304" pitchFamily="18" charset="0"/>
              <a:cs typeface="Times New Roman" panose="02020603050405020304" pitchFamily="18" charset="0"/>
            </a:endParaRPr>
          </a:p>
          <a:p>
            <a:pPr algn="just"/>
            <a:endParaRPr lang="vi-VN" sz="3200" dirty="0">
              <a:latin typeface="Times New Roman" panose="02020603050405020304" pitchFamily="18" charset="0"/>
              <a:cs typeface="Times New Roman" panose="02020603050405020304" pitchFamily="18" charset="0"/>
            </a:endParaRPr>
          </a:p>
          <a:p>
            <a:pPr algn="just"/>
            <a:r>
              <a:rPr lang="vi-VN" sz="3200" dirty="0">
                <a:latin typeface="Times New Roman" panose="02020603050405020304" pitchFamily="18" charset="0"/>
                <a:cs typeface="Times New Roman" panose="02020603050405020304" pitchFamily="18" charset="0"/>
              </a:rPr>
              <a:t>Vậy đại lượng tỉ lệ trong tài chính có gì đặc biệt, chúng ta cùng tìm hiểu bài học ngày hôm nay.</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259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7978329"/>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GENSWF_SLIDE_UID" val="{4A2B188B-76CF-4FFD-89A6-FECCB3D9464A}:26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57150">
          <a:solidFill>
            <a:srgbClr val="92D050"/>
          </a:solidFill>
        </a:ln>
      </a:spPr>
      <a:bodyPr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ln>
          <a:noFill/>
        </a:ln>
      </a:spPr>
      <a:bodyPr vert="horz" lIns="91440" tIns="45720" rIns="91440" bIns="45720" rtlCol="0">
        <a:normAutofit/>
      </a:bodyPr>
      <a:lstStyle>
        <a:defPPr algn="just">
          <a:defRPr b="1">
            <a:solidFill>
              <a:srgbClr val="0000FF"/>
            </a:solidFill>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6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2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4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UI/customUI14.xml>ID15 2022CD STT202
</file>

<file path=docProps/app.xml><?xml version="1.0" encoding="utf-8"?>
<Properties xmlns="http://schemas.openxmlformats.org/officeDocument/2006/extended-properties" xmlns:vt="http://schemas.openxmlformats.org/officeDocument/2006/docPropsVTypes">
  <TotalTime>784</TotalTime>
  <Words>1766</Words>
  <Application>Microsoft Office PowerPoint</Application>
  <PresentationFormat>Custom</PresentationFormat>
  <Paragraphs>238</Paragraphs>
  <Slides>24</Slides>
  <Notes>7</Notes>
  <HiddenSlides>0</HiddenSlides>
  <MMClips>9</MMClips>
  <ScaleCrop>false</ScaleCrop>
  <HeadingPairs>
    <vt:vector size="6" baseType="variant">
      <vt:variant>
        <vt:lpstr>Theme</vt:lpstr>
      </vt:variant>
      <vt:variant>
        <vt:i4>8</vt:i4>
      </vt:variant>
      <vt:variant>
        <vt:lpstr>Embedded OLE Servers</vt:lpstr>
      </vt:variant>
      <vt:variant>
        <vt:i4>1</vt:i4>
      </vt:variant>
      <vt:variant>
        <vt:lpstr>Slide Titles</vt:lpstr>
      </vt:variant>
      <vt:variant>
        <vt:i4>24</vt:i4>
      </vt:variant>
    </vt:vector>
  </HeadingPairs>
  <TitlesOfParts>
    <vt:vector size="33" baseType="lpstr">
      <vt:lpstr>Office Theme</vt:lpstr>
      <vt:lpstr>1_Chủ đề Office</vt:lpstr>
      <vt:lpstr>1_Office Theme</vt:lpstr>
      <vt:lpstr>6_Thiết kế Tùy chỉnh</vt:lpstr>
      <vt:lpstr>3_Office Theme</vt:lpstr>
      <vt:lpstr>2_Office Theme</vt:lpstr>
      <vt:lpstr>2_Thiết kế Tùy chỉnh</vt:lpstr>
      <vt:lpstr>4_Thiết kế Tùy chỉnh</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Đại lượng tỉ lệ trong tài chính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64</cp:revision>
  <dcterms:created xsi:type="dcterms:W3CDTF">2022-06-17T13:26:47Z</dcterms:created>
  <dcterms:modified xsi:type="dcterms:W3CDTF">2023-05-15T09:47:14Z</dcterms:modified>
</cp:coreProperties>
</file>