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8" r:id="rId3"/>
    <p:sldId id="314" r:id="rId4"/>
    <p:sldId id="316" r:id="rId5"/>
    <p:sldId id="323" r:id="rId6"/>
    <p:sldId id="318" r:id="rId7"/>
    <p:sldId id="319" r:id="rId8"/>
    <p:sldId id="324" r:id="rId9"/>
    <p:sldId id="325" r:id="rId10"/>
    <p:sldId id="326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x-none" smtClean="0"/>
              <a:pPr/>
              <a:t>6/21/2022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pPr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  <p:extLst>
      <p:ext uri="{BB962C8B-B14F-4D97-AF65-F5344CB8AC3E}">
        <p14:creationId xmlns:p14="http://schemas.microsoft.com/office/powerpoint/2010/main" val="1360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2256312" y="85880"/>
            <a:ext cx="838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8151" y="1104406"/>
          <a:ext cx="10331531" cy="5011385"/>
        </p:xfrm>
        <a:graphic>
          <a:graphicData uri="http://schemas.openxmlformats.org/drawingml/2006/table">
            <a:tbl>
              <a:tblPr/>
              <a:tblGrid>
                <a:gridCol w="814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Nội dung kiểm tra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Đạt/ Chưa đạt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Bài nói có đầy đủ các phần mở bài, thân bài, kết bài.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Bài nói có thể hiện được tính hấp dẫn, thiết thực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của vấn đề </a:t>
                      </a: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được chọn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Bài nói có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lí lẽ, bằng chứng rõ ràng, mạch lạc, có các phương tiện liên kết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Các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lí lẽ, bằng chứng được sắp xếp theo </a:t>
                      </a: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trình tự hợp lí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Giọng to, rõ, mạch lạc, thể hiện cảm xúc phù hợp với nội dung 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vấn đề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Người nói tự tin, nhìn vào người nghe khi nói, sử dụng giọng trình bày, nét mặt, cử chỉ hợp lí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latin typeface="Times New Roman"/>
                          <a:ea typeface="Calibri"/>
                          <a:cs typeface="Times New Roman"/>
                        </a:rPr>
                        <a:t>Sử dụng các phương tiện hỗ trợ như tranh ảnh, video…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03F87B-2761-43FB-8E15-A6DAD14F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20C8B-CCA9-41E5-8962-72367F0B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215"/>
          <a:stretch/>
        </p:blipFill>
        <p:spPr>
          <a:xfrm>
            <a:off x="3165232" y="1524059"/>
            <a:ext cx="6564922" cy="379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153506" y="2141631"/>
            <a:ext cx="6025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b="1" dirty="0">
              <a:solidFill>
                <a:srgbClr val="0070C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5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34">
        <p15:prstTrans prst="drape"/>
      </p:transition>
    </mc:Choice>
    <mc:Fallback xmlns="">
      <p:transition spd="slow" advTm="873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2256312" y="85880"/>
            <a:ext cx="838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04357" y="1891694"/>
            <a:ext cx="4791550" cy="13234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ý kiến cho rằng,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2256312" y="85880"/>
            <a:ext cx="838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33400" y="847725"/>
            <a:ext cx="4752514" cy="52737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Trước khi nói, hãy trả lời các câu hỏi sau: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Bài nói nhằm mục đích gì?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Người nghe là ai?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Em chọn không gian nào để thực hiện bài nói (trình bày)?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Em dự định trình bày trong bao nhiêu phút?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Hãy xác định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Luyện nói theo nhóm, góp ý cho nhau về nội dung, cách nói.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81776" y="2200275"/>
            <a:ext cx="5406658" cy="266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Xác định mục đích, người nghe, không gian và thời gian nói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Chuẩn bị nội dung nói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Xác định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Những lí lẽ và bằng chứng bảo vệ ý kiến của mình trước sự phản bác của người nghe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2256312" y="85880"/>
            <a:ext cx="838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485775" y="885824"/>
            <a:ext cx="4800139" cy="52356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Trước khi nói, hãy trả lời các câu hỏi sau: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Bài nói nhằm mục đích gì?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Người nghe là ai?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Em chọn không gian nào để thực hiện bài nói (trình bày)?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Em dự định trình bày trong bao nhiêu phút?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Hãy xác định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Luyện nói theo nhóm, góp ý cho nhau về nội dung, cách nói.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Luyện tập, trao đổi, đánh giá.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Để trình bày tốt, em hãy luyện tập trước (trình bày một mình hoặc trước bạn bè)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Cách nói: tự nhiên, gần gũi, chia sẻ, giãi bày.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Trao đổi theo các tiêu chí trong phiếu học tập số 1.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2256312" y="85880"/>
            <a:ext cx="838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14325" y="1905000"/>
            <a:ext cx="4781582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Tổ chức cuộc thi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2256312" y="85880"/>
            <a:ext cx="838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14325" y="1905000"/>
            <a:ext cx="4781582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477000" y="2143125"/>
            <a:ext cx="5511434" cy="2905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MB: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TB: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2256312" y="85880"/>
            <a:ext cx="838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04357" y="1891694"/>
            <a:ext cx="4791550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682E-019D-48F9-AD46-7FE9F4C829AF}"/>
              </a:ext>
            </a:extLst>
          </p:cNvPr>
          <p:cNvSpPr txBox="1"/>
          <p:nvPr/>
        </p:nvSpPr>
        <p:spPr>
          <a:xfrm>
            <a:off x="2256312" y="85880"/>
            <a:ext cx="838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NÓI VÀ NGHE: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BÀY Ý KIẾN VỀ MỘT VẤN ĐỀ ĐỜI SỐNG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04357" y="1891694"/>
            <a:ext cx="4791550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C96F3-D92C-4676-8B2C-18470C238D74}"/>
              </a:ext>
            </a:extLst>
          </p:cNvPr>
          <p:cNvSpPr txBox="1"/>
          <p:nvPr/>
        </p:nvSpPr>
        <p:spPr>
          <a:xfrm>
            <a:off x="6467475" y="1162051"/>
            <a:ext cx="5366579" cy="4404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KB: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1004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jake noob</cp:lastModifiedBy>
  <cp:revision>66</cp:revision>
  <dcterms:created xsi:type="dcterms:W3CDTF">2021-12-19T15:46:24Z</dcterms:created>
  <dcterms:modified xsi:type="dcterms:W3CDTF">2022-06-21T08:16:58Z</dcterms:modified>
</cp:coreProperties>
</file>