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326" r:id="rId3"/>
    <p:sldId id="390" r:id="rId4"/>
    <p:sldId id="391" r:id="rId5"/>
    <p:sldId id="392" r:id="rId6"/>
    <p:sldId id="393" r:id="rId7"/>
    <p:sldId id="398" r:id="rId8"/>
    <p:sldId id="399" r:id="rId9"/>
    <p:sldId id="400" r:id="rId10"/>
    <p:sldId id="401" r:id="rId11"/>
    <p:sldId id="402" r:id="rId12"/>
    <p:sldId id="403" r:id="rId13"/>
    <p:sldId id="40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32" userDrawn="1">
          <p15:clr>
            <a:srgbClr val="A4A3A4"/>
          </p15:clr>
        </p15:guide>
        <p15:guide id="2" pos="7248" userDrawn="1">
          <p15:clr>
            <a:srgbClr val="A4A3A4"/>
          </p15:clr>
        </p15:guide>
        <p15:guide id="3" orient="horz" pos="648" userDrawn="1">
          <p15:clr>
            <a:srgbClr val="A4A3A4"/>
          </p15:clr>
        </p15:guide>
        <p15:guide id="4" orient="horz" pos="712" userDrawn="1">
          <p15:clr>
            <a:srgbClr val="A4A3A4"/>
          </p15:clr>
        </p15:guide>
        <p15:guide id="5" orient="horz" pos="3912" userDrawn="1">
          <p15:clr>
            <a:srgbClr val="A4A3A4"/>
          </p15:clr>
        </p15:guide>
        <p15:guide id="6" orient="horz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115" d="100"/>
          <a:sy n="115" d="100"/>
        </p:scale>
        <p:origin x="432" y="114"/>
      </p:cViewPr>
      <p:guideLst>
        <p:guide pos="432"/>
        <p:guide pos="7248"/>
        <p:guide orient="horz" pos="648"/>
        <p:guide orient="horz" pos="712"/>
        <p:guide orient="horz" pos="3912"/>
        <p:guide orient="horz"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3A2EDA-CEFF-4FC1-8129-31D51395F9E4}" type="datetimeFigureOut">
              <a:rPr lang="en-US" smtClean="0"/>
              <a:t>6/20/2022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16B946-BF5A-476B-A88B-0D5143C255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9418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6B946-BF5A-476B-A88B-0D5143C2554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638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7A883-0EEC-440C-B562-2FB3C8CB7763}" type="datetimeFigureOut">
              <a:rPr lang="en-US" smtClean="0"/>
              <a:t>6/20/2022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FF5AE-7BDA-4B70-A2FA-C7CFDABDD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417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7A883-0EEC-440C-B562-2FB3C8CB7763}" type="datetimeFigureOut">
              <a:rPr lang="en-US" smtClean="0"/>
              <a:t>6/20/2022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FF5AE-7BDA-4B70-A2FA-C7CFDABDD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404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7A883-0EEC-440C-B562-2FB3C8CB7763}" type="datetimeFigureOut">
              <a:rPr lang="en-US" smtClean="0"/>
              <a:t>6/20/2022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FF5AE-7BDA-4B70-A2FA-C7CFDABDD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168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7A883-0EEC-440C-B562-2FB3C8CB7763}" type="datetimeFigureOut">
              <a:rPr lang="en-US" smtClean="0"/>
              <a:t>6/20/2022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FF5AE-7BDA-4B70-A2FA-C7CFDABDD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884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7A883-0EEC-440C-B562-2FB3C8CB7763}" type="datetimeFigureOut">
              <a:rPr lang="en-US" smtClean="0"/>
              <a:t>6/20/2022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FF5AE-7BDA-4B70-A2FA-C7CFDABDD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931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7A883-0EEC-440C-B562-2FB3C8CB7763}" type="datetimeFigureOut">
              <a:rPr lang="en-US" smtClean="0"/>
              <a:t>6/20/2022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FF5AE-7BDA-4B70-A2FA-C7CFDABDD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369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7A883-0EEC-440C-B562-2FB3C8CB7763}" type="datetimeFigureOut">
              <a:rPr lang="en-US" smtClean="0"/>
              <a:t>6/20/2022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FF5AE-7BDA-4B70-A2FA-C7CFDABDD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908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7A883-0EEC-440C-B562-2FB3C8CB7763}" type="datetimeFigureOut">
              <a:rPr lang="en-US" smtClean="0"/>
              <a:t>6/20/2022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FF5AE-7BDA-4B70-A2FA-C7CFDABDD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214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7A883-0EEC-440C-B562-2FB3C8CB7763}" type="datetimeFigureOut">
              <a:rPr lang="en-US" smtClean="0"/>
              <a:t>6/20/2022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FF5AE-7BDA-4B70-A2FA-C7CFDABDD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862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7A883-0EEC-440C-B562-2FB3C8CB7763}" type="datetimeFigureOut">
              <a:rPr lang="en-US" smtClean="0"/>
              <a:t>6/20/2022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FF5AE-7BDA-4B70-A2FA-C7CFDABDD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826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7A883-0EEC-440C-B562-2FB3C8CB7763}" type="datetimeFigureOut">
              <a:rPr lang="en-US" smtClean="0"/>
              <a:t>6/20/2022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FF5AE-7BDA-4B70-A2FA-C7CFDABDD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674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37A883-0EEC-440C-B562-2FB3C8CB7763}" type="datetimeFigureOut">
              <a:rPr lang="en-US" smtClean="0"/>
              <a:t>6/20/2022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9FF5AE-7BDA-4B70-A2FA-C7CFDABDD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554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6" userDrawn="1">
          <p15:clr>
            <a:srgbClr val="F26B43"/>
          </p15:clr>
        </p15:guide>
        <p15:guide id="2" pos="7256" userDrawn="1">
          <p15:clr>
            <a:srgbClr val="F26B43"/>
          </p15:clr>
        </p15:guide>
        <p15:guide id="3" orient="horz" pos="648" userDrawn="1">
          <p15:clr>
            <a:srgbClr val="F26B43"/>
          </p15:clr>
        </p15:guide>
        <p15:guide id="4" orient="horz" pos="712" userDrawn="1">
          <p15:clr>
            <a:srgbClr val="F26B43"/>
          </p15:clr>
        </p15:guide>
        <p15:guide id="5" orient="horz" pos="3928" userDrawn="1">
          <p15:clr>
            <a:srgbClr val="F26B43"/>
          </p15:clr>
        </p15:guide>
        <p15:guide id="6" orient="horz" pos="386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10" Type="http://schemas.openxmlformats.org/officeDocument/2006/relationships/image" Target="../media/image7.jpeg"/><Relationship Id="rId4" Type="http://schemas.openxmlformats.org/officeDocument/2006/relationships/image" Target="../media/image2.jpeg"/><Relationship Id="rId9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8.jpeg"/><Relationship Id="rId7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8.jpeg"/><Relationship Id="rId7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20.png"/><Relationship Id="rId4" Type="http://schemas.openxmlformats.org/officeDocument/2006/relationships/image" Target="../media/image9.png"/><Relationship Id="rId9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8.jpeg"/><Relationship Id="rId7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8.jpeg"/><Relationship Id="rId7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21.png"/><Relationship Id="rId4" Type="http://schemas.openxmlformats.org/officeDocument/2006/relationships/image" Target="../media/image9.png"/><Relationship Id="rId9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jpeg"/><Relationship Id="rId7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4.png"/><Relationship Id="rId4" Type="http://schemas.openxmlformats.org/officeDocument/2006/relationships/image" Target="../media/image9.pn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8.jpeg"/><Relationship Id="rId7" Type="http://schemas.microsoft.com/office/2007/relationships/hdphoto" Target="../media/hdphoto2.wdp"/><Relationship Id="rId12" Type="http://schemas.openxmlformats.org/officeDocument/2006/relationships/image" Target="../media/image1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microsoft.com/office/2007/relationships/hdphoto" Target="../media/hdphoto4.wdp"/><Relationship Id="rId5" Type="http://schemas.openxmlformats.org/officeDocument/2006/relationships/image" Target="../media/image10.png"/><Relationship Id="rId10" Type="http://schemas.openxmlformats.org/officeDocument/2006/relationships/image" Target="../media/image16.png"/><Relationship Id="rId4" Type="http://schemas.openxmlformats.org/officeDocument/2006/relationships/image" Target="../media/image9.png"/><Relationship Id="rId9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8.jpeg"/><Relationship Id="rId7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8.jpeg"/><Relationship Id="rId4" Type="http://schemas.openxmlformats.org/officeDocument/2006/relationships/image" Target="../media/image9.png"/><Relationship Id="rId9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8.jpeg"/><Relationship Id="rId7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9.png"/><Relationship Id="rId4" Type="http://schemas.openxmlformats.org/officeDocument/2006/relationships/image" Target="../media/image9.png"/><Relationship Id="rId9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8.jpeg"/><Relationship Id="rId7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8.jpeg"/><Relationship Id="rId7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8.jpeg"/><Relationship Id="rId7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8.jpeg"/><Relationship Id="rId7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53154" y="0"/>
            <a:ext cx="8898081" cy="6833187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5128" y="0"/>
            <a:ext cx="4809760" cy="6858000"/>
            <a:chOff x="5128" y="0"/>
            <a:chExt cx="4809760" cy="6858000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3" name="Freeform 22"/>
            <p:cNvSpPr/>
            <p:nvPr/>
          </p:nvSpPr>
          <p:spPr>
            <a:xfrm>
              <a:off x="5128" y="0"/>
              <a:ext cx="4809760" cy="6858000"/>
            </a:xfrm>
            <a:custGeom>
              <a:avLst/>
              <a:gdLst>
                <a:gd name="connsiteX0" fmla="*/ 0 w 4176530"/>
                <a:gd name="connsiteY0" fmla="*/ 0 h 6858000"/>
                <a:gd name="connsiteX1" fmla="*/ 4176530 w 4176530"/>
                <a:gd name="connsiteY1" fmla="*/ 0 h 6858000"/>
                <a:gd name="connsiteX2" fmla="*/ 4176530 w 4176530"/>
                <a:gd name="connsiteY2" fmla="*/ 132702 h 6858000"/>
                <a:gd name="connsiteX3" fmla="*/ 4143375 w 4176530"/>
                <a:gd name="connsiteY3" fmla="*/ 142875 h 6858000"/>
                <a:gd name="connsiteX4" fmla="*/ 4057650 w 4176530"/>
                <a:gd name="connsiteY4" fmla="*/ 171450 h 6858000"/>
                <a:gd name="connsiteX5" fmla="*/ 3900488 w 4176530"/>
                <a:gd name="connsiteY5" fmla="*/ 185738 h 6858000"/>
                <a:gd name="connsiteX6" fmla="*/ 3829050 w 4176530"/>
                <a:gd name="connsiteY6" fmla="*/ 200025 h 6858000"/>
                <a:gd name="connsiteX7" fmla="*/ 3729038 w 4176530"/>
                <a:gd name="connsiteY7" fmla="*/ 228600 h 6858000"/>
                <a:gd name="connsiteX8" fmla="*/ 3586163 w 4176530"/>
                <a:gd name="connsiteY8" fmla="*/ 271463 h 6858000"/>
                <a:gd name="connsiteX9" fmla="*/ 3543300 w 4176530"/>
                <a:gd name="connsiteY9" fmla="*/ 314325 h 6858000"/>
                <a:gd name="connsiteX10" fmla="*/ 3486150 w 4176530"/>
                <a:gd name="connsiteY10" fmla="*/ 400050 h 6858000"/>
                <a:gd name="connsiteX11" fmla="*/ 3443288 w 4176530"/>
                <a:gd name="connsiteY11" fmla="*/ 528638 h 6858000"/>
                <a:gd name="connsiteX12" fmla="*/ 3429000 w 4176530"/>
                <a:gd name="connsiteY12" fmla="*/ 571500 h 6858000"/>
                <a:gd name="connsiteX13" fmla="*/ 3414713 w 4176530"/>
                <a:gd name="connsiteY13" fmla="*/ 614363 h 6858000"/>
                <a:gd name="connsiteX14" fmla="*/ 3429000 w 4176530"/>
                <a:gd name="connsiteY14" fmla="*/ 885825 h 6858000"/>
                <a:gd name="connsiteX15" fmla="*/ 3457575 w 4176530"/>
                <a:gd name="connsiteY15" fmla="*/ 971550 h 6858000"/>
                <a:gd name="connsiteX16" fmla="*/ 3500438 w 4176530"/>
                <a:gd name="connsiteY16" fmla="*/ 1057275 h 6858000"/>
                <a:gd name="connsiteX17" fmla="*/ 3500438 w 4176530"/>
                <a:gd name="connsiteY17" fmla="*/ 1228725 h 6858000"/>
                <a:gd name="connsiteX18" fmla="*/ 3486150 w 4176530"/>
                <a:gd name="connsiteY18" fmla="*/ 1271588 h 6858000"/>
                <a:gd name="connsiteX19" fmla="*/ 3443288 w 4176530"/>
                <a:gd name="connsiteY19" fmla="*/ 1300163 h 6858000"/>
                <a:gd name="connsiteX20" fmla="*/ 3414713 w 4176530"/>
                <a:gd name="connsiteY20" fmla="*/ 1343025 h 6858000"/>
                <a:gd name="connsiteX21" fmla="*/ 3386138 w 4176530"/>
                <a:gd name="connsiteY21" fmla="*/ 1428750 h 6858000"/>
                <a:gd name="connsiteX22" fmla="*/ 3400425 w 4176530"/>
                <a:gd name="connsiteY22" fmla="*/ 1585913 h 6858000"/>
                <a:gd name="connsiteX23" fmla="*/ 3429000 w 4176530"/>
                <a:gd name="connsiteY23" fmla="*/ 1628775 h 6858000"/>
                <a:gd name="connsiteX24" fmla="*/ 3441905 w 4176530"/>
                <a:gd name="connsiteY24" fmla="*/ 1669939 h 6858000"/>
                <a:gd name="connsiteX25" fmla="*/ 3439320 w 4176530"/>
                <a:gd name="connsiteY25" fmla="*/ 1666476 h 6858000"/>
                <a:gd name="connsiteX26" fmla="*/ 3438936 w 4176530"/>
                <a:gd name="connsiteY26" fmla="*/ 1665921 h 6858000"/>
                <a:gd name="connsiteX27" fmla="*/ 3437911 w 4176530"/>
                <a:gd name="connsiteY27" fmla="*/ 1664590 h 6858000"/>
                <a:gd name="connsiteX28" fmla="*/ 3439320 w 4176530"/>
                <a:gd name="connsiteY28" fmla="*/ 1666476 h 6858000"/>
                <a:gd name="connsiteX29" fmla="*/ 3448936 w 4176530"/>
                <a:gd name="connsiteY29" fmla="*/ 1680402 h 6858000"/>
                <a:gd name="connsiteX30" fmla="*/ 3471863 w 4176530"/>
                <a:gd name="connsiteY30" fmla="*/ 1714500 h 6858000"/>
                <a:gd name="connsiteX31" fmla="*/ 3500438 w 4176530"/>
                <a:gd name="connsiteY31" fmla="*/ 1828800 h 6858000"/>
                <a:gd name="connsiteX32" fmla="*/ 3443288 w 4176530"/>
                <a:gd name="connsiteY32" fmla="*/ 1943100 h 6858000"/>
                <a:gd name="connsiteX33" fmla="*/ 3371850 w 4176530"/>
                <a:gd name="connsiteY33" fmla="*/ 2014538 h 6858000"/>
                <a:gd name="connsiteX34" fmla="*/ 3314700 w 4176530"/>
                <a:gd name="connsiteY34" fmla="*/ 2100263 h 6858000"/>
                <a:gd name="connsiteX35" fmla="*/ 3271838 w 4176530"/>
                <a:gd name="connsiteY35" fmla="*/ 2200275 h 6858000"/>
                <a:gd name="connsiteX36" fmla="*/ 3286125 w 4176530"/>
                <a:gd name="connsiteY36" fmla="*/ 2414588 h 6858000"/>
                <a:gd name="connsiteX37" fmla="*/ 3357563 w 4176530"/>
                <a:gd name="connsiteY37" fmla="*/ 2543175 h 6858000"/>
                <a:gd name="connsiteX38" fmla="*/ 3400425 w 4176530"/>
                <a:gd name="connsiteY38" fmla="*/ 2600325 h 6858000"/>
                <a:gd name="connsiteX39" fmla="*/ 3457575 w 4176530"/>
                <a:gd name="connsiteY39" fmla="*/ 2686050 h 6858000"/>
                <a:gd name="connsiteX40" fmla="*/ 3486150 w 4176530"/>
                <a:gd name="connsiteY40" fmla="*/ 2728913 h 6858000"/>
                <a:gd name="connsiteX41" fmla="*/ 3443288 w 4176530"/>
                <a:gd name="connsiteY41" fmla="*/ 2914650 h 6858000"/>
                <a:gd name="connsiteX42" fmla="*/ 3400425 w 4176530"/>
                <a:gd name="connsiteY42" fmla="*/ 2943225 h 6858000"/>
                <a:gd name="connsiteX43" fmla="*/ 3343275 w 4176530"/>
                <a:gd name="connsiteY43" fmla="*/ 3028950 h 6858000"/>
                <a:gd name="connsiteX44" fmla="*/ 3286125 w 4176530"/>
                <a:gd name="connsiteY44" fmla="*/ 3114675 h 6858000"/>
                <a:gd name="connsiteX45" fmla="*/ 3286125 w 4176530"/>
                <a:gd name="connsiteY45" fmla="*/ 3328988 h 6858000"/>
                <a:gd name="connsiteX46" fmla="*/ 3328988 w 4176530"/>
                <a:gd name="connsiteY46" fmla="*/ 3386138 h 6858000"/>
                <a:gd name="connsiteX47" fmla="*/ 3371850 w 4176530"/>
                <a:gd name="connsiteY47" fmla="*/ 3514725 h 6858000"/>
                <a:gd name="connsiteX48" fmla="*/ 3400425 w 4176530"/>
                <a:gd name="connsiteY48" fmla="*/ 3657600 h 6858000"/>
                <a:gd name="connsiteX49" fmla="*/ 3471863 w 4176530"/>
                <a:gd name="connsiteY49" fmla="*/ 3743325 h 6858000"/>
                <a:gd name="connsiteX50" fmla="*/ 3471863 w 4176530"/>
                <a:gd name="connsiteY50" fmla="*/ 3929063 h 6858000"/>
                <a:gd name="connsiteX51" fmla="*/ 3443288 w 4176530"/>
                <a:gd name="connsiteY51" fmla="*/ 4014788 h 6858000"/>
                <a:gd name="connsiteX52" fmla="*/ 3343275 w 4176530"/>
                <a:gd name="connsiteY52" fmla="*/ 4086225 h 6858000"/>
                <a:gd name="connsiteX53" fmla="*/ 3257550 w 4176530"/>
                <a:gd name="connsiteY53" fmla="*/ 4171950 h 6858000"/>
                <a:gd name="connsiteX54" fmla="*/ 3214688 w 4176530"/>
                <a:gd name="connsiteY54" fmla="*/ 4300538 h 6858000"/>
                <a:gd name="connsiteX55" fmla="*/ 3200400 w 4176530"/>
                <a:gd name="connsiteY55" fmla="*/ 4343400 h 6858000"/>
                <a:gd name="connsiteX56" fmla="*/ 3186113 w 4176530"/>
                <a:gd name="connsiteY56" fmla="*/ 4386263 h 6858000"/>
                <a:gd name="connsiteX57" fmla="*/ 3200400 w 4176530"/>
                <a:gd name="connsiteY57" fmla="*/ 4600575 h 6858000"/>
                <a:gd name="connsiteX58" fmla="*/ 3214688 w 4176530"/>
                <a:gd name="connsiteY58" fmla="*/ 4643438 h 6858000"/>
                <a:gd name="connsiteX59" fmla="*/ 3271838 w 4176530"/>
                <a:gd name="connsiteY59" fmla="*/ 4729163 h 6858000"/>
                <a:gd name="connsiteX60" fmla="*/ 3314700 w 4176530"/>
                <a:gd name="connsiteY60" fmla="*/ 4772025 h 6858000"/>
                <a:gd name="connsiteX61" fmla="*/ 3386138 w 4176530"/>
                <a:gd name="connsiteY61" fmla="*/ 4829175 h 6858000"/>
                <a:gd name="connsiteX62" fmla="*/ 3408676 w 4176530"/>
                <a:gd name="connsiteY62" fmla="*/ 4863665 h 6858000"/>
                <a:gd name="connsiteX63" fmla="*/ 3417623 w 4176530"/>
                <a:gd name="connsiteY63" fmla="*/ 4878247 h 6858000"/>
                <a:gd name="connsiteX64" fmla="*/ 3418734 w 4176530"/>
                <a:gd name="connsiteY64" fmla="*/ 4880444 h 6858000"/>
                <a:gd name="connsiteX65" fmla="*/ 3417985 w 4176530"/>
                <a:gd name="connsiteY65" fmla="*/ 4878837 h 6858000"/>
                <a:gd name="connsiteX66" fmla="*/ 3417623 w 4176530"/>
                <a:gd name="connsiteY66" fmla="*/ 4878247 h 6858000"/>
                <a:gd name="connsiteX67" fmla="*/ 3415596 w 4176530"/>
                <a:gd name="connsiteY67" fmla="*/ 4874239 h 6858000"/>
                <a:gd name="connsiteX68" fmla="*/ 3457575 w 4176530"/>
                <a:gd name="connsiteY68" fmla="*/ 4886325 h 6858000"/>
                <a:gd name="connsiteX69" fmla="*/ 3486150 w 4176530"/>
                <a:gd name="connsiteY69" fmla="*/ 4929188 h 6858000"/>
                <a:gd name="connsiteX70" fmla="*/ 3471863 w 4176530"/>
                <a:gd name="connsiteY70" fmla="*/ 4972050 h 6858000"/>
                <a:gd name="connsiteX71" fmla="*/ 3400425 w 4176530"/>
                <a:gd name="connsiteY71" fmla="*/ 5057775 h 6858000"/>
                <a:gd name="connsiteX72" fmla="*/ 3271838 w 4176530"/>
                <a:gd name="connsiteY72" fmla="*/ 5157788 h 6858000"/>
                <a:gd name="connsiteX73" fmla="*/ 3214688 w 4176530"/>
                <a:gd name="connsiteY73" fmla="*/ 5243513 h 6858000"/>
                <a:gd name="connsiteX74" fmla="*/ 3186113 w 4176530"/>
                <a:gd name="connsiteY74" fmla="*/ 5286375 h 6858000"/>
                <a:gd name="connsiteX75" fmla="*/ 3157538 w 4176530"/>
                <a:gd name="connsiteY75" fmla="*/ 5329238 h 6858000"/>
                <a:gd name="connsiteX76" fmla="*/ 3114675 w 4176530"/>
                <a:gd name="connsiteY76" fmla="*/ 5472113 h 6858000"/>
                <a:gd name="connsiteX77" fmla="*/ 3100388 w 4176530"/>
                <a:gd name="connsiteY77" fmla="*/ 5514975 h 6858000"/>
                <a:gd name="connsiteX78" fmla="*/ 3114675 w 4176530"/>
                <a:gd name="connsiteY78" fmla="*/ 5629275 h 6858000"/>
                <a:gd name="connsiteX79" fmla="*/ 3171825 w 4176530"/>
                <a:gd name="connsiteY79" fmla="*/ 5772150 h 6858000"/>
                <a:gd name="connsiteX80" fmla="*/ 3300413 w 4176530"/>
                <a:gd name="connsiteY80" fmla="*/ 5929313 h 6858000"/>
                <a:gd name="connsiteX81" fmla="*/ 3443288 w 4176530"/>
                <a:gd name="connsiteY81" fmla="*/ 5972175 h 6858000"/>
                <a:gd name="connsiteX82" fmla="*/ 3486150 w 4176530"/>
                <a:gd name="connsiteY82" fmla="*/ 5986463 h 6858000"/>
                <a:gd name="connsiteX83" fmla="*/ 3629025 w 4176530"/>
                <a:gd name="connsiteY83" fmla="*/ 6015038 h 6858000"/>
                <a:gd name="connsiteX84" fmla="*/ 3642799 w 4176530"/>
                <a:gd name="connsiteY84" fmla="*/ 6056789 h 6858000"/>
                <a:gd name="connsiteX85" fmla="*/ 3645554 w 4176530"/>
                <a:gd name="connsiteY85" fmla="*/ 6065458 h 6858000"/>
                <a:gd name="connsiteX86" fmla="*/ 3646012 w 4176530"/>
                <a:gd name="connsiteY86" fmla="*/ 6067041 h 6858000"/>
                <a:gd name="connsiteX87" fmla="*/ 3647320 w 4176530"/>
                <a:gd name="connsiteY87" fmla="*/ 6071013 h 6858000"/>
                <a:gd name="connsiteX88" fmla="*/ 3645554 w 4176530"/>
                <a:gd name="connsiteY88" fmla="*/ 6065458 h 6858000"/>
                <a:gd name="connsiteX89" fmla="*/ 3642300 w 4176530"/>
                <a:gd name="connsiteY89" fmla="*/ 6054201 h 6858000"/>
                <a:gd name="connsiteX90" fmla="*/ 3671888 w 4176530"/>
                <a:gd name="connsiteY90" fmla="*/ 6100763 h 6858000"/>
                <a:gd name="connsiteX91" fmla="*/ 3714750 w 4176530"/>
                <a:gd name="connsiteY91" fmla="*/ 6229350 h 6858000"/>
                <a:gd name="connsiteX92" fmla="*/ 3729038 w 4176530"/>
                <a:gd name="connsiteY92" fmla="*/ 6272213 h 6858000"/>
                <a:gd name="connsiteX93" fmla="*/ 3757613 w 4176530"/>
                <a:gd name="connsiteY93" fmla="*/ 6315075 h 6858000"/>
                <a:gd name="connsiteX94" fmla="*/ 3786188 w 4176530"/>
                <a:gd name="connsiteY94" fmla="*/ 6400800 h 6858000"/>
                <a:gd name="connsiteX95" fmla="*/ 3800475 w 4176530"/>
                <a:gd name="connsiteY95" fmla="*/ 6443663 h 6858000"/>
                <a:gd name="connsiteX96" fmla="*/ 3900488 w 4176530"/>
                <a:gd name="connsiteY96" fmla="*/ 6572250 h 6858000"/>
                <a:gd name="connsiteX97" fmla="*/ 3943350 w 4176530"/>
                <a:gd name="connsiteY97" fmla="*/ 6600825 h 6858000"/>
                <a:gd name="connsiteX98" fmla="*/ 4057650 w 4176530"/>
                <a:gd name="connsiteY98" fmla="*/ 6700838 h 6858000"/>
                <a:gd name="connsiteX99" fmla="*/ 4100513 w 4176530"/>
                <a:gd name="connsiteY99" fmla="*/ 6729413 h 6858000"/>
                <a:gd name="connsiteX100" fmla="*/ 4114800 w 4176530"/>
                <a:gd name="connsiteY100" fmla="*/ 6772275 h 6858000"/>
                <a:gd name="connsiteX101" fmla="*/ 4169352 w 4176530"/>
                <a:gd name="connsiteY101" fmla="*/ 6845574 h 6858000"/>
                <a:gd name="connsiteX102" fmla="*/ 4176530 w 4176530"/>
                <a:gd name="connsiteY102" fmla="*/ 6852822 h 6858000"/>
                <a:gd name="connsiteX103" fmla="*/ 4176530 w 4176530"/>
                <a:gd name="connsiteY103" fmla="*/ 6858000 h 6858000"/>
                <a:gd name="connsiteX104" fmla="*/ 0 w 4176530"/>
                <a:gd name="connsiteY104" fmla="*/ 6858000 h 6858000"/>
                <a:gd name="connsiteX105" fmla="*/ 0 w 4176530"/>
                <a:gd name="connsiteY105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</a:cxnLst>
              <a:rect l="l" t="t" r="r" b="b"/>
              <a:pathLst>
                <a:path w="4176530" h="6858000">
                  <a:moveTo>
                    <a:pt x="0" y="0"/>
                  </a:moveTo>
                  <a:lnTo>
                    <a:pt x="4176530" y="0"/>
                  </a:lnTo>
                  <a:lnTo>
                    <a:pt x="4176530" y="132702"/>
                  </a:lnTo>
                  <a:lnTo>
                    <a:pt x="4143375" y="142875"/>
                  </a:lnTo>
                  <a:cubicBezTo>
                    <a:pt x="4143368" y="142877"/>
                    <a:pt x="4057657" y="171449"/>
                    <a:pt x="4057650" y="171450"/>
                  </a:cubicBezTo>
                  <a:lnTo>
                    <a:pt x="3900488" y="185738"/>
                  </a:lnTo>
                  <a:cubicBezTo>
                    <a:pt x="3876675" y="190500"/>
                    <a:pt x="3852756" y="194757"/>
                    <a:pt x="3829050" y="200025"/>
                  </a:cubicBezTo>
                  <a:cubicBezTo>
                    <a:pt x="3748570" y="217909"/>
                    <a:pt x="3797216" y="208147"/>
                    <a:pt x="3729038" y="228600"/>
                  </a:cubicBezTo>
                  <a:cubicBezTo>
                    <a:pt x="3565511" y="277658"/>
                    <a:pt x="3683216" y="239111"/>
                    <a:pt x="3586163" y="271463"/>
                  </a:cubicBezTo>
                  <a:cubicBezTo>
                    <a:pt x="3571875" y="285750"/>
                    <a:pt x="3555705" y="298376"/>
                    <a:pt x="3543300" y="314325"/>
                  </a:cubicBezTo>
                  <a:cubicBezTo>
                    <a:pt x="3522215" y="341434"/>
                    <a:pt x="3486150" y="400050"/>
                    <a:pt x="3486150" y="400050"/>
                  </a:cubicBezTo>
                  <a:lnTo>
                    <a:pt x="3443288" y="528638"/>
                  </a:lnTo>
                  <a:lnTo>
                    <a:pt x="3429000" y="571500"/>
                  </a:lnTo>
                  <a:lnTo>
                    <a:pt x="3414713" y="614363"/>
                  </a:lnTo>
                  <a:cubicBezTo>
                    <a:pt x="3419475" y="704850"/>
                    <a:pt x="3418204" y="795858"/>
                    <a:pt x="3429000" y="885825"/>
                  </a:cubicBezTo>
                  <a:cubicBezTo>
                    <a:pt x="3432589" y="915731"/>
                    <a:pt x="3448050" y="942975"/>
                    <a:pt x="3457575" y="971550"/>
                  </a:cubicBezTo>
                  <a:cubicBezTo>
                    <a:pt x="3477293" y="1030702"/>
                    <a:pt x="3463510" y="1001883"/>
                    <a:pt x="3500438" y="1057275"/>
                  </a:cubicBezTo>
                  <a:cubicBezTo>
                    <a:pt x="3526505" y="1135480"/>
                    <a:pt x="3521705" y="1101122"/>
                    <a:pt x="3500438" y="1228725"/>
                  </a:cubicBezTo>
                  <a:cubicBezTo>
                    <a:pt x="3497962" y="1243581"/>
                    <a:pt x="3495558" y="1259828"/>
                    <a:pt x="3486150" y="1271588"/>
                  </a:cubicBezTo>
                  <a:cubicBezTo>
                    <a:pt x="3475423" y="1284997"/>
                    <a:pt x="3457575" y="1290638"/>
                    <a:pt x="3443288" y="1300163"/>
                  </a:cubicBezTo>
                  <a:cubicBezTo>
                    <a:pt x="3433763" y="1314450"/>
                    <a:pt x="3421687" y="1327334"/>
                    <a:pt x="3414713" y="1343025"/>
                  </a:cubicBezTo>
                  <a:cubicBezTo>
                    <a:pt x="3402480" y="1370550"/>
                    <a:pt x="3386138" y="1428750"/>
                    <a:pt x="3386138" y="1428750"/>
                  </a:cubicBezTo>
                  <a:cubicBezTo>
                    <a:pt x="3390900" y="1481138"/>
                    <a:pt x="3389403" y="1534477"/>
                    <a:pt x="3400425" y="1585913"/>
                  </a:cubicBezTo>
                  <a:cubicBezTo>
                    <a:pt x="3404023" y="1602703"/>
                    <a:pt x="3421321" y="1613417"/>
                    <a:pt x="3429000" y="1628775"/>
                  </a:cubicBezTo>
                  <a:cubicBezTo>
                    <a:pt x="3458577" y="1687928"/>
                    <a:pt x="3448820" y="1678650"/>
                    <a:pt x="3441905" y="1669939"/>
                  </a:cubicBezTo>
                  <a:lnTo>
                    <a:pt x="3439320" y="1666476"/>
                  </a:lnTo>
                  <a:lnTo>
                    <a:pt x="3438936" y="1665921"/>
                  </a:lnTo>
                  <a:cubicBezTo>
                    <a:pt x="3437319" y="1663645"/>
                    <a:pt x="3437196" y="1663561"/>
                    <a:pt x="3437911" y="1664590"/>
                  </a:cubicBezTo>
                  <a:lnTo>
                    <a:pt x="3439320" y="1666476"/>
                  </a:lnTo>
                  <a:lnTo>
                    <a:pt x="3448936" y="1680402"/>
                  </a:lnTo>
                  <a:cubicBezTo>
                    <a:pt x="3454204" y="1688139"/>
                    <a:pt x="3461627" y="1699146"/>
                    <a:pt x="3471863" y="1714500"/>
                  </a:cubicBezTo>
                  <a:cubicBezTo>
                    <a:pt x="3483136" y="1748320"/>
                    <a:pt x="3500438" y="1794323"/>
                    <a:pt x="3500438" y="1828800"/>
                  </a:cubicBezTo>
                  <a:cubicBezTo>
                    <a:pt x="3500438" y="1912581"/>
                    <a:pt x="3488136" y="1889282"/>
                    <a:pt x="3443288" y="1943100"/>
                  </a:cubicBezTo>
                  <a:cubicBezTo>
                    <a:pt x="3383757" y="2014538"/>
                    <a:pt x="3450432" y="1962151"/>
                    <a:pt x="3371850" y="2014538"/>
                  </a:cubicBezTo>
                  <a:cubicBezTo>
                    <a:pt x="3352800" y="2043113"/>
                    <a:pt x="3323029" y="2066945"/>
                    <a:pt x="3314700" y="2100263"/>
                  </a:cubicBezTo>
                  <a:cubicBezTo>
                    <a:pt x="3296248" y="2174072"/>
                    <a:pt x="3311305" y="2141075"/>
                    <a:pt x="3271838" y="2200275"/>
                  </a:cubicBezTo>
                  <a:cubicBezTo>
                    <a:pt x="3276600" y="2271713"/>
                    <a:pt x="3274959" y="2343868"/>
                    <a:pt x="3286125" y="2414588"/>
                  </a:cubicBezTo>
                  <a:cubicBezTo>
                    <a:pt x="3288943" y="2432433"/>
                    <a:pt x="3353518" y="2537107"/>
                    <a:pt x="3357563" y="2543175"/>
                  </a:cubicBezTo>
                  <a:cubicBezTo>
                    <a:pt x="3370772" y="2562988"/>
                    <a:pt x="3386770" y="2580817"/>
                    <a:pt x="3400425" y="2600325"/>
                  </a:cubicBezTo>
                  <a:cubicBezTo>
                    <a:pt x="3420119" y="2628460"/>
                    <a:pt x="3438525" y="2657475"/>
                    <a:pt x="3457575" y="2686050"/>
                  </a:cubicBezTo>
                  <a:lnTo>
                    <a:pt x="3486150" y="2728913"/>
                  </a:lnTo>
                  <a:cubicBezTo>
                    <a:pt x="3478690" y="2803513"/>
                    <a:pt x="3495350" y="2862588"/>
                    <a:pt x="3443288" y="2914650"/>
                  </a:cubicBezTo>
                  <a:cubicBezTo>
                    <a:pt x="3431146" y="2926792"/>
                    <a:pt x="3414713" y="2933700"/>
                    <a:pt x="3400425" y="2943225"/>
                  </a:cubicBezTo>
                  <a:cubicBezTo>
                    <a:pt x="3373101" y="3025200"/>
                    <a:pt x="3405706" y="2948683"/>
                    <a:pt x="3343275" y="3028950"/>
                  </a:cubicBezTo>
                  <a:cubicBezTo>
                    <a:pt x="3322190" y="3056059"/>
                    <a:pt x="3286125" y="3114675"/>
                    <a:pt x="3286125" y="3114675"/>
                  </a:cubicBezTo>
                  <a:cubicBezTo>
                    <a:pt x="3258367" y="3197952"/>
                    <a:pt x="3252829" y="3195806"/>
                    <a:pt x="3286125" y="3328988"/>
                  </a:cubicBezTo>
                  <a:cubicBezTo>
                    <a:pt x="3291900" y="3352090"/>
                    <a:pt x="3314700" y="3367088"/>
                    <a:pt x="3328988" y="3386138"/>
                  </a:cubicBezTo>
                  <a:cubicBezTo>
                    <a:pt x="3343275" y="3429000"/>
                    <a:pt x="3365460" y="3469998"/>
                    <a:pt x="3371850" y="3514725"/>
                  </a:cubicBezTo>
                  <a:cubicBezTo>
                    <a:pt x="3377115" y="3551578"/>
                    <a:pt x="3380477" y="3617703"/>
                    <a:pt x="3400425" y="3657600"/>
                  </a:cubicBezTo>
                  <a:cubicBezTo>
                    <a:pt x="3420317" y="3697385"/>
                    <a:pt x="3440263" y="3711726"/>
                    <a:pt x="3471863" y="3743325"/>
                  </a:cubicBezTo>
                  <a:cubicBezTo>
                    <a:pt x="3498503" y="3823249"/>
                    <a:pt x="3496489" y="3797724"/>
                    <a:pt x="3471863" y="3929063"/>
                  </a:cubicBezTo>
                  <a:cubicBezTo>
                    <a:pt x="3466312" y="3958668"/>
                    <a:pt x="3467798" y="3997281"/>
                    <a:pt x="3443288" y="4014788"/>
                  </a:cubicBezTo>
                  <a:cubicBezTo>
                    <a:pt x="3409950" y="4038600"/>
                    <a:pt x="3373727" y="4058819"/>
                    <a:pt x="3343275" y="4086225"/>
                  </a:cubicBezTo>
                  <a:cubicBezTo>
                    <a:pt x="3191373" y="4222936"/>
                    <a:pt x="3391428" y="4082699"/>
                    <a:pt x="3257550" y="4171950"/>
                  </a:cubicBezTo>
                  <a:lnTo>
                    <a:pt x="3214688" y="4300538"/>
                  </a:lnTo>
                  <a:lnTo>
                    <a:pt x="3200400" y="4343400"/>
                  </a:lnTo>
                  <a:lnTo>
                    <a:pt x="3186113" y="4386263"/>
                  </a:lnTo>
                  <a:cubicBezTo>
                    <a:pt x="3190875" y="4457700"/>
                    <a:pt x="3192494" y="4529417"/>
                    <a:pt x="3200400" y="4600575"/>
                  </a:cubicBezTo>
                  <a:cubicBezTo>
                    <a:pt x="3202063" y="4615543"/>
                    <a:pt x="3207374" y="4630273"/>
                    <a:pt x="3214688" y="4643438"/>
                  </a:cubicBezTo>
                  <a:cubicBezTo>
                    <a:pt x="3231366" y="4673459"/>
                    <a:pt x="3250754" y="4702054"/>
                    <a:pt x="3271838" y="4729163"/>
                  </a:cubicBezTo>
                  <a:cubicBezTo>
                    <a:pt x="3284243" y="4745112"/>
                    <a:pt x="3301765" y="4756503"/>
                    <a:pt x="3314700" y="4772025"/>
                  </a:cubicBezTo>
                  <a:cubicBezTo>
                    <a:pt x="3364412" y="4831680"/>
                    <a:pt x="3315773" y="4805721"/>
                    <a:pt x="3386138" y="4829175"/>
                  </a:cubicBezTo>
                  <a:cubicBezTo>
                    <a:pt x="3396375" y="4844530"/>
                    <a:pt x="3403628" y="4855707"/>
                    <a:pt x="3408676" y="4863665"/>
                  </a:cubicBezTo>
                  <a:lnTo>
                    <a:pt x="3417623" y="4878247"/>
                  </a:lnTo>
                  <a:lnTo>
                    <a:pt x="3418734" y="4880444"/>
                  </a:lnTo>
                  <a:cubicBezTo>
                    <a:pt x="3419392" y="4881531"/>
                    <a:pt x="3419402" y="4881314"/>
                    <a:pt x="3417985" y="4878837"/>
                  </a:cubicBezTo>
                  <a:lnTo>
                    <a:pt x="3417623" y="4878247"/>
                  </a:lnTo>
                  <a:lnTo>
                    <a:pt x="3415596" y="4874239"/>
                  </a:lnTo>
                  <a:cubicBezTo>
                    <a:pt x="3410895" y="4863312"/>
                    <a:pt x="3408281" y="4846890"/>
                    <a:pt x="3457575" y="4886325"/>
                  </a:cubicBezTo>
                  <a:cubicBezTo>
                    <a:pt x="3470984" y="4897052"/>
                    <a:pt x="3476625" y="4914900"/>
                    <a:pt x="3486150" y="4929188"/>
                  </a:cubicBezTo>
                  <a:cubicBezTo>
                    <a:pt x="3481388" y="4943475"/>
                    <a:pt x="3478598" y="4958580"/>
                    <a:pt x="3471863" y="4972050"/>
                  </a:cubicBezTo>
                  <a:cubicBezTo>
                    <a:pt x="3456853" y="5002070"/>
                    <a:pt x="3426280" y="5037666"/>
                    <a:pt x="3400425" y="5057775"/>
                  </a:cubicBezTo>
                  <a:cubicBezTo>
                    <a:pt x="3339651" y="5105043"/>
                    <a:pt x="3314413" y="5103049"/>
                    <a:pt x="3271838" y="5157788"/>
                  </a:cubicBezTo>
                  <a:cubicBezTo>
                    <a:pt x="3250754" y="5184897"/>
                    <a:pt x="3233738" y="5214938"/>
                    <a:pt x="3214688" y="5243513"/>
                  </a:cubicBezTo>
                  <a:lnTo>
                    <a:pt x="3186113" y="5286375"/>
                  </a:lnTo>
                  <a:lnTo>
                    <a:pt x="3157538" y="5329238"/>
                  </a:lnTo>
                  <a:cubicBezTo>
                    <a:pt x="3135944" y="5415611"/>
                    <a:pt x="3149460" y="5367756"/>
                    <a:pt x="3114675" y="5472113"/>
                  </a:cubicBezTo>
                  <a:lnTo>
                    <a:pt x="3100388" y="5514975"/>
                  </a:lnTo>
                  <a:cubicBezTo>
                    <a:pt x="3105150" y="5553075"/>
                    <a:pt x="3106630" y="5591731"/>
                    <a:pt x="3114675" y="5629275"/>
                  </a:cubicBezTo>
                  <a:cubicBezTo>
                    <a:pt x="3123306" y="5669554"/>
                    <a:pt x="3148645" y="5734482"/>
                    <a:pt x="3171825" y="5772150"/>
                  </a:cubicBezTo>
                  <a:cubicBezTo>
                    <a:pt x="3208582" y="5831880"/>
                    <a:pt x="3234185" y="5899878"/>
                    <a:pt x="3300413" y="5929313"/>
                  </a:cubicBezTo>
                  <a:cubicBezTo>
                    <a:pt x="3361538" y="5956479"/>
                    <a:pt x="3385098" y="5955549"/>
                    <a:pt x="3443288" y="5972175"/>
                  </a:cubicBezTo>
                  <a:cubicBezTo>
                    <a:pt x="3457769" y="5976312"/>
                    <a:pt x="3471475" y="5983077"/>
                    <a:pt x="3486150" y="5986463"/>
                  </a:cubicBezTo>
                  <a:cubicBezTo>
                    <a:pt x="3533474" y="5997384"/>
                    <a:pt x="3629025" y="6015038"/>
                    <a:pt x="3629025" y="6015038"/>
                  </a:cubicBezTo>
                  <a:cubicBezTo>
                    <a:pt x="3635539" y="6034580"/>
                    <a:pt x="3639940" y="6047978"/>
                    <a:pt x="3642799" y="6056789"/>
                  </a:cubicBezTo>
                  <a:lnTo>
                    <a:pt x="3645554" y="6065458"/>
                  </a:lnTo>
                  <a:lnTo>
                    <a:pt x="3646012" y="6067041"/>
                  </a:lnTo>
                  <a:cubicBezTo>
                    <a:pt x="3647039" y="6070361"/>
                    <a:pt x="3647666" y="6072204"/>
                    <a:pt x="3647320" y="6071013"/>
                  </a:cubicBezTo>
                  <a:lnTo>
                    <a:pt x="3645554" y="6065458"/>
                  </a:lnTo>
                  <a:lnTo>
                    <a:pt x="3642300" y="6054201"/>
                  </a:lnTo>
                  <a:cubicBezTo>
                    <a:pt x="3637268" y="6035317"/>
                    <a:pt x="3634956" y="6017665"/>
                    <a:pt x="3671888" y="6100763"/>
                  </a:cubicBezTo>
                  <a:cubicBezTo>
                    <a:pt x="3671892" y="6100773"/>
                    <a:pt x="3707604" y="6207913"/>
                    <a:pt x="3714750" y="6229350"/>
                  </a:cubicBezTo>
                  <a:cubicBezTo>
                    <a:pt x="3719513" y="6243638"/>
                    <a:pt x="3720684" y="6259682"/>
                    <a:pt x="3729038" y="6272213"/>
                  </a:cubicBezTo>
                  <a:lnTo>
                    <a:pt x="3757613" y="6315075"/>
                  </a:lnTo>
                  <a:lnTo>
                    <a:pt x="3786188" y="6400800"/>
                  </a:lnTo>
                  <a:cubicBezTo>
                    <a:pt x="3790950" y="6415088"/>
                    <a:pt x="3792121" y="6431132"/>
                    <a:pt x="3800475" y="6443663"/>
                  </a:cubicBezTo>
                  <a:cubicBezTo>
                    <a:pt x="3840304" y="6503407"/>
                    <a:pt x="3850126" y="6530282"/>
                    <a:pt x="3900488" y="6572250"/>
                  </a:cubicBezTo>
                  <a:cubicBezTo>
                    <a:pt x="3913679" y="6583243"/>
                    <a:pt x="3929063" y="6591300"/>
                    <a:pt x="3943350" y="6600825"/>
                  </a:cubicBezTo>
                  <a:cubicBezTo>
                    <a:pt x="3990975" y="6672263"/>
                    <a:pt x="3957638" y="6634163"/>
                    <a:pt x="4057650" y="6700838"/>
                  </a:cubicBezTo>
                  <a:lnTo>
                    <a:pt x="4100513" y="6729413"/>
                  </a:lnTo>
                  <a:cubicBezTo>
                    <a:pt x="4105275" y="6743700"/>
                    <a:pt x="4108065" y="6758805"/>
                    <a:pt x="4114800" y="6772275"/>
                  </a:cubicBezTo>
                  <a:cubicBezTo>
                    <a:pt x="4125537" y="6793749"/>
                    <a:pt x="4147011" y="6821162"/>
                    <a:pt x="4169352" y="6845574"/>
                  </a:cubicBezTo>
                  <a:lnTo>
                    <a:pt x="4176530" y="6852822"/>
                  </a:lnTo>
                  <a:lnTo>
                    <a:pt x="417653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tile tx="0" ty="0" sx="100000" sy="100000" flip="none" algn="tl"/>
            </a:blip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712269" y="1879608"/>
              <a:ext cx="2609849" cy="2391517"/>
            </a:xfrm>
            <a:prstGeom prst="ellipse">
              <a:avLst/>
            </a:prstGeom>
            <a:blipFill>
              <a:blip r:embed="rId5"/>
              <a:tile tx="0" ty="0" sx="100000" sy="100000" flip="none" algn="tl"/>
            </a:blip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Brush Script MT" panose="03060802040406070304" pitchFamily="66" charset="0"/>
                  <a:ea typeface="+mn-ea"/>
                  <a:cs typeface="Times New Roman" panose="02020603050405020304" pitchFamily="18" charset="0"/>
                </a:rPr>
                <a:t>NGỮ VĂN 7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97" name="Right Triangle 96"/>
          <p:cNvSpPr/>
          <p:nvPr/>
        </p:nvSpPr>
        <p:spPr>
          <a:xfrm rot="16200000">
            <a:off x="11236836" y="5918787"/>
            <a:ext cx="914400" cy="914400"/>
          </a:xfrm>
          <a:prstGeom prst="rtTriangle">
            <a:avLst/>
          </a:prstGeom>
          <a:blipFill>
            <a:blip r:embed="rId6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Freeform 31"/>
          <p:cNvSpPr/>
          <p:nvPr/>
        </p:nvSpPr>
        <p:spPr>
          <a:xfrm>
            <a:off x="5626763" y="1537118"/>
            <a:ext cx="3763" cy="2055"/>
          </a:xfrm>
          <a:custGeom>
            <a:avLst/>
            <a:gdLst>
              <a:gd name="connsiteX0" fmla="*/ 829 w 3763"/>
              <a:gd name="connsiteY0" fmla="*/ 572 h 2055"/>
              <a:gd name="connsiteX1" fmla="*/ 2973 w 3763"/>
              <a:gd name="connsiteY1" fmla="*/ 1571 h 2055"/>
              <a:gd name="connsiteX2" fmla="*/ 3763 w 3763"/>
              <a:gd name="connsiteY2" fmla="*/ 2055 h 2055"/>
              <a:gd name="connsiteX3" fmla="*/ 829 w 3763"/>
              <a:gd name="connsiteY3" fmla="*/ 572 h 2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63" h="2055">
                <a:moveTo>
                  <a:pt x="829" y="572"/>
                </a:moveTo>
                <a:cubicBezTo>
                  <a:pt x="-618" y="-305"/>
                  <a:pt x="-330" y="-318"/>
                  <a:pt x="2973" y="1571"/>
                </a:cubicBezTo>
                <a:lnTo>
                  <a:pt x="3763" y="2055"/>
                </a:lnTo>
                <a:lnTo>
                  <a:pt x="829" y="572"/>
                </a:lnTo>
                <a:close/>
              </a:path>
            </a:pathLst>
          </a:custGeom>
          <a:blipFill>
            <a:blip r:embed="rId6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rush Script MT" panose="03060802040406070304" pitchFamily="66" charset="0"/>
              <a:ea typeface="+mn-ea"/>
              <a:cs typeface="+mn-cs"/>
            </a:endParaRPr>
          </a:p>
        </p:txBody>
      </p:sp>
      <p:sp>
        <p:nvSpPr>
          <p:cNvPr id="31" name="Freeform 30"/>
          <p:cNvSpPr/>
          <p:nvPr/>
        </p:nvSpPr>
        <p:spPr>
          <a:xfrm>
            <a:off x="9112788" y="2697375"/>
            <a:ext cx="3353" cy="2431"/>
          </a:xfrm>
          <a:custGeom>
            <a:avLst/>
            <a:gdLst>
              <a:gd name="connsiteX0" fmla="*/ 2511 w 3353"/>
              <a:gd name="connsiteY0" fmla="*/ 556 h 2431"/>
              <a:gd name="connsiteX1" fmla="*/ 735 w 3353"/>
              <a:gd name="connsiteY1" fmla="*/ 1923 h 2431"/>
              <a:gd name="connsiteX2" fmla="*/ 0 w 3353"/>
              <a:gd name="connsiteY2" fmla="*/ 2431 h 2431"/>
              <a:gd name="connsiteX3" fmla="*/ 2511 w 3353"/>
              <a:gd name="connsiteY3" fmla="*/ 556 h 2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3" h="2431">
                <a:moveTo>
                  <a:pt x="2511" y="556"/>
                </a:moveTo>
                <a:cubicBezTo>
                  <a:pt x="3883" y="-397"/>
                  <a:pt x="3770" y="-234"/>
                  <a:pt x="735" y="1923"/>
                </a:cubicBezTo>
                <a:lnTo>
                  <a:pt x="0" y="2431"/>
                </a:lnTo>
                <a:lnTo>
                  <a:pt x="2511" y="556"/>
                </a:lnTo>
                <a:close/>
              </a:path>
            </a:pathLst>
          </a:custGeom>
          <a:blipFill>
            <a:blip r:embed="rId6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rush Script MT" panose="03060802040406070304" pitchFamily="66" charset="0"/>
              <a:ea typeface="+mn-ea"/>
              <a:cs typeface="+mn-cs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42875" y="33810"/>
            <a:ext cx="3667733" cy="5588321"/>
            <a:chOff x="142875" y="33810"/>
            <a:chExt cx="3667733" cy="5588321"/>
          </a:xfrm>
        </p:grpSpPr>
        <p:sp>
          <p:nvSpPr>
            <p:cNvPr id="26" name="5-Point Star 25"/>
            <p:cNvSpPr/>
            <p:nvPr/>
          </p:nvSpPr>
          <p:spPr>
            <a:xfrm>
              <a:off x="223781" y="33810"/>
              <a:ext cx="685800" cy="657225"/>
            </a:xfrm>
            <a:prstGeom prst="star5">
              <a:avLst/>
            </a:prstGeom>
            <a:solidFill>
              <a:srgbClr val="FFFF0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5-Point Star 26"/>
            <p:cNvSpPr/>
            <p:nvPr/>
          </p:nvSpPr>
          <p:spPr>
            <a:xfrm>
              <a:off x="1674294" y="33810"/>
              <a:ext cx="685800" cy="657225"/>
            </a:xfrm>
            <a:prstGeom prst="star5">
              <a:avLst/>
            </a:prstGeom>
            <a:solidFill>
              <a:srgbClr val="FFFF0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5-Point Star 27"/>
            <p:cNvSpPr/>
            <p:nvPr/>
          </p:nvSpPr>
          <p:spPr>
            <a:xfrm>
              <a:off x="3124808" y="33810"/>
              <a:ext cx="685800" cy="657225"/>
            </a:xfrm>
            <a:prstGeom prst="star5">
              <a:avLst/>
            </a:prstGeom>
            <a:solidFill>
              <a:srgbClr val="FFFF0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Freeform 37"/>
            <p:cNvSpPr/>
            <p:nvPr/>
          </p:nvSpPr>
          <p:spPr>
            <a:xfrm>
              <a:off x="142875" y="4579087"/>
              <a:ext cx="3471201" cy="1043044"/>
            </a:xfrm>
            <a:custGeom>
              <a:avLst/>
              <a:gdLst>
                <a:gd name="connsiteX0" fmla="*/ 1957669 w 3471201"/>
                <a:gd name="connsiteY0" fmla="*/ 1225 h 1043044"/>
                <a:gd name="connsiteX1" fmla="*/ 2021540 w 3471201"/>
                <a:gd name="connsiteY1" fmla="*/ 14344 h 1043044"/>
                <a:gd name="connsiteX2" fmla="*/ 2150127 w 3471201"/>
                <a:gd name="connsiteY2" fmla="*/ 85782 h 1043044"/>
                <a:gd name="connsiteX3" fmla="*/ 2207277 w 3471201"/>
                <a:gd name="connsiteY3" fmla="*/ 71494 h 1043044"/>
                <a:gd name="connsiteX4" fmla="*/ 2250140 w 3471201"/>
                <a:gd name="connsiteY4" fmla="*/ 57207 h 1043044"/>
                <a:gd name="connsiteX5" fmla="*/ 2293002 w 3471201"/>
                <a:gd name="connsiteY5" fmla="*/ 71494 h 1043044"/>
                <a:gd name="connsiteX6" fmla="*/ 2307290 w 3471201"/>
                <a:gd name="connsiteY6" fmla="*/ 114357 h 1043044"/>
                <a:gd name="connsiteX7" fmla="*/ 2393015 w 3471201"/>
                <a:gd name="connsiteY7" fmla="*/ 85782 h 1043044"/>
                <a:gd name="connsiteX8" fmla="*/ 2435877 w 3471201"/>
                <a:gd name="connsiteY8" fmla="*/ 71494 h 1043044"/>
                <a:gd name="connsiteX9" fmla="*/ 2478740 w 3471201"/>
                <a:gd name="connsiteY9" fmla="*/ 85782 h 1043044"/>
                <a:gd name="connsiteX10" fmla="*/ 2535890 w 3471201"/>
                <a:gd name="connsiteY10" fmla="*/ 71494 h 1043044"/>
                <a:gd name="connsiteX11" fmla="*/ 2621615 w 3471201"/>
                <a:gd name="connsiteY11" fmla="*/ 128644 h 1043044"/>
                <a:gd name="connsiteX12" fmla="*/ 2664477 w 3471201"/>
                <a:gd name="connsiteY12" fmla="*/ 100069 h 1043044"/>
                <a:gd name="connsiteX13" fmla="*/ 2764490 w 3471201"/>
                <a:gd name="connsiteY13" fmla="*/ 42919 h 1043044"/>
                <a:gd name="connsiteX14" fmla="*/ 2807352 w 3471201"/>
                <a:gd name="connsiteY14" fmla="*/ 71494 h 1043044"/>
                <a:gd name="connsiteX15" fmla="*/ 2821640 w 3471201"/>
                <a:gd name="connsiteY15" fmla="*/ 114357 h 1043044"/>
                <a:gd name="connsiteX16" fmla="*/ 2878790 w 3471201"/>
                <a:gd name="connsiteY16" fmla="*/ 142932 h 1043044"/>
                <a:gd name="connsiteX17" fmla="*/ 3093102 w 3471201"/>
                <a:gd name="connsiteY17" fmla="*/ 142932 h 1043044"/>
                <a:gd name="connsiteX18" fmla="*/ 3135965 w 3471201"/>
                <a:gd name="connsiteY18" fmla="*/ 171507 h 1043044"/>
                <a:gd name="connsiteX19" fmla="*/ 3150252 w 3471201"/>
                <a:gd name="connsiteY19" fmla="*/ 214369 h 1043044"/>
                <a:gd name="connsiteX20" fmla="*/ 3207402 w 3471201"/>
                <a:gd name="connsiteY20" fmla="*/ 228657 h 1043044"/>
                <a:gd name="connsiteX21" fmla="*/ 3307415 w 3471201"/>
                <a:gd name="connsiteY21" fmla="*/ 242944 h 1043044"/>
                <a:gd name="connsiteX22" fmla="*/ 3321702 w 3471201"/>
                <a:gd name="connsiteY22" fmla="*/ 300094 h 1043044"/>
                <a:gd name="connsiteX23" fmla="*/ 3350277 w 3471201"/>
                <a:gd name="connsiteY23" fmla="*/ 400107 h 1043044"/>
                <a:gd name="connsiteX24" fmla="*/ 3364565 w 3471201"/>
                <a:gd name="connsiteY24" fmla="*/ 500119 h 1043044"/>
                <a:gd name="connsiteX25" fmla="*/ 3407427 w 3471201"/>
                <a:gd name="connsiteY25" fmla="*/ 528694 h 1043044"/>
                <a:gd name="connsiteX26" fmla="*/ 3450290 w 3471201"/>
                <a:gd name="connsiteY26" fmla="*/ 571557 h 1043044"/>
                <a:gd name="connsiteX27" fmla="*/ 3450290 w 3471201"/>
                <a:gd name="connsiteY27" fmla="*/ 714432 h 1043044"/>
                <a:gd name="connsiteX28" fmla="*/ 3364565 w 3471201"/>
                <a:gd name="connsiteY28" fmla="*/ 743007 h 1043044"/>
                <a:gd name="connsiteX29" fmla="*/ 3164540 w 3471201"/>
                <a:gd name="connsiteY29" fmla="*/ 757294 h 1043044"/>
                <a:gd name="connsiteX30" fmla="*/ 3121677 w 3471201"/>
                <a:gd name="connsiteY30" fmla="*/ 785869 h 1043044"/>
                <a:gd name="connsiteX31" fmla="*/ 3093102 w 3471201"/>
                <a:gd name="connsiteY31" fmla="*/ 828732 h 1043044"/>
                <a:gd name="connsiteX32" fmla="*/ 2964515 w 3471201"/>
                <a:gd name="connsiteY32" fmla="*/ 900169 h 1043044"/>
                <a:gd name="connsiteX33" fmla="*/ 2864502 w 3471201"/>
                <a:gd name="connsiteY33" fmla="*/ 885882 h 1043044"/>
                <a:gd name="connsiteX34" fmla="*/ 2821640 w 3471201"/>
                <a:gd name="connsiteY34" fmla="*/ 871594 h 1043044"/>
                <a:gd name="connsiteX35" fmla="*/ 2735915 w 3471201"/>
                <a:gd name="connsiteY35" fmla="*/ 885882 h 1043044"/>
                <a:gd name="connsiteX36" fmla="*/ 2535890 w 3471201"/>
                <a:gd name="connsiteY36" fmla="*/ 871594 h 1043044"/>
                <a:gd name="connsiteX37" fmla="*/ 2478740 w 3471201"/>
                <a:gd name="connsiteY37" fmla="*/ 885882 h 1043044"/>
                <a:gd name="connsiteX38" fmla="*/ 2393015 w 3471201"/>
                <a:gd name="connsiteY38" fmla="*/ 914457 h 1043044"/>
                <a:gd name="connsiteX39" fmla="*/ 2121552 w 3471201"/>
                <a:gd name="connsiteY39" fmla="*/ 914457 h 1043044"/>
                <a:gd name="connsiteX40" fmla="*/ 1978677 w 3471201"/>
                <a:gd name="connsiteY40" fmla="*/ 900169 h 1043044"/>
                <a:gd name="connsiteX41" fmla="*/ 1835802 w 3471201"/>
                <a:gd name="connsiteY41" fmla="*/ 885882 h 1043044"/>
                <a:gd name="connsiteX42" fmla="*/ 1792940 w 3471201"/>
                <a:gd name="connsiteY42" fmla="*/ 928744 h 1043044"/>
                <a:gd name="connsiteX43" fmla="*/ 1750077 w 3471201"/>
                <a:gd name="connsiteY43" fmla="*/ 957319 h 1043044"/>
                <a:gd name="connsiteX44" fmla="*/ 1721502 w 3471201"/>
                <a:gd name="connsiteY44" fmla="*/ 1000182 h 1043044"/>
                <a:gd name="connsiteX45" fmla="*/ 1635777 w 3471201"/>
                <a:gd name="connsiteY45" fmla="*/ 1043044 h 1043044"/>
                <a:gd name="connsiteX46" fmla="*/ 1550052 w 3471201"/>
                <a:gd name="connsiteY46" fmla="*/ 985894 h 1043044"/>
                <a:gd name="connsiteX47" fmla="*/ 1378602 w 3471201"/>
                <a:gd name="connsiteY47" fmla="*/ 857307 h 1043044"/>
                <a:gd name="connsiteX48" fmla="*/ 1250015 w 3471201"/>
                <a:gd name="connsiteY48" fmla="*/ 900169 h 1043044"/>
                <a:gd name="connsiteX49" fmla="*/ 1221440 w 3471201"/>
                <a:gd name="connsiteY49" fmla="*/ 943032 h 1043044"/>
                <a:gd name="connsiteX50" fmla="*/ 1121427 w 3471201"/>
                <a:gd name="connsiteY50" fmla="*/ 1043044 h 1043044"/>
                <a:gd name="connsiteX51" fmla="*/ 992840 w 3471201"/>
                <a:gd name="connsiteY51" fmla="*/ 1014469 h 1043044"/>
                <a:gd name="connsiteX52" fmla="*/ 864252 w 3471201"/>
                <a:gd name="connsiteY52" fmla="*/ 900169 h 1043044"/>
                <a:gd name="connsiteX53" fmla="*/ 821390 w 3471201"/>
                <a:gd name="connsiteY53" fmla="*/ 885882 h 1043044"/>
                <a:gd name="connsiteX54" fmla="*/ 678515 w 3471201"/>
                <a:gd name="connsiteY54" fmla="*/ 900169 h 1043044"/>
                <a:gd name="connsiteX55" fmla="*/ 592790 w 3471201"/>
                <a:gd name="connsiteY55" fmla="*/ 928744 h 1043044"/>
                <a:gd name="connsiteX56" fmla="*/ 478490 w 3471201"/>
                <a:gd name="connsiteY56" fmla="*/ 914457 h 1043044"/>
                <a:gd name="connsiteX57" fmla="*/ 392765 w 3471201"/>
                <a:gd name="connsiteY57" fmla="*/ 885882 h 1043044"/>
                <a:gd name="connsiteX58" fmla="*/ 335615 w 3471201"/>
                <a:gd name="connsiteY58" fmla="*/ 900169 h 1043044"/>
                <a:gd name="connsiteX59" fmla="*/ 235602 w 3471201"/>
                <a:gd name="connsiteY59" fmla="*/ 885882 h 1043044"/>
                <a:gd name="connsiteX60" fmla="*/ 192740 w 3471201"/>
                <a:gd name="connsiteY60" fmla="*/ 843019 h 1043044"/>
                <a:gd name="connsiteX61" fmla="*/ 149877 w 3471201"/>
                <a:gd name="connsiteY61" fmla="*/ 757294 h 1043044"/>
                <a:gd name="connsiteX62" fmla="*/ 121302 w 3471201"/>
                <a:gd name="connsiteY62" fmla="*/ 714432 h 1043044"/>
                <a:gd name="connsiteX63" fmla="*/ 107015 w 3471201"/>
                <a:gd name="connsiteY63" fmla="*/ 671569 h 1043044"/>
                <a:gd name="connsiteX64" fmla="*/ 102523 w 3471201"/>
                <a:gd name="connsiteY64" fmla="*/ 620720 h 1043044"/>
                <a:gd name="connsiteX65" fmla="*/ 96767 w 3471201"/>
                <a:gd name="connsiteY65" fmla="*/ 591832 h 1043044"/>
                <a:gd name="connsiteX66" fmla="*/ 98543 w 3471201"/>
                <a:gd name="connsiteY66" fmla="*/ 592989 h 1043044"/>
                <a:gd name="connsiteX67" fmla="*/ 164165 w 3471201"/>
                <a:gd name="connsiteY67" fmla="*/ 642994 h 1043044"/>
                <a:gd name="connsiteX68" fmla="*/ 96114 w 3471201"/>
                <a:gd name="connsiteY68" fmla="*/ 588553 h 1043044"/>
                <a:gd name="connsiteX69" fmla="*/ 92727 w 3471201"/>
                <a:gd name="connsiteY69" fmla="*/ 571557 h 1043044"/>
                <a:gd name="connsiteX70" fmla="*/ 91579 w 3471201"/>
                <a:gd name="connsiteY70" fmla="*/ 570493 h 1043044"/>
                <a:gd name="connsiteX71" fmla="*/ 91442 w 3471201"/>
                <a:gd name="connsiteY71" fmla="*/ 569850 h 1043044"/>
                <a:gd name="connsiteX72" fmla="*/ 78440 w 3471201"/>
                <a:gd name="connsiteY72" fmla="*/ 542982 h 1043044"/>
                <a:gd name="connsiteX73" fmla="*/ 21290 w 3471201"/>
                <a:gd name="connsiteY73" fmla="*/ 457257 h 1043044"/>
                <a:gd name="connsiteX74" fmla="*/ 21290 w 3471201"/>
                <a:gd name="connsiteY74" fmla="*/ 257232 h 1043044"/>
                <a:gd name="connsiteX75" fmla="*/ 149877 w 3471201"/>
                <a:gd name="connsiteY75" fmla="*/ 185794 h 1043044"/>
                <a:gd name="connsiteX76" fmla="*/ 307040 w 3471201"/>
                <a:gd name="connsiteY76" fmla="*/ 200082 h 1043044"/>
                <a:gd name="connsiteX77" fmla="*/ 392765 w 3471201"/>
                <a:gd name="connsiteY77" fmla="*/ 200082 h 1043044"/>
                <a:gd name="connsiteX78" fmla="*/ 421340 w 3471201"/>
                <a:gd name="connsiteY78" fmla="*/ 157219 h 1043044"/>
                <a:gd name="connsiteX79" fmla="*/ 492777 w 3471201"/>
                <a:gd name="connsiteY79" fmla="*/ 85782 h 1043044"/>
                <a:gd name="connsiteX80" fmla="*/ 621365 w 3471201"/>
                <a:gd name="connsiteY80" fmla="*/ 114357 h 1043044"/>
                <a:gd name="connsiteX81" fmla="*/ 707090 w 3471201"/>
                <a:gd name="connsiteY81" fmla="*/ 157219 h 1043044"/>
                <a:gd name="connsiteX82" fmla="*/ 792815 w 3471201"/>
                <a:gd name="connsiteY82" fmla="*/ 142932 h 1043044"/>
                <a:gd name="connsiteX83" fmla="*/ 878540 w 3471201"/>
                <a:gd name="connsiteY83" fmla="*/ 114357 h 1043044"/>
                <a:gd name="connsiteX84" fmla="*/ 907115 w 3471201"/>
                <a:gd name="connsiteY84" fmla="*/ 71494 h 1043044"/>
                <a:gd name="connsiteX85" fmla="*/ 949977 w 3471201"/>
                <a:gd name="connsiteY85" fmla="*/ 57207 h 1043044"/>
                <a:gd name="connsiteX86" fmla="*/ 992840 w 3471201"/>
                <a:gd name="connsiteY86" fmla="*/ 28632 h 1043044"/>
                <a:gd name="connsiteX87" fmla="*/ 1035702 w 3471201"/>
                <a:gd name="connsiteY87" fmla="*/ 42919 h 1043044"/>
                <a:gd name="connsiteX88" fmla="*/ 1078565 w 3471201"/>
                <a:gd name="connsiteY88" fmla="*/ 85782 h 1043044"/>
                <a:gd name="connsiteX89" fmla="*/ 1121427 w 3471201"/>
                <a:gd name="connsiteY89" fmla="*/ 114357 h 1043044"/>
                <a:gd name="connsiteX90" fmla="*/ 1221440 w 3471201"/>
                <a:gd name="connsiteY90" fmla="*/ 85782 h 1043044"/>
                <a:gd name="connsiteX91" fmla="*/ 1307165 w 3471201"/>
                <a:gd name="connsiteY91" fmla="*/ 28632 h 1043044"/>
                <a:gd name="connsiteX92" fmla="*/ 1521477 w 3471201"/>
                <a:gd name="connsiteY92" fmla="*/ 42919 h 1043044"/>
                <a:gd name="connsiteX93" fmla="*/ 1564340 w 3471201"/>
                <a:gd name="connsiteY93" fmla="*/ 57207 h 1043044"/>
                <a:gd name="connsiteX94" fmla="*/ 1578627 w 3471201"/>
                <a:gd name="connsiteY94" fmla="*/ 100069 h 1043044"/>
                <a:gd name="connsiteX95" fmla="*/ 1707215 w 3471201"/>
                <a:gd name="connsiteY95" fmla="*/ 171507 h 1043044"/>
                <a:gd name="connsiteX96" fmla="*/ 1807227 w 3471201"/>
                <a:gd name="connsiteY96" fmla="*/ 128644 h 1043044"/>
                <a:gd name="connsiteX97" fmla="*/ 1819315 w 3471201"/>
                <a:gd name="connsiteY97" fmla="*/ 86665 h 1043044"/>
                <a:gd name="connsiteX98" fmla="*/ 1815299 w 3471201"/>
                <a:gd name="connsiteY98" fmla="*/ 88696 h 1043044"/>
                <a:gd name="connsiteX99" fmla="*/ 1829889 w 3471201"/>
                <a:gd name="connsiteY99" fmla="*/ 79745 h 1043044"/>
                <a:gd name="connsiteX100" fmla="*/ 1864377 w 3471201"/>
                <a:gd name="connsiteY100" fmla="*/ 57207 h 1043044"/>
                <a:gd name="connsiteX101" fmla="*/ 1892952 w 3471201"/>
                <a:gd name="connsiteY101" fmla="*/ 14344 h 1043044"/>
                <a:gd name="connsiteX102" fmla="*/ 1957669 w 3471201"/>
                <a:gd name="connsiteY102" fmla="*/ 1225 h 1043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3471201" h="1043044">
                  <a:moveTo>
                    <a:pt x="1957669" y="1225"/>
                  </a:moveTo>
                  <a:cubicBezTo>
                    <a:pt x="1980861" y="4129"/>
                    <a:pt x="2003912" y="11406"/>
                    <a:pt x="2021540" y="14344"/>
                  </a:cubicBezTo>
                  <a:cubicBezTo>
                    <a:pt x="2119796" y="79848"/>
                    <a:pt x="2074685" y="60633"/>
                    <a:pt x="2150127" y="85782"/>
                  </a:cubicBezTo>
                  <a:cubicBezTo>
                    <a:pt x="2169177" y="81019"/>
                    <a:pt x="2188396" y="76888"/>
                    <a:pt x="2207277" y="71494"/>
                  </a:cubicBezTo>
                  <a:cubicBezTo>
                    <a:pt x="2221758" y="67357"/>
                    <a:pt x="2235080" y="57207"/>
                    <a:pt x="2250140" y="57207"/>
                  </a:cubicBezTo>
                  <a:cubicBezTo>
                    <a:pt x="2265200" y="57207"/>
                    <a:pt x="2278715" y="66732"/>
                    <a:pt x="2293002" y="71494"/>
                  </a:cubicBezTo>
                  <a:cubicBezTo>
                    <a:pt x="2297765" y="85782"/>
                    <a:pt x="2292381" y="112227"/>
                    <a:pt x="2307290" y="114357"/>
                  </a:cubicBezTo>
                  <a:cubicBezTo>
                    <a:pt x="2337108" y="118617"/>
                    <a:pt x="2364440" y="95307"/>
                    <a:pt x="2393015" y="85782"/>
                  </a:cubicBezTo>
                  <a:lnTo>
                    <a:pt x="2435877" y="71494"/>
                  </a:lnTo>
                  <a:cubicBezTo>
                    <a:pt x="2450165" y="76257"/>
                    <a:pt x="2463679" y="85782"/>
                    <a:pt x="2478740" y="85782"/>
                  </a:cubicBezTo>
                  <a:cubicBezTo>
                    <a:pt x="2498376" y="85782"/>
                    <a:pt x="2517082" y="65852"/>
                    <a:pt x="2535890" y="71494"/>
                  </a:cubicBezTo>
                  <a:cubicBezTo>
                    <a:pt x="2568785" y="81362"/>
                    <a:pt x="2621615" y="128644"/>
                    <a:pt x="2621615" y="128644"/>
                  </a:cubicBezTo>
                  <a:cubicBezTo>
                    <a:pt x="2635902" y="119119"/>
                    <a:pt x="2649568" y="108588"/>
                    <a:pt x="2664477" y="100069"/>
                  </a:cubicBezTo>
                  <a:cubicBezTo>
                    <a:pt x="2791376" y="27555"/>
                    <a:pt x="2660055" y="112542"/>
                    <a:pt x="2764490" y="42919"/>
                  </a:cubicBezTo>
                  <a:cubicBezTo>
                    <a:pt x="2778777" y="52444"/>
                    <a:pt x="2796625" y="58085"/>
                    <a:pt x="2807352" y="71494"/>
                  </a:cubicBezTo>
                  <a:cubicBezTo>
                    <a:pt x="2816760" y="83254"/>
                    <a:pt x="2810991" y="103708"/>
                    <a:pt x="2821640" y="114357"/>
                  </a:cubicBezTo>
                  <a:cubicBezTo>
                    <a:pt x="2836700" y="129417"/>
                    <a:pt x="2859740" y="133407"/>
                    <a:pt x="2878790" y="142932"/>
                  </a:cubicBezTo>
                  <a:cubicBezTo>
                    <a:pt x="2971433" y="124403"/>
                    <a:pt x="2976770" y="116086"/>
                    <a:pt x="3093102" y="142932"/>
                  </a:cubicBezTo>
                  <a:cubicBezTo>
                    <a:pt x="3109834" y="146793"/>
                    <a:pt x="3121677" y="161982"/>
                    <a:pt x="3135965" y="171507"/>
                  </a:cubicBezTo>
                  <a:cubicBezTo>
                    <a:pt x="3140727" y="185794"/>
                    <a:pt x="3138492" y="204961"/>
                    <a:pt x="3150252" y="214369"/>
                  </a:cubicBezTo>
                  <a:cubicBezTo>
                    <a:pt x="3165585" y="226636"/>
                    <a:pt x="3188082" y="225144"/>
                    <a:pt x="3207402" y="228657"/>
                  </a:cubicBezTo>
                  <a:cubicBezTo>
                    <a:pt x="3240535" y="234681"/>
                    <a:pt x="3274077" y="238182"/>
                    <a:pt x="3307415" y="242944"/>
                  </a:cubicBezTo>
                  <a:cubicBezTo>
                    <a:pt x="3312177" y="261994"/>
                    <a:pt x="3316308" y="281213"/>
                    <a:pt x="3321702" y="300094"/>
                  </a:cubicBezTo>
                  <a:cubicBezTo>
                    <a:pt x="3337007" y="353660"/>
                    <a:pt x="3339108" y="338679"/>
                    <a:pt x="3350277" y="400107"/>
                  </a:cubicBezTo>
                  <a:cubicBezTo>
                    <a:pt x="3356301" y="433240"/>
                    <a:pt x="3350888" y="469346"/>
                    <a:pt x="3364565" y="500119"/>
                  </a:cubicBezTo>
                  <a:cubicBezTo>
                    <a:pt x="3371539" y="515810"/>
                    <a:pt x="3394236" y="517701"/>
                    <a:pt x="3407427" y="528694"/>
                  </a:cubicBezTo>
                  <a:cubicBezTo>
                    <a:pt x="3422949" y="541629"/>
                    <a:pt x="3436002" y="557269"/>
                    <a:pt x="3450290" y="571557"/>
                  </a:cubicBezTo>
                  <a:cubicBezTo>
                    <a:pt x="3465437" y="616999"/>
                    <a:pt x="3488596" y="665181"/>
                    <a:pt x="3450290" y="714432"/>
                  </a:cubicBezTo>
                  <a:cubicBezTo>
                    <a:pt x="3431798" y="738208"/>
                    <a:pt x="3394609" y="740861"/>
                    <a:pt x="3364565" y="743007"/>
                  </a:cubicBezTo>
                  <a:lnTo>
                    <a:pt x="3164540" y="757294"/>
                  </a:lnTo>
                  <a:cubicBezTo>
                    <a:pt x="3150252" y="766819"/>
                    <a:pt x="3133819" y="773727"/>
                    <a:pt x="3121677" y="785869"/>
                  </a:cubicBezTo>
                  <a:cubicBezTo>
                    <a:pt x="3109535" y="798011"/>
                    <a:pt x="3106025" y="817424"/>
                    <a:pt x="3093102" y="828732"/>
                  </a:cubicBezTo>
                  <a:cubicBezTo>
                    <a:pt x="3032637" y="881639"/>
                    <a:pt x="3023386" y="880546"/>
                    <a:pt x="2964515" y="900169"/>
                  </a:cubicBezTo>
                  <a:cubicBezTo>
                    <a:pt x="2931177" y="895407"/>
                    <a:pt x="2897524" y="892486"/>
                    <a:pt x="2864502" y="885882"/>
                  </a:cubicBezTo>
                  <a:cubicBezTo>
                    <a:pt x="2849734" y="882928"/>
                    <a:pt x="2836700" y="871594"/>
                    <a:pt x="2821640" y="871594"/>
                  </a:cubicBezTo>
                  <a:cubicBezTo>
                    <a:pt x="2792671" y="871594"/>
                    <a:pt x="2764490" y="881119"/>
                    <a:pt x="2735915" y="885882"/>
                  </a:cubicBezTo>
                  <a:cubicBezTo>
                    <a:pt x="2669240" y="881119"/>
                    <a:pt x="2602735" y="871594"/>
                    <a:pt x="2535890" y="871594"/>
                  </a:cubicBezTo>
                  <a:cubicBezTo>
                    <a:pt x="2516254" y="871594"/>
                    <a:pt x="2497548" y="880239"/>
                    <a:pt x="2478740" y="885882"/>
                  </a:cubicBezTo>
                  <a:cubicBezTo>
                    <a:pt x="2449890" y="894537"/>
                    <a:pt x="2393015" y="914457"/>
                    <a:pt x="2393015" y="914457"/>
                  </a:cubicBezTo>
                  <a:cubicBezTo>
                    <a:pt x="2166004" y="882026"/>
                    <a:pt x="2446151" y="914457"/>
                    <a:pt x="2121552" y="914457"/>
                  </a:cubicBezTo>
                  <a:cubicBezTo>
                    <a:pt x="2073689" y="914457"/>
                    <a:pt x="2026302" y="904932"/>
                    <a:pt x="1978677" y="900169"/>
                  </a:cubicBezTo>
                  <a:cubicBezTo>
                    <a:pt x="1874323" y="865384"/>
                    <a:pt x="1922173" y="864288"/>
                    <a:pt x="1835802" y="885882"/>
                  </a:cubicBezTo>
                  <a:cubicBezTo>
                    <a:pt x="1821515" y="900169"/>
                    <a:pt x="1808462" y="915809"/>
                    <a:pt x="1792940" y="928744"/>
                  </a:cubicBezTo>
                  <a:cubicBezTo>
                    <a:pt x="1779748" y="939737"/>
                    <a:pt x="1762219" y="945177"/>
                    <a:pt x="1750077" y="957319"/>
                  </a:cubicBezTo>
                  <a:cubicBezTo>
                    <a:pt x="1737935" y="969461"/>
                    <a:pt x="1733644" y="988040"/>
                    <a:pt x="1721502" y="1000182"/>
                  </a:cubicBezTo>
                  <a:cubicBezTo>
                    <a:pt x="1693805" y="1027880"/>
                    <a:pt x="1670639" y="1031424"/>
                    <a:pt x="1635777" y="1043044"/>
                  </a:cubicBezTo>
                  <a:cubicBezTo>
                    <a:pt x="1560451" y="1017936"/>
                    <a:pt x="1621401" y="1045352"/>
                    <a:pt x="1550052" y="985894"/>
                  </a:cubicBezTo>
                  <a:cubicBezTo>
                    <a:pt x="1455290" y="906925"/>
                    <a:pt x="1451663" y="906014"/>
                    <a:pt x="1378602" y="857307"/>
                  </a:cubicBezTo>
                  <a:cubicBezTo>
                    <a:pt x="1321129" y="866885"/>
                    <a:pt x="1290195" y="859989"/>
                    <a:pt x="1250015" y="900169"/>
                  </a:cubicBezTo>
                  <a:cubicBezTo>
                    <a:pt x="1237873" y="912311"/>
                    <a:pt x="1232927" y="930268"/>
                    <a:pt x="1221440" y="943032"/>
                  </a:cubicBezTo>
                  <a:cubicBezTo>
                    <a:pt x="1189901" y="978076"/>
                    <a:pt x="1121427" y="1043044"/>
                    <a:pt x="1121427" y="1043044"/>
                  </a:cubicBezTo>
                  <a:cubicBezTo>
                    <a:pt x="1119251" y="1042681"/>
                    <a:pt x="1012027" y="1029392"/>
                    <a:pt x="992840" y="1014469"/>
                  </a:cubicBezTo>
                  <a:cubicBezTo>
                    <a:pt x="924681" y="961456"/>
                    <a:pt x="928116" y="932100"/>
                    <a:pt x="864252" y="900169"/>
                  </a:cubicBezTo>
                  <a:cubicBezTo>
                    <a:pt x="850782" y="893434"/>
                    <a:pt x="835677" y="890644"/>
                    <a:pt x="821390" y="885882"/>
                  </a:cubicBezTo>
                  <a:cubicBezTo>
                    <a:pt x="773765" y="890644"/>
                    <a:pt x="725558" y="891349"/>
                    <a:pt x="678515" y="900169"/>
                  </a:cubicBezTo>
                  <a:cubicBezTo>
                    <a:pt x="648910" y="905720"/>
                    <a:pt x="592790" y="928744"/>
                    <a:pt x="592790" y="928744"/>
                  </a:cubicBezTo>
                  <a:cubicBezTo>
                    <a:pt x="554690" y="923982"/>
                    <a:pt x="516034" y="922502"/>
                    <a:pt x="478490" y="914457"/>
                  </a:cubicBezTo>
                  <a:cubicBezTo>
                    <a:pt x="449038" y="908146"/>
                    <a:pt x="392765" y="885882"/>
                    <a:pt x="392765" y="885882"/>
                  </a:cubicBezTo>
                  <a:cubicBezTo>
                    <a:pt x="373715" y="890644"/>
                    <a:pt x="355251" y="900169"/>
                    <a:pt x="335615" y="900169"/>
                  </a:cubicBezTo>
                  <a:cubicBezTo>
                    <a:pt x="301939" y="900169"/>
                    <a:pt x="266869" y="898389"/>
                    <a:pt x="235602" y="885882"/>
                  </a:cubicBezTo>
                  <a:cubicBezTo>
                    <a:pt x="216842" y="878378"/>
                    <a:pt x="205675" y="858541"/>
                    <a:pt x="192740" y="843019"/>
                  </a:cubicBezTo>
                  <a:cubicBezTo>
                    <a:pt x="141557" y="781599"/>
                    <a:pt x="182097" y="821733"/>
                    <a:pt x="149877" y="757294"/>
                  </a:cubicBezTo>
                  <a:cubicBezTo>
                    <a:pt x="142198" y="741936"/>
                    <a:pt x="130827" y="728719"/>
                    <a:pt x="121302" y="714432"/>
                  </a:cubicBezTo>
                  <a:cubicBezTo>
                    <a:pt x="116540" y="700144"/>
                    <a:pt x="109969" y="686337"/>
                    <a:pt x="107015" y="671569"/>
                  </a:cubicBezTo>
                  <a:cubicBezTo>
                    <a:pt x="103713" y="655058"/>
                    <a:pt x="103560" y="637748"/>
                    <a:pt x="102523" y="620720"/>
                  </a:cubicBezTo>
                  <a:lnTo>
                    <a:pt x="96767" y="591832"/>
                  </a:lnTo>
                  <a:lnTo>
                    <a:pt x="98543" y="592989"/>
                  </a:lnTo>
                  <a:cubicBezTo>
                    <a:pt x="109093" y="600262"/>
                    <a:pt x="128828" y="614725"/>
                    <a:pt x="164165" y="642994"/>
                  </a:cubicBezTo>
                  <a:lnTo>
                    <a:pt x="96114" y="588553"/>
                  </a:lnTo>
                  <a:lnTo>
                    <a:pt x="92727" y="571557"/>
                  </a:lnTo>
                  <a:lnTo>
                    <a:pt x="91579" y="570493"/>
                  </a:lnTo>
                  <a:lnTo>
                    <a:pt x="91442" y="569850"/>
                  </a:lnTo>
                  <a:cubicBezTo>
                    <a:pt x="89088" y="563508"/>
                    <a:pt x="85021" y="554828"/>
                    <a:pt x="78440" y="542982"/>
                  </a:cubicBezTo>
                  <a:cubicBezTo>
                    <a:pt x="61762" y="512961"/>
                    <a:pt x="21290" y="457257"/>
                    <a:pt x="21290" y="457257"/>
                  </a:cubicBezTo>
                  <a:cubicBezTo>
                    <a:pt x="4278" y="389210"/>
                    <a:pt x="-16608" y="333027"/>
                    <a:pt x="21290" y="257232"/>
                  </a:cubicBezTo>
                  <a:cubicBezTo>
                    <a:pt x="40941" y="217931"/>
                    <a:pt x="108905" y="199452"/>
                    <a:pt x="149877" y="185794"/>
                  </a:cubicBezTo>
                  <a:cubicBezTo>
                    <a:pt x="202265" y="190557"/>
                    <a:pt x="254965" y="192643"/>
                    <a:pt x="307040" y="200082"/>
                  </a:cubicBezTo>
                  <a:cubicBezTo>
                    <a:pt x="387049" y="211512"/>
                    <a:pt x="312754" y="226751"/>
                    <a:pt x="392765" y="200082"/>
                  </a:cubicBezTo>
                  <a:cubicBezTo>
                    <a:pt x="402290" y="185794"/>
                    <a:pt x="409198" y="169361"/>
                    <a:pt x="421340" y="157219"/>
                  </a:cubicBezTo>
                  <a:cubicBezTo>
                    <a:pt x="516592" y="61966"/>
                    <a:pt x="416574" y="200085"/>
                    <a:pt x="492777" y="85782"/>
                  </a:cubicBezTo>
                  <a:cubicBezTo>
                    <a:pt x="525706" y="91270"/>
                    <a:pt x="586191" y="96770"/>
                    <a:pt x="621365" y="114357"/>
                  </a:cubicBezTo>
                  <a:cubicBezTo>
                    <a:pt x="732145" y="169747"/>
                    <a:pt x="599359" y="121310"/>
                    <a:pt x="707090" y="157219"/>
                  </a:cubicBezTo>
                  <a:cubicBezTo>
                    <a:pt x="735665" y="152457"/>
                    <a:pt x="764711" y="149958"/>
                    <a:pt x="792815" y="142932"/>
                  </a:cubicBezTo>
                  <a:cubicBezTo>
                    <a:pt x="822036" y="135627"/>
                    <a:pt x="878540" y="114357"/>
                    <a:pt x="878540" y="114357"/>
                  </a:cubicBezTo>
                  <a:cubicBezTo>
                    <a:pt x="888065" y="100069"/>
                    <a:pt x="893706" y="82221"/>
                    <a:pt x="907115" y="71494"/>
                  </a:cubicBezTo>
                  <a:cubicBezTo>
                    <a:pt x="918875" y="62086"/>
                    <a:pt x="936507" y="63942"/>
                    <a:pt x="949977" y="57207"/>
                  </a:cubicBezTo>
                  <a:cubicBezTo>
                    <a:pt x="965336" y="49528"/>
                    <a:pt x="978552" y="38157"/>
                    <a:pt x="992840" y="28632"/>
                  </a:cubicBezTo>
                  <a:cubicBezTo>
                    <a:pt x="1007127" y="33394"/>
                    <a:pt x="1023171" y="34565"/>
                    <a:pt x="1035702" y="42919"/>
                  </a:cubicBezTo>
                  <a:cubicBezTo>
                    <a:pt x="1052514" y="54127"/>
                    <a:pt x="1063043" y="72847"/>
                    <a:pt x="1078565" y="85782"/>
                  </a:cubicBezTo>
                  <a:cubicBezTo>
                    <a:pt x="1091756" y="96775"/>
                    <a:pt x="1107140" y="104832"/>
                    <a:pt x="1121427" y="114357"/>
                  </a:cubicBezTo>
                  <a:cubicBezTo>
                    <a:pt x="1134873" y="110995"/>
                    <a:pt x="1204674" y="95097"/>
                    <a:pt x="1221440" y="85782"/>
                  </a:cubicBezTo>
                  <a:cubicBezTo>
                    <a:pt x="1251461" y="69104"/>
                    <a:pt x="1307165" y="28632"/>
                    <a:pt x="1307165" y="28632"/>
                  </a:cubicBezTo>
                  <a:cubicBezTo>
                    <a:pt x="1378602" y="33394"/>
                    <a:pt x="1450319" y="35013"/>
                    <a:pt x="1521477" y="42919"/>
                  </a:cubicBezTo>
                  <a:cubicBezTo>
                    <a:pt x="1536445" y="44582"/>
                    <a:pt x="1553691" y="46558"/>
                    <a:pt x="1564340" y="57207"/>
                  </a:cubicBezTo>
                  <a:cubicBezTo>
                    <a:pt x="1574989" y="67856"/>
                    <a:pt x="1567978" y="89420"/>
                    <a:pt x="1578627" y="100069"/>
                  </a:cubicBezTo>
                  <a:cubicBezTo>
                    <a:pt x="1627754" y="149196"/>
                    <a:pt x="1653316" y="153540"/>
                    <a:pt x="1707215" y="171507"/>
                  </a:cubicBezTo>
                  <a:cubicBezTo>
                    <a:pt x="1741533" y="162927"/>
                    <a:pt x="1782560" y="159478"/>
                    <a:pt x="1807227" y="128644"/>
                  </a:cubicBezTo>
                  <a:cubicBezTo>
                    <a:pt x="1846662" y="79351"/>
                    <a:pt x="1830241" y="81964"/>
                    <a:pt x="1819315" y="86665"/>
                  </a:cubicBezTo>
                  <a:lnTo>
                    <a:pt x="1815299" y="88696"/>
                  </a:lnTo>
                  <a:lnTo>
                    <a:pt x="1829889" y="79745"/>
                  </a:lnTo>
                  <a:cubicBezTo>
                    <a:pt x="1837846" y="74697"/>
                    <a:pt x="1849023" y="67444"/>
                    <a:pt x="1864377" y="57207"/>
                  </a:cubicBezTo>
                  <a:cubicBezTo>
                    <a:pt x="1873902" y="42919"/>
                    <a:pt x="1879543" y="25071"/>
                    <a:pt x="1892952" y="14344"/>
                  </a:cubicBezTo>
                  <a:cubicBezTo>
                    <a:pt x="1911145" y="-209"/>
                    <a:pt x="1934478" y="-1678"/>
                    <a:pt x="1957669" y="1225"/>
                  </a:cubicBezTo>
                  <a:close/>
                </a:path>
              </a:pathLst>
            </a:custGeom>
            <a:blipFill>
              <a:blip r:embed="rId7"/>
              <a:tile tx="0" ty="0" sx="100000" sy="100000" flip="none" algn="tl"/>
            </a:blipFill>
            <a:ln>
              <a:noFill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KẾT</a:t>
              </a:r>
              <a:r>
                <a:rPr kumimoji="0" lang="en-US" sz="2400" b="1" i="0" u="none" strike="noStrike" kern="1200" cap="none" spc="0" normalizeH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NỐI TRI THỨC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pic>
        <p:nvPicPr>
          <p:cNvPr id="46" name="Picture 45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9143" l="10000" r="90000">
                        <a14:foregroundMark x1="36444" y1="6000" x2="36444" y2="6000"/>
                        <a14:foregroundMark x1="42222" y1="2857" x2="42222" y2="2857"/>
                        <a14:foregroundMark x1="38667" y1="9429" x2="38667" y2="9429"/>
                        <a14:foregroundMark x1="42000" y1="7714" x2="42000" y2="7714"/>
                      </a14:backgroundRemoval>
                    </a14:imgEffect>
                  </a14:imgLayer>
                </a14:imgProps>
              </a:ext>
            </a:extLst>
          </a:blip>
          <a:srcRect l="18940" t="21939" r="81047" b="77922"/>
          <a:stretch>
            <a:fillRect/>
          </a:stretch>
        </p:blipFill>
        <p:spPr>
          <a:xfrm>
            <a:off x="3983724" y="2400133"/>
            <a:ext cx="1141" cy="9325"/>
          </a:xfrm>
          <a:custGeom>
            <a:avLst/>
            <a:gdLst>
              <a:gd name="connsiteX0" fmla="*/ 0 w 1141"/>
              <a:gd name="connsiteY0" fmla="*/ 0 h 9325"/>
              <a:gd name="connsiteX1" fmla="*/ 268 w 1141"/>
              <a:gd name="connsiteY1" fmla="*/ 2168 h 9325"/>
              <a:gd name="connsiteX2" fmla="*/ 860 w 1141"/>
              <a:gd name="connsiteY2" fmla="*/ 7086 h 9325"/>
              <a:gd name="connsiteX3" fmla="*/ 0 w 1141"/>
              <a:gd name="connsiteY3" fmla="*/ 0 h 9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1" h="9325">
                <a:moveTo>
                  <a:pt x="0" y="0"/>
                </a:moveTo>
                <a:lnTo>
                  <a:pt x="268" y="2168"/>
                </a:lnTo>
                <a:cubicBezTo>
                  <a:pt x="1280" y="10394"/>
                  <a:pt x="1318" y="10783"/>
                  <a:pt x="860" y="7086"/>
                </a:cubicBez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9143" l="10000" r="90000">
                        <a14:foregroundMark x1="36444" y1="6000" x2="36444" y2="6000"/>
                        <a14:foregroundMark x1="42222" y1="2857" x2="42222" y2="2857"/>
                        <a14:foregroundMark x1="38667" y1="9429" x2="38667" y2="9429"/>
                        <a14:foregroundMark x1="42000" y1="7714" x2="42000" y2="7714"/>
                      </a14:backgroundRemoval>
                    </a14:imgEffect>
                  </a14:imgLayer>
                </a14:imgProps>
              </a:ext>
            </a:extLst>
          </a:blip>
          <a:srcRect l="34554" t="-1202" r="54761" b="100000"/>
          <a:stretch>
            <a:fillRect/>
          </a:stretch>
        </p:blipFill>
        <p:spPr>
          <a:xfrm>
            <a:off x="5322225" y="857251"/>
            <a:ext cx="915944" cy="80125"/>
          </a:xfrm>
          <a:custGeom>
            <a:avLst/>
            <a:gdLst>
              <a:gd name="connsiteX0" fmla="*/ 335625 w 915944"/>
              <a:gd name="connsiteY0" fmla="*/ 0 h 80125"/>
              <a:gd name="connsiteX1" fmla="*/ 621375 w 915944"/>
              <a:gd name="connsiteY1" fmla="*/ 38100 h 80125"/>
              <a:gd name="connsiteX2" fmla="*/ 849975 w 915944"/>
              <a:gd name="connsiteY2" fmla="*/ 57150 h 80125"/>
              <a:gd name="connsiteX3" fmla="*/ 911503 w 915944"/>
              <a:gd name="connsiteY3" fmla="*/ 77859 h 80125"/>
              <a:gd name="connsiteX4" fmla="*/ 915944 w 915944"/>
              <a:gd name="connsiteY4" fmla="*/ 80125 h 80125"/>
              <a:gd name="connsiteX5" fmla="*/ 0 w 915944"/>
              <a:gd name="connsiteY5" fmla="*/ 80125 h 80125"/>
              <a:gd name="connsiteX6" fmla="*/ 11775 w 915944"/>
              <a:gd name="connsiteY6" fmla="*/ 76200 h 80125"/>
              <a:gd name="connsiteX7" fmla="*/ 202275 w 915944"/>
              <a:gd name="connsiteY7" fmla="*/ 38100 h 80125"/>
              <a:gd name="connsiteX8" fmla="*/ 259425 w 915944"/>
              <a:gd name="connsiteY8" fmla="*/ 19050 h 80125"/>
              <a:gd name="connsiteX9" fmla="*/ 335625 w 915944"/>
              <a:gd name="connsiteY9" fmla="*/ 0 h 80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5944" h="80125">
                <a:moveTo>
                  <a:pt x="335625" y="0"/>
                </a:moveTo>
                <a:cubicBezTo>
                  <a:pt x="418890" y="11895"/>
                  <a:pt x="539311" y="29894"/>
                  <a:pt x="621375" y="38100"/>
                </a:cubicBezTo>
                <a:cubicBezTo>
                  <a:pt x="697460" y="45708"/>
                  <a:pt x="773775" y="50800"/>
                  <a:pt x="849975" y="57150"/>
                </a:cubicBezTo>
                <a:cubicBezTo>
                  <a:pt x="884189" y="68554"/>
                  <a:pt x="901394" y="73849"/>
                  <a:pt x="911503" y="77859"/>
                </a:cubicBezTo>
                <a:lnTo>
                  <a:pt x="915944" y="80125"/>
                </a:lnTo>
                <a:lnTo>
                  <a:pt x="0" y="80125"/>
                </a:lnTo>
                <a:lnTo>
                  <a:pt x="11775" y="76200"/>
                </a:lnTo>
                <a:cubicBezTo>
                  <a:pt x="144616" y="38245"/>
                  <a:pt x="33871" y="75523"/>
                  <a:pt x="202275" y="38100"/>
                </a:cubicBezTo>
                <a:cubicBezTo>
                  <a:pt x="221877" y="33744"/>
                  <a:pt x="240117" y="24567"/>
                  <a:pt x="259425" y="19050"/>
                </a:cubicBezTo>
                <a:cubicBezTo>
                  <a:pt x="284599" y="11857"/>
                  <a:pt x="310225" y="6350"/>
                  <a:pt x="335625" y="0"/>
                </a:cubicBezTo>
                <a:close/>
              </a:path>
            </a:pathLst>
          </a:cu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9143" l="10000" r="90000">
                        <a14:foregroundMark x1="36444" y1="6000" x2="36444" y2="6000"/>
                        <a14:foregroundMark x1="42222" y1="2857" x2="42222" y2="2857"/>
                        <a14:foregroundMark x1="38667" y1="9429" x2="38667" y2="9429"/>
                        <a14:foregroundMark x1="42000" y1="7714" x2="42000" y2="7714"/>
                      </a14:backgroundRemoval>
                    </a14:imgEffect>
                  </a14:imgLayer>
                </a14:imgProps>
              </a:ext>
            </a:extLst>
          </a:blip>
          <a:srcRect l="43802" t="100000" r="52600" b="-1133"/>
          <a:stretch>
            <a:fillRect/>
          </a:stretch>
        </p:blipFill>
        <p:spPr>
          <a:xfrm>
            <a:off x="6115050" y="7604876"/>
            <a:ext cx="308438" cy="75523"/>
          </a:xfrm>
          <a:custGeom>
            <a:avLst/>
            <a:gdLst>
              <a:gd name="connsiteX0" fmla="*/ 72275 w 308438"/>
              <a:gd name="connsiteY0" fmla="*/ 0 h 75523"/>
              <a:gd name="connsiteX1" fmla="*/ 308438 w 308438"/>
              <a:gd name="connsiteY1" fmla="*/ 0 h 75523"/>
              <a:gd name="connsiteX2" fmla="*/ 285750 w 308438"/>
              <a:gd name="connsiteY2" fmla="*/ 15125 h 75523"/>
              <a:gd name="connsiteX3" fmla="*/ 228600 w 308438"/>
              <a:gd name="connsiteY3" fmla="*/ 34175 h 75523"/>
              <a:gd name="connsiteX4" fmla="*/ 133350 w 308438"/>
              <a:gd name="connsiteY4" fmla="*/ 72275 h 75523"/>
              <a:gd name="connsiteX5" fmla="*/ 0 w 308438"/>
              <a:gd name="connsiteY5" fmla="*/ 72275 h 75523"/>
              <a:gd name="connsiteX6" fmla="*/ 72275 w 308438"/>
              <a:gd name="connsiteY6" fmla="*/ 0 h 75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8438" h="75523">
                <a:moveTo>
                  <a:pt x="72275" y="0"/>
                </a:moveTo>
                <a:lnTo>
                  <a:pt x="308438" y="0"/>
                </a:lnTo>
                <a:lnTo>
                  <a:pt x="285750" y="15125"/>
                </a:lnTo>
                <a:cubicBezTo>
                  <a:pt x="267789" y="24105"/>
                  <a:pt x="247402" y="27124"/>
                  <a:pt x="228600" y="34175"/>
                </a:cubicBezTo>
                <a:cubicBezTo>
                  <a:pt x="196581" y="46182"/>
                  <a:pt x="167081" y="66653"/>
                  <a:pt x="133350" y="72275"/>
                </a:cubicBezTo>
                <a:cubicBezTo>
                  <a:pt x="89505" y="79583"/>
                  <a:pt x="44450" y="72275"/>
                  <a:pt x="0" y="72275"/>
                </a:cubicBezTo>
                <a:lnTo>
                  <a:pt x="72275" y="0"/>
                </a:lnTo>
                <a:close/>
              </a:path>
            </a:pathLst>
          </a:custGeom>
        </p:spPr>
      </p:pic>
      <p:sp>
        <p:nvSpPr>
          <p:cNvPr id="60" name="Freeform 59"/>
          <p:cNvSpPr/>
          <p:nvPr/>
        </p:nvSpPr>
        <p:spPr>
          <a:xfrm>
            <a:off x="10275003" y="4253006"/>
            <a:ext cx="155202" cy="77004"/>
          </a:xfrm>
          <a:custGeom>
            <a:avLst/>
            <a:gdLst>
              <a:gd name="connsiteX0" fmla="*/ 0 w 155202"/>
              <a:gd name="connsiteY0" fmla="*/ 0 h 77004"/>
              <a:gd name="connsiteX1" fmla="*/ 155202 w 155202"/>
              <a:gd name="connsiteY1" fmla="*/ 0 h 77004"/>
              <a:gd name="connsiteX2" fmla="*/ 87208 w 155202"/>
              <a:gd name="connsiteY2" fmla="*/ 77004 h 77004"/>
              <a:gd name="connsiteX3" fmla="*/ 0 w 155202"/>
              <a:gd name="connsiteY3" fmla="*/ 0 h 77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5202" h="77004">
                <a:moveTo>
                  <a:pt x="0" y="0"/>
                </a:moveTo>
                <a:lnTo>
                  <a:pt x="155202" y="0"/>
                </a:lnTo>
                <a:lnTo>
                  <a:pt x="87208" y="7700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8" name="Group 67"/>
          <p:cNvGrpSpPr/>
          <p:nvPr/>
        </p:nvGrpSpPr>
        <p:grpSpPr>
          <a:xfrm>
            <a:off x="5543461" y="1269028"/>
            <a:ext cx="5434461" cy="2176243"/>
            <a:chOff x="4986102" y="2067152"/>
            <a:chExt cx="5434461" cy="2176243"/>
          </a:xfrm>
        </p:grpSpPr>
        <p:sp>
          <p:nvSpPr>
            <p:cNvPr id="69" name="Freeform 68"/>
            <p:cNvSpPr/>
            <p:nvPr/>
          </p:nvSpPr>
          <p:spPr>
            <a:xfrm>
              <a:off x="4986102" y="2067152"/>
              <a:ext cx="5046889" cy="1565808"/>
            </a:xfrm>
            <a:custGeom>
              <a:avLst/>
              <a:gdLst>
                <a:gd name="connsiteX0" fmla="*/ 2455876 w 4913326"/>
                <a:gd name="connsiteY0" fmla="*/ 0 h 1565808"/>
                <a:gd name="connsiteX1" fmla="*/ 2589226 w 4913326"/>
                <a:gd name="connsiteY1" fmla="*/ 114300 h 1565808"/>
                <a:gd name="connsiteX2" fmla="*/ 2703526 w 4913326"/>
                <a:gd name="connsiteY2" fmla="*/ 190500 h 1565808"/>
                <a:gd name="connsiteX3" fmla="*/ 2760676 w 4913326"/>
                <a:gd name="connsiteY3" fmla="*/ 171450 h 1565808"/>
                <a:gd name="connsiteX4" fmla="*/ 2874976 w 4913326"/>
                <a:gd name="connsiteY4" fmla="*/ 95250 h 1565808"/>
                <a:gd name="connsiteX5" fmla="*/ 2932126 w 4913326"/>
                <a:gd name="connsiteY5" fmla="*/ 76200 h 1565808"/>
                <a:gd name="connsiteX6" fmla="*/ 3046426 w 4913326"/>
                <a:gd name="connsiteY6" fmla="*/ 19050 h 1565808"/>
                <a:gd name="connsiteX7" fmla="*/ 3103576 w 4913326"/>
                <a:gd name="connsiteY7" fmla="*/ 57150 h 1565808"/>
                <a:gd name="connsiteX8" fmla="*/ 3198826 w 4913326"/>
                <a:gd name="connsiteY8" fmla="*/ 190500 h 1565808"/>
                <a:gd name="connsiteX9" fmla="*/ 3255976 w 4913326"/>
                <a:gd name="connsiteY9" fmla="*/ 247650 h 1565808"/>
                <a:gd name="connsiteX10" fmla="*/ 3313126 w 4913326"/>
                <a:gd name="connsiteY10" fmla="*/ 266700 h 1565808"/>
                <a:gd name="connsiteX11" fmla="*/ 3427426 w 4913326"/>
                <a:gd name="connsiteY11" fmla="*/ 247650 h 1565808"/>
                <a:gd name="connsiteX12" fmla="*/ 3484576 w 4913326"/>
                <a:gd name="connsiteY12" fmla="*/ 209550 h 1565808"/>
                <a:gd name="connsiteX13" fmla="*/ 3617926 w 4913326"/>
                <a:gd name="connsiteY13" fmla="*/ 114300 h 1565808"/>
                <a:gd name="connsiteX14" fmla="*/ 3922726 w 4913326"/>
                <a:gd name="connsiteY14" fmla="*/ 209550 h 1565808"/>
                <a:gd name="connsiteX15" fmla="*/ 4189426 w 4913326"/>
                <a:gd name="connsiteY15" fmla="*/ 266700 h 1565808"/>
                <a:gd name="connsiteX16" fmla="*/ 4456126 w 4913326"/>
                <a:gd name="connsiteY16" fmla="*/ 342900 h 1565808"/>
                <a:gd name="connsiteX17" fmla="*/ 4494226 w 4913326"/>
                <a:gd name="connsiteY17" fmla="*/ 266700 h 1565808"/>
                <a:gd name="connsiteX18" fmla="*/ 4513276 w 4913326"/>
                <a:gd name="connsiteY18" fmla="*/ 209550 h 1565808"/>
                <a:gd name="connsiteX19" fmla="*/ 4570426 w 4913326"/>
                <a:gd name="connsiteY19" fmla="*/ 171450 h 1565808"/>
                <a:gd name="connsiteX20" fmla="*/ 4627576 w 4913326"/>
                <a:gd name="connsiteY20" fmla="*/ 190500 h 1565808"/>
                <a:gd name="connsiteX21" fmla="*/ 4722826 w 4913326"/>
                <a:gd name="connsiteY21" fmla="*/ 361950 h 1565808"/>
                <a:gd name="connsiteX22" fmla="*/ 4779976 w 4913326"/>
                <a:gd name="connsiteY22" fmla="*/ 342900 h 1565808"/>
                <a:gd name="connsiteX23" fmla="*/ 4837126 w 4913326"/>
                <a:gd name="connsiteY23" fmla="*/ 304800 h 1565808"/>
                <a:gd name="connsiteX24" fmla="*/ 4875226 w 4913326"/>
                <a:gd name="connsiteY24" fmla="*/ 381000 h 1565808"/>
                <a:gd name="connsiteX25" fmla="*/ 4913326 w 4913326"/>
                <a:gd name="connsiteY25" fmla="*/ 723900 h 1565808"/>
                <a:gd name="connsiteX26" fmla="*/ 4894276 w 4913326"/>
                <a:gd name="connsiteY26" fmla="*/ 1276350 h 1565808"/>
                <a:gd name="connsiteX27" fmla="*/ 4741876 w 4913326"/>
                <a:gd name="connsiteY27" fmla="*/ 1409700 h 1565808"/>
                <a:gd name="connsiteX28" fmla="*/ 4532326 w 4913326"/>
                <a:gd name="connsiteY28" fmla="*/ 1428750 h 1565808"/>
                <a:gd name="connsiteX29" fmla="*/ 4227526 w 4913326"/>
                <a:gd name="connsiteY29" fmla="*/ 1447800 h 1565808"/>
                <a:gd name="connsiteX30" fmla="*/ 4113226 w 4913326"/>
                <a:gd name="connsiteY30" fmla="*/ 1409700 h 1565808"/>
                <a:gd name="connsiteX31" fmla="*/ 3998926 w 4913326"/>
                <a:gd name="connsiteY31" fmla="*/ 1466850 h 1565808"/>
                <a:gd name="connsiteX32" fmla="*/ 3944042 w 4913326"/>
                <a:gd name="connsiteY32" fmla="*/ 1484055 h 1565808"/>
                <a:gd name="connsiteX33" fmla="*/ 3948664 w 4913326"/>
                <a:gd name="connsiteY33" fmla="*/ 1480605 h 1565808"/>
                <a:gd name="connsiteX34" fmla="*/ 3949399 w 4913326"/>
                <a:gd name="connsiteY34" fmla="*/ 1480097 h 1565808"/>
                <a:gd name="connsiteX35" fmla="*/ 3951175 w 4913326"/>
                <a:gd name="connsiteY35" fmla="*/ 1478730 h 1565808"/>
                <a:gd name="connsiteX36" fmla="*/ 3948664 w 4913326"/>
                <a:gd name="connsiteY36" fmla="*/ 1480605 h 1565808"/>
                <a:gd name="connsiteX37" fmla="*/ 3930091 w 4913326"/>
                <a:gd name="connsiteY37" fmla="*/ 1493430 h 1565808"/>
                <a:gd name="connsiteX38" fmla="*/ 3884626 w 4913326"/>
                <a:gd name="connsiteY38" fmla="*/ 1524000 h 1565808"/>
                <a:gd name="connsiteX39" fmla="*/ 3598876 w 4913326"/>
                <a:gd name="connsiteY39" fmla="*/ 1466850 h 1565808"/>
                <a:gd name="connsiteX40" fmla="*/ 3541726 w 4913326"/>
                <a:gd name="connsiteY40" fmla="*/ 1447800 h 1565808"/>
                <a:gd name="connsiteX41" fmla="*/ 3465526 w 4913326"/>
                <a:gd name="connsiteY41" fmla="*/ 1466850 h 1565808"/>
                <a:gd name="connsiteX42" fmla="*/ 3351226 w 4913326"/>
                <a:gd name="connsiteY42" fmla="*/ 1504950 h 1565808"/>
                <a:gd name="connsiteX43" fmla="*/ 3294076 w 4913326"/>
                <a:gd name="connsiteY43" fmla="*/ 1562100 h 1565808"/>
                <a:gd name="connsiteX44" fmla="*/ 2493976 w 4913326"/>
                <a:gd name="connsiteY44" fmla="*/ 1543050 h 1565808"/>
                <a:gd name="connsiteX45" fmla="*/ 2417776 w 4913326"/>
                <a:gd name="connsiteY45" fmla="*/ 1524000 h 1565808"/>
                <a:gd name="connsiteX46" fmla="*/ 2322526 w 4913326"/>
                <a:gd name="connsiteY46" fmla="*/ 1504950 h 1565808"/>
                <a:gd name="connsiteX47" fmla="*/ 1617676 w 4913326"/>
                <a:gd name="connsiteY47" fmla="*/ 1524000 h 1565808"/>
                <a:gd name="connsiteX48" fmla="*/ 1560526 w 4913326"/>
                <a:gd name="connsiteY48" fmla="*/ 1543050 h 1565808"/>
                <a:gd name="connsiteX49" fmla="*/ 1198576 w 4913326"/>
                <a:gd name="connsiteY49" fmla="*/ 1504950 h 1565808"/>
                <a:gd name="connsiteX50" fmla="*/ 1141426 w 4913326"/>
                <a:gd name="connsiteY50" fmla="*/ 1485900 h 1565808"/>
                <a:gd name="connsiteX51" fmla="*/ 1084276 w 4913326"/>
                <a:gd name="connsiteY51" fmla="*/ 1447800 h 1565808"/>
                <a:gd name="connsiteX52" fmla="*/ 1008076 w 4913326"/>
                <a:gd name="connsiteY52" fmla="*/ 1428750 h 1565808"/>
                <a:gd name="connsiteX53" fmla="*/ 931876 w 4913326"/>
                <a:gd name="connsiteY53" fmla="*/ 1371600 h 1565808"/>
                <a:gd name="connsiteX54" fmla="*/ 893776 w 4913326"/>
                <a:gd name="connsiteY54" fmla="*/ 1314450 h 1565808"/>
                <a:gd name="connsiteX55" fmla="*/ 779476 w 4913326"/>
                <a:gd name="connsiteY55" fmla="*/ 1257300 h 1565808"/>
                <a:gd name="connsiteX56" fmla="*/ 455626 w 4913326"/>
                <a:gd name="connsiteY56" fmla="*/ 1238250 h 1565808"/>
                <a:gd name="connsiteX57" fmla="*/ 360376 w 4913326"/>
                <a:gd name="connsiteY57" fmla="*/ 1066800 h 1565808"/>
                <a:gd name="connsiteX58" fmla="*/ 341326 w 4913326"/>
                <a:gd name="connsiteY58" fmla="*/ 990600 h 1565808"/>
                <a:gd name="connsiteX59" fmla="*/ 379426 w 4913326"/>
                <a:gd name="connsiteY59" fmla="*/ 781050 h 1565808"/>
                <a:gd name="connsiteX60" fmla="*/ 417526 w 4913326"/>
                <a:gd name="connsiteY60" fmla="*/ 723900 h 1565808"/>
                <a:gd name="connsiteX61" fmla="*/ 436576 w 4913326"/>
                <a:gd name="connsiteY61" fmla="*/ 647700 h 1565808"/>
                <a:gd name="connsiteX62" fmla="*/ 474676 w 4913326"/>
                <a:gd name="connsiteY62" fmla="*/ 590550 h 1565808"/>
                <a:gd name="connsiteX63" fmla="*/ 455626 w 4913326"/>
                <a:gd name="connsiteY63" fmla="*/ 400050 h 1565808"/>
                <a:gd name="connsiteX64" fmla="*/ 0 w 4913326"/>
                <a:gd name="connsiteY64" fmla="*/ 660408 h 1565808"/>
                <a:gd name="connsiteX65" fmla="*/ 7245 w 4913326"/>
                <a:gd name="connsiteY65" fmla="*/ 631207 h 1565808"/>
                <a:gd name="connsiteX66" fmla="*/ 55576 w 4913326"/>
                <a:gd name="connsiteY66" fmla="*/ 476250 h 1565808"/>
                <a:gd name="connsiteX67" fmla="*/ 112726 w 4913326"/>
                <a:gd name="connsiteY67" fmla="*/ 361950 h 1565808"/>
                <a:gd name="connsiteX68" fmla="*/ 169876 w 4913326"/>
                <a:gd name="connsiteY68" fmla="*/ 323850 h 1565808"/>
                <a:gd name="connsiteX69" fmla="*/ 207976 w 4913326"/>
                <a:gd name="connsiteY69" fmla="*/ 381000 h 1565808"/>
                <a:gd name="connsiteX70" fmla="*/ 227026 w 4913326"/>
                <a:gd name="connsiteY70" fmla="*/ 438150 h 1565808"/>
                <a:gd name="connsiteX71" fmla="*/ 322276 w 4913326"/>
                <a:gd name="connsiteY71" fmla="*/ 400050 h 1565808"/>
                <a:gd name="connsiteX72" fmla="*/ 341326 w 4913326"/>
                <a:gd name="connsiteY72" fmla="*/ 342900 h 1565808"/>
                <a:gd name="connsiteX73" fmla="*/ 398476 w 4913326"/>
                <a:gd name="connsiteY73" fmla="*/ 228600 h 1565808"/>
                <a:gd name="connsiteX74" fmla="*/ 455626 w 4913326"/>
                <a:gd name="connsiteY74" fmla="*/ 266700 h 1565808"/>
                <a:gd name="connsiteX75" fmla="*/ 471742 w 4913326"/>
                <a:gd name="connsiteY75" fmla="*/ 322673 h 1565808"/>
                <a:gd name="connsiteX76" fmla="*/ 466402 w 4913326"/>
                <a:gd name="connsiteY76" fmla="*/ 319972 h 1565808"/>
                <a:gd name="connsiteX77" fmla="*/ 465612 w 4913326"/>
                <a:gd name="connsiteY77" fmla="*/ 319488 h 1565808"/>
                <a:gd name="connsiteX78" fmla="*/ 463468 w 4913326"/>
                <a:gd name="connsiteY78" fmla="*/ 318489 h 1565808"/>
                <a:gd name="connsiteX79" fmla="*/ 466402 w 4913326"/>
                <a:gd name="connsiteY79" fmla="*/ 319972 h 1565808"/>
                <a:gd name="connsiteX80" fmla="*/ 485841 w 4913326"/>
                <a:gd name="connsiteY80" fmla="*/ 331900 h 1565808"/>
                <a:gd name="connsiteX81" fmla="*/ 531826 w 4913326"/>
                <a:gd name="connsiteY81" fmla="*/ 361950 h 1565808"/>
                <a:gd name="connsiteX82" fmla="*/ 665176 w 4913326"/>
                <a:gd name="connsiteY82" fmla="*/ 304800 h 1565808"/>
                <a:gd name="connsiteX83" fmla="*/ 703276 w 4913326"/>
                <a:gd name="connsiteY83" fmla="*/ 247650 h 1565808"/>
                <a:gd name="connsiteX84" fmla="*/ 760426 w 4913326"/>
                <a:gd name="connsiteY84" fmla="*/ 209550 h 1565808"/>
                <a:gd name="connsiteX85" fmla="*/ 855676 w 4913326"/>
                <a:gd name="connsiteY85" fmla="*/ 95250 h 1565808"/>
                <a:gd name="connsiteX86" fmla="*/ 931876 w 4913326"/>
                <a:gd name="connsiteY86" fmla="*/ 228600 h 1565808"/>
                <a:gd name="connsiteX87" fmla="*/ 950926 w 4913326"/>
                <a:gd name="connsiteY87" fmla="*/ 285750 h 1565808"/>
                <a:gd name="connsiteX88" fmla="*/ 1027126 w 4913326"/>
                <a:gd name="connsiteY88" fmla="*/ 266700 h 1565808"/>
                <a:gd name="connsiteX89" fmla="*/ 1122376 w 4913326"/>
                <a:gd name="connsiteY89" fmla="*/ 152400 h 1565808"/>
                <a:gd name="connsiteX90" fmla="*/ 1179526 w 4913326"/>
                <a:gd name="connsiteY90" fmla="*/ 114300 h 1565808"/>
                <a:gd name="connsiteX91" fmla="*/ 1274776 w 4913326"/>
                <a:gd name="connsiteY91" fmla="*/ 228600 h 1565808"/>
                <a:gd name="connsiteX92" fmla="*/ 1312876 w 4913326"/>
                <a:gd name="connsiteY92" fmla="*/ 285750 h 1565808"/>
                <a:gd name="connsiteX93" fmla="*/ 1370026 w 4913326"/>
                <a:gd name="connsiteY93" fmla="*/ 304800 h 1565808"/>
                <a:gd name="connsiteX94" fmla="*/ 1465276 w 4913326"/>
                <a:gd name="connsiteY94" fmla="*/ 285750 h 1565808"/>
                <a:gd name="connsiteX95" fmla="*/ 1579576 w 4913326"/>
                <a:gd name="connsiteY95" fmla="*/ 171450 h 1565808"/>
                <a:gd name="connsiteX96" fmla="*/ 1636726 w 4913326"/>
                <a:gd name="connsiteY96" fmla="*/ 133350 h 1565808"/>
                <a:gd name="connsiteX97" fmla="*/ 1655776 w 4913326"/>
                <a:gd name="connsiteY97" fmla="*/ 76200 h 1565808"/>
                <a:gd name="connsiteX98" fmla="*/ 1712926 w 4913326"/>
                <a:gd name="connsiteY98" fmla="*/ 95250 h 1565808"/>
                <a:gd name="connsiteX99" fmla="*/ 1827226 w 4913326"/>
                <a:gd name="connsiteY99" fmla="*/ 171450 h 1565808"/>
                <a:gd name="connsiteX100" fmla="*/ 1941526 w 4913326"/>
                <a:gd name="connsiteY100" fmla="*/ 133350 h 1565808"/>
                <a:gd name="connsiteX101" fmla="*/ 2017726 w 4913326"/>
                <a:gd name="connsiteY101" fmla="*/ 95250 h 1565808"/>
                <a:gd name="connsiteX102" fmla="*/ 2132026 w 4913326"/>
                <a:gd name="connsiteY102" fmla="*/ 57150 h 1565808"/>
                <a:gd name="connsiteX103" fmla="*/ 2227276 w 4913326"/>
                <a:gd name="connsiteY103" fmla="*/ 76200 h 1565808"/>
                <a:gd name="connsiteX104" fmla="*/ 2284426 w 4913326"/>
                <a:gd name="connsiteY104" fmla="*/ 114300 h 1565808"/>
                <a:gd name="connsiteX105" fmla="*/ 2398726 w 4913326"/>
                <a:gd name="connsiteY105" fmla="*/ 19050 h 1565808"/>
                <a:gd name="connsiteX106" fmla="*/ 2455876 w 4913326"/>
                <a:gd name="connsiteY106" fmla="*/ 0 h 1565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</a:cxnLst>
              <a:rect l="l" t="t" r="r" b="b"/>
              <a:pathLst>
                <a:path w="4913326" h="1565808">
                  <a:moveTo>
                    <a:pt x="2455876" y="0"/>
                  </a:moveTo>
                  <a:cubicBezTo>
                    <a:pt x="2636310" y="90217"/>
                    <a:pt x="2430250" y="-27012"/>
                    <a:pt x="2589226" y="114300"/>
                  </a:cubicBezTo>
                  <a:cubicBezTo>
                    <a:pt x="2623450" y="144722"/>
                    <a:pt x="2703526" y="190500"/>
                    <a:pt x="2703526" y="190500"/>
                  </a:cubicBezTo>
                  <a:cubicBezTo>
                    <a:pt x="2722576" y="184150"/>
                    <a:pt x="2743123" y="181202"/>
                    <a:pt x="2760676" y="171450"/>
                  </a:cubicBezTo>
                  <a:cubicBezTo>
                    <a:pt x="2800704" y="149212"/>
                    <a:pt x="2831535" y="109730"/>
                    <a:pt x="2874976" y="95250"/>
                  </a:cubicBezTo>
                  <a:cubicBezTo>
                    <a:pt x="2894026" y="88900"/>
                    <a:pt x="2914165" y="85180"/>
                    <a:pt x="2932126" y="76200"/>
                  </a:cubicBezTo>
                  <a:cubicBezTo>
                    <a:pt x="3079842" y="2342"/>
                    <a:pt x="2902778" y="66933"/>
                    <a:pt x="3046426" y="19050"/>
                  </a:cubicBezTo>
                  <a:cubicBezTo>
                    <a:pt x="3065476" y="31750"/>
                    <a:pt x="3087387" y="40961"/>
                    <a:pt x="3103576" y="57150"/>
                  </a:cubicBezTo>
                  <a:cubicBezTo>
                    <a:pt x="3172205" y="125779"/>
                    <a:pt x="3144742" y="125600"/>
                    <a:pt x="3198826" y="190500"/>
                  </a:cubicBezTo>
                  <a:cubicBezTo>
                    <a:pt x="3216073" y="211196"/>
                    <a:pt x="3233560" y="232706"/>
                    <a:pt x="3255976" y="247650"/>
                  </a:cubicBezTo>
                  <a:cubicBezTo>
                    <a:pt x="3272684" y="258789"/>
                    <a:pt x="3294076" y="260350"/>
                    <a:pt x="3313126" y="266700"/>
                  </a:cubicBezTo>
                  <a:cubicBezTo>
                    <a:pt x="3351226" y="260350"/>
                    <a:pt x="3390783" y="259864"/>
                    <a:pt x="3427426" y="247650"/>
                  </a:cubicBezTo>
                  <a:cubicBezTo>
                    <a:pt x="3449146" y="240410"/>
                    <a:pt x="3465945" y="222858"/>
                    <a:pt x="3484576" y="209550"/>
                  </a:cubicBezTo>
                  <a:cubicBezTo>
                    <a:pt x="3649979" y="91405"/>
                    <a:pt x="3483241" y="204090"/>
                    <a:pt x="3617926" y="114300"/>
                  </a:cubicBezTo>
                  <a:cubicBezTo>
                    <a:pt x="3753157" y="159377"/>
                    <a:pt x="3807133" y="183863"/>
                    <a:pt x="3922726" y="209550"/>
                  </a:cubicBezTo>
                  <a:cubicBezTo>
                    <a:pt x="4011479" y="229273"/>
                    <a:pt x="4103173" y="237949"/>
                    <a:pt x="4189426" y="266700"/>
                  </a:cubicBezTo>
                  <a:cubicBezTo>
                    <a:pt x="4353402" y="321359"/>
                    <a:pt x="4264764" y="295060"/>
                    <a:pt x="4456126" y="342900"/>
                  </a:cubicBezTo>
                  <a:cubicBezTo>
                    <a:pt x="4468826" y="317500"/>
                    <a:pt x="4483039" y="292802"/>
                    <a:pt x="4494226" y="266700"/>
                  </a:cubicBezTo>
                  <a:cubicBezTo>
                    <a:pt x="4502136" y="248243"/>
                    <a:pt x="4500732" y="225230"/>
                    <a:pt x="4513276" y="209550"/>
                  </a:cubicBezTo>
                  <a:cubicBezTo>
                    <a:pt x="4527579" y="191672"/>
                    <a:pt x="4551376" y="184150"/>
                    <a:pt x="4570426" y="171450"/>
                  </a:cubicBezTo>
                  <a:cubicBezTo>
                    <a:pt x="4589476" y="177800"/>
                    <a:pt x="4617824" y="172947"/>
                    <a:pt x="4627576" y="190500"/>
                  </a:cubicBezTo>
                  <a:cubicBezTo>
                    <a:pt x="4735002" y="383866"/>
                    <a:pt x="4591282" y="318102"/>
                    <a:pt x="4722826" y="361950"/>
                  </a:cubicBezTo>
                  <a:cubicBezTo>
                    <a:pt x="4741876" y="355600"/>
                    <a:pt x="4762015" y="351880"/>
                    <a:pt x="4779976" y="342900"/>
                  </a:cubicBezTo>
                  <a:cubicBezTo>
                    <a:pt x="4800454" y="332661"/>
                    <a:pt x="4815868" y="296297"/>
                    <a:pt x="4837126" y="304800"/>
                  </a:cubicBezTo>
                  <a:cubicBezTo>
                    <a:pt x="4863493" y="315347"/>
                    <a:pt x="4862526" y="355600"/>
                    <a:pt x="4875226" y="381000"/>
                  </a:cubicBezTo>
                  <a:cubicBezTo>
                    <a:pt x="4889397" y="480197"/>
                    <a:pt x="4913326" y="631439"/>
                    <a:pt x="4913326" y="723900"/>
                  </a:cubicBezTo>
                  <a:cubicBezTo>
                    <a:pt x="4913326" y="908159"/>
                    <a:pt x="4911475" y="1092895"/>
                    <a:pt x="4894276" y="1276350"/>
                  </a:cubicBezTo>
                  <a:cubicBezTo>
                    <a:pt x="4889445" y="1327878"/>
                    <a:pt x="4757887" y="1408244"/>
                    <a:pt x="4741876" y="1409700"/>
                  </a:cubicBezTo>
                  <a:lnTo>
                    <a:pt x="4532326" y="1428750"/>
                  </a:lnTo>
                  <a:cubicBezTo>
                    <a:pt x="4413632" y="1507879"/>
                    <a:pt x="4471443" y="1486313"/>
                    <a:pt x="4227526" y="1447800"/>
                  </a:cubicBezTo>
                  <a:cubicBezTo>
                    <a:pt x="4187857" y="1441536"/>
                    <a:pt x="4113226" y="1409700"/>
                    <a:pt x="4113226" y="1409700"/>
                  </a:cubicBezTo>
                  <a:cubicBezTo>
                    <a:pt x="3969578" y="1457583"/>
                    <a:pt x="4146642" y="1392992"/>
                    <a:pt x="3998926" y="1466850"/>
                  </a:cubicBezTo>
                  <a:cubicBezTo>
                    <a:pt x="3920056" y="1506285"/>
                    <a:pt x="3932426" y="1493275"/>
                    <a:pt x="3944042" y="1484055"/>
                  </a:cubicBezTo>
                  <a:lnTo>
                    <a:pt x="3948664" y="1480605"/>
                  </a:lnTo>
                  <a:lnTo>
                    <a:pt x="3949399" y="1480097"/>
                  </a:lnTo>
                  <a:cubicBezTo>
                    <a:pt x="3952434" y="1477940"/>
                    <a:pt x="3952547" y="1477777"/>
                    <a:pt x="3951175" y="1478730"/>
                  </a:cubicBezTo>
                  <a:lnTo>
                    <a:pt x="3948664" y="1480605"/>
                  </a:lnTo>
                  <a:lnTo>
                    <a:pt x="3930091" y="1493430"/>
                  </a:lnTo>
                  <a:cubicBezTo>
                    <a:pt x="3919775" y="1500454"/>
                    <a:pt x="3905099" y="1510352"/>
                    <a:pt x="3884626" y="1524000"/>
                  </a:cubicBezTo>
                  <a:cubicBezTo>
                    <a:pt x="3789376" y="1504950"/>
                    <a:pt x="3693699" y="1487922"/>
                    <a:pt x="3598876" y="1466850"/>
                  </a:cubicBezTo>
                  <a:cubicBezTo>
                    <a:pt x="3579274" y="1462494"/>
                    <a:pt x="3561806" y="1447800"/>
                    <a:pt x="3541726" y="1447800"/>
                  </a:cubicBezTo>
                  <a:cubicBezTo>
                    <a:pt x="3515544" y="1447800"/>
                    <a:pt x="3490604" y="1459327"/>
                    <a:pt x="3465526" y="1466850"/>
                  </a:cubicBezTo>
                  <a:cubicBezTo>
                    <a:pt x="3427059" y="1478390"/>
                    <a:pt x="3351226" y="1504950"/>
                    <a:pt x="3351226" y="1504950"/>
                  </a:cubicBezTo>
                  <a:cubicBezTo>
                    <a:pt x="3332176" y="1524000"/>
                    <a:pt x="3320990" y="1560904"/>
                    <a:pt x="3294076" y="1562100"/>
                  </a:cubicBezTo>
                  <a:cubicBezTo>
                    <a:pt x="3027564" y="1573945"/>
                    <a:pt x="2760500" y="1554638"/>
                    <a:pt x="2493976" y="1543050"/>
                  </a:cubicBezTo>
                  <a:cubicBezTo>
                    <a:pt x="2467819" y="1541913"/>
                    <a:pt x="2443334" y="1529680"/>
                    <a:pt x="2417776" y="1524000"/>
                  </a:cubicBezTo>
                  <a:cubicBezTo>
                    <a:pt x="2386168" y="1516976"/>
                    <a:pt x="2354276" y="1511300"/>
                    <a:pt x="2322526" y="1504950"/>
                  </a:cubicBezTo>
                  <a:cubicBezTo>
                    <a:pt x="2087576" y="1511300"/>
                    <a:pt x="1852419" y="1512263"/>
                    <a:pt x="1617676" y="1524000"/>
                  </a:cubicBezTo>
                  <a:cubicBezTo>
                    <a:pt x="1597621" y="1525003"/>
                    <a:pt x="1580586" y="1543962"/>
                    <a:pt x="1560526" y="1543050"/>
                  </a:cubicBezTo>
                  <a:cubicBezTo>
                    <a:pt x="1439335" y="1537541"/>
                    <a:pt x="1319226" y="1517650"/>
                    <a:pt x="1198576" y="1504950"/>
                  </a:cubicBezTo>
                  <a:cubicBezTo>
                    <a:pt x="1179526" y="1498600"/>
                    <a:pt x="1159387" y="1494880"/>
                    <a:pt x="1141426" y="1485900"/>
                  </a:cubicBezTo>
                  <a:cubicBezTo>
                    <a:pt x="1120948" y="1475661"/>
                    <a:pt x="1105320" y="1456819"/>
                    <a:pt x="1084276" y="1447800"/>
                  </a:cubicBezTo>
                  <a:cubicBezTo>
                    <a:pt x="1060211" y="1437487"/>
                    <a:pt x="1033476" y="1435100"/>
                    <a:pt x="1008076" y="1428750"/>
                  </a:cubicBezTo>
                  <a:cubicBezTo>
                    <a:pt x="982676" y="1409700"/>
                    <a:pt x="954327" y="1394051"/>
                    <a:pt x="931876" y="1371600"/>
                  </a:cubicBezTo>
                  <a:cubicBezTo>
                    <a:pt x="915687" y="1355411"/>
                    <a:pt x="909965" y="1330639"/>
                    <a:pt x="893776" y="1314450"/>
                  </a:cubicBezTo>
                  <a:cubicBezTo>
                    <a:pt x="870587" y="1291261"/>
                    <a:pt x="813907" y="1260743"/>
                    <a:pt x="779476" y="1257300"/>
                  </a:cubicBezTo>
                  <a:cubicBezTo>
                    <a:pt x="671876" y="1246540"/>
                    <a:pt x="563576" y="1244600"/>
                    <a:pt x="455626" y="1238250"/>
                  </a:cubicBezTo>
                  <a:cubicBezTo>
                    <a:pt x="387403" y="1135915"/>
                    <a:pt x="385524" y="1154817"/>
                    <a:pt x="360376" y="1066800"/>
                  </a:cubicBezTo>
                  <a:cubicBezTo>
                    <a:pt x="353183" y="1041626"/>
                    <a:pt x="347676" y="1016000"/>
                    <a:pt x="341326" y="990600"/>
                  </a:cubicBezTo>
                  <a:cubicBezTo>
                    <a:pt x="347893" y="938065"/>
                    <a:pt x="350060" y="839782"/>
                    <a:pt x="379426" y="781050"/>
                  </a:cubicBezTo>
                  <a:cubicBezTo>
                    <a:pt x="389665" y="760572"/>
                    <a:pt x="404826" y="742950"/>
                    <a:pt x="417526" y="723900"/>
                  </a:cubicBezTo>
                  <a:cubicBezTo>
                    <a:pt x="423876" y="698500"/>
                    <a:pt x="426263" y="671765"/>
                    <a:pt x="436576" y="647700"/>
                  </a:cubicBezTo>
                  <a:cubicBezTo>
                    <a:pt x="445595" y="626656"/>
                    <a:pt x="472920" y="613378"/>
                    <a:pt x="474676" y="590550"/>
                  </a:cubicBezTo>
                  <a:cubicBezTo>
                    <a:pt x="479571" y="526921"/>
                    <a:pt x="455626" y="400050"/>
                    <a:pt x="455626" y="400050"/>
                  </a:cubicBezTo>
                  <a:lnTo>
                    <a:pt x="0" y="660408"/>
                  </a:lnTo>
                  <a:lnTo>
                    <a:pt x="7245" y="631207"/>
                  </a:lnTo>
                  <a:cubicBezTo>
                    <a:pt x="23718" y="564367"/>
                    <a:pt x="14995" y="597996"/>
                    <a:pt x="55576" y="476250"/>
                  </a:cubicBezTo>
                  <a:cubicBezTo>
                    <a:pt x="71070" y="429769"/>
                    <a:pt x="75797" y="398879"/>
                    <a:pt x="112726" y="361950"/>
                  </a:cubicBezTo>
                  <a:cubicBezTo>
                    <a:pt x="128915" y="345761"/>
                    <a:pt x="150826" y="336550"/>
                    <a:pt x="169876" y="323850"/>
                  </a:cubicBezTo>
                  <a:cubicBezTo>
                    <a:pt x="182576" y="342900"/>
                    <a:pt x="197737" y="360522"/>
                    <a:pt x="207976" y="381000"/>
                  </a:cubicBezTo>
                  <a:cubicBezTo>
                    <a:pt x="216956" y="398961"/>
                    <a:pt x="207219" y="434849"/>
                    <a:pt x="227026" y="438150"/>
                  </a:cubicBezTo>
                  <a:cubicBezTo>
                    <a:pt x="260757" y="443772"/>
                    <a:pt x="290526" y="412750"/>
                    <a:pt x="322276" y="400050"/>
                  </a:cubicBezTo>
                  <a:cubicBezTo>
                    <a:pt x="328626" y="381000"/>
                    <a:pt x="332346" y="360861"/>
                    <a:pt x="341326" y="342900"/>
                  </a:cubicBezTo>
                  <a:cubicBezTo>
                    <a:pt x="415184" y="195184"/>
                    <a:pt x="350593" y="372248"/>
                    <a:pt x="398476" y="228600"/>
                  </a:cubicBezTo>
                  <a:cubicBezTo>
                    <a:pt x="417526" y="241300"/>
                    <a:pt x="441323" y="248822"/>
                    <a:pt x="455626" y="266700"/>
                  </a:cubicBezTo>
                  <a:cubicBezTo>
                    <a:pt x="508206" y="332426"/>
                    <a:pt x="486310" y="328941"/>
                    <a:pt x="471742" y="322673"/>
                  </a:cubicBezTo>
                  <a:lnTo>
                    <a:pt x="466402" y="319972"/>
                  </a:lnTo>
                  <a:lnTo>
                    <a:pt x="465612" y="319488"/>
                  </a:lnTo>
                  <a:cubicBezTo>
                    <a:pt x="462309" y="317599"/>
                    <a:pt x="462021" y="317612"/>
                    <a:pt x="463468" y="318489"/>
                  </a:cubicBezTo>
                  <a:lnTo>
                    <a:pt x="466402" y="319972"/>
                  </a:lnTo>
                  <a:lnTo>
                    <a:pt x="485841" y="331900"/>
                  </a:lnTo>
                  <a:cubicBezTo>
                    <a:pt x="496451" y="338631"/>
                    <a:pt x="511353" y="348301"/>
                    <a:pt x="531826" y="361950"/>
                  </a:cubicBezTo>
                  <a:cubicBezTo>
                    <a:pt x="590120" y="347377"/>
                    <a:pt x="621323" y="348653"/>
                    <a:pt x="665176" y="304800"/>
                  </a:cubicBezTo>
                  <a:cubicBezTo>
                    <a:pt x="681365" y="288611"/>
                    <a:pt x="687087" y="263839"/>
                    <a:pt x="703276" y="247650"/>
                  </a:cubicBezTo>
                  <a:cubicBezTo>
                    <a:pt x="719465" y="231461"/>
                    <a:pt x="742837" y="224207"/>
                    <a:pt x="760426" y="209550"/>
                  </a:cubicBezTo>
                  <a:cubicBezTo>
                    <a:pt x="815431" y="163713"/>
                    <a:pt x="818214" y="151444"/>
                    <a:pt x="855676" y="95250"/>
                  </a:cubicBezTo>
                  <a:cubicBezTo>
                    <a:pt x="893940" y="152645"/>
                    <a:pt x="902873" y="160925"/>
                    <a:pt x="931876" y="228600"/>
                  </a:cubicBezTo>
                  <a:cubicBezTo>
                    <a:pt x="939786" y="247057"/>
                    <a:pt x="944576" y="266700"/>
                    <a:pt x="950926" y="285750"/>
                  </a:cubicBezTo>
                  <a:cubicBezTo>
                    <a:pt x="976326" y="279400"/>
                    <a:pt x="1004394" y="279690"/>
                    <a:pt x="1027126" y="266700"/>
                  </a:cubicBezTo>
                  <a:cubicBezTo>
                    <a:pt x="1099946" y="225089"/>
                    <a:pt x="1069774" y="205002"/>
                    <a:pt x="1122376" y="152400"/>
                  </a:cubicBezTo>
                  <a:cubicBezTo>
                    <a:pt x="1138565" y="136211"/>
                    <a:pt x="1160476" y="127000"/>
                    <a:pt x="1179526" y="114300"/>
                  </a:cubicBezTo>
                  <a:cubicBezTo>
                    <a:pt x="1274121" y="256193"/>
                    <a:pt x="1152544" y="81921"/>
                    <a:pt x="1274776" y="228600"/>
                  </a:cubicBezTo>
                  <a:cubicBezTo>
                    <a:pt x="1289433" y="246189"/>
                    <a:pt x="1294998" y="271447"/>
                    <a:pt x="1312876" y="285750"/>
                  </a:cubicBezTo>
                  <a:cubicBezTo>
                    <a:pt x="1328556" y="298294"/>
                    <a:pt x="1350976" y="298450"/>
                    <a:pt x="1370026" y="304800"/>
                  </a:cubicBezTo>
                  <a:cubicBezTo>
                    <a:pt x="1401776" y="298450"/>
                    <a:pt x="1437959" y="303133"/>
                    <a:pt x="1465276" y="285750"/>
                  </a:cubicBezTo>
                  <a:cubicBezTo>
                    <a:pt x="1510734" y="256822"/>
                    <a:pt x="1534744" y="201338"/>
                    <a:pt x="1579576" y="171450"/>
                  </a:cubicBezTo>
                  <a:lnTo>
                    <a:pt x="1636726" y="133350"/>
                  </a:lnTo>
                  <a:cubicBezTo>
                    <a:pt x="1643076" y="114300"/>
                    <a:pt x="1637815" y="85180"/>
                    <a:pt x="1655776" y="76200"/>
                  </a:cubicBezTo>
                  <a:cubicBezTo>
                    <a:pt x="1673737" y="67220"/>
                    <a:pt x="1695373" y="85498"/>
                    <a:pt x="1712926" y="95250"/>
                  </a:cubicBezTo>
                  <a:cubicBezTo>
                    <a:pt x="1752954" y="117488"/>
                    <a:pt x="1827226" y="171450"/>
                    <a:pt x="1827226" y="171450"/>
                  </a:cubicBezTo>
                  <a:cubicBezTo>
                    <a:pt x="1865326" y="158750"/>
                    <a:pt x="1905605" y="151311"/>
                    <a:pt x="1941526" y="133350"/>
                  </a:cubicBezTo>
                  <a:cubicBezTo>
                    <a:pt x="1966926" y="120650"/>
                    <a:pt x="1991359" y="105797"/>
                    <a:pt x="2017726" y="95250"/>
                  </a:cubicBezTo>
                  <a:cubicBezTo>
                    <a:pt x="2055014" y="80335"/>
                    <a:pt x="2132026" y="57150"/>
                    <a:pt x="2132026" y="57150"/>
                  </a:cubicBezTo>
                  <a:cubicBezTo>
                    <a:pt x="2163776" y="63500"/>
                    <a:pt x="2196959" y="64831"/>
                    <a:pt x="2227276" y="76200"/>
                  </a:cubicBezTo>
                  <a:cubicBezTo>
                    <a:pt x="2248713" y="84239"/>
                    <a:pt x="2261531" y="114300"/>
                    <a:pt x="2284426" y="114300"/>
                  </a:cubicBezTo>
                  <a:cubicBezTo>
                    <a:pt x="2315589" y="114300"/>
                    <a:pt x="2382342" y="29973"/>
                    <a:pt x="2398726" y="19050"/>
                  </a:cubicBezTo>
                  <a:cubicBezTo>
                    <a:pt x="2415434" y="7911"/>
                    <a:pt x="2436826" y="6350"/>
                    <a:pt x="2455876" y="0"/>
                  </a:cubicBezTo>
                  <a:close/>
                </a:path>
              </a:pathLst>
            </a:custGeom>
            <a:blipFill>
              <a:blip r:embed="rId6"/>
              <a:tile tx="0" ty="0" sx="100000" sy="100000" flip="none" algn="tl"/>
            </a:blipFill>
            <a:ln>
              <a:noFill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rush Script MT" panose="03060802040406070304" pitchFamily="66" charset="0"/>
                  <a:ea typeface="+mn-ea"/>
                  <a:cs typeface="+mn-cs"/>
                </a:rPr>
                <a:t>BÀI 5</a:t>
              </a:r>
              <a:endPara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endParaRPr>
            </a:p>
          </p:txBody>
        </p:sp>
        <p:pic>
          <p:nvPicPr>
            <p:cNvPr id="70" name="Picture 69"/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99143" l="10000" r="90000">
                          <a14:foregroundMark x1="36444" y1="6000" x2="36444" y2="6000"/>
                          <a14:foregroundMark x1="42222" y1="2857" x2="42222" y2="2857"/>
                          <a14:foregroundMark x1="38667" y1="9429" x2="38667" y2="9429"/>
                          <a14:foregroundMark x1="42000" y1="7714" x2="42000" y2="7714"/>
                        </a14:backgroundRemoval>
                      </a14:imgEffect>
                    </a14:imgLayer>
                  </a14:imgProps>
                </a:ext>
              </a:extLst>
            </a:blip>
            <a:srcRect l="18247" r="16198"/>
            <a:stretch>
              <a:fillRect/>
            </a:stretch>
          </p:blipFill>
          <p:spPr>
            <a:xfrm>
              <a:off x="9317559" y="2934746"/>
              <a:ext cx="1103004" cy="1308649"/>
            </a:xfrm>
            <a:custGeom>
              <a:avLst/>
              <a:gdLst>
                <a:gd name="connsiteX0" fmla="*/ 1397925 w 5619750"/>
                <a:gd name="connsiteY0" fmla="*/ 0 h 6667500"/>
                <a:gd name="connsiteX1" fmla="*/ 2313869 w 5619750"/>
                <a:gd name="connsiteY1" fmla="*/ 0 h 6667500"/>
                <a:gd name="connsiteX2" fmla="*/ 2320510 w 5619750"/>
                <a:gd name="connsiteY2" fmla="*/ 3389 h 6667500"/>
                <a:gd name="connsiteX3" fmla="*/ 2476500 w 5619750"/>
                <a:gd name="connsiteY3" fmla="*/ 129425 h 6667500"/>
                <a:gd name="connsiteX4" fmla="*/ 2667000 w 5619750"/>
                <a:gd name="connsiteY4" fmla="*/ 262775 h 6667500"/>
                <a:gd name="connsiteX5" fmla="*/ 2781300 w 5619750"/>
                <a:gd name="connsiteY5" fmla="*/ 377075 h 6667500"/>
                <a:gd name="connsiteX6" fmla="*/ 2838450 w 5619750"/>
                <a:gd name="connsiteY6" fmla="*/ 434225 h 6667500"/>
                <a:gd name="connsiteX7" fmla="*/ 2933700 w 5619750"/>
                <a:gd name="connsiteY7" fmla="*/ 510425 h 6667500"/>
                <a:gd name="connsiteX8" fmla="*/ 3086100 w 5619750"/>
                <a:gd name="connsiteY8" fmla="*/ 834275 h 6667500"/>
                <a:gd name="connsiteX9" fmla="*/ 3124200 w 5619750"/>
                <a:gd name="connsiteY9" fmla="*/ 986675 h 6667500"/>
                <a:gd name="connsiteX10" fmla="*/ 3143250 w 5619750"/>
                <a:gd name="connsiteY10" fmla="*/ 1196225 h 6667500"/>
                <a:gd name="connsiteX11" fmla="*/ 3162300 w 5619750"/>
                <a:gd name="connsiteY11" fmla="*/ 1348625 h 6667500"/>
                <a:gd name="connsiteX12" fmla="*/ 3200400 w 5619750"/>
                <a:gd name="connsiteY12" fmla="*/ 1824875 h 6667500"/>
                <a:gd name="connsiteX13" fmla="*/ 3181350 w 5619750"/>
                <a:gd name="connsiteY13" fmla="*/ 2167775 h 6667500"/>
                <a:gd name="connsiteX14" fmla="*/ 3200400 w 5619750"/>
                <a:gd name="connsiteY14" fmla="*/ 2377325 h 6667500"/>
                <a:gd name="connsiteX15" fmla="*/ 3467100 w 5619750"/>
                <a:gd name="connsiteY15" fmla="*/ 2548775 h 6667500"/>
                <a:gd name="connsiteX16" fmla="*/ 3581400 w 5619750"/>
                <a:gd name="connsiteY16" fmla="*/ 2586875 h 6667500"/>
                <a:gd name="connsiteX17" fmla="*/ 3638550 w 5619750"/>
                <a:gd name="connsiteY17" fmla="*/ 2605925 h 6667500"/>
                <a:gd name="connsiteX18" fmla="*/ 3695700 w 5619750"/>
                <a:gd name="connsiteY18" fmla="*/ 2567825 h 6667500"/>
                <a:gd name="connsiteX19" fmla="*/ 4019550 w 5619750"/>
                <a:gd name="connsiteY19" fmla="*/ 2624975 h 6667500"/>
                <a:gd name="connsiteX20" fmla="*/ 4076700 w 5619750"/>
                <a:gd name="connsiteY20" fmla="*/ 2663075 h 6667500"/>
                <a:gd name="connsiteX21" fmla="*/ 4267200 w 5619750"/>
                <a:gd name="connsiteY21" fmla="*/ 2720225 h 6667500"/>
                <a:gd name="connsiteX22" fmla="*/ 4610100 w 5619750"/>
                <a:gd name="connsiteY22" fmla="*/ 2796425 h 6667500"/>
                <a:gd name="connsiteX23" fmla="*/ 4686300 w 5619750"/>
                <a:gd name="connsiteY23" fmla="*/ 2853575 h 6667500"/>
                <a:gd name="connsiteX24" fmla="*/ 4743450 w 5619750"/>
                <a:gd name="connsiteY24" fmla="*/ 2872625 h 6667500"/>
                <a:gd name="connsiteX25" fmla="*/ 4781550 w 5619750"/>
                <a:gd name="connsiteY25" fmla="*/ 2929775 h 6667500"/>
                <a:gd name="connsiteX26" fmla="*/ 4895850 w 5619750"/>
                <a:gd name="connsiteY26" fmla="*/ 3005975 h 6667500"/>
                <a:gd name="connsiteX27" fmla="*/ 4953000 w 5619750"/>
                <a:gd name="connsiteY27" fmla="*/ 3082175 h 6667500"/>
                <a:gd name="connsiteX28" fmla="*/ 5086350 w 5619750"/>
                <a:gd name="connsiteY28" fmla="*/ 3291725 h 6667500"/>
                <a:gd name="connsiteX29" fmla="*/ 5162550 w 5619750"/>
                <a:gd name="connsiteY29" fmla="*/ 3596525 h 6667500"/>
                <a:gd name="connsiteX30" fmla="*/ 5200650 w 5619750"/>
                <a:gd name="connsiteY30" fmla="*/ 3653675 h 6667500"/>
                <a:gd name="connsiteX31" fmla="*/ 5219700 w 5619750"/>
                <a:gd name="connsiteY31" fmla="*/ 3729875 h 6667500"/>
                <a:gd name="connsiteX32" fmla="*/ 5257800 w 5619750"/>
                <a:gd name="connsiteY32" fmla="*/ 3787025 h 6667500"/>
                <a:gd name="connsiteX33" fmla="*/ 5276850 w 5619750"/>
                <a:gd name="connsiteY33" fmla="*/ 3977525 h 6667500"/>
                <a:gd name="connsiteX34" fmla="*/ 5314950 w 5619750"/>
                <a:gd name="connsiteY34" fmla="*/ 4110875 h 6667500"/>
                <a:gd name="connsiteX35" fmla="*/ 5353050 w 5619750"/>
                <a:gd name="connsiteY35" fmla="*/ 4320425 h 6667500"/>
                <a:gd name="connsiteX36" fmla="*/ 5391150 w 5619750"/>
                <a:gd name="connsiteY36" fmla="*/ 4453775 h 6667500"/>
                <a:gd name="connsiteX37" fmla="*/ 5429250 w 5619750"/>
                <a:gd name="connsiteY37" fmla="*/ 4644275 h 6667500"/>
                <a:gd name="connsiteX38" fmla="*/ 5524500 w 5619750"/>
                <a:gd name="connsiteY38" fmla="*/ 4930025 h 6667500"/>
                <a:gd name="connsiteX39" fmla="*/ 5562600 w 5619750"/>
                <a:gd name="connsiteY39" fmla="*/ 5006225 h 6667500"/>
                <a:gd name="connsiteX40" fmla="*/ 5600700 w 5619750"/>
                <a:gd name="connsiteY40" fmla="*/ 5120525 h 6667500"/>
                <a:gd name="connsiteX41" fmla="*/ 5619750 w 5619750"/>
                <a:gd name="connsiteY41" fmla="*/ 5177675 h 6667500"/>
                <a:gd name="connsiteX42" fmla="*/ 5600700 w 5619750"/>
                <a:gd name="connsiteY42" fmla="*/ 5653925 h 6667500"/>
                <a:gd name="connsiteX43" fmla="*/ 5581650 w 5619750"/>
                <a:gd name="connsiteY43" fmla="*/ 5711075 h 6667500"/>
                <a:gd name="connsiteX44" fmla="*/ 5334000 w 5619750"/>
                <a:gd name="connsiteY44" fmla="*/ 5901575 h 6667500"/>
                <a:gd name="connsiteX45" fmla="*/ 5181600 w 5619750"/>
                <a:gd name="connsiteY45" fmla="*/ 5996825 h 6667500"/>
                <a:gd name="connsiteX46" fmla="*/ 5067300 w 5619750"/>
                <a:gd name="connsiteY46" fmla="*/ 6053975 h 6667500"/>
                <a:gd name="connsiteX47" fmla="*/ 4972050 w 5619750"/>
                <a:gd name="connsiteY47" fmla="*/ 6130175 h 6667500"/>
                <a:gd name="connsiteX48" fmla="*/ 4819650 w 5619750"/>
                <a:gd name="connsiteY48" fmla="*/ 6206375 h 6667500"/>
                <a:gd name="connsiteX49" fmla="*/ 4686300 w 5619750"/>
                <a:gd name="connsiteY49" fmla="*/ 6282575 h 6667500"/>
                <a:gd name="connsiteX50" fmla="*/ 4629150 w 5619750"/>
                <a:gd name="connsiteY50" fmla="*/ 6301625 h 6667500"/>
                <a:gd name="connsiteX51" fmla="*/ 4533900 w 5619750"/>
                <a:gd name="connsiteY51" fmla="*/ 6358775 h 6667500"/>
                <a:gd name="connsiteX52" fmla="*/ 4210050 w 5619750"/>
                <a:gd name="connsiteY52" fmla="*/ 6434975 h 6667500"/>
                <a:gd name="connsiteX53" fmla="*/ 4038600 w 5619750"/>
                <a:gd name="connsiteY53" fmla="*/ 6473075 h 6667500"/>
                <a:gd name="connsiteX54" fmla="*/ 3695700 w 5619750"/>
                <a:gd name="connsiteY54" fmla="*/ 6568325 h 6667500"/>
                <a:gd name="connsiteX55" fmla="*/ 2667000 w 5619750"/>
                <a:gd name="connsiteY55" fmla="*/ 6587375 h 6667500"/>
                <a:gd name="connsiteX56" fmla="*/ 2533650 w 5619750"/>
                <a:gd name="connsiteY56" fmla="*/ 6644525 h 6667500"/>
                <a:gd name="connsiteX57" fmla="*/ 2505075 w 5619750"/>
                <a:gd name="connsiteY57" fmla="*/ 6663575 h 6667500"/>
                <a:gd name="connsiteX58" fmla="*/ 2499188 w 5619750"/>
                <a:gd name="connsiteY58" fmla="*/ 6667500 h 6667500"/>
                <a:gd name="connsiteX59" fmla="*/ 2263025 w 5619750"/>
                <a:gd name="connsiteY59" fmla="*/ 6667500 h 6667500"/>
                <a:gd name="connsiteX60" fmla="*/ 2286000 w 5619750"/>
                <a:gd name="connsiteY60" fmla="*/ 6644525 h 6667500"/>
                <a:gd name="connsiteX61" fmla="*/ 2190750 w 5619750"/>
                <a:gd name="connsiteY61" fmla="*/ 6587375 h 6667500"/>
                <a:gd name="connsiteX62" fmla="*/ 2133600 w 5619750"/>
                <a:gd name="connsiteY62" fmla="*/ 6530225 h 6667500"/>
                <a:gd name="connsiteX63" fmla="*/ 1943100 w 5619750"/>
                <a:gd name="connsiteY63" fmla="*/ 6473075 h 6667500"/>
                <a:gd name="connsiteX64" fmla="*/ 1885950 w 5619750"/>
                <a:gd name="connsiteY64" fmla="*/ 6454025 h 6667500"/>
                <a:gd name="connsiteX65" fmla="*/ 1733550 w 5619750"/>
                <a:gd name="connsiteY65" fmla="*/ 6339725 h 6667500"/>
                <a:gd name="connsiteX66" fmla="*/ 1657350 w 5619750"/>
                <a:gd name="connsiteY66" fmla="*/ 6301625 h 6667500"/>
                <a:gd name="connsiteX67" fmla="*/ 1543050 w 5619750"/>
                <a:gd name="connsiteY67" fmla="*/ 6206375 h 6667500"/>
                <a:gd name="connsiteX68" fmla="*/ 1466850 w 5619750"/>
                <a:gd name="connsiteY68" fmla="*/ 6149225 h 6667500"/>
                <a:gd name="connsiteX69" fmla="*/ 1371600 w 5619750"/>
                <a:gd name="connsiteY69" fmla="*/ 6053975 h 6667500"/>
                <a:gd name="connsiteX70" fmla="*/ 1314450 w 5619750"/>
                <a:gd name="connsiteY70" fmla="*/ 6015875 h 6667500"/>
                <a:gd name="connsiteX71" fmla="*/ 1219200 w 5619750"/>
                <a:gd name="connsiteY71" fmla="*/ 5901575 h 6667500"/>
                <a:gd name="connsiteX72" fmla="*/ 1085850 w 5619750"/>
                <a:gd name="connsiteY72" fmla="*/ 5787275 h 6667500"/>
                <a:gd name="connsiteX73" fmla="*/ 971550 w 5619750"/>
                <a:gd name="connsiteY73" fmla="*/ 5634875 h 6667500"/>
                <a:gd name="connsiteX74" fmla="*/ 895350 w 5619750"/>
                <a:gd name="connsiteY74" fmla="*/ 5539625 h 6667500"/>
                <a:gd name="connsiteX75" fmla="*/ 857250 w 5619750"/>
                <a:gd name="connsiteY75" fmla="*/ 5482475 h 6667500"/>
                <a:gd name="connsiteX76" fmla="*/ 742950 w 5619750"/>
                <a:gd name="connsiteY76" fmla="*/ 5387225 h 6667500"/>
                <a:gd name="connsiteX77" fmla="*/ 685800 w 5619750"/>
                <a:gd name="connsiteY77" fmla="*/ 5330075 h 6667500"/>
                <a:gd name="connsiteX78" fmla="*/ 533400 w 5619750"/>
                <a:gd name="connsiteY78" fmla="*/ 5215775 h 6667500"/>
                <a:gd name="connsiteX79" fmla="*/ 342900 w 5619750"/>
                <a:gd name="connsiteY79" fmla="*/ 4968125 h 6667500"/>
                <a:gd name="connsiteX80" fmla="*/ 247650 w 5619750"/>
                <a:gd name="connsiteY80" fmla="*/ 4853825 h 6667500"/>
                <a:gd name="connsiteX81" fmla="*/ 171450 w 5619750"/>
                <a:gd name="connsiteY81" fmla="*/ 4720475 h 6667500"/>
                <a:gd name="connsiteX82" fmla="*/ 95250 w 5619750"/>
                <a:gd name="connsiteY82" fmla="*/ 4606175 h 6667500"/>
                <a:gd name="connsiteX83" fmla="*/ 76200 w 5619750"/>
                <a:gd name="connsiteY83" fmla="*/ 4549025 h 6667500"/>
                <a:gd name="connsiteX84" fmla="*/ 38100 w 5619750"/>
                <a:gd name="connsiteY84" fmla="*/ 4491875 h 6667500"/>
                <a:gd name="connsiteX85" fmla="*/ 0 w 5619750"/>
                <a:gd name="connsiteY85" fmla="*/ 4377575 h 6667500"/>
                <a:gd name="connsiteX86" fmla="*/ 19050 w 5619750"/>
                <a:gd name="connsiteY86" fmla="*/ 3996575 h 6667500"/>
                <a:gd name="connsiteX87" fmla="*/ 38100 w 5619750"/>
                <a:gd name="connsiteY87" fmla="*/ 3901325 h 6667500"/>
                <a:gd name="connsiteX88" fmla="*/ 76200 w 5619750"/>
                <a:gd name="connsiteY88" fmla="*/ 3787025 h 6667500"/>
                <a:gd name="connsiteX89" fmla="*/ 133350 w 5619750"/>
                <a:gd name="connsiteY89" fmla="*/ 3748925 h 6667500"/>
                <a:gd name="connsiteX90" fmla="*/ 381000 w 5619750"/>
                <a:gd name="connsiteY90" fmla="*/ 3710825 h 6667500"/>
                <a:gd name="connsiteX91" fmla="*/ 514350 w 5619750"/>
                <a:gd name="connsiteY91" fmla="*/ 3691775 h 6667500"/>
                <a:gd name="connsiteX92" fmla="*/ 800100 w 5619750"/>
                <a:gd name="connsiteY92" fmla="*/ 3748925 h 6667500"/>
                <a:gd name="connsiteX93" fmla="*/ 857250 w 5619750"/>
                <a:gd name="connsiteY93" fmla="*/ 3787025 h 6667500"/>
                <a:gd name="connsiteX94" fmla="*/ 914400 w 5619750"/>
                <a:gd name="connsiteY94" fmla="*/ 3806075 h 6667500"/>
                <a:gd name="connsiteX95" fmla="*/ 1009650 w 5619750"/>
                <a:gd name="connsiteY95" fmla="*/ 3691775 h 6667500"/>
                <a:gd name="connsiteX96" fmla="*/ 1028700 w 5619750"/>
                <a:gd name="connsiteY96" fmla="*/ 3634625 h 6667500"/>
                <a:gd name="connsiteX97" fmla="*/ 1066800 w 5619750"/>
                <a:gd name="connsiteY97" fmla="*/ 3463175 h 6667500"/>
                <a:gd name="connsiteX98" fmla="*/ 1047750 w 5619750"/>
                <a:gd name="connsiteY98" fmla="*/ 3044075 h 6667500"/>
                <a:gd name="connsiteX99" fmla="*/ 971550 w 5619750"/>
                <a:gd name="connsiteY99" fmla="*/ 2986925 h 6667500"/>
                <a:gd name="connsiteX100" fmla="*/ 857250 w 5619750"/>
                <a:gd name="connsiteY100" fmla="*/ 2929775 h 6667500"/>
                <a:gd name="connsiteX101" fmla="*/ 742950 w 5619750"/>
                <a:gd name="connsiteY101" fmla="*/ 2853575 h 6667500"/>
                <a:gd name="connsiteX102" fmla="*/ 685800 w 5619750"/>
                <a:gd name="connsiteY102" fmla="*/ 2815475 h 6667500"/>
                <a:gd name="connsiteX103" fmla="*/ 552450 w 5619750"/>
                <a:gd name="connsiteY103" fmla="*/ 2624975 h 6667500"/>
                <a:gd name="connsiteX104" fmla="*/ 476250 w 5619750"/>
                <a:gd name="connsiteY104" fmla="*/ 2529725 h 6667500"/>
                <a:gd name="connsiteX105" fmla="*/ 457200 w 5619750"/>
                <a:gd name="connsiteY105" fmla="*/ 2472575 h 6667500"/>
                <a:gd name="connsiteX106" fmla="*/ 342900 w 5619750"/>
                <a:gd name="connsiteY106" fmla="*/ 2320175 h 6667500"/>
                <a:gd name="connsiteX107" fmla="*/ 304800 w 5619750"/>
                <a:gd name="connsiteY107" fmla="*/ 2263025 h 6667500"/>
                <a:gd name="connsiteX108" fmla="*/ 190500 w 5619750"/>
                <a:gd name="connsiteY108" fmla="*/ 1996325 h 6667500"/>
                <a:gd name="connsiteX109" fmla="*/ 152400 w 5619750"/>
                <a:gd name="connsiteY109" fmla="*/ 1939175 h 6667500"/>
                <a:gd name="connsiteX110" fmla="*/ 133350 w 5619750"/>
                <a:gd name="connsiteY110" fmla="*/ 1882025 h 6667500"/>
                <a:gd name="connsiteX111" fmla="*/ 76200 w 5619750"/>
                <a:gd name="connsiteY111" fmla="*/ 1577225 h 6667500"/>
                <a:gd name="connsiteX112" fmla="*/ 57906 w 5619750"/>
                <a:gd name="connsiteY112" fmla="*/ 1450252 h 6667500"/>
                <a:gd name="connsiteX113" fmla="*/ 59423 w 5619750"/>
                <a:gd name="connsiteY113" fmla="*/ 1462757 h 6667500"/>
                <a:gd name="connsiteX114" fmla="*/ 57383 w 5619750"/>
                <a:gd name="connsiteY114" fmla="*/ 1446237 h 6667500"/>
                <a:gd name="connsiteX115" fmla="*/ 38100 w 5619750"/>
                <a:gd name="connsiteY115" fmla="*/ 1291475 h 6667500"/>
                <a:gd name="connsiteX116" fmla="*/ 57150 w 5619750"/>
                <a:gd name="connsiteY116" fmla="*/ 1024775 h 6667500"/>
                <a:gd name="connsiteX117" fmla="*/ 76200 w 5619750"/>
                <a:gd name="connsiteY117" fmla="*/ 967625 h 6667500"/>
                <a:gd name="connsiteX118" fmla="*/ 114300 w 5619750"/>
                <a:gd name="connsiteY118" fmla="*/ 872375 h 6667500"/>
                <a:gd name="connsiteX119" fmla="*/ 133350 w 5619750"/>
                <a:gd name="connsiteY119" fmla="*/ 796175 h 6667500"/>
                <a:gd name="connsiteX120" fmla="*/ 190500 w 5619750"/>
                <a:gd name="connsiteY120" fmla="*/ 739025 h 6667500"/>
                <a:gd name="connsiteX121" fmla="*/ 381000 w 5619750"/>
                <a:gd name="connsiteY121" fmla="*/ 586625 h 6667500"/>
                <a:gd name="connsiteX122" fmla="*/ 514350 w 5619750"/>
                <a:gd name="connsiteY122" fmla="*/ 491375 h 6667500"/>
                <a:gd name="connsiteX123" fmla="*/ 590550 w 5619750"/>
                <a:gd name="connsiteY123" fmla="*/ 415175 h 6667500"/>
                <a:gd name="connsiteX124" fmla="*/ 704850 w 5619750"/>
                <a:gd name="connsiteY124" fmla="*/ 338975 h 6667500"/>
                <a:gd name="connsiteX125" fmla="*/ 762000 w 5619750"/>
                <a:gd name="connsiteY125" fmla="*/ 300875 h 6667500"/>
                <a:gd name="connsiteX126" fmla="*/ 838200 w 5619750"/>
                <a:gd name="connsiteY126" fmla="*/ 262775 h 6667500"/>
                <a:gd name="connsiteX127" fmla="*/ 895350 w 5619750"/>
                <a:gd name="connsiteY127" fmla="*/ 224675 h 6667500"/>
                <a:gd name="connsiteX128" fmla="*/ 990600 w 5619750"/>
                <a:gd name="connsiteY128" fmla="*/ 205625 h 6667500"/>
                <a:gd name="connsiteX129" fmla="*/ 1123950 w 5619750"/>
                <a:gd name="connsiteY129" fmla="*/ 129425 h 6667500"/>
                <a:gd name="connsiteX130" fmla="*/ 1181100 w 5619750"/>
                <a:gd name="connsiteY130" fmla="*/ 91325 h 6667500"/>
                <a:gd name="connsiteX131" fmla="*/ 1295400 w 5619750"/>
                <a:gd name="connsiteY131" fmla="*/ 53225 h 6667500"/>
                <a:gd name="connsiteX132" fmla="*/ 1352550 w 5619750"/>
                <a:gd name="connsiteY132" fmla="*/ 15125 h 6667500"/>
                <a:gd name="connsiteX133" fmla="*/ 1397925 w 5619750"/>
                <a:gd name="connsiteY133" fmla="*/ 0 h 666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</a:cxnLst>
              <a:rect l="l" t="t" r="r" b="b"/>
              <a:pathLst>
                <a:path w="5619750" h="6667500">
                  <a:moveTo>
                    <a:pt x="1397925" y="0"/>
                  </a:moveTo>
                  <a:lnTo>
                    <a:pt x="2313869" y="0"/>
                  </a:lnTo>
                  <a:lnTo>
                    <a:pt x="2320510" y="3389"/>
                  </a:lnTo>
                  <a:cubicBezTo>
                    <a:pt x="2334242" y="13219"/>
                    <a:pt x="2334606" y="30099"/>
                    <a:pt x="2476500" y="129425"/>
                  </a:cubicBezTo>
                  <a:cubicBezTo>
                    <a:pt x="2540000" y="173875"/>
                    <a:pt x="2606842" y="213897"/>
                    <a:pt x="2667000" y="262775"/>
                  </a:cubicBezTo>
                  <a:cubicBezTo>
                    <a:pt x="2708818" y="296752"/>
                    <a:pt x="2743200" y="338975"/>
                    <a:pt x="2781300" y="377075"/>
                  </a:cubicBezTo>
                  <a:cubicBezTo>
                    <a:pt x="2800350" y="396125"/>
                    <a:pt x="2817413" y="417395"/>
                    <a:pt x="2838450" y="434225"/>
                  </a:cubicBezTo>
                  <a:lnTo>
                    <a:pt x="2933700" y="510425"/>
                  </a:lnTo>
                  <a:cubicBezTo>
                    <a:pt x="2999646" y="620335"/>
                    <a:pt x="3051689" y="696629"/>
                    <a:pt x="3086100" y="834275"/>
                  </a:cubicBezTo>
                  <a:lnTo>
                    <a:pt x="3124200" y="986675"/>
                  </a:lnTo>
                  <a:cubicBezTo>
                    <a:pt x="3130550" y="1056525"/>
                    <a:pt x="3135908" y="1126472"/>
                    <a:pt x="3143250" y="1196225"/>
                  </a:cubicBezTo>
                  <a:cubicBezTo>
                    <a:pt x="3148609" y="1247139"/>
                    <a:pt x="3157665" y="1297640"/>
                    <a:pt x="3162300" y="1348625"/>
                  </a:cubicBezTo>
                  <a:cubicBezTo>
                    <a:pt x="3176718" y="1507228"/>
                    <a:pt x="3200400" y="1824875"/>
                    <a:pt x="3200400" y="1824875"/>
                  </a:cubicBezTo>
                  <a:cubicBezTo>
                    <a:pt x="3194050" y="1939175"/>
                    <a:pt x="3181350" y="2053299"/>
                    <a:pt x="3181350" y="2167775"/>
                  </a:cubicBezTo>
                  <a:cubicBezTo>
                    <a:pt x="3181350" y="2237913"/>
                    <a:pt x="3158317" y="2321215"/>
                    <a:pt x="3200400" y="2377325"/>
                  </a:cubicBezTo>
                  <a:cubicBezTo>
                    <a:pt x="3263811" y="2461873"/>
                    <a:pt x="3366838" y="2515354"/>
                    <a:pt x="3467100" y="2548775"/>
                  </a:cubicBezTo>
                  <a:lnTo>
                    <a:pt x="3581400" y="2586875"/>
                  </a:lnTo>
                  <a:lnTo>
                    <a:pt x="3638550" y="2605925"/>
                  </a:lnTo>
                  <a:cubicBezTo>
                    <a:pt x="3657600" y="2593225"/>
                    <a:pt x="3672863" y="2569456"/>
                    <a:pt x="3695700" y="2567825"/>
                  </a:cubicBezTo>
                  <a:cubicBezTo>
                    <a:pt x="3747732" y="2564108"/>
                    <a:pt x="3951808" y="2579813"/>
                    <a:pt x="4019550" y="2624975"/>
                  </a:cubicBezTo>
                  <a:cubicBezTo>
                    <a:pt x="4038600" y="2637675"/>
                    <a:pt x="4056222" y="2652836"/>
                    <a:pt x="4076700" y="2663075"/>
                  </a:cubicBezTo>
                  <a:cubicBezTo>
                    <a:pt x="4153388" y="2701419"/>
                    <a:pt x="4184459" y="2705624"/>
                    <a:pt x="4267200" y="2720225"/>
                  </a:cubicBezTo>
                  <a:cubicBezTo>
                    <a:pt x="4552178" y="2770515"/>
                    <a:pt x="4413798" y="2730991"/>
                    <a:pt x="4610100" y="2796425"/>
                  </a:cubicBezTo>
                  <a:cubicBezTo>
                    <a:pt x="4635500" y="2815475"/>
                    <a:pt x="4658733" y="2837823"/>
                    <a:pt x="4686300" y="2853575"/>
                  </a:cubicBezTo>
                  <a:cubicBezTo>
                    <a:pt x="4703735" y="2863538"/>
                    <a:pt x="4727770" y="2860081"/>
                    <a:pt x="4743450" y="2872625"/>
                  </a:cubicBezTo>
                  <a:cubicBezTo>
                    <a:pt x="4761328" y="2886928"/>
                    <a:pt x="4764320" y="2914698"/>
                    <a:pt x="4781550" y="2929775"/>
                  </a:cubicBezTo>
                  <a:cubicBezTo>
                    <a:pt x="4816011" y="2959928"/>
                    <a:pt x="4861626" y="2975553"/>
                    <a:pt x="4895850" y="3005975"/>
                  </a:cubicBezTo>
                  <a:cubicBezTo>
                    <a:pt x="4919580" y="3027069"/>
                    <a:pt x="4934793" y="3056164"/>
                    <a:pt x="4953000" y="3082175"/>
                  </a:cubicBezTo>
                  <a:cubicBezTo>
                    <a:pt x="5020717" y="3178914"/>
                    <a:pt x="5029108" y="3196322"/>
                    <a:pt x="5086350" y="3291725"/>
                  </a:cubicBezTo>
                  <a:cubicBezTo>
                    <a:pt x="5100169" y="3353913"/>
                    <a:pt x="5135458" y="3528796"/>
                    <a:pt x="5162550" y="3596525"/>
                  </a:cubicBezTo>
                  <a:cubicBezTo>
                    <a:pt x="5171053" y="3617783"/>
                    <a:pt x="5187950" y="3634625"/>
                    <a:pt x="5200650" y="3653675"/>
                  </a:cubicBezTo>
                  <a:cubicBezTo>
                    <a:pt x="5207000" y="3679075"/>
                    <a:pt x="5209387" y="3705810"/>
                    <a:pt x="5219700" y="3729875"/>
                  </a:cubicBezTo>
                  <a:cubicBezTo>
                    <a:pt x="5228719" y="3750919"/>
                    <a:pt x="5252652" y="3764716"/>
                    <a:pt x="5257800" y="3787025"/>
                  </a:cubicBezTo>
                  <a:cubicBezTo>
                    <a:pt x="5272150" y="3849207"/>
                    <a:pt x="5265760" y="3914679"/>
                    <a:pt x="5276850" y="3977525"/>
                  </a:cubicBezTo>
                  <a:cubicBezTo>
                    <a:pt x="5284884" y="4023050"/>
                    <a:pt x="5304555" y="4065830"/>
                    <a:pt x="5314950" y="4110875"/>
                  </a:cubicBezTo>
                  <a:cubicBezTo>
                    <a:pt x="5365903" y="4331670"/>
                    <a:pt x="5304144" y="4124800"/>
                    <a:pt x="5353050" y="4320425"/>
                  </a:cubicBezTo>
                  <a:cubicBezTo>
                    <a:pt x="5364262" y="4365273"/>
                    <a:pt x="5380562" y="4408775"/>
                    <a:pt x="5391150" y="4453775"/>
                  </a:cubicBezTo>
                  <a:cubicBezTo>
                    <a:pt x="5405982" y="4516811"/>
                    <a:pt x="5408772" y="4582841"/>
                    <a:pt x="5429250" y="4644275"/>
                  </a:cubicBezTo>
                  <a:cubicBezTo>
                    <a:pt x="5461000" y="4739525"/>
                    <a:pt x="5479599" y="4840222"/>
                    <a:pt x="5524500" y="4930025"/>
                  </a:cubicBezTo>
                  <a:cubicBezTo>
                    <a:pt x="5537200" y="4955425"/>
                    <a:pt x="5552053" y="4979858"/>
                    <a:pt x="5562600" y="5006225"/>
                  </a:cubicBezTo>
                  <a:cubicBezTo>
                    <a:pt x="5577515" y="5043513"/>
                    <a:pt x="5588000" y="5082425"/>
                    <a:pt x="5600700" y="5120525"/>
                  </a:cubicBezTo>
                  <a:lnTo>
                    <a:pt x="5619750" y="5177675"/>
                  </a:lnTo>
                  <a:cubicBezTo>
                    <a:pt x="5613400" y="5336425"/>
                    <a:pt x="5612020" y="5495452"/>
                    <a:pt x="5600700" y="5653925"/>
                  </a:cubicBezTo>
                  <a:cubicBezTo>
                    <a:pt x="5599269" y="5673954"/>
                    <a:pt x="5590630" y="5693114"/>
                    <a:pt x="5581650" y="5711075"/>
                  </a:cubicBezTo>
                  <a:cubicBezTo>
                    <a:pt x="5528547" y="5817281"/>
                    <a:pt x="5451042" y="5827654"/>
                    <a:pt x="5334000" y="5901575"/>
                  </a:cubicBezTo>
                  <a:cubicBezTo>
                    <a:pt x="5283350" y="5933564"/>
                    <a:pt x="5235181" y="5970034"/>
                    <a:pt x="5181600" y="5996825"/>
                  </a:cubicBezTo>
                  <a:cubicBezTo>
                    <a:pt x="5143500" y="6015875"/>
                    <a:pt x="5103238" y="6031106"/>
                    <a:pt x="5067300" y="6053975"/>
                  </a:cubicBezTo>
                  <a:cubicBezTo>
                    <a:pt x="5032997" y="6075804"/>
                    <a:pt x="5005360" y="6106858"/>
                    <a:pt x="4972050" y="6130175"/>
                  </a:cubicBezTo>
                  <a:cubicBezTo>
                    <a:pt x="4774024" y="6268793"/>
                    <a:pt x="4958326" y="6137037"/>
                    <a:pt x="4819650" y="6206375"/>
                  </a:cubicBezTo>
                  <a:cubicBezTo>
                    <a:pt x="4628332" y="6302034"/>
                    <a:pt x="4920085" y="6182381"/>
                    <a:pt x="4686300" y="6282575"/>
                  </a:cubicBezTo>
                  <a:cubicBezTo>
                    <a:pt x="4667843" y="6290485"/>
                    <a:pt x="4647111" y="6292645"/>
                    <a:pt x="4629150" y="6301625"/>
                  </a:cubicBezTo>
                  <a:cubicBezTo>
                    <a:pt x="4596032" y="6318184"/>
                    <a:pt x="4567608" y="6343453"/>
                    <a:pt x="4533900" y="6358775"/>
                  </a:cubicBezTo>
                  <a:cubicBezTo>
                    <a:pt x="4428685" y="6406600"/>
                    <a:pt x="4323990" y="6412187"/>
                    <a:pt x="4210050" y="6434975"/>
                  </a:cubicBezTo>
                  <a:cubicBezTo>
                    <a:pt x="4152643" y="6446456"/>
                    <a:pt x="4095271" y="6458383"/>
                    <a:pt x="4038600" y="6473075"/>
                  </a:cubicBezTo>
                  <a:cubicBezTo>
                    <a:pt x="3923769" y="6502846"/>
                    <a:pt x="3814307" y="6566129"/>
                    <a:pt x="3695700" y="6568325"/>
                  </a:cubicBezTo>
                  <a:lnTo>
                    <a:pt x="2667000" y="6587375"/>
                  </a:lnTo>
                  <a:cubicBezTo>
                    <a:pt x="2622550" y="6606425"/>
                    <a:pt x="2576905" y="6622898"/>
                    <a:pt x="2533650" y="6644525"/>
                  </a:cubicBezTo>
                  <a:cubicBezTo>
                    <a:pt x="2523411" y="6649645"/>
                    <a:pt x="2514243" y="6656610"/>
                    <a:pt x="2505075" y="6663575"/>
                  </a:cubicBezTo>
                  <a:lnTo>
                    <a:pt x="2499188" y="6667500"/>
                  </a:lnTo>
                  <a:lnTo>
                    <a:pt x="2263025" y="6667500"/>
                  </a:lnTo>
                  <a:lnTo>
                    <a:pt x="2286000" y="6644525"/>
                  </a:lnTo>
                  <a:cubicBezTo>
                    <a:pt x="2254250" y="6625475"/>
                    <a:pt x="2220371" y="6609591"/>
                    <a:pt x="2190750" y="6587375"/>
                  </a:cubicBezTo>
                  <a:cubicBezTo>
                    <a:pt x="2169197" y="6571211"/>
                    <a:pt x="2156446" y="6544504"/>
                    <a:pt x="2133600" y="6530225"/>
                  </a:cubicBezTo>
                  <a:cubicBezTo>
                    <a:pt x="2065340" y="6487563"/>
                    <a:pt x="2017860" y="6491765"/>
                    <a:pt x="1943100" y="6473075"/>
                  </a:cubicBezTo>
                  <a:cubicBezTo>
                    <a:pt x="1923619" y="6468205"/>
                    <a:pt x="1905000" y="6460375"/>
                    <a:pt x="1885950" y="6454025"/>
                  </a:cubicBezTo>
                  <a:cubicBezTo>
                    <a:pt x="1835150" y="6415925"/>
                    <a:pt x="1786385" y="6374948"/>
                    <a:pt x="1733550" y="6339725"/>
                  </a:cubicBezTo>
                  <a:cubicBezTo>
                    <a:pt x="1709921" y="6323973"/>
                    <a:pt x="1680615" y="6317910"/>
                    <a:pt x="1657350" y="6301625"/>
                  </a:cubicBezTo>
                  <a:cubicBezTo>
                    <a:pt x="1616720" y="6273184"/>
                    <a:pt x="1581777" y="6237357"/>
                    <a:pt x="1543050" y="6206375"/>
                  </a:cubicBezTo>
                  <a:cubicBezTo>
                    <a:pt x="1518257" y="6186541"/>
                    <a:pt x="1490580" y="6170319"/>
                    <a:pt x="1466850" y="6149225"/>
                  </a:cubicBezTo>
                  <a:cubicBezTo>
                    <a:pt x="1433290" y="6119394"/>
                    <a:pt x="1405392" y="6083543"/>
                    <a:pt x="1371600" y="6053975"/>
                  </a:cubicBezTo>
                  <a:cubicBezTo>
                    <a:pt x="1354370" y="6038898"/>
                    <a:pt x="1332039" y="6030532"/>
                    <a:pt x="1314450" y="6015875"/>
                  </a:cubicBezTo>
                  <a:cubicBezTo>
                    <a:pt x="1223378" y="5939982"/>
                    <a:pt x="1287314" y="5983311"/>
                    <a:pt x="1219200" y="5901575"/>
                  </a:cubicBezTo>
                  <a:cubicBezTo>
                    <a:pt x="1115518" y="5777156"/>
                    <a:pt x="1211983" y="5913408"/>
                    <a:pt x="1085850" y="5787275"/>
                  </a:cubicBezTo>
                  <a:cubicBezTo>
                    <a:pt x="1009366" y="5710791"/>
                    <a:pt x="1024310" y="5705222"/>
                    <a:pt x="971550" y="5634875"/>
                  </a:cubicBezTo>
                  <a:cubicBezTo>
                    <a:pt x="947154" y="5602347"/>
                    <a:pt x="919746" y="5572153"/>
                    <a:pt x="895350" y="5539625"/>
                  </a:cubicBezTo>
                  <a:cubicBezTo>
                    <a:pt x="881613" y="5521309"/>
                    <a:pt x="871907" y="5500064"/>
                    <a:pt x="857250" y="5482475"/>
                  </a:cubicBezTo>
                  <a:cubicBezTo>
                    <a:pt x="781357" y="5391403"/>
                    <a:pt x="824686" y="5455339"/>
                    <a:pt x="742950" y="5387225"/>
                  </a:cubicBezTo>
                  <a:cubicBezTo>
                    <a:pt x="722254" y="5369978"/>
                    <a:pt x="706496" y="5347322"/>
                    <a:pt x="685800" y="5330075"/>
                  </a:cubicBezTo>
                  <a:cubicBezTo>
                    <a:pt x="502039" y="5176941"/>
                    <a:pt x="811296" y="5470513"/>
                    <a:pt x="533400" y="5215775"/>
                  </a:cubicBezTo>
                  <a:cubicBezTo>
                    <a:pt x="356862" y="5053949"/>
                    <a:pt x="437017" y="5137536"/>
                    <a:pt x="342900" y="4968125"/>
                  </a:cubicBezTo>
                  <a:cubicBezTo>
                    <a:pt x="295602" y="4882989"/>
                    <a:pt x="314227" y="4933718"/>
                    <a:pt x="247650" y="4853825"/>
                  </a:cubicBezTo>
                  <a:cubicBezTo>
                    <a:pt x="200580" y="4797341"/>
                    <a:pt x="211377" y="4787020"/>
                    <a:pt x="171450" y="4720475"/>
                  </a:cubicBezTo>
                  <a:cubicBezTo>
                    <a:pt x="147891" y="4681210"/>
                    <a:pt x="109730" y="4649616"/>
                    <a:pt x="95250" y="4606175"/>
                  </a:cubicBezTo>
                  <a:cubicBezTo>
                    <a:pt x="88900" y="4587125"/>
                    <a:pt x="85180" y="4566986"/>
                    <a:pt x="76200" y="4549025"/>
                  </a:cubicBezTo>
                  <a:cubicBezTo>
                    <a:pt x="65961" y="4528547"/>
                    <a:pt x="47399" y="4512797"/>
                    <a:pt x="38100" y="4491875"/>
                  </a:cubicBezTo>
                  <a:cubicBezTo>
                    <a:pt x="21789" y="4455175"/>
                    <a:pt x="0" y="4377575"/>
                    <a:pt x="0" y="4377575"/>
                  </a:cubicBezTo>
                  <a:cubicBezTo>
                    <a:pt x="6350" y="4250575"/>
                    <a:pt x="8910" y="4123329"/>
                    <a:pt x="19050" y="3996575"/>
                  </a:cubicBezTo>
                  <a:cubicBezTo>
                    <a:pt x="21632" y="3964299"/>
                    <a:pt x="29581" y="3932563"/>
                    <a:pt x="38100" y="3901325"/>
                  </a:cubicBezTo>
                  <a:cubicBezTo>
                    <a:pt x="48667" y="3862579"/>
                    <a:pt x="42784" y="3809302"/>
                    <a:pt x="76200" y="3787025"/>
                  </a:cubicBezTo>
                  <a:cubicBezTo>
                    <a:pt x="95250" y="3774325"/>
                    <a:pt x="112872" y="3759164"/>
                    <a:pt x="133350" y="3748925"/>
                  </a:cubicBezTo>
                  <a:cubicBezTo>
                    <a:pt x="202797" y="3714201"/>
                    <a:pt x="323844" y="3717549"/>
                    <a:pt x="381000" y="3710825"/>
                  </a:cubicBezTo>
                  <a:cubicBezTo>
                    <a:pt x="425594" y="3705579"/>
                    <a:pt x="469900" y="3698125"/>
                    <a:pt x="514350" y="3691775"/>
                  </a:cubicBezTo>
                  <a:cubicBezTo>
                    <a:pt x="609600" y="3710825"/>
                    <a:pt x="706507" y="3722927"/>
                    <a:pt x="800100" y="3748925"/>
                  </a:cubicBezTo>
                  <a:cubicBezTo>
                    <a:pt x="822160" y="3755053"/>
                    <a:pt x="836772" y="3776786"/>
                    <a:pt x="857250" y="3787025"/>
                  </a:cubicBezTo>
                  <a:cubicBezTo>
                    <a:pt x="875211" y="3796005"/>
                    <a:pt x="895350" y="3799725"/>
                    <a:pt x="914400" y="3806075"/>
                  </a:cubicBezTo>
                  <a:cubicBezTo>
                    <a:pt x="956531" y="3763944"/>
                    <a:pt x="983128" y="3744819"/>
                    <a:pt x="1009650" y="3691775"/>
                  </a:cubicBezTo>
                  <a:cubicBezTo>
                    <a:pt x="1018630" y="3673814"/>
                    <a:pt x="1023183" y="3653933"/>
                    <a:pt x="1028700" y="3634625"/>
                  </a:cubicBezTo>
                  <a:cubicBezTo>
                    <a:pt x="1046635" y="3571851"/>
                    <a:pt x="1053706" y="3528647"/>
                    <a:pt x="1066800" y="3463175"/>
                  </a:cubicBezTo>
                  <a:cubicBezTo>
                    <a:pt x="1060450" y="3323475"/>
                    <a:pt x="1075176" y="3181204"/>
                    <a:pt x="1047750" y="3044075"/>
                  </a:cubicBezTo>
                  <a:cubicBezTo>
                    <a:pt x="1041523" y="3012942"/>
                    <a:pt x="997386" y="3005379"/>
                    <a:pt x="971550" y="2986925"/>
                  </a:cubicBezTo>
                  <a:cubicBezTo>
                    <a:pt x="793953" y="2860070"/>
                    <a:pt x="1027106" y="3024139"/>
                    <a:pt x="857250" y="2929775"/>
                  </a:cubicBezTo>
                  <a:cubicBezTo>
                    <a:pt x="817222" y="2907537"/>
                    <a:pt x="781050" y="2878975"/>
                    <a:pt x="742950" y="2853575"/>
                  </a:cubicBezTo>
                  <a:cubicBezTo>
                    <a:pt x="723900" y="2840875"/>
                    <a:pt x="699537" y="2833791"/>
                    <a:pt x="685800" y="2815475"/>
                  </a:cubicBezTo>
                  <a:cubicBezTo>
                    <a:pt x="659718" y="2780699"/>
                    <a:pt x="561831" y="2653119"/>
                    <a:pt x="552450" y="2624975"/>
                  </a:cubicBezTo>
                  <a:cubicBezTo>
                    <a:pt x="526160" y="2546105"/>
                    <a:pt x="550108" y="2578964"/>
                    <a:pt x="476250" y="2529725"/>
                  </a:cubicBezTo>
                  <a:cubicBezTo>
                    <a:pt x="469900" y="2510675"/>
                    <a:pt x="467981" y="2489516"/>
                    <a:pt x="457200" y="2472575"/>
                  </a:cubicBezTo>
                  <a:cubicBezTo>
                    <a:pt x="423108" y="2419002"/>
                    <a:pt x="378123" y="2373010"/>
                    <a:pt x="342900" y="2320175"/>
                  </a:cubicBezTo>
                  <a:lnTo>
                    <a:pt x="304800" y="2263025"/>
                  </a:lnTo>
                  <a:cubicBezTo>
                    <a:pt x="276420" y="2149505"/>
                    <a:pt x="276067" y="2124676"/>
                    <a:pt x="190500" y="1996325"/>
                  </a:cubicBezTo>
                  <a:cubicBezTo>
                    <a:pt x="177800" y="1977275"/>
                    <a:pt x="162639" y="1959653"/>
                    <a:pt x="152400" y="1939175"/>
                  </a:cubicBezTo>
                  <a:cubicBezTo>
                    <a:pt x="143420" y="1921214"/>
                    <a:pt x="138634" y="1901398"/>
                    <a:pt x="133350" y="1882025"/>
                  </a:cubicBezTo>
                  <a:cubicBezTo>
                    <a:pt x="83818" y="1700408"/>
                    <a:pt x="100782" y="1761590"/>
                    <a:pt x="76200" y="1577225"/>
                  </a:cubicBezTo>
                  <a:cubicBezTo>
                    <a:pt x="49910" y="1380049"/>
                    <a:pt x="54034" y="1417801"/>
                    <a:pt x="57906" y="1450252"/>
                  </a:cubicBezTo>
                  <a:lnTo>
                    <a:pt x="59423" y="1462757"/>
                  </a:lnTo>
                  <a:lnTo>
                    <a:pt x="57383" y="1446237"/>
                  </a:lnTo>
                  <a:cubicBezTo>
                    <a:pt x="54225" y="1420731"/>
                    <a:pt x="48337" y="1373367"/>
                    <a:pt x="38100" y="1291475"/>
                  </a:cubicBezTo>
                  <a:cubicBezTo>
                    <a:pt x="44450" y="1202575"/>
                    <a:pt x="46736" y="1113291"/>
                    <a:pt x="57150" y="1024775"/>
                  </a:cubicBezTo>
                  <a:cubicBezTo>
                    <a:pt x="59496" y="1004832"/>
                    <a:pt x="69149" y="986427"/>
                    <a:pt x="76200" y="967625"/>
                  </a:cubicBezTo>
                  <a:cubicBezTo>
                    <a:pt x="88207" y="935606"/>
                    <a:pt x="103486" y="904816"/>
                    <a:pt x="114300" y="872375"/>
                  </a:cubicBezTo>
                  <a:cubicBezTo>
                    <a:pt x="122579" y="847537"/>
                    <a:pt x="120360" y="818907"/>
                    <a:pt x="133350" y="796175"/>
                  </a:cubicBezTo>
                  <a:cubicBezTo>
                    <a:pt x="146716" y="772784"/>
                    <a:pt x="170475" y="757047"/>
                    <a:pt x="190500" y="739025"/>
                  </a:cubicBezTo>
                  <a:cubicBezTo>
                    <a:pt x="313548" y="628282"/>
                    <a:pt x="285966" y="649981"/>
                    <a:pt x="381000" y="586625"/>
                  </a:cubicBezTo>
                  <a:cubicBezTo>
                    <a:pt x="463030" y="463580"/>
                    <a:pt x="360560" y="593902"/>
                    <a:pt x="514350" y="491375"/>
                  </a:cubicBezTo>
                  <a:cubicBezTo>
                    <a:pt x="544238" y="471450"/>
                    <a:pt x="562500" y="437615"/>
                    <a:pt x="590550" y="415175"/>
                  </a:cubicBezTo>
                  <a:cubicBezTo>
                    <a:pt x="626306" y="386570"/>
                    <a:pt x="666750" y="364375"/>
                    <a:pt x="704850" y="338975"/>
                  </a:cubicBezTo>
                  <a:cubicBezTo>
                    <a:pt x="723900" y="326275"/>
                    <a:pt x="741522" y="311114"/>
                    <a:pt x="762000" y="300875"/>
                  </a:cubicBezTo>
                  <a:cubicBezTo>
                    <a:pt x="787400" y="288175"/>
                    <a:pt x="813544" y="276864"/>
                    <a:pt x="838200" y="262775"/>
                  </a:cubicBezTo>
                  <a:cubicBezTo>
                    <a:pt x="858079" y="251416"/>
                    <a:pt x="873913" y="232714"/>
                    <a:pt x="895350" y="224675"/>
                  </a:cubicBezTo>
                  <a:cubicBezTo>
                    <a:pt x="925667" y="213306"/>
                    <a:pt x="958850" y="211975"/>
                    <a:pt x="990600" y="205625"/>
                  </a:cubicBezTo>
                  <a:cubicBezTo>
                    <a:pt x="1035050" y="180225"/>
                    <a:pt x="1080050" y="155765"/>
                    <a:pt x="1123950" y="129425"/>
                  </a:cubicBezTo>
                  <a:cubicBezTo>
                    <a:pt x="1143583" y="117645"/>
                    <a:pt x="1160178" y="100624"/>
                    <a:pt x="1181100" y="91325"/>
                  </a:cubicBezTo>
                  <a:cubicBezTo>
                    <a:pt x="1217800" y="75014"/>
                    <a:pt x="1257300" y="65925"/>
                    <a:pt x="1295400" y="53225"/>
                  </a:cubicBezTo>
                  <a:cubicBezTo>
                    <a:pt x="1317120" y="45985"/>
                    <a:pt x="1332072" y="25364"/>
                    <a:pt x="1352550" y="15125"/>
                  </a:cubicBezTo>
                  <a:lnTo>
                    <a:pt x="1397925" y="0"/>
                  </a:lnTo>
                  <a:close/>
                </a:path>
              </a:pathLst>
            </a:custGeom>
          </p:spPr>
        </p:pic>
      </p:grpSp>
      <p:grpSp>
        <p:nvGrpSpPr>
          <p:cNvPr id="19" name="Group 18"/>
          <p:cNvGrpSpPr/>
          <p:nvPr/>
        </p:nvGrpSpPr>
        <p:grpSpPr>
          <a:xfrm>
            <a:off x="6965657" y="2587929"/>
            <a:ext cx="2432987" cy="1593970"/>
            <a:chOff x="5371518" y="1981526"/>
            <a:chExt cx="4674576" cy="3289370"/>
          </a:xfrm>
          <a:solidFill>
            <a:schemeClr val="accent2"/>
          </a:solidFill>
        </p:grpSpPr>
        <p:sp>
          <p:nvSpPr>
            <p:cNvPr id="18" name="Flowchart: Decision 17"/>
            <p:cNvSpPr/>
            <p:nvPr/>
          </p:nvSpPr>
          <p:spPr>
            <a:xfrm>
              <a:off x="5371518" y="1981526"/>
              <a:ext cx="4674576" cy="3289370"/>
            </a:xfrm>
            <a:prstGeom prst="flowChartDecision">
              <a:avLst/>
            </a:prstGeom>
            <a:grpFill/>
            <a:ln w="57150">
              <a:solidFill>
                <a:schemeClr val="accent2">
                  <a:lumMod val="20000"/>
                  <a:lumOff val="80000"/>
                </a:schemeClr>
              </a:solidFill>
            </a:ln>
            <a:effectLst>
              <a:glow rad="228600">
                <a:schemeClr val="accent4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Flowchart: Decision 65"/>
            <p:cNvSpPr/>
            <p:nvPr/>
          </p:nvSpPr>
          <p:spPr>
            <a:xfrm>
              <a:off x="5724377" y="2255250"/>
              <a:ext cx="3930731" cy="2762070"/>
            </a:xfrm>
            <a:prstGeom prst="flowChartDecision">
              <a:avLst/>
            </a:prstGeom>
            <a:grpFill/>
            <a:ln w="57150">
              <a:solidFill>
                <a:schemeClr val="accent2">
                  <a:lumMod val="20000"/>
                  <a:lumOff val="80000"/>
                </a:schemeClr>
              </a:solidFill>
            </a:ln>
            <a:effectLst>
              <a:glow rad="228600">
                <a:schemeClr val="accent4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5667550" y="3891456"/>
            <a:ext cx="5029200" cy="2296485"/>
            <a:chOff x="5507990" y="4454940"/>
            <a:chExt cx="5029200" cy="2296485"/>
          </a:xfrm>
        </p:grpSpPr>
        <p:sp>
          <p:nvSpPr>
            <p:cNvPr id="72" name="Freeform 71"/>
            <p:cNvSpPr/>
            <p:nvPr/>
          </p:nvSpPr>
          <p:spPr>
            <a:xfrm>
              <a:off x="5507990" y="4454940"/>
              <a:ext cx="5029200" cy="1609344"/>
            </a:xfrm>
            <a:custGeom>
              <a:avLst/>
              <a:gdLst>
                <a:gd name="connsiteX0" fmla="*/ 1444752 w 5029200"/>
                <a:gd name="connsiteY0" fmla="*/ 0 h 1609344"/>
                <a:gd name="connsiteX1" fmla="*/ 1572768 w 5029200"/>
                <a:gd name="connsiteY1" fmla="*/ 18288 h 1609344"/>
                <a:gd name="connsiteX2" fmla="*/ 1700784 w 5029200"/>
                <a:gd name="connsiteY2" fmla="*/ 109728 h 1609344"/>
                <a:gd name="connsiteX3" fmla="*/ 1792224 w 5029200"/>
                <a:gd name="connsiteY3" fmla="*/ 146304 h 1609344"/>
                <a:gd name="connsiteX4" fmla="*/ 1956816 w 5029200"/>
                <a:gd name="connsiteY4" fmla="*/ 128016 h 1609344"/>
                <a:gd name="connsiteX5" fmla="*/ 2029968 w 5029200"/>
                <a:gd name="connsiteY5" fmla="*/ 109728 h 1609344"/>
                <a:gd name="connsiteX6" fmla="*/ 2157984 w 5029200"/>
                <a:gd name="connsiteY6" fmla="*/ 91440 h 1609344"/>
                <a:gd name="connsiteX7" fmla="*/ 2212848 w 5029200"/>
                <a:gd name="connsiteY7" fmla="*/ 73152 h 1609344"/>
                <a:gd name="connsiteX8" fmla="*/ 2724912 w 5029200"/>
                <a:gd name="connsiteY8" fmla="*/ 128016 h 1609344"/>
                <a:gd name="connsiteX9" fmla="*/ 2944368 w 5029200"/>
                <a:gd name="connsiteY9" fmla="*/ 91440 h 1609344"/>
                <a:gd name="connsiteX10" fmla="*/ 3108960 w 5029200"/>
                <a:gd name="connsiteY10" fmla="*/ 0 h 1609344"/>
                <a:gd name="connsiteX11" fmla="*/ 3364992 w 5029200"/>
                <a:gd name="connsiteY11" fmla="*/ 18288 h 1609344"/>
                <a:gd name="connsiteX12" fmla="*/ 3474720 w 5029200"/>
                <a:gd name="connsiteY12" fmla="*/ 73152 h 1609344"/>
                <a:gd name="connsiteX13" fmla="*/ 3529584 w 5029200"/>
                <a:gd name="connsiteY13" fmla="*/ 91440 h 1609344"/>
                <a:gd name="connsiteX14" fmla="*/ 3968496 w 5029200"/>
                <a:gd name="connsiteY14" fmla="*/ 73152 h 1609344"/>
                <a:gd name="connsiteX15" fmla="*/ 4919472 w 5029200"/>
                <a:gd name="connsiteY15" fmla="*/ 109728 h 1609344"/>
                <a:gd name="connsiteX16" fmla="*/ 4956048 w 5029200"/>
                <a:gd name="connsiteY16" fmla="*/ 164592 h 1609344"/>
                <a:gd name="connsiteX17" fmla="*/ 5010912 w 5029200"/>
                <a:gd name="connsiteY17" fmla="*/ 201168 h 1609344"/>
                <a:gd name="connsiteX18" fmla="*/ 5029200 w 5029200"/>
                <a:gd name="connsiteY18" fmla="*/ 256032 h 1609344"/>
                <a:gd name="connsiteX19" fmla="*/ 5010912 w 5029200"/>
                <a:gd name="connsiteY19" fmla="*/ 566928 h 1609344"/>
                <a:gd name="connsiteX20" fmla="*/ 4919472 w 5029200"/>
                <a:gd name="connsiteY20" fmla="*/ 731520 h 1609344"/>
                <a:gd name="connsiteX21" fmla="*/ 4901184 w 5029200"/>
                <a:gd name="connsiteY21" fmla="*/ 786384 h 1609344"/>
                <a:gd name="connsiteX22" fmla="*/ 4828032 w 5029200"/>
                <a:gd name="connsiteY22" fmla="*/ 896112 h 1609344"/>
                <a:gd name="connsiteX23" fmla="*/ 4681728 w 5029200"/>
                <a:gd name="connsiteY23" fmla="*/ 1024128 h 1609344"/>
                <a:gd name="connsiteX24" fmla="*/ 4370832 w 5029200"/>
                <a:gd name="connsiteY24" fmla="*/ 1042416 h 1609344"/>
                <a:gd name="connsiteX25" fmla="*/ 4279392 w 5029200"/>
                <a:gd name="connsiteY25" fmla="*/ 1207008 h 1609344"/>
                <a:gd name="connsiteX26" fmla="*/ 4224528 w 5029200"/>
                <a:gd name="connsiteY26" fmla="*/ 1243584 h 1609344"/>
                <a:gd name="connsiteX27" fmla="*/ 4169664 w 5029200"/>
                <a:gd name="connsiteY27" fmla="*/ 1353312 h 1609344"/>
                <a:gd name="connsiteX28" fmla="*/ 4114800 w 5029200"/>
                <a:gd name="connsiteY28" fmla="*/ 1389888 h 1609344"/>
                <a:gd name="connsiteX29" fmla="*/ 3730752 w 5029200"/>
                <a:gd name="connsiteY29" fmla="*/ 1426464 h 1609344"/>
                <a:gd name="connsiteX30" fmla="*/ 3621024 w 5029200"/>
                <a:gd name="connsiteY30" fmla="*/ 1444752 h 1609344"/>
                <a:gd name="connsiteX31" fmla="*/ 3566160 w 5029200"/>
                <a:gd name="connsiteY31" fmla="*/ 1463040 h 1609344"/>
                <a:gd name="connsiteX32" fmla="*/ 3364992 w 5029200"/>
                <a:gd name="connsiteY32" fmla="*/ 1481328 h 1609344"/>
                <a:gd name="connsiteX33" fmla="*/ 3200400 w 5029200"/>
                <a:gd name="connsiteY33" fmla="*/ 1499616 h 1609344"/>
                <a:gd name="connsiteX34" fmla="*/ 2907792 w 5029200"/>
                <a:gd name="connsiteY34" fmla="*/ 1481328 h 1609344"/>
                <a:gd name="connsiteX35" fmla="*/ 2761488 w 5029200"/>
                <a:gd name="connsiteY35" fmla="*/ 1444752 h 1609344"/>
                <a:gd name="connsiteX36" fmla="*/ 2724912 w 5029200"/>
                <a:gd name="connsiteY36" fmla="*/ 1444752 h 1609344"/>
                <a:gd name="connsiteX37" fmla="*/ 2768903 w 5029200"/>
                <a:gd name="connsiteY37" fmla="*/ 1442919 h 1609344"/>
                <a:gd name="connsiteX38" fmla="*/ 2854058 w 5029200"/>
                <a:gd name="connsiteY38" fmla="*/ 1444252 h 1609344"/>
                <a:gd name="connsiteX39" fmla="*/ 2962656 w 5029200"/>
                <a:gd name="connsiteY39" fmla="*/ 1444752 h 1609344"/>
                <a:gd name="connsiteX40" fmla="*/ 3163824 w 5029200"/>
                <a:gd name="connsiteY40" fmla="*/ 1426464 h 1609344"/>
                <a:gd name="connsiteX41" fmla="*/ 2768903 w 5029200"/>
                <a:gd name="connsiteY41" fmla="*/ 1442919 h 1609344"/>
                <a:gd name="connsiteX42" fmla="*/ 2766728 w 5029200"/>
                <a:gd name="connsiteY42" fmla="*/ 1442885 h 1609344"/>
                <a:gd name="connsiteX43" fmla="*/ 2377440 w 5029200"/>
                <a:gd name="connsiteY43" fmla="*/ 1444752 h 1609344"/>
                <a:gd name="connsiteX44" fmla="*/ 2359152 w 5029200"/>
                <a:gd name="connsiteY44" fmla="*/ 1499616 h 1609344"/>
                <a:gd name="connsiteX45" fmla="*/ 2267712 w 5029200"/>
                <a:gd name="connsiteY45" fmla="*/ 1609344 h 1609344"/>
                <a:gd name="connsiteX46" fmla="*/ 1920240 w 5029200"/>
                <a:gd name="connsiteY46" fmla="*/ 1572768 h 1609344"/>
                <a:gd name="connsiteX47" fmla="*/ 1773936 w 5029200"/>
                <a:gd name="connsiteY47" fmla="*/ 1517904 h 1609344"/>
                <a:gd name="connsiteX48" fmla="*/ 1627632 w 5029200"/>
                <a:gd name="connsiteY48" fmla="*/ 1481328 h 1609344"/>
                <a:gd name="connsiteX49" fmla="*/ 1389888 w 5029200"/>
                <a:gd name="connsiteY49" fmla="*/ 1463040 h 1609344"/>
                <a:gd name="connsiteX50" fmla="*/ 1115568 w 5029200"/>
                <a:gd name="connsiteY50" fmla="*/ 1444752 h 1609344"/>
                <a:gd name="connsiteX51" fmla="*/ 1005840 w 5029200"/>
                <a:gd name="connsiteY51" fmla="*/ 1408176 h 1609344"/>
                <a:gd name="connsiteX52" fmla="*/ 950976 w 5029200"/>
                <a:gd name="connsiteY52" fmla="*/ 1389888 h 1609344"/>
                <a:gd name="connsiteX53" fmla="*/ 841248 w 5029200"/>
                <a:gd name="connsiteY53" fmla="*/ 1444752 h 1609344"/>
                <a:gd name="connsiteX54" fmla="*/ 694944 w 5029200"/>
                <a:gd name="connsiteY54" fmla="*/ 1499616 h 1609344"/>
                <a:gd name="connsiteX55" fmla="*/ 457200 w 5029200"/>
                <a:gd name="connsiteY55" fmla="*/ 1481328 h 1609344"/>
                <a:gd name="connsiteX56" fmla="*/ 347472 w 5029200"/>
                <a:gd name="connsiteY56" fmla="*/ 1408176 h 1609344"/>
                <a:gd name="connsiteX57" fmla="*/ 292608 w 5029200"/>
                <a:gd name="connsiteY57" fmla="*/ 1371600 h 1609344"/>
                <a:gd name="connsiteX58" fmla="*/ 182880 w 5029200"/>
                <a:gd name="connsiteY58" fmla="*/ 1280160 h 1609344"/>
                <a:gd name="connsiteX59" fmla="*/ 73152 w 5029200"/>
                <a:gd name="connsiteY59" fmla="*/ 1261872 h 1609344"/>
                <a:gd name="connsiteX60" fmla="*/ 36576 w 5029200"/>
                <a:gd name="connsiteY60" fmla="*/ 1207008 h 1609344"/>
                <a:gd name="connsiteX61" fmla="*/ 0 w 5029200"/>
                <a:gd name="connsiteY61" fmla="*/ 1097280 h 1609344"/>
                <a:gd name="connsiteX62" fmla="*/ 18288 w 5029200"/>
                <a:gd name="connsiteY62" fmla="*/ 877824 h 1609344"/>
                <a:gd name="connsiteX63" fmla="*/ 36576 w 5029200"/>
                <a:gd name="connsiteY63" fmla="*/ 804672 h 1609344"/>
                <a:gd name="connsiteX64" fmla="*/ 54864 w 5029200"/>
                <a:gd name="connsiteY64" fmla="*/ 402336 h 1609344"/>
                <a:gd name="connsiteX65" fmla="*/ 109728 w 5029200"/>
                <a:gd name="connsiteY65" fmla="*/ 219456 h 1609344"/>
                <a:gd name="connsiteX66" fmla="*/ 219456 w 5029200"/>
                <a:gd name="connsiteY66" fmla="*/ 164592 h 1609344"/>
                <a:gd name="connsiteX67" fmla="*/ 438912 w 5029200"/>
                <a:gd name="connsiteY67" fmla="*/ 219456 h 1609344"/>
                <a:gd name="connsiteX68" fmla="*/ 493776 w 5029200"/>
                <a:gd name="connsiteY68" fmla="*/ 237744 h 1609344"/>
                <a:gd name="connsiteX69" fmla="*/ 621792 w 5029200"/>
                <a:gd name="connsiteY69" fmla="*/ 201168 h 1609344"/>
                <a:gd name="connsiteX70" fmla="*/ 731520 w 5029200"/>
                <a:gd name="connsiteY70" fmla="*/ 128016 h 1609344"/>
                <a:gd name="connsiteX71" fmla="*/ 969264 w 5029200"/>
                <a:gd name="connsiteY71" fmla="*/ 91440 h 1609344"/>
                <a:gd name="connsiteX72" fmla="*/ 1024128 w 5029200"/>
                <a:gd name="connsiteY72" fmla="*/ 73152 h 1609344"/>
                <a:gd name="connsiteX73" fmla="*/ 1078992 w 5029200"/>
                <a:gd name="connsiteY73" fmla="*/ 36576 h 1609344"/>
                <a:gd name="connsiteX74" fmla="*/ 1389888 w 5029200"/>
                <a:gd name="connsiteY74" fmla="*/ 18288 h 1609344"/>
                <a:gd name="connsiteX75" fmla="*/ 1444752 w 5029200"/>
                <a:gd name="connsiteY75" fmla="*/ 0 h 1609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5029200" h="1609344">
                  <a:moveTo>
                    <a:pt x="1444752" y="0"/>
                  </a:moveTo>
                  <a:cubicBezTo>
                    <a:pt x="1487857" y="0"/>
                    <a:pt x="1531481" y="5902"/>
                    <a:pt x="1572768" y="18288"/>
                  </a:cubicBezTo>
                  <a:cubicBezTo>
                    <a:pt x="1587672" y="22759"/>
                    <a:pt x="1700633" y="109644"/>
                    <a:pt x="1700784" y="109728"/>
                  </a:cubicBezTo>
                  <a:cubicBezTo>
                    <a:pt x="1729481" y="125671"/>
                    <a:pt x="1761744" y="134112"/>
                    <a:pt x="1792224" y="146304"/>
                  </a:cubicBezTo>
                  <a:cubicBezTo>
                    <a:pt x="1847088" y="140208"/>
                    <a:pt x="1902256" y="136410"/>
                    <a:pt x="1956816" y="128016"/>
                  </a:cubicBezTo>
                  <a:cubicBezTo>
                    <a:pt x="1981658" y="124194"/>
                    <a:pt x="2005239" y="114224"/>
                    <a:pt x="2029968" y="109728"/>
                  </a:cubicBezTo>
                  <a:cubicBezTo>
                    <a:pt x="2072378" y="102017"/>
                    <a:pt x="2115312" y="97536"/>
                    <a:pt x="2157984" y="91440"/>
                  </a:cubicBezTo>
                  <a:cubicBezTo>
                    <a:pt x="2176272" y="85344"/>
                    <a:pt x="2193584" y="72439"/>
                    <a:pt x="2212848" y="73152"/>
                  </a:cubicBezTo>
                  <a:cubicBezTo>
                    <a:pt x="2575947" y="86600"/>
                    <a:pt x="2526600" y="78438"/>
                    <a:pt x="2724912" y="128016"/>
                  </a:cubicBezTo>
                  <a:cubicBezTo>
                    <a:pt x="2755129" y="124659"/>
                    <a:pt x="2890752" y="121227"/>
                    <a:pt x="2944368" y="91440"/>
                  </a:cubicBezTo>
                  <a:cubicBezTo>
                    <a:pt x="3133019" y="-13366"/>
                    <a:pt x="2984817" y="41381"/>
                    <a:pt x="3108960" y="0"/>
                  </a:cubicBezTo>
                  <a:cubicBezTo>
                    <a:pt x="3194304" y="6096"/>
                    <a:pt x="3280017" y="8291"/>
                    <a:pt x="3364992" y="18288"/>
                  </a:cubicBezTo>
                  <a:cubicBezTo>
                    <a:pt x="3425103" y="25360"/>
                    <a:pt x="3421608" y="46596"/>
                    <a:pt x="3474720" y="73152"/>
                  </a:cubicBezTo>
                  <a:cubicBezTo>
                    <a:pt x="3491962" y="81773"/>
                    <a:pt x="3511296" y="85344"/>
                    <a:pt x="3529584" y="91440"/>
                  </a:cubicBezTo>
                  <a:cubicBezTo>
                    <a:pt x="3675888" y="85344"/>
                    <a:pt x="3822065" y="73152"/>
                    <a:pt x="3968496" y="73152"/>
                  </a:cubicBezTo>
                  <a:cubicBezTo>
                    <a:pt x="4827837" y="73152"/>
                    <a:pt x="4584790" y="-1833"/>
                    <a:pt x="4919472" y="109728"/>
                  </a:cubicBezTo>
                  <a:cubicBezTo>
                    <a:pt x="4931664" y="128016"/>
                    <a:pt x="4940506" y="149050"/>
                    <a:pt x="4956048" y="164592"/>
                  </a:cubicBezTo>
                  <a:cubicBezTo>
                    <a:pt x="4971590" y="180134"/>
                    <a:pt x="4997182" y="184005"/>
                    <a:pt x="5010912" y="201168"/>
                  </a:cubicBezTo>
                  <a:cubicBezTo>
                    <a:pt x="5022954" y="216221"/>
                    <a:pt x="5023104" y="237744"/>
                    <a:pt x="5029200" y="256032"/>
                  </a:cubicBezTo>
                  <a:cubicBezTo>
                    <a:pt x="5023104" y="359664"/>
                    <a:pt x="5021242" y="463632"/>
                    <a:pt x="5010912" y="566928"/>
                  </a:cubicBezTo>
                  <a:cubicBezTo>
                    <a:pt x="5003033" y="645718"/>
                    <a:pt x="4947882" y="646291"/>
                    <a:pt x="4919472" y="731520"/>
                  </a:cubicBezTo>
                  <a:cubicBezTo>
                    <a:pt x="4913376" y="749808"/>
                    <a:pt x="4910546" y="769533"/>
                    <a:pt x="4901184" y="786384"/>
                  </a:cubicBezTo>
                  <a:cubicBezTo>
                    <a:pt x="4879836" y="824811"/>
                    <a:pt x="4852416" y="859536"/>
                    <a:pt x="4828032" y="896112"/>
                  </a:cubicBezTo>
                  <a:cubicBezTo>
                    <a:pt x="4794069" y="947057"/>
                    <a:pt x="4755751" y="1019774"/>
                    <a:pt x="4681728" y="1024128"/>
                  </a:cubicBezTo>
                  <a:lnTo>
                    <a:pt x="4370832" y="1042416"/>
                  </a:lnTo>
                  <a:cubicBezTo>
                    <a:pt x="4351775" y="1099588"/>
                    <a:pt x="4333292" y="1171074"/>
                    <a:pt x="4279392" y="1207008"/>
                  </a:cubicBezTo>
                  <a:lnTo>
                    <a:pt x="4224528" y="1243584"/>
                  </a:lnTo>
                  <a:cubicBezTo>
                    <a:pt x="4209654" y="1288206"/>
                    <a:pt x="4205116" y="1317860"/>
                    <a:pt x="4169664" y="1353312"/>
                  </a:cubicBezTo>
                  <a:cubicBezTo>
                    <a:pt x="4154122" y="1368854"/>
                    <a:pt x="4134459" y="1380058"/>
                    <a:pt x="4114800" y="1389888"/>
                  </a:cubicBezTo>
                  <a:cubicBezTo>
                    <a:pt x="4015349" y="1439614"/>
                    <a:pt x="3739009" y="1426005"/>
                    <a:pt x="3730752" y="1426464"/>
                  </a:cubicBezTo>
                  <a:cubicBezTo>
                    <a:pt x="3694176" y="1432560"/>
                    <a:pt x="3657222" y="1436708"/>
                    <a:pt x="3621024" y="1444752"/>
                  </a:cubicBezTo>
                  <a:cubicBezTo>
                    <a:pt x="3602206" y="1448934"/>
                    <a:pt x="3585243" y="1460314"/>
                    <a:pt x="3566160" y="1463040"/>
                  </a:cubicBezTo>
                  <a:cubicBezTo>
                    <a:pt x="3499504" y="1472562"/>
                    <a:pt x="3431990" y="1474628"/>
                    <a:pt x="3364992" y="1481328"/>
                  </a:cubicBezTo>
                  <a:cubicBezTo>
                    <a:pt x="3310064" y="1486821"/>
                    <a:pt x="3255264" y="1493520"/>
                    <a:pt x="3200400" y="1499616"/>
                  </a:cubicBezTo>
                  <a:cubicBezTo>
                    <a:pt x="3102864" y="1493520"/>
                    <a:pt x="3005078" y="1490593"/>
                    <a:pt x="2907792" y="1481328"/>
                  </a:cubicBezTo>
                  <a:cubicBezTo>
                    <a:pt x="2734683" y="1464841"/>
                    <a:pt x="2884767" y="1469408"/>
                    <a:pt x="2761488" y="1444752"/>
                  </a:cubicBezTo>
                  <a:cubicBezTo>
                    <a:pt x="2749533" y="1442361"/>
                    <a:pt x="2737104" y="1444752"/>
                    <a:pt x="2724912" y="1444752"/>
                  </a:cubicBezTo>
                  <a:lnTo>
                    <a:pt x="2768903" y="1442919"/>
                  </a:lnTo>
                  <a:lnTo>
                    <a:pt x="2854058" y="1444252"/>
                  </a:lnTo>
                  <a:cubicBezTo>
                    <a:pt x="2886574" y="1444574"/>
                    <a:pt x="2922635" y="1444752"/>
                    <a:pt x="2962656" y="1444752"/>
                  </a:cubicBezTo>
                  <a:cubicBezTo>
                    <a:pt x="3029989" y="1444752"/>
                    <a:pt x="3096768" y="1432560"/>
                    <a:pt x="3163824" y="1426464"/>
                  </a:cubicBezTo>
                  <a:lnTo>
                    <a:pt x="2768903" y="1442919"/>
                  </a:lnTo>
                  <a:lnTo>
                    <a:pt x="2766728" y="1442885"/>
                  </a:lnTo>
                  <a:cubicBezTo>
                    <a:pt x="2404923" y="1434796"/>
                    <a:pt x="2656209" y="1404928"/>
                    <a:pt x="2377440" y="1444752"/>
                  </a:cubicBezTo>
                  <a:cubicBezTo>
                    <a:pt x="2371344" y="1463040"/>
                    <a:pt x="2367773" y="1482374"/>
                    <a:pt x="2359152" y="1499616"/>
                  </a:cubicBezTo>
                  <a:cubicBezTo>
                    <a:pt x="2333691" y="1550538"/>
                    <a:pt x="2308158" y="1568898"/>
                    <a:pt x="2267712" y="1609344"/>
                  </a:cubicBezTo>
                  <a:cubicBezTo>
                    <a:pt x="2151888" y="1597152"/>
                    <a:pt x="2035726" y="1587831"/>
                    <a:pt x="1920240" y="1572768"/>
                  </a:cubicBezTo>
                  <a:cubicBezTo>
                    <a:pt x="1839460" y="1562231"/>
                    <a:pt x="1849156" y="1550141"/>
                    <a:pt x="1773936" y="1517904"/>
                  </a:cubicBezTo>
                  <a:cubicBezTo>
                    <a:pt x="1724730" y="1496816"/>
                    <a:pt x="1681302" y="1492062"/>
                    <a:pt x="1627632" y="1481328"/>
                  </a:cubicBezTo>
                  <a:cubicBezTo>
                    <a:pt x="1510775" y="1403423"/>
                    <a:pt x="1625351" y="1463040"/>
                    <a:pt x="1389888" y="1463040"/>
                  </a:cubicBezTo>
                  <a:cubicBezTo>
                    <a:pt x="1298245" y="1463040"/>
                    <a:pt x="1207008" y="1450848"/>
                    <a:pt x="1115568" y="1444752"/>
                  </a:cubicBezTo>
                  <a:lnTo>
                    <a:pt x="1005840" y="1408176"/>
                  </a:lnTo>
                  <a:lnTo>
                    <a:pt x="950976" y="1389888"/>
                  </a:lnTo>
                  <a:cubicBezTo>
                    <a:pt x="845541" y="1460178"/>
                    <a:pt x="947250" y="1399323"/>
                    <a:pt x="841248" y="1444752"/>
                  </a:cubicBezTo>
                  <a:cubicBezTo>
                    <a:pt x="707362" y="1502132"/>
                    <a:pt x="829812" y="1465899"/>
                    <a:pt x="694944" y="1499616"/>
                  </a:cubicBezTo>
                  <a:cubicBezTo>
                    <a:pt x="615696" y="1493520"/>
                    <a:pt x="534065" y="1501556"/>
                    <a:pt x="457200" y="1481328"/>
                  </a:cubicBezTo>
                  <a:cubicBezTo>
                    <a:pt x="414688" y="1470141"/>
                    <a:pt x="384048" y="1432560"/>
                    <a:pt x="347472" y="1408176"/>
                  </a:cubicBezTo>
                  <a:cubicBezTo>
                    <a:pt x="329184" y="1395984"/>
                    <a:pt x="308150" y="1387142"/>
                    <a:pt x="292608" y="1371600"/>
                  </a:cubicBezTo>
                  <a:cubicBezTo>
                    <a:pt x="267142" y="1346134"/>
                    <a:pt x="221072" y="1292891"/>
                    <a:pt x="182880" y="1280160"/>
                  </a:cubicBezTo>
                  <a:cubicBezTo>
                    <a:pt x="147702" y="1268434"/>
                    <a:pt x="109728" y="1267968"/>
                    <a:pt x="73152" y="1261872"/>
                  </a:cubicBezTo>
                  <a:cubicBezTo>
                    <a:pt x="60960" y="1243584"/>
                    <a:pt x="45503" y="1227093"/>
                    <a:pt x="36576" y="1207008"/>
                  </a:cubicBezTo>
                  <a:cubicBezTo>
                    <a:pt x="20918" y="1171776"/>
                    <a:pt x="0" y="1097280"/>
                    <a:pt x="0" y="1097280"/>
                  </a:cubicBezTo>
                  <a:cubicBezTo>
                    <a:pt x="6096" y="1024128"/>
                    <a:pt x="9183" y="950663"/>
                    <a:pt x="18288" y="877824"/>
                  </a:cubicBezTo>
                  <a:cubicBezTo>
                    <a:pt x="21406" y="852884"/>
                    <a:pt x="34648" y="829732"/>
                    <a:pt x="36576" y="804672"/>
                  </a:cubicBezTo>
                  <a:cubicBezTo>
                    <a:pt x="46873" y="670817"/>
                    <a:pt x="44567" y="536191"/>
                    <a:pt x="54864" y="402336"/>
                  </a:cubicBezTo>
                  <a:cubicBezTo>
                    <a:pt x="56843" y="376615"/>
                    <a:pt x="104565" y="222898"/>
                    <a:pt x="109728" y="219456"/>
                  </a:cubicBezTo>
                  <a:cubicBezTo>
                    <a:pt x="180632" y="172187"/>
                    <a:pt x="143740" y="189831"/>
                    <a:pt x="219456" y="164592"/>
                  </a:cubicBezTo>
                  <a:cubicBezTo>
                    <a:pt x="367214" y="189218"/>
                    <a:pt x="294006" y="171154"/>
                    <a:pt x="438912" y="219456"/>
                  </a:cubicBezTo>
                  <a:lnTo>
                    <a:pt x="493776" y="237744"/>
                  </a:lnTo>
                  <a:cubicBezTo>
                    <a:pt x="536448" y="225552"/>
                    <a:pt x="581497" y="219766"/>
                    <a:pt x="621792" y="201168"/>
                  </a:cubicBezTo>
                  <a:cubicBezTo>
                    <a:pt x="661705" y="182747"/>
                    <a:pt x="688415" y="136637"/>
                    <a:pt x="731520" y="128016"/>
                  </a:cubicBezTo>
                  <a:cubicBezTo>
                    <a:pt x="871153" y="100089"/>
                    <a:pt x="792116" y="113583"/>
                    <a:pt x="969264" y="91440"/>
                  </a:cubicBezTo>
                  <a:cubicBezTo>
                    <a:pt x="987552" y="85344"/>
                    <a:pt x="1006886" y="81773"/>
                    <a:pt x="1024128" y="73152"/>
                  </a:cubicBezTo>
                  <a:cubicBezTo>
                    <a:pt x="1043787" y="63322"/>
                    <a:pt x="1057256" y="39836"/>
                    <a:pt x="1078992" y="36576"/>
                  </a:cubicBezTo>
                  <a:cubicBezTo>
                    <a:pt x="1181655" y="21177"/>
                    <a:pt x="1286256" y="24384"/>
                    <a:pt x="1389888" y="18288"/>
                  </a:cubicBezTo>
                  <a:cubicBezTo>
                    <a:pt x="1408176" y="12192"/>
                    <a:pt x="1425475" y="0"/>
                    <a:pt x="1444752" y="0"/>
                  </a:cubicBezTo>
                  <a:close/>
                </a:path>
              </a:pathLst>
            </a:custGeom>
            <a:blipFill>
              <a:blip r:embed="rId10"/>
              <a:tile tx="0" ty="0" sx="100000" sy="100000" flip="none" algn="tl"/>
            </a:blipFill>
            <a:ln>
              <a:noFill/>
            </a:ln>
            <a:effectLst>
              <a:glow rad="228600">
                <a:schemeClr val="accent2">
                  <a:satMod val="175000"/>
                  <a:alpha val="40000"/>
                </a:schemeClr>
              </a:glow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atura MT Script Capitals" panose="03020802060602070202" pitchFamily="66" charset="0"/>
                  <a:ea typeface="Times New Roman" panose="02020603050405020304" pitchFamily="18" charset="0"/>
                  <a:cs typeface="+mn-cs"/>
                </a:rPr>
                <a:t>NÓI</a:t>
              </a:r>
              <a:r>
                <a:rPr kumimoji="0" lang="en-US" sz="3200" b="1" i="0" u="none" strike="noStrike" kern="1200" cap="none" spc="0" normalizeH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atura MT Script Capitals" panose="03020802060602070202" pitchFamily="66" charset="0"/>
                  <a:ea typeface="Times New Roman" panose="02020603050405020304" pitchFamily="18" charset="0"/>
                  <a:cs typeface="+mn-cs"/>
                </a:rPr>
                <a:t> VÀ NGHE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tura MT Script Capitals" panose="03020802060602070202" pitchFamily="66" charset="0"/>
                <a:ea typeface="Times New Roman" panose="02020603050405020304" pitchFamily="18" charset="0"/>
                <a:cs typeface="+mn-cs"/>
              </a:endParaRPr>
            </a:p>
          </p:txBody>
        </p:sp>
        <p:pic>
          <p:nvPicPr>
            <p:cNvPr id="74" name="Picture 73"/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99143" l="10000" r="90000">
                          <a14:foregroundMark x1="36444" y1="6000" x2="36444" y2="6000"/>
                          <a14:foregroundMark x1="42222" y1="2857" x2="42222" y2="2857"/>
                          <a14:foregroundMark x1="38667" y1="9429" x2="38667" y2="9429"/>
                          <a14:foregroundMark x1="42000" y1="7714" x2="42000" y2="7714"/>
                        </a14:backgroundRemoval>
                      </a14:imgEffect>
                    </a14:imgLayer>
                  </a14:imgProps>
                </a:ext>
              </a:extLst>
            </a:blip>
            <a:srcRect l="18247" r="16198"/>
            <a:stretch>
              <a:fillRect/>
            </a:stretch>
          </p:blipFill>
          <p:spPr>
            <a:xfrm>
              <a:off x="5780197" y="5442776"/>
              <a:ext cx="1103004" cy="1308649"/>
            </a:xfrm>
            <a:custGeom>
              <a:avLst/>
              <a:gdLst>
                <a:gd name="connsiteX0" fmla="*/ 1397925 w 5619750"/>
                <a:gd name="connsiteY0" fmla="*/ 0 h 6667500"/>
                <a:gd name="connsiteX1" fmla="*/ 2313869 w 5619750"/>
                <a:gd name="connsiteY1" fmla="*/ 0 h 6667500"/>
                <a:gd name="connsiteX2" fmla="*/ 2320510 w 5619750"/>
                <a:gd name="connsiteY2" fmla="*/ 3389 h 6667500"/>
                <a:gd name="connsiteX3" fmla="*/ 2476500 w 5619750"/>
                <a:gd name="connsiteY3" fmla="*/ 129425 h 6667500"/>
                <a:gd name="connsiteX4" fmla="*/ 2667000 w 5619750"/>
                <a:gd name="connsiteY4" fmla="*/ 262775 h 6667500"/>
                <a:gd name="connsiteX5" fmla="*/ 2781300 w 5619750"/>
                <a:gd name="connsiteY5" fmla="*/ 377075 h 6667500"/>
                <a:gd name="connsiteX6" fmla="*/ 2838450 w 5619750"/>
                <a:gd name="connsiteY6" fmla="*/ 434225 h 6667500"/>
                <a:gd name="connsiteX7" fmla="*/ 2933700 w 5619750"/>
                <a:gd name="connsiteY7" fmla="*/ 510425 h 6667500"/>
                <a:gd name="connsiteX8" fmla="*/ 3086100 w 5619750"/>
                <a:gd name="connsiteY8" fmla="*/ 834275 h 6667500"/>
                <a:gd name="connsiteX9" fmla="*/ 3124200 w 5619750"/>
                <a:gd name="connsiteY9" fmla="*/ 986675 h 6667500"/>
                <a:gd name="connsiteX10" fmla="*/ 3143250 w 5619750"/>
                <a:gd name="connsiteY10" fmla="*/ 1196225 h 6667500"/>
                <a:gd name="connsiteX11" fmla="*/ 3162300 w 5619750"/>
                <a:gd name="connsiteY11" fmla="*/ 1348625 h 6667500"/>
                <a:gd name="connsiteX12" fmla="*/ 3200400 w 5619750"/>
                <a:gd name="connsiteY12" fmla="*/ 1824875 h 6667500"/>
                <a:gd name="connsiteX13" fmla="*/ 3181350 w 5619750"/>
                <a:gd name="connsiteY13" fmla="*/ 2167775 h 6667500"/>
                <a:gd name="connsiteX14" fmla="*/ 3200400 w 5619750"/>
                <a:gd name="connsiteY14" fmla="*/ 2377325 h 6667500"/>
                <a:gd name="connsiteX15" fmla="*/ 3467100 w 5619750"/>
                <a:gd name="connsiteY15" fmla="*/ 2548775 h 6667500"/>
                <a:gd name="connsiteX16" fmla="*/ 3581400 w 5619750"/>
                <a:gd name="connsiteY16" fmla="*/ 2586875 h 6667500"/>
                <a:gd name="connsiteX17" fmla="*/ 3638550 w 5619750"/>
                <a:gd name="connsiteY17" fmla="*/ 2605925 h 6667500"/>
                <a:gd name="connsiteX18" fmla="*/ 3695700 w 5619750"/>
                <a:gd name="connsiteY18" fmla="*/ 2567825 h 6667500"/>
                <a:gd name="connsiteX19" fmla="*/ 4019550 w 5619750"/>
                <a:gd name="connsiteY19" fmla="*/ 2624975 h 6667500"/>
                <a:gd name="connsiteX20" fmla="*/ 4076700 w 5619750"/>
                <a:gd name="connsiteY20" fmla="*/ 2663075 h 6667500"/>
                <a:gd name="connsiteX21" fmla="*/ 4267200 w 5619750"/>
                <a:gd name="connsiteY21" fmla="*/ 2720225 h 6667500"/>
                <a:gd name="connsiteX22" fmla="*/ 4610100 w 5619750"/>
                <a:gd name="connsiteY22" fmla="*/ 2796425 h 6667500"/>
                <a:gd name="connsiteX23" fmla="*/ 4686300 w 5619750"/>
                <a:gd name="connsiteY23" fmla="*/ 2853575 h 6667500"/>
                <a:gd name="connsiteX24" fmla="*/ 4743450 w 5619750"/>
                <a:gd name="connsiteY24" fmla="*/ 2872625 h 6667500"/>
                <a:gd name="connsiteX25" fmla="*/ 4781550 w 5619750"/>
                <a:gd name="connsiteY25" fmla="*/ 2929775 h 6667500"/>
                <a:gd name="connsiteX26" fmla="*/ 4895850 w 5619750"/>
                <a:gd name="connsiteY26" fmla="*/ 3005975 h 6667500"/>
                <a:gd name="connsiteX27" fmla="*/ 4953000 w 5619750"/>
                <a:gd name="connsiteY27" fmla="*/ 3082175 h 6667500"/>
                <a:gd name="connsiteX28" fmla="*/ 5086350 w 5619750"/>
                <a:gd name="connsiteY28" fmla="*/ 3291725 h 6667500"/>
                <a:gd name="connsiteX29" fmla="*/ 5162550 w 5619750"/>
                <a:gd name="connsiteY29" fmla="*/ 3596525 h 6667500"/>
                <a:gd name="connsiteX30" fmla="*/ 5200650 w 5619750"/>
                <a:gd name="connsiteY30" fmla="*/ 3653675 h 6667500"/>
                <a:gd name="connsiteX31" fmla="*/ 5219700 w 5619750"/>
                <a:gd name="connsiteY31" fmla="*/ 3729875 h 6667500"/>
                <a:gd name="connsiteX32" fmla="*/ 5257800 w 5619750"/>
                <a:gd name="connsiteY32" fmla="*/ 3787025 h 6667500"/>
                <a:gd name="connsiteX33" fmla="*/ 5276850 w 5619750"/>
                <a:gd name="connsiteY33" fmla="*/ 3977525 h 6667500"/>
                <a:gd name="connsiteX34" fmla="*/ 5314950 w 5619750"/>
                <a:gd name="connsiteY34" fmla="*/ 4110875 h 6667500"/>
                <a:gd name="connsiteX35" fmla="*/ 5353050 w 5619750"/>
                <a:gd name="connsiteY35" fmla="*/ 4320425 h 6667500"/>
                <a:gd name="connsiteX36" fmla="*/ 5391150 w 5619750"/>
                <a:gd name="connsiteY36" fmla="*/ 4453775 h 6667500"/>
                <a:gd name="connsiteX37" fmla="*/ 5429250 w 5619750"/>
                <a:gd name="connsiteY37" fmla="*/ 4644275 h 6667500"/>
                <a:gd name="connsiteX38" fmla="*/ 5524500 w 5619750"/>
                <a:gd name="connsiteY38" fmla="*/ 4930025 h 6667500"/>
                <a:gd name="connsiteX39" fmla="*/ 5562600 w 5619750"/>
                <a:gd name="connsiteY39" fmla="*/ 5006225 h 6667500"/>
                <a:gd name="connsiteX40" fmla="*/ 5600700 w 5619750"/>
                <a:gd name="connsiteY40" fmla="*/ 5120525 h 6667500"/>
                <a:gd name="connsiteX41" fmla="*/ 5619750 w 5619750"/>
                <a:gd name="connsiteY41" fmla="*/ 5177675 h 6667500"/>
                <a:gd name="connsiteX42" fmla="*/ 5600700 w 5619750"/>
                <a:gd name="connsiteY42" fmla="*/ 5653925 h 6667500"/>
                <a:gd name="connsiteX43" fmla="*/ 5581650 w 5619750"/>
                <a:gd name="connsiteY43" fmla="*/ 5711075 h 6667500"/>
                <a:gd name="connsiteX44" fmla="*/ 5334000 w 5619750"/>
                <a:gd name="connsiteY44" fmla="*/ 5901575 h 6667500"/>
                <a:gd name="connsiteX45" fmla="*/ 5181600 w 5619750"/>
                <a:gd name="connsiteY45" fmla="*/ 5996825 h 6667500"/>
                <a:gd name="connsiteX46" fmla="*/ 5067300 w 5619750"/>
                <a:gd name="connsiteY46" fmla="*/ 6053975 h 6667500"/>
                <a:gd name="connsiteX47" fmla="*/ 4972050 w 5619750"/>
                <a:gd name="connsiteY47" fmla="*/ 6130175 h 6667500"/>
                <a:gd name="connsiteX48" fmla="*/ 4819650 w 5619750"/>
                <a:gd name="connsiteY48" fmla="*/ 6206375 h 6667500"/>
                <a:gd name="connsiteX49" fmla="*/ 4686300 w 5619750"/>
                <a:gd name="connsiteY49" fmla="*/ 6282575 h 6667500"/>
                <a:gd name="connsiteX50" fmla="*/ 4629150 w 5619750"/>
                <a:gd name="connsiteY50" fmla="*/ 6301625 h 6667500"/>
                <a:gd name="connsiteX51" fmla="*/ 4533900 w 5619750"/>
                <a:gd name="connsiteY51" fmla="*/ 6358775 h 6667500"/>
                <a:gd name="connsiteX52" fmla="*/ 4210050 w 5619750"/>
                <a:gd name="connsiteY52" fmla="*/ 6434975 h 6667500"/>
                <a:gd name="connsiteX53" fmla="*/ 4038600 w 5619750"/>
                <a:gd name="connsiteY53" fmla="*/ 6473075 h 6667500"/>
                <a:gd name="connsiteX54" fmla="*/ 3695700 w 5619750"/>
                <a:gd name="connsiteY54" fmla="*/ 6568325 h 6667500"/>
                <a:gd name="connsiteX55" fmla="*/ 2667000 w 5619750"/>
                <a:gd name="connsiteY55" fmla="*/ 6587375 h 6667500"/>
                <a:gd name="connsiteX56" fmla="*/ 2533650 w 5619750"/>
                <a:gd name="connsiteY56" fmla="*/ 6644525 h 6667500"/>
                <a:gd name="connsiteX57" fmla="*/ 2505075 w 5619750"/>
                <a:gd name="connsiteY57" fmla="*/ 6663575 h 6667500"/>
                <a:gd name="connsiteX58" fmla="*/ 2499188 w 5619750"/>
                <a:gd name="connsiteY58" fmla="*/ 6667500 h 6667500"/>
                <a:gd name="connsiteX59" fmla="*/ 2263025 w 5619750"/>
                <a:gd name="connsiteY59" fmla="*/ 6667500 h 6667500"/>
                <a:gd name="connsiteX60" fmla="*/ 2286000 w 5619750"/>
                <a:gd name="connsiteY60" fmla="*/ 6644525 h 6667500"/>
                <a:gd name="connsiteX61" fmla="*/ 2190750 w 5619750"/>
                <a:gd name="connsiteY61" fmla="*/ 6587375 h 6667500"/>
                <a:gd name="connsiteX62" fmla="*/ 2133600 w 5619750"/>
                <a:gd name="connsiteY62" fmla="*/ 6530225 h 6667500"/>
                <a:gd name="connsiteX63" fmla="*/ 1943100 w 5619750"/>
                <a:gd name="connsiteY63" fmla="*/ 6473075 h 6667500"/>
                <a:gd name="connsiteX64" fmla="*/ 1885950 w 5619750"/>
                <a:gd name="connsiteY64" fmla="*/ 6454025 h 6667500"/>
                <a:gd name="connsiteX65" fmla="*/ 1733550 w 5619750"/>
                <a:gd name="connsiteY65" fmla="*/ 6339725 h 6667500"/>
                <a:gd name="connsiteX66" fmla="*/ 1657350 w 5619750"/>
                <a:gd name="connsiteY66" fmla="*/ 6301625 h 6667500"/>
                <a:gd name="connsiteX67" fmla="*/ 1543050 w 5619750"/>
                <a:gd name="connsiteY67" fmla="*/ 6206375 h 6667500"/>
                <a:gd name="connsiteX68" fmla="*/ 1466850 w 5619750"/>
                <a:gd name="connsiteY68" fmla="*/ 6149225 h 6667500"/>
                <a:gd name="connsiteX69" fmla="*/ 1371600 w 5619750"/>
                <a:gd name="connsiteY69" fmla="*/ 6053975 h 6667500"/>
                <a:gd name="connsiteX70" fmla="*/ 1314450 w 5619750"/>
                <a:gd name="connsiteY70" fmla="*/ 6015875 h 6667500"/>
                <a:gd name="connsiteX71" fmla="*/ 1219200 w 5619750"/>
                <a:gd name="connsiteY71" fmla="*/ 5901575 h 6667500"/>
                <a:gd name="connsiteX72" fmla="*/ 1085850 w 5619750"/>
                <a:gd name="connsiteY72" fmla="*/ 5787275 h 6667500"/>
                <a:gd name="connsiteX73" fmla="*/ 971550 w 5619750"/>
                <a:gd name="connsiteY73" fmla="*/ 5634875 h 6667500"/>
                <a:gd name="connsiteX74" fmla="*/ 895350 w 5619750"/>
                <a:gd name="connsiteY74" fmla="*/ 5539625 h 6667500"/>
                <a:gd name="connsiteX75" fmla="*/ 857250 w 5619750"/>
                <a:gd name="connsiteY75" fmla="*/ 5482475 h 6667500"/>
                <a:gd name="connsiteX76" fmla="*/ 742950 w 5619750"/>
                <a:gd name="connsiteY76" fmla="*/ 5387225 h 6667500"/>
                <a:gd name="connsiteX77" fmla="*/ 685800 w 5619750"/>
                <a:gd name="connsiteY77" fmla="*/ 5330075 h 6667500"/>
                <a:gd name="connsiteX78" fmla="*/ 533400 w 5619750"/>
                <a:gd name="connsiteY78" fmla="*/ 5215775 h 6667500"/>
                <a:gd name="connsiteX79" fmla="*/ 342900 w 5619750"/>
                <a:gd name="connsiteY79" fmla="*/ 4968125 h 6667500"/>
                <a:gd name="connsiteX80" fmla="*/ 247650 w 5619750"/>
                <a:gd name="connsiteY80" fmla="*/ 4853825 h 6667500"/>
                <a:gd name="connsiteX81" fmla="*/ 171450 w 5619750"/>
                <a:gd name="connsiteY81" fmla="*/ 4720475 h 6667500"/>
                <a:gd name="connsiteX82" fmla="*/ 95250 w 5619750"/>
                <a:gd name="connsiteY82" fmla="*/ 4606175 h 6667500"/>
                <a:gd name="connsiteX83" fmla="*/ 76200 w 5619750"/>
                <a:gd name="connsiteY83" fmla="*/ 4549025 h 6667500"/>
                <a:gd name="connsiteX84" fmla="*/ 38100 w 5619750"/>
                <a:gd name="connsiteY84" fmla="*/ 4491875 h 6667500"/>
                <a:gd name="connsiteX85" fmla="*/ 0 w 5619750"/>
                <a:gd name="connsiteY85" fmla="*/ 4377575 h 6667500"/>
                <a:gd name="connsiteX86" fmla="*/ 19050 w 5619750"/>
                <a:gd name="connsiteY86" fmla="*/ 3996575 h 6667500"/>
                <a:gd name="connsiteX87" fmla="*/ 38100 w 5619750"/>
                <a:gd name="connsiteY87" fmla="*/ 3901325 h 6667500"/>
                <a:gd name="connsiteX88" fmla="*/ 76200 w 5619750"/>
                <a:gd name="connsiteY88" fmla="*/ 3787025 h 6667500"/>
                <a:gd name="connsiteX89" fmla="*/ 133350 w 5619750"/>
                <a:gd name="connsiteY89" fmla="*/ 3748925 h 6667500"/>
                <a:gd name="connsiteX90" fmla="*/ 381000 w 5619750"/>
                <a:gd name="connsiteY90" fmla="*/ 3710825 h 6667500"/>
                <a:gd name="connsiteX91" fmla="*/ 514350 w 5619750"/>
                <a:gd name="connsiteY91" fmla="*/ 3691775 h 6667500"/>
                <a:gd name="connsiteX92" fmla="*/ 800100 w 5619750"/>
                <a:gd name="connsiteY92" fmla="*/ 3748925 h 6667500"/>
                <a:gd name="connsiteX93" fmla="*/ 857250 w 5619750"/>
                <a:gd name="connsiteY93" fmla="*/ 3787025 h 6667500"/>
                <a:gd name="connsiteX94" fmla="*/ 914400 w 5619750"/>
                <a:gd name="connsiteY94" fmla="*/ 3806075 h 6667500"/>
                <a:gd name="connsiteX95" fmla="*/ 1009650 w 5619750"/>
                <a:gd name="connsiteY95" fmla="*/ 3691775 h 6667500"/>
                <a:gd name="connsiteX96" fmla="*/ 1028700 w 5619750"/>
                <a:gd name="connsiteY96" fmla="*/ 3634625 h 6667500"/>
                <a:gd name="connsiteX97" fmla="*/ 1066800 w 5619750"/>
                <a:gd name="connsiteY97" fmla="*/ 3463175 h 6667500"/>
                <a:gd name="connsiteX98" fmla="*/ 1047750 w 5619750"/>
                <a:gd name="connsiteY98" fmla="*/ 3044075 h 6667500"/>
                <a:gd name="connsiteX99" fmla="*/ 971550 w 5619750"/>
                <a:gd name="connsiteY99" fmla="*/ 2986925 h 6667500"/>
                <a:gd name="connsiteX100" fmla="*/ 857250 w 5619750"/>
                <a:gd name="connsiteY100" fmla="*/ 2929775 h 6667500"/>
                <a:gd name="connsiteX101" fmla="*/ 742950 w 5619750"/>
                <a:gd name="connsiteY101" fmla="*/ 2853575 h 6667500"/>
                <a:gd name="connsiteX102" fmla="*/ 685800 w 5619750"/>
                <a:gd name="connsiteY102" fmla="*/ 2815475 h 6667500"/>
                <a:gd name="connsiteX103" fmla="*/ 552450 w 5619750"/>
                <a:gd name="connsiteY103" fmla="*/ 2624975 h 6667500"/>
                <a:gd name="connsiteX104" fmla="*/ 476250 w 5619750"/>
                <a:gd name="connsiteY104" fmla="*/ 2529725 h 6667500"/>
                <a:gd name="connsiteX105" fmla="*/ 457200 w 5619750"/>
                <a:gd name="connsiteY105" fmla="*/ 2472575 h 6667500"/>
                <a:gd name="connsiteX106" fmla="*/ 342900 w 5619750"/>
                <a:gd name="connsiteY106" fmla="*/ 2320175 h 6667500"/>
                <a:gd name="connsiteX107" fmla="*/ 304800 w 5619750"/>
                <a:gd name="connsiteY107" fmla="*/ 2263025 h 6667500"/>
                <a:gd name="connsiteX108" fmla="*/ 190500 w 5619750"/>
                <a:gd name="connsiteY108" fmla="*/ 1996325 h 6667500"/>
                <a:gd name="connsiteX109" fmla="*/ 152400 w 5619750"/>
                <a:gd name="connsiteY109" fmla="*/ 1939175 h 6667500"/>
                <a:gd name="connsiteX110" fmla="*/ 133350 w 5619750"/>
                <a:gd name="connsiteY110" fmla="*/ 1882025 h 6667500"/>
                <a:gd name="connsiteX111" fmla="*/ 76200 w 5619750"/>
                <a:gd name="connsiteY111" fmla="*/ 1577225 h 6667500"/>
                <a:gd name="connsiteX112" fmla="*/ 57906 w 5619750"/>
                <a:gd name="connsiteY112" fmla="*/ 1450252 h 6667500"/>
                <a:gd name="connsiteX113" fmla="*/ 59423 w 5619750"/>
                <a:gd name="connsiteY113" fmla="*/ 1462757 h 6667500"/>
                <a:gd name="connsiteX114" fmla="*/ 57383 w 5619750"/>
                <a:gd name="connsiteY114" fmla="*/ 1446237 h 6667500"/>
                <a:gd name="connsiteX115" fmla="*/ 38100 w 5619750"/>
                <a:gd name="connsiteY115" fmla="*/ 1291475 h 6667500"/>
                <a:gd name="connsiteX116" fmla="*/ 57150 w 5619750"/>
                <a:gd name="connsiteY116" fmla="*/ 1024775 h 6667500"/>
                <a:gd name="connsiteX117" fmla="*/ 76200 w 5619750"/>
                <a:gd name="connsiteY117" fmla="*/ 967625 h 6667500"/>
                <a:gd name="connsiteX118" fmla="*/ 114300 w 5619750"/>
                <a:gd name="connsiteY118" fmla="*/ 872375 h 6667500"/>
                <a:gd name="connsiteX119" fmla="*/ 133350 w 5619750"/>
                <a:gd name="connsiteY119" fmla="*/ 796175 h 6667500"/>
                <a:gd name="connsiteX120" fmla="*/ 190500 w 5619750"/>
                <a:gd name="connsiteY120" fmla="*/ 739025 h 6667500"/>
                <a:gd name="connsiteX121" fmla="*/ 381000 w 5619750"/>
                <a:gd name="connsiteY121" fmla="*/ 586625 h 6667500"/>
                <a:gd name="connsiteX122" fmla="*/ 514350 w 5619750"/>
                <a:gd name="connsiteY122" fmla="*/ 491375 h 6667500"/>
                <a:gd name="connsiteX123" fmla="*/ 590550 w 5619750"/>
                <a:gd name="connsiteY123" fmla="*/ 415175 h 6667500"/>
                <a:gd name="connsiteX124" fmla="*/ 704850 w 5619750"/>
                <a:gd name="connsiteY124" fmla="*/ 338975 h 6667500"/>
                <a:gd name="connsiteX125" fmla="*/ 762000 w 5619750"/>
                <a:gd name="connsiteY125" fmla="*/ 300875 h 6667500"/>
                <a:gd name="connsiteX126" fmla="*/ 838200 w 5619750"/>
                <a:gd name="connsiteY126" fmla="*/ 262775 h 6667500"/>
                <a:gd name="connsiteX127" fmla="*/ 895350 w 5619750"/>
                <a:gd name="connsiteY127" fmla="*/ 224675 h 6667500"/>
                <a:gd name="connsiteX128" fmla="*/ 990600 w 5619750"/>
                <a:gd name="connsiteY128" fmla="*/ 205625 h 6667500"/>
                <a:gd name="connsiteX129" fmla="*/ 1123950 w 5619750"/>
                <a:gd name="connsiteY129" fmla="*/ 129425 h 6667500"/>
                <a:gd name="connsiteX130" fmla="*/ 1181100 w 5619750"/>
                <a:gd name="connsiteY130" fmla="*/ 91325 h 6667500"/>
                <a:gd name="connsiteX131" fmla="*/ 1295400 w 5619750"/>
                <a:gd name="connsiteY131" fmla="*/ 53225 h 6667500"/>
                <a:gd name="connsiteX132" fmla="*/ 1352550 w 5619750"/>
                <a:gd name="connsiteY132" fmla="*/ 15125 h 6667500"/>
                <a:gd name="connsiteX133" fmla="*/ 1397925 w 5619750"/>
                <a:gd name="connsiteY133" fmla="*/ 0 h 666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</a:cxnLst>
              <a:rect l="l" t="t" r="r" b="b"/>
              <a:pathLst>
                <a:path w="5619750" h="6667500">
                  <a:moveTo>
                    <a:pt x="1397925" y="0"/>
                  </a:moveTo>
                  <a:lnTo>
                    <a:pt x="2313869" y="0"/>
                  </a:lnTo>
                  <a:lnTo>
                    <a:pt x="2320510" y="3389"/>
                  </a:lnTo>
                  <a:cubicBezTo>
                    <a:pt x="2334242" y="13219"/>
                    <a:pt x="2334606" y="30099"/>
                    <a:pt x="2476500" y="129425"/>
                  </a:cubicBezTo>
                  <a:cubicBezTo>
                    <a:pt x="2540000" y="173875"/>
                    <a:pt x="2606842" y="213897"/>
                    <a:pt x="2667000" y="262775"/>
                  </a:cubicBezTo>
                  <a:cubicBezTo>
                    <a:pt x="2708818" y="296752"/>
                    <a:pt x="2743200" y="338975"/>
                    <a:pt x="2781300" y="377075"/>
                  </a:cubicBezTo>
                  <a:cubicBezTo>
                    <a:pt x="2800350" y="396125"/>
                    <a:pt x="2817413" y="417395"/>
                    <a:pt x="2838450" y="434225"/>
                  </a:cubicBezTo>
                  <a:lnTo>
                    <a:pt x="2933700" y="510425"/>
                  </a:lnTo>
                  <a:cubicBezTo>
                    <a:pt x="2999646" y="620335"/>
                    <a:pt x="3051689" y="696629"/>
                    <a:pt x="3086100" y="834275"/>
                  </a:cubicBezTo>
                  <a:lnTo>
                    <a:pt x="3124200" y="986675"/>
                  </a:lnTo>
                  <a:cubicBezTo>
                    <a:pt x="3130550" y="1056525"/>
                    <a:pt x="3135908" y="1126472"/>
                    <a:pt x="3143250" y="1196225"/>
                  </a:cubicBezTo>
                  <a:cubicBezTo>
                    <a:pt x="3148609" y="1247139"/>
                    <a:pt x="3157665" y="1297640"/>
                    <a:pt x="3162300" y="1348625"/>
                  </a:cubicBezTo>
                  <a:cubicBezTo>
                    <a:pt x="3176718" y="1507228"/>
                    <a:pt x="3200400" y="1824875"/>
                    <a:pt x="3200400" y="1824875"/>
                  </a:cubicBezTo>
                  <a:cubicBezTo>
                    <a:pt x="3194050" y="1939175"/>
                    <a:pt x="3181350" y="2053299"/>
                    <a:pt x="3181350" y="2167775"/>
                  </a:cubicBezTo>
                  <a:cubicBezTo>
                    <a:pt x="3181350" y="2237913"/>
                    <a:pt x="3158317" y="2321215"/>
                    <a:pt x="3200400" y="2377325"/>
                  </a:cubicBezTo>
                  <a:cubicBezTo>
                    <a:pt x="3263811" y="2461873"/>
                    <a:pt x="3366838" y="2515354"/>
                    <a:pt x="3467100" y="2548775"/>
                  </a:cubicBezTo>
                  <a:lnTo>
                    <a:pt x="3581400" y="2586875"/>
                  </a:lnTo>
                  <a:lnTo>
                    <a:pt x="3638550" y="2605925"/>
                  </a:lnTo>
                  <a:cubicBezTo>
                    <a:pt x="3657600" y="2593225"/>
                    <a:pt x="3672863" y="2569456"/>
                    <a:pt x="3695700" y="2567825"/>
                  </a:cubicBezTo>
                  <a:cubicBezTo>
                    <a:pt x="3747732" y="2564108"/>
                    <a:pt x="3951808" y="2579813"/>
                    <a:pt x="4019550" y="2624975"/>
                  </a:cubicBezTo>
                  <a:cubicBezTo>
                    <a:pt x="4038600" y="2637675"/>
                    <a:pt x="4056222" y="2652836"/>
                    <a:pt x="4076700" y="2663075"/>
                  </a:cubicBezTo>
                  <a:cubicBezTo>
                    <a:pt x="4153388" y="2701419"/>
                    <a:pt x="4184459" y="2705624"/>
                    <a:pt x="4267200" y="2720225"/>
                  </a:cubicBezTo>
                  <a:cubicBezTo>
                    <a:pt x="4552178" y="2770515"/>
                    <a:pt x="4413798" y="2730991"/>
                    <a:pt x="4610100" y="2796425"/>
                  </a:cubicBezTo>
                  <a:cubicBezTo>
                    <a:pt x="4635500" y="2815475"/>
                    <a:pt x="4658733" y="2837823"/>
                    <a:pt x="4686300" y="2853575"/>
                  </a:cubicBezTo>
                  <a:cubicBezTo>
                    <a:pt x="4703735" y="2863538"/>
                    <a:pt x="4727770" y="2860081"/>
                    <a:pt x="4743450" y="2872625"/>
                  </a:cubicBezTo>
                  <a:cubicBezTo>
                    <a:pt x="4761328" y="2886928"/>
                    <a:pt x="4764320" y="2914698"/>
                    <a:pt x="4781550" y="2929775"/>
                  </a:cubicBezTo>
                  <a:cubicBezTo>
                    <a:pt x="4816011" y="2959928"/>
                    <a:pt x="4861626" y="2975553"/>
                    <a:pt x="4895850" y="3005975"/>
                  </a:cubicBezTo>
                  <a:cubicBezTo>
                    <a:pt x="4919580" y="3027069"/>
                    <a:pt x="4934793" y="3056164"/>
                    <a:pt x="4953000" y="3082175"/>
                  </a:cubicBezTo>
                  <a:cubicBezTo>
                    <a:pt x="5020717" y="3178914"/>
                    <a:pt x="5029108" y="3196322"/>
                    <a:pt x="5086350" y="3291725"/>
                  </a:cubicBezTo>
                  <a:cubicBezTo>
                    <a:pt x="5100169" y="3353913"/>
                    <a:pt x="5135458" y="3528796"/>
                    <a:pt x="5162550" y="3596525"/>
                  </a:cubicBezTo>
                  <a:cubicBezTo>
                    <a:pt x="5171053" y="3617783"/>
                    <a:pt x="5187950" y="3634625"/>
                    <a:pt x="5200650" y="3653675"/>
                  </a:cubicBezTo>
                  <a:cubicBezTo>
                    <a:pt x="5207000" y="3679075"/>
                    <a:pt x="5209387" y="3705810"/>
                    <a:pt x="5219700" y="3729875"/>
                  </a:cubicBezTo>
                  <a:cubicBezTo>
                    <a:pt x="5228719" y="3750919"/>
                    <a:pt x="5252652" y="3764716"/>
                    <a:pt x="5257800" y="3787025"/>
                  </a:cubicBezTo>
                  <a:cubicBezTo>
                    <a:pt x="5272150" y="3849207"/>
                    <a:pt x="5265760" y="3914679"/>
                    <a:pt x="5276850" y="3977525"/>
                  </a:cubicBezTo>
                  <a:cubicBezTo>
                    <a:pt x="5284884" y="4023050"/>
                    <a:pt x="5304555" y="4065830"/>
                    <a:pt x="5314950" y="4110875"/>
                  </a:cubicBezTo>
                  <a:cubicBezTo>
                    <a:pt x="5365903" y="4331670"/>
                    <a:pt x="5304144" y="4124800"/>
                    <a:pt x="5353050" y="4320425"/>
                  </a:cubicBezTo>
                  <a:cubicBezTo>
                    <a:pt x="5364262" y="4365273"/>
                    <a:pt x="5380562" y="4408775"/>
                    <a:pt x="5391150" y="4453775"/>
                  </a:cubicBezTo>
                  <a:cubicBezTo>
                    <a:pt x="5405982" y="4516811"/>
                    <a:pt x="5408772" y="4582841"/>
                    <a:pt x="5429250" y="4644275"/>
                  </a:cubicBezTo>
                  <a:cubicBezTo>
                    <a:pt x="5461000" y="4739525"/>
                    <a:pt x="5479599" y="4840222"/>
                    <a:pt x="5524500" y="4930025"/>
                  </a:cubicBezTo>
                  <a:cubicBezTo>
                    <a:pt x="5537200" y="4955425"/>
                    <a:pt x="5552053" y="4979858"/>
                    <a:pt x="5562600" y="5006225"/>
                  </a:cubicBezTo>
                  <a:cubicBezTo>
                    <a:pt x="5577515" y="5043513"/>
                    <a:pt x="5588000" y="5082425"/>
                    <a:pt x="5600700" y="5120525"/>
                  </a:cubicBezTo>
                  <a:lnTo>
                    <a:pt x="5619750" y="5177675"/>
                  </a:lnTo>
                  <a:cubicBezTo>
                    <a:pt x="5613400" y="5336425"/>
                    <a:pt x="5612020" y="5495452"/>
                    <a:pt x="5600700" y="5653925"/>
                  </a:cubicBezTo>
                  <a:cubicBezTo>
                    <a:pt x="5599269" y="5673954"/>
                    <a:pt x="5590630" y="5693114"/>
                    <a:pt x="5581650" y="5711075"/>
                  </a:cubicBezTo>
                  <a:cubicBezTo>
                    <a:pt x="5528547" y="5817281"/>
                    <a:pt x="5451042" y="5827654"/>
                    <a:pt x="5334000" y="5901575"/>
                  </a:cubicBezTo>
                  <a:cubicBezTo>
                    <a:pt x="5283350" y="5933564"/>
                    <a:pt x="5235181" y="5970034"/>
                    <a:pt x="5181600" y="5996825"/>
                  </a:cubicBezTo>
                  <a:cubicBezTo>
                    <a:pt x="5143500" y="6015875"/>
                    <a:pt x="5103238" y="6031106"/>
                    <a:pt x="5067300" y="6053975"/>
                  </a:cubicBezTo>
                  <a:cubicBezTo>
                    <a:pt x="5032997" y="6075804"/>
                    <a:pt x="5005360" y="6106858"/>
                    <a:pt x="4972050" y="6130175"/>
                  </a:cubicBezTo>
                  <a:cubicBezTo>
                    <a:pt x="4774024" y="6268793"/>
                    <a:pt x="4958326" y="6137037"/>
                    <a:pt x="4819650" y="6206375"/>
                  </a:cubicBezTo>
                  <a:cubicBezTo>
                    <a:pt x="4628332" y="6302034"/>
                    <a:pt x="4920085" y="6182381"/>
                    <a:pt x="4686300" y="6282575"/>
                  </a:cubicBezTo>
                  <a:cubicBezTo>
                    <a:pt x="4667843" y="6290485"/>
                    <a:pt x="4647111" y="6292645"/>
                    <a:pt x="4629150" y="6301625"/>
                  </a:cubicBezTo>
                  <a:cubicBezTo>
                    <a:pt x="4596032" y="6318184"/>
                    <a:pt x="4567608" y="6343453"/>
                    <a:pt x="4533900" y="6358775"/>
                  </a:cubicBezTo>
                  <a:cubicBezTo>
                    <a:pt x="4428685" y="6406600"/>
                    <a:pt x="4323990" y="6412187"/>
                    <a:pt x="4210050" y="6434975"/>
                  </a:cubicBezTo>
                  <a:cubicBezTo>
                    <a:pt x="4152643" y="6446456"/>
                    <a:pt x="4095271" y="6458383"/>
                    <a:pt x="4038600" y="6473075"/>
                  </a:cubicBezTo>
                  <a:cubicBezTo>
                    <a:pt x="3923769" y="6502846"/>
                    <a:pt x="3814307" y="6566129"/>
                    <a:pt x="3695700" y="6568325"/>
                  </a:cubicBezTo>
                  <a:lnTo>
                    <a:pt x="2667000" y="6587375"/>
                  </a:lnTo>
                  <a:cubicBezTo>
                    <a:pt x="2622550" y="6606425"/>
                    <a:pt x="2576905" y="6622898"/>
                    <a:pt x="2533650" y="6644525"/>
                  </a:cubicBezTo>
                  <a:cubicBezTo>
                    <a:pt x="2523411" y="6649645"/>
                    <a:pt x="2514243" y="6656610"/>
                    <a:pt x="2505075" y="6663575"/>
                  </a:cubicBezTo>
                  <a:lnTo>
                    <a:pt x="2499188" y="6667500"/>
                  </a:lnTo>
                  <a:lnTo>
                    <a:pt x="2263025" y="6667500"/>
                  </a:lnTo>
                  <a:lnTo>
                    <a:pt x="2286000" y="6644525"/>
                  </a:lnTo>
                  <a:cubicBezTo>
                    <a:pt x="2254250" y="6625475"/>
                    <a:pt x="2220371" y="6609591"/>
                    <a:pt x="2190750" y="6587375"/>
                  </a:cubicBezTo>
                  <a:cubicBezTo>
                    <a:pt x="2169197" y="6571211"/>
                    <a:pt x="2156446" y="6544504"/>
                    <a:pt x="2133600" y="6530225"/>
                  </a:cubicBezTo>
                  <a:cubicBezTo>
                    <a:pt x="2065340" y="6487563"/>
                    <a:pt x="2017860" y="6491765"/>
                    <a:pt x="1943100" y="6473075"/>
                  </a:cubicBezTo>
                  <a:cubicBezTo>
                    <a:pt x="1923619" y="6468205"/>
                    <a:pt x="1905000" y="6460375"/>
                    <a:pt x="1885950" y="6454025"/>
                  </a:cubicBezTo>
                  <a:cubicBezTo>
                    <a:pt x="1835150" y="6415925"/>
                    <a:pt x="1786385" y="6374948"/>
                    <a:pt x="1733550" y="6339725"/>
                  </a:cubicBezTo>
                  <a:cubicBezTo>
                    <a:pt x="1709921" y="6323973"/>
                    <a:pt x="1680615" y="6317910"/>
                    <a:pt x="1657350" y="6301625"/>
                  </a:cubicBezTo>
                  <a:cubicBezTo>
                    <a:pt x="1616720" y="6273184"/>
                    <a:pt x="1581777" y="6237357"/>
                    <a:pt x="1543050" y="6206375"/>
                  </a:cubicBezTo>
                  <a:cubicBezTo>
                    <a:pt x="1518257" y="6186541"/>
                    <a:pt x="1490580" y="6170319"/>
                    <a:pt x="1466850" y="6149225"/>
                  </a:cubicBezTo>
                  <a:cubicBezTo>
                    <a:pt x="1433290" y="6119394"/>
                    <a:pt x="1405392" y="6083543"/>
                    <a:pt x="1371600" y="6053975"/>
                  </a:cubicBezTo>
                  <a:cubicBezTo>
                    <a:pt x="1354370" y="6038898"/>
                    <a:pt x="1332039" y="6030532"/>
                    <a:pt x="1314450" y="6015875"/>
                  </a:cubicBezTo>
                  <a:cubicBezTo>
                    <a:pt x="1223378" y="5939982"/>
                    <a:pt x="1287314" y="5983311"/>
                    <a:pt x="1219200" y="5901575"/>
                  </a:cubicBezTo>
                  <a:cubicBezTo>
                    <a:pt x="1115518" y="5777156"/>
                    <a:pt x="1211983" y="5913408"/>
                    <a:pt x="1085850" y="5787275"/>
                  </a:cubicBezTo>
                  <a:cubicBezTo>
                    <a:pt x="1009366" y="5710791"/>
                    <a:pt x="1024310" y="5705222"/>
                    <a:pt x="971550" y="5634875"/>
                  </a:cubicBezTo>
                  <a:cubicBezTo>
                    <a:pt x="947154" y="5602347"/>
                    <a:pt x="919746" y="5572153"/>
                    <a:pt x="895350" y="5539625"/>
                  </a:cubicBezTo>
                  <a:cubicBezTo>
                    <a:pt x="881613" y="5521309"/>
                    <a:pt x="871907" y="5500064"/>
                    <a:pt x="857250" y="5482475"/>
                  </a:cubicBezTo>
                  <a:cubicBezTo>
                    <a:pt x="781357" y="5391403"/>
                    <a:pt x="824686" y="5455339"/>
                    <a:pt x="742950" y="5387225"/>
                  </a:cubicBezTo>
                  <a:cubicBezTo>
                    <a:pt x="722254" y="5369978"/>
                    <a:pt x="706496" y="5347322"/>
                    <a:pt x="685800" y="5330075"/>
                  </a:cubicBezTo>
                  <a:cubicBezTo>
                    <a:pt x="502039" y="5176941"/>
                    <a:pt x="811296" y="5470513"/>
                    <a:pt x="533400" y="5215775"/>
                  </a:cubicBezTo>
                  <a:cubicBezTo>
                    <a:pt x="356862" y="5053949"/>
                    <a:pt x="437017" y="5137536"/>
                    <a:pt x="342900" y="4968125"/>
                  </a:cubicBezTo>
                  <a:cubicBezTo>
                    <a:pt x="295602" y="4882989"/>
                    <a:pt x="314227" y="4933718"/>
                    <a:pt x="247650" y="4853825"/>
                  </a:cubicBezTo>
                  <a:cubicBezTo>
                    <a:pt x="200580" y="4797341"/>
                    <a:pt x="211377" y="4787020"/>
                    <a:pt x="171450" y="4720475"/>
                  </a:cubicBezTo>
                  <a:cubicBezTo>
                    <a:pt x="147891" y="4681210"/>
                    <a:pt x="109730" y="4649616"/>
                    <a:pt x="95250" y="4606175"/>
                  </a:cubicBezTo>
                  <a:cubicBezTo>
                    <a:pt x="88900" y="4587125"/>
                    <a:pt x="85180" y="4566986"/>
                    <a:pt x="76200" y="4549025"/>
                  </a:cubicBezTo>
                  <a:cubicBezTo>
                    <a:pt x="65961" y="4528547"/>
                    <a:pt x="47399" y="4512797"/>
                    <a:pt x="38100" y="4491875"/>
                  </a:cubicBezTo>
                  <a:cubicBezTo>
                    <a:pt x="21789" y="4455175"/>
                    <a:pt x="0" y="4377575"/>
                    <a:pt x="0" y="4377575"/>
                  </a:cubicBezTo>
                  <a:cubicBezTo>
                    <a:pt x="6350" y="4250575"/>
                    <a:pt x="8910" y="4123329"/>
                    <a:pt x="19050" y="3996575"/>
                  </a:cubicBezTo>
                  <a:cubicBezTo>
                    <a:pt x="21632" y="3964299"/>
                    <a:pt x="29581" y="3932563"/>
                    <a:pt x="38100" y="3901325"/>
                  </a:cubicBezTo>
                  <a:cubicBezTo>
                    <a:pt x="48667" y="3862579"/>
                    <a:pt x="42784" y="3809302"/>
                    <a:pt x="76200" y="3787025"/>
                  </a:cubicBezTo>
                  <a:cubicBezTo>
                    <a:pt x="95250" y="3774325"/>
                    <a:pt x="112872" y="3759164"/>
                    <a:pt x="133350" y="3748925"/>
                  </a:cubicBezTo>
                  <a:cubicBezTo>
                    <a:pt x="202797" y="3714201"/>
                    <a:pt x="323844" y="3717549"/>
                    <a:pt x="381000" y="3710825"/>
                  </a:cubicBezTo>
                  <a:cubicBezTo>
                    <a:pt x="425594" y="3705579"/>
                    <a:pt x="469900" y="3698125"/>
                    <a:pt x="514350" y="3691775"/>
                  </a:cubicBezTo>
                  <a:cubicBezTo>
                    <a:pt x="609600" y="3710825"/>
                    <a:pt x="706507" y="3722927"/>
                    <a:pt x="800100" y="3748925"/>
                  </a:cubicBezTo>
                  <a:cubicBezTo>
                    <a:pt x="822160" y="3755053"/>
                    <a:pt x="836772" y="3776786"/>
                    <a:pt x="857250" y="3787025"/>
                  </a:cubicBezTo>
                  <a:cubicBezTo>
                    <a:pt x="875211" y="3796005"/>
                    <a:pt x="895350" y="3799725"/>
                    <a:pt x="914400" y="3806075"/>
                  </a:cubicBezTo>
                  <a:cubicBezTo>
                    <a:pt x="956531" y="3763944"/>
                    <a:pt x="983128" y="3744819"/>
                    <a:pt x="1009650" y="3691775"/>
                  </a:cubicBezTo>
                  <a:cubicBezTo>
                    <a:pt x="1018630" y="3673814"/>
                    <a:pt x="1023183" y="3653933"/>
                    <a:pt x="1028700" y="3634625"/>
                  </a:cubicBezTo>
                  <a:cubicBezTo>
                    <a:pt x="1046635" y="3571851"/>
                    <a:pt x="1053706" y="3528647"/>
                    <a:pt x="1066800" y="3463175"/>
                  </a:cubicBezTo>
                  <a:cubicBezTo>
                    <a:pt x="1060450" y="3323475"/>
                    <a:pt x="1075176" y="3181204"/>
                    <a:pt x="1047750" y="3044075"/>
                  </a:cubicBezTo>
                  <a:cubicBezTo>
                    <a:pt x="1041523" y="3012942"/>
                    <a:pt x="997386" y="3005379"/>
                    <a:pt x="971550" y="2986925"/>
                  </a:cubicBezTo>
                  <a:cubicBezTo>
                    <a:pt x="793953" y="2860070"/>
                    <a:pt x="1027106" y="3024139"/>
                    <a:pt x="857250" y="2929775"/>
                  </a:cubicBezTo>
                  <a:cubicBezTo>
                    <a:pt x="817222" y="2907537"/>
                    <a:pt x="781050" y="2878975"/>
                    <a:pt x="742950" y="2853575"/>
                  </a:cubicBezTo>
                  <a:cubicBezTo>
                    <a:pt x="723900" y="2840875"/>
                    <a:pt x="699537" y="2833791"/>
                    <a:pt x="685800" y="2815475"/>
                  </a:cubicBezTo>
                  <a:cubicBezTo>
                    <a:pt x="659718" y="2780699"/>
                    <a:pt x="561831" y="2653119"/>
                    <a:pt x="552450" y="2624975"/>
                  </a:cubicBezTo>
                  <a:cubicBezTo>
                    <a:pt x="526160" y="2546105"/>
                    <a:pt x="550108" y="2578964"/>
                    <a:pt x="476250" y="2529725"/>
                  </a:cubicBezTo>
                  <a:cubicBezTo>
                    <a:pt x="469900" y="2510675"/>
                    <a:pt x="467981" y="2489516"/>
                    <a:pt x="457200" y="2472575"/>
                  </a:cubicBezTo>
                  <a:cubicBezTo>
                    <a:pt x="423108" y="2419002"/>
                    <a:pt x="378123" y="2373010"/>
                    <a:pt x="342900" y="2320175"/>
                  </a:cubicBezTo>
                  <a:lnTo>
                    <a:pt x="304800" y="2263025"/>
                  </a:lnTo>
                  <a:cubicBezTo>
                    <a:pt x="276420" y="2149505"/>
                    <a:pt x="276067" y="2124676"/>
                    <a:pt x="190500" y="1996325"/>
                  </a:cubicBezTo>
                  <a:cubicBezTo>
                    <a:pt x="177800" y="1977275"/>
                    <a:pt x="162639" y="1959653"/>
                    <a:pt x="152400" y="1939175"/>
                  </a:cubicBezTo>
                  <a:cubicBezTo>
                    <a:pt x="143420" y="1921214"/>
                    <a:pt x="138634" y="1901398"/>
                    <a:pt x="133350" y="1882025"/>
                  </a:cubicBezTo>
                  <a:cubicBezTo>
                    <a:pt x="83818" y="1700408"/>
                    <a:pt x="100782" y="1761590"/>
                    <a:pt x="76200" y="1577225"/>
                  </a:cubicBezTo>
                  <a:cubicBezTo>
                    <a:pt x="49910" y="1380049"/>
                    <a:pt x="54034" y="1417801"/>
                    <a:pt x="57906" y="1450252"/>
                  </a:cubicBezTo>
                  <a:lnTo>
                    <a:pt x="59423" y="1462757"/>
                  </a:lnTo>
                  <a:lnTo>
                    <a:pt x="57383" y="1446237"/>
                  </a:lnTo>
                  <a:cubicBezTo>
                    <a:pt x="54225" y="1420731"/>
                    <a:pt x="48337" y="1373367"/>
                    <a:pt x="38100" y="1291475"/>
                  </a:cubicBezTo>
                  <a:cubicBezTo>
                    <a:pt x="44450" y="1202575"/>
                    <a:pt x="46736" y="1113291"/>
                    <a:pt x="57150" y="1024775"/>
                  </a:cubicBezTo>
                  <a:cubicBezTo>
                    <a:pt x="59496" y="1004832"/>
                    <a:pt x="69149" y="986427"/>
                    <a:pt x="76200" y="967625"/>
                  </a:cubicBezTo>
                  <a:cubicBezTo>
                    <a:pt x="88207" y="935606"/>
                    <a:pt x="103486" y="904816"/>
                    <a:pt x="114300" y="872375"/>
                  </a:cubicBezTo>
                  <a:cubicBezTo>
                    <a:pt x="122579" y="847537"/>
                    <a:pt x="120360" y="818907"/>
                    <a:pt x="133350" y="796175"/>
                  </a:cubicBezTo>
                  <a:cubicBezTo>
                    <a:pt x="146716" y="772784"/>
                    <a:pt x="170475" y="757047"/>
                    <a:pt x="190500" y="739025"/>
                  </a:cubicBezTo>
                  <a:cubicBezTo>
                    <a:pt x="313548" y="628282"/>
                    <a:pt x="285966" y="649981"/>
                    <a:pt x="381000" y="586625"/>
                  </a:cubicBezTo>
                  <a:cubicBezTo>
                    <a:pt x="463030" y="463580"/>
                    <a:pt x="360560" y="593902"/>
                    <a:pt x="514350" y="491375"/>
                  </a:cubicBezTo>
                  <a:cubicBezTo>
                    <a:pt x="544238" y="471450"/>
                    <a:pt x="562500" y="437615"/>
                    <a:pt x="590550" y="415175"/>
                  </a:cubicBezTo>
                  <a:cubicBezTo>
                    <a:pt x="626306" y="386570"/>
                    <a:pt x="666750" y="364375"/>
                    <a:pt x="704850" y="338975"/>
                  </a:cubicBezTo>
                  <a:cubicBezTo>
                    <a:pt x="723900" y="326275"/>
                    <a:pt x="741522" y="311114"/>
                    <a:pt x="762000" y="300875"/>
                  </a:cubicBezTo>
                  <a:cubicBezTo>
                    <a:pt x="787400" y="288175"/>
                    <a:pt x="813544" y="276864"/>
                    <a:pt x="838200" y="262775"/>
                  </a:cubicBezTo>
                  <a:cubicBezTo>
                    <a:pt x="858079" y="251416"/>
                    <a:pt x="873913" y="232714"/>
                    <a:pt x="895350" y="224675"/>
                  </a:cubicBezTo>
                  <a:cubicBezTo>
                    <a:pt x="925667" y="213306"/>
                    <a:pt x="958850" y="211975"/>
                    <a:pt x="990600" y="205625"/>
                  </a:cubicBezTo>
                  <a:cubicBezTo>
                    <a:pt x="1035050" y="180225"/>
                    <a:pt x="1080050" y="155765"/>
                    <a:pt x="1123950" y="129425"/>
                  </a:cubicBezTo>
                  <a:cubicBezTo>
                    <a:pt x="1143583" y="117645"/>
                    <a:pt x="1160178" y="100624"/>
                    <a:pt x="1181100" y="91325"/>
                  </a:cubicBezTo>
                  <a:cubicBezTo>
                    <a:pt x="1217800" y="75014"/>
                    <a:pt x="1257300" y="65925"/>
                    <a:pt x="1295400" y="53225"/>
                  </a:cubicBezTo>
                  <a:cubicBezTo>
                    <a:pt x="1317120" y="45985"/>
                    <a:pt x="1332072" y="25364"/>
                    <a:pt x="1352550" y="15125"/>
                  </a:cubicBezTo>
                  <a:lnTo>
                    <a:pt x="1397925" y="0"/>
                  </a:lnTo>
                  <a:close/>
                </a:path>
              </a:pathLst>
            </a:custGeom>
          </p:spPr>
        </p:pic>
      </p:grpSp>
    </p:spTree>
    <p:extLst>
      <p:ext uri="{BB962C8B-B14F-4D97-AF65-F5344CB8AC3E}">
        <p14:creationId xmlns:p14="http://schemas.microsoft.com/office/powerpoint/2010/main" val="3707009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Data 5"/>
          <p:cNvSpPr/>
          <p:nvPr/>
        </p:nvSpPr>
        <p:spPr>
          <a:xfrm>
            <a:off x="0" y="50120"/>
            <a:ext cx="1628776" cy="600074"/>
          </a:xfrm>
          <a:prstGeom prst="flowChartInputOutpu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Ngữ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văn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 7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rush Script MT" panose="03060802040406070304" pitchFamily="66" charset="0"/>
              <a:ea typeface="+mn-ea"/>
              <a:cs typeface="+mn-cs"/>
            </a:endParaRPr>
          </a:p>
        </p:txBody>
      </p:sp>
      <p:sp>
        <p:nvSpPr>
          <p:cNvPr id="8" name="Frame 7"/>
          <p:cNvSpPr/>
          <p:nvPr/>
        </p:nvSpPr>
        <p:spPr>
          <a:xfrm>
            <a:off x="228600" y="835818"/>
            <a:ext cx="11672888" cy="5650707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1628776" y="28573"/>
            <a:ext cx="9158288" cy="637819"/>
          </a:xfrm>
          <a:prstGeom prst="roundRect">
            <a:avLst>
              <a:gd name="adj" fmla="val 50000"/>
            </a:avLst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15000"/>
              </a:lnSpc>
            </a:pPr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NÓI VÀ NGHE </a:t>
            </a:r>
          </a:p>
          <a:p>
            <a:pPr lvl="0" algn="ctr">
              <a:lnSpc>
                <a:spcPct val="115000"/>
              </a:lnSpc>
            </a:pPr>
            <a:r>
              <a:rPr lang="en-US" b="1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TRÌNH BÀY VỀ VẤN ĐỀ VĂN HÓA TRUYỀN THỐNG TRONG XÃ HỘI HIỆN ĐẠI</a:t>
            </a:r>
            <a:endParaRPr lang="en-US" dirty="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4"/>
          <a:srcRect l="46013" t="45792" r="33622" b="46790"/>
          <a:stretch>
            <a:fillRect/>
          </a:stretch>
        </p:blipFill>
        <p:spPr>
          <a:xfrm>
            <a:off x="2928937" y="792956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/>
          <a:srcRect l="46013" t="45792" r="33622" b="46790"/>
          <a:stretch>
            <a:fillRect/>
          </a:stretch>
        </p:blipFill>
        <p:spPr>
          <a:xfrm>
            <a:off x="7925593" y="800098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08871" y="757237"/>
            <a:ext cx="3761558" cy="5480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1314" t="20941" r="21005" b="17581"/>
          <a:stretch/>
        </p:blipFill>
        <p:spPr>
          <a:xfrm>
            <a:off x="4150237" y="6257925"/>
            <a:ext cx="3878825" cy="457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3272" r="22203"/>
          <a:stretch/>
        </p:blipFill>
        <p:spPr>
          <a:xfrm>
            <a:off x="11177300" y="0"/>
            <a:ext cx="587342" cy="71812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255950" y="668810"/>
            <a:ext cx="3714479" cy="548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Thực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hành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nói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nghe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51086" y="1183465"/>
            <a:ext cx="10820400" cy="548099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*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Lập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dàn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ý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: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85800" y="2035721"/>
            <a:ext cx="10820400" cy="330244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  <a:tabLst>
                <a:tab pos="247015" algn="l"/>
              </a:tabLs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Đề xuất: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247015" algn="l"/>
              </a:tabLs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++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Nên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triển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nghề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truyền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thống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du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lịch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247015" algn="l"/>
              </a:tabLs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++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Nâng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cao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tay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nghề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thợ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247015" algn="l"/>
              </a:tabLs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++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Xử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lý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môi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nghề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đảm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bảo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triển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bền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vững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…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vi-VN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vi-V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Kết bài: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Khẳng định lại ý kiến của </a:t>
            </a:r>
            <a:r>
              <a:rPr lang="vi-VN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200"/>
              </a:spcAft>
            </a:pPr>
            <a:r>
              <a:rPr lang="vi-VN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Lời kết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7657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Data 5"/>
          <p:cNvSpPr/>
          <p:nvPr/>
        </p:nvSpPr>
        <p:spPr>
          <a:xfrm>
            <a:off x="0" y="50120"/>
            <a:ext cx="1628776" cy="600074"/>
          </a:xfrm>
          <a:prstGeom prst="flowChartInputOutpu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Ngữ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văn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 7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rush Script MT" panose="03060802040406070304" pitchFamily="66" charset="0"/>
              <a:ea typeface="+mn-ea"/>
              <a:cs typeface="+mn-cs"/>
            </a:endParaRPr>
          </a:p>
        </p:txBody>
      </p:sp>
      <p:sp>
        <p:nvSpPr>
          <p:cNvPr id="8" name="Frame 7"/>
          <p:cNvSpPr/>
          <p:nvPr/>
        </p:nvSpPr>
        <p:spPr>
          <a:xfrm>
            <a:off x="228600" y="835818"/>
            <a:ext cx="11672888" cy="5650707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1628776" y="28573"/>
            <a:ext cx="9158288" cy="621621"/>
          </a:xfrm>
          <a:prstGeom prst="roundRect">
            <a:avLst>
              <a:gd name="adj" fmla="val 50000"/>
            </a:avLst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15000"/>
              </a:lnSpc>
            </a:pPr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NÓI VÀ NGHE </a:t>
            </a:r>
          </a:p>
          <a:p>
            <a:pPr lvl="0" algn="ctr">
              <a:lnSpc>
                <a:spcPct val="115000"/>
              </a:lnSpc>
            </a:pPr>
            <a:r>
              <a:rPr lang="en-US" b="1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TRÌNH BÀY VỀ VẤN ĐỀ VĂN HÓA TRUYỀN THỐNG TRONG XÃ HỘI HIỆN ĐẠI</a:t>
            </a:r>
            <a:endParaRPr lang="en-US" dirty="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4"/>
          <a:srcRect l="46013" t="45792" r="33622" b="46790"/>
          <a:stretch>
            <a:fillRect/>
          </a:stretch>
        </p:blipFill>
        <p:spPr>
          <a:xfrm>
            <a:off x="2928937" y="792956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/>
          <a:srcRect l="46013" t="45792" r="33622" b="46790"/>
          <a:stretch>
            <a:fillRect/>
          </a:stretch>
        </p:blipFill>
        <p:spPr>
          <a:xfrm>
            <a:off x="7925593" y="800098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08871" y="757237"/>
            <a:ext cx="3761558" cy="5480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1314" t="20941" r="21005" b="17581"/>
          <a:stretch/>
        </p:blipFill>
        <p:spPr>
          <a:xfrm>
            <a:off x="4150237" y="6257925"/>
            <a:ext cx="3878825" cy="457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3272" r="22203"/>
          <a:stretch/>
        </p:blipFill>
        <p:spPr>
          <a:xfrm>
            <a:off x="11177300" y="0"/>
            <a:ext cx="587342" cy="71812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255950" y="668810"/>
            <a:ext cx="3714479" cy="548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Thực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hành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nói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nghe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10750" y="2128443"/>
            <a:ext cx="5720942" cy="3065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b="1" dirty="0">
                <a:latin typeface="Times New Roman" panose="02020603050405020304" pitchFamily="18" charset="0"/>
                <a:ea typeface="MS Mincho"/>
              </a:rPr>
              <a:t>2</a:t>
            </a:r>
            <a:r>
              <a:rPr lang="en-US" sz="2800" b="1" dirty="0" smtClean="0">
                <a:latin typeface="Times New Roman" panose="02020603050405020304" pitchFamily="18" charset="0"/>
                <a:ea typeface="MS Mincho"/>
              </a:rPr>
              <a:t>. </a:t>
            </a:r>
            <a:r>
              <a:rPr lang="en-US" sz="2800" b="1" dirty="0" err="1">
                <a:latin typeface="Times New Roman" panose="02020603050405020304" pitchFamily="18" charset="0"/>
                <a:ea typeface="MS Mincho"/>
              </a:rPr>
              <a:t>Tự</a:t>
            </a:r>
            <a:r>
              <a:rPr lang="en-US" sz="2800" b="1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MS Mincho"/>
              </a:rPr>
              <a:t>luyện</a:t>
            </a:r>
            <a:r>
              <a:rPr lang="en-US" sz="2800" b="1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MS Mincho"/>
              </a:rPr>
              <a:t>tập</a:t>
            </a:r>
            <a:r>
              <a:rPr lang="en-US" sz="2800" b="1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MS Mincho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MS Mincho"/>
              </a:rPr>
              <a:t>trình</a:t>
            </a:r>
            <a:r>
              <a:rPr lang="en-US" sz="2800" b="1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MS Mincho"/>
              </a:rPr>
              <a:t>bày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MS Mincho"/>
              </a:rPr>
              <a:t>+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</a:rPr>
              <a:t>trình</a:t>
            </a:r>
            <a:r>
              <a:rPr lang="en-US" sz="2800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</a:rPr>
              <a:t>bày</a:t>
            </a:r>
            <a:r>
              <a:rPr lang="en-US" sz="2800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</a:rPr>
              <a:t>tốt</a:t>
            </a:r>
            <a:r>
              <a:rPr lang="en-US" sz="2800" dirty="0">
                <a:latin typeface="Times New Roman" panose="02020603050405020304" pitchFamily="18" charset="0"/>
                <a:ea typeface="MS Mincho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</a:rPr>
              <a:t>em</a:t>
            </a:r>
            <a:r>
              <a:rPr lang="en-US" sz="2800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</a:rPr>
              <a:t>luyện</a:t>
            </a:r>
            <a:r>
              <a:rPr lang="en-US" sz="2800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</a:rPr>
              <a:t>tập</a:t>
            </a:r>
            <a:r>
              <a:rPr lang="en-US" sz="2800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</a:rPr>
              <a:t>trước</a:t>
            </a:r>
            <a:r>
              <a:rPr lang="en-US" sz="2800" dirty="0">
                <a:latin typeface="Times New Roman" panose="02020603050405020304" pitchFamily="18" charset="0"/>
                <a:ea typeface="MS Mincho"/>
              </a:rPr>
              <a:t> (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</a:rPr>
              <a:t>trình</a:t>
            </a:r>
            <a:r>
              <a:rPr lang="en-US" sz="2800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</a:rPr>
              <a:t>bày</a:t>
            </a:r>
            <a:r>
              <a:rPr lang="en-US" sz="2800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</a:rPr>
              <a:t>mình</a:t>
            </a:r>
            <a:r>
              <a:rPr lang="en-US" sz="2800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</a:rPr>
              <a:t>hoặc</a:t>
            </a:r>
            <a:r>
              <a:rPr lang="en-US" sz="2800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</a:rPr>
              <a:t>trước</a:t>
            </a:r>
            <a:r>
              <a:rPr lang="en-US" sz="2800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</a:rPr>
              <a:t>bè</a:t>
            </a:r>
            <a:r>
              <a:rPr lang="en-US" sz="2800" dirty="0">
                <a:latin typeface="Times New Roman" panose="02020603050405020304" pitchFamily="18" charset="0"/>
                <a:ea typeface="MS Mincho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</a:rPr>
              <a:t>thân</a:t>
            </a:r>
            <a:r>
              <a:rPr lang="en-US" sz="2800" dirty="0">
                <a:latin typeface="Times New Roman" panose="02020603050405020304" pitchFamily="18" charset="0"/>
                <a:ea typeface="MS Mincho"/>
              </a:rPr>
              <a:t>)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MS Mincho"/>
              </a:rPr>
              <a:t>+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</a:rPr>
              <a:t>nói</a:t>
            </a:r>
            <a:r>
              <a:rPr lang="en-US" sz="2800" dirty="0">
                <a:latin typeface="Times New Roman" panose="02020603050405020304" pitchFamily="18" charset="0"/>
                <a:ea typeface="MS Mincho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</a:rPr>
              <a:t>tự</a:t>
            </a:r>
            <a:r>
              <a:rPr lang="en-US" sz="2800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</a:rPr>
              <a:t>nhiên</a:t>
            </a:r>
            <a:r>
              <a:rPr lang="en-US" sz="2800" dirty="0">
                <a:latin typeface="Times New Roman" panose="02020603050405020304" pitchFamily="18" charset="0"/>
                <a:ea typeface="MS Mincho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</a:rPr>
              <a:t>gần</a:t>
            </a:r>
            <a:r>
              <a:rPr lang="en-US" sz="2800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</a:rPr>
              <a:t>gũi</a:t>
            </a:r>
            <a:r>
              <a:rPr lang="en-US" sz="2800" dirty="0">
                <a:latin typeface="Times New Roman" panose="02020603050405020304" pitchFamily="18" charset="0"/>
                <a:ea typeface="MS Mincho"/>
              </a:rPr>
              <a:t>, chia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</a:rPr>
              <a:t>sẻ</a:t>
            </a:r>
            <a:r>
              <a:rPr lang="en-US" sz="2800" dirty="0">
                <a:latin typeface="Times New Roman" panose="02020603050405020304" pitchFamily="18" charset="0"/>
                <a:ea typeface="MS Mincho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</a:rPr>
              <a:t>giãi</a:t>
            </a:r>
            <a:r>
              <a:rPr lang="en-US" sz="2800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</a:rPr>
              <a:t>bày</a:t>
            </a:r>
            <a:r>
              <a:rPr lang="en-US" sz="2800" dirty="0">
                <a:latin typeface="Times New Roman" panose="02020603050405020304" pitchFamily="18" charset="0"/>
                <a:ea typeface="MS Mincho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10811" y="1383860"/>
            <a:ext cx="4370439" cy="4370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45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Data 5"/>
          <p:cNvSpPr/>
          <p:nvPr/>
        </p:nvSpPr>
        <p:spPr>
          <a:xfrm>
            <a:off x="0" y="50120"/>
            <a:ext cx="1628776" cy="600074"/>
          </a:xfrm>
          <a:prstGeom prst="flowChartInputOutpu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Ngữ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văn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 7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rush Script MT" panose="03060802040406070304" pitchFamily="66" charset="0"/>
              <a:ea typeface="+mn-ea"/>
              <a:cs typeface="+mn-cs"/>
            </a:endParaRPr>
          </a:p>
        </p:txBody>
      </p:sp>
      <p:sp>
        <p:nvSpPr>
          <p:cNvPr id="8" name="Frame 7"/>
          <p:cNvSpPr/>
          <p:nvPr/>
        </p:nvSpPr>
        <p:spPr>
          <a:xfrm>
            <a:off x="228600" y="835818"/>
            <a:ext cx="11672888" cy="5650707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1628776" y="28573"/>
            <a:ext cx="9158288" cy="728663"/>
          </a:xfrm>
          <a:prstGeom prst="roundRect">
            <a:avLst>
              <a:gd name="adj" fmla="val 50000"/>
            </a:avLst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15000"/>
              </a:lnSpc>
            </a:pPr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NÓI VÀ NGHE </a:t>
            </a:r>
          </a:p>
          <a:p>
            <a:pPr lvl="0" algn="ctr">
              <a:lnSpc>
                <a:spcPct val="115000"/>
              </a:lnSpc>
            </a:pPr>
            <a:r>
              <a:rPr lang="en-US" b="1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TRÌNH BÀY VỀ VẤN ĐỀ VĂN HÓA TRUYỀN THỐNG TRONG XÃ HỘI HIỆN ĐẠI</a:t>
            </a:r>
            <a:endParaRPr lang="en-US" dirty="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4"/>
          <a:srcRect l="46013" t="45792" r="33622" b="46790"/>
          <a:stretch>
            <a:fillRect/>
          </a:stretch>
        </p:blipFill>
        <p:spPr>
          <a:xfrm>
            <a:off x="2928937" y="792956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/>
          <a:srcRect l="46013" t="45792" r="33622" b="46790"/>
          <a:stretch>
            <a:fillRect/>
          </a:stretch>
        </p:blipFill>
        <p:spPr>
          <a:xfrm>
            <a:off x="7925593" y="800098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08871" y="757237"/>
            <a:ext cx="3761558" cy="5480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1314" t="20941" r="21005" b="17581"/>
          <a:stretch/>
        </p:blipFill>
        <p:spPr>
          <a:xfrm>
            <a:off x="4150237" y="6257925"/>
            <a:ext cx="3878825" cy="457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3272" r="22203"/>
          <a:stretch/>
        </p:blipFill>
        <p:spPr>
          <a:xfrm>
            <a:off x="11177300" y="0"/>
            <a:ext cx="587342" cy="71812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255950" y="668810"/>
            <a:ext cx="3714479" cy="548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Thực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hành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nói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nghe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9545" y="919092"/>
            <a:ext cx="6102323" cy="1012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b="1" dirty="0" smtClean="0">
                <a:latin typeface="Times New Roman" panose="02020603050405020304" pitchFamily="18" charset="0"/>
                <a:ea typeface="MS Mincho"/>
              </a:rPr>
              <a:t>3. </a:t>
            </a:r>
            <a:r>
              <a:rPr lang="en-US" sz="2800" b="1" dirty="0" err="1">
                <a:latin typeface="Times New Roman" panose="02020603050405020304" pitchFamily="18" charset="0"/>
                <a:ea typeface="MS Mincho"/>
              </a:rPr>
              <a:t>Kiểm</a:t>
            </a:r>
            <a:r>
              <a:rPr lang="en-US" sz="2800" b="1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MS Mincho"/>
              </a:rPr>
              <a:t>tra</a:t>
            </a:r>
            <a:r>
              <a:rPr lang="en-US" sz="2800" b="1" dirty="0">
                <a:latin typeface="Times New Roman" panose="02020603050405020304" pitchFamily="18" charset="0"/>
                <a:ea typeface="MS Mincho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ea typeface="MS Mincho"/>
              </a:rPr>
              <a:t>chỉnh</a:t>
            </a:r>
            <a:r>
              <a:rPr lang="en-US" sz="2800" b="1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MS Mincho"/>
              </a:rPr>
              <a:t>sửa</a:t>
            </a:r>
            <a:r>
              <a:rPr lang="en-US" sz="2800" b="1" dirty="0">
                <a:latin typeface="Times New Roman" panose="02020603050405020304" pitchFamily="18" charset="0"/>
                <a:ea typeface="MS Mincho"/>
              </a:rPr>
              <a:t>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*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Bảng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tự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kiểm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tra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bài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nói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: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992069"/>
              </p:ext>
            </p:extLst>
          </p:nvPr>
        </p:nvGraphicFramePr>
        <p:xfrm>
          <a:off x="685800" y="1988003"/>
          <a:ext cx="11078842" cy="4101084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9034718">
                  <a:extLst>
                    <a:ext uri="{9D8B030D-6E8A-4147-A177-3AD203B41FA5}">
                      <a16:colId xmlns:a16="http://schemas.microsoft.com/office/drawing/2014/main" val="3220592229"/>
                    </a:ext>
                  </a:extLst>
                </a:gridCol>
                <a:gridCol w="2044124">
                  <a:extLst>
                    <a:ext uri="{9D8B030D-6E8A-4147-A177-3AD203B41FA5}">
                      <a16:colId xmlns:a16="http://schemas.microsoft.com/office/drawing/2014/main" val="1179104004"/>
                    </a:ext>
                  </a:extLst>
                </a:gridCol>
              </a:tblGrid>
              <a:tr h="4271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600" b="1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600" b="1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600" b="1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kiểm</a:t>
                      </a:r>
                      <a:r>
                        <a:rPr lang="en-US" sz="2600" b="1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1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tra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600" b="1" dirty="0" err="1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Đạt</a:t>
                      </a:r>
                      <a:r>
                        <a:rPr lang="en-US" sz="2600" b="1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2600" b="1" dirty="0" err="1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chưa</a:t>
                      </a:r>
                      <a:r>
                        <a:rPr lang="en-US" sz="2600" b="1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1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đạt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1973648"/>
                  </a:ext>
                </a:extLst>
              </a:tr>
              <a:tr h="4271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- Bài nói có đủ các phần  mở bài, thân bài, kết bài.</a:t>
                      </a:r>
                      <a:endParaRPr lang="en-US" sz="2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 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0567539"/>
                  </a:ext>
                </a:extLst>
              </a:tr>
              <a:tr h="854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Giới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thiệu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2600" baseline="0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aseline="0" dirty="0" err="1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600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600" i="1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2600" i="1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i="1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600" i="1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600" i="1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US" sz="2600" i="1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i="1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600" i="1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i="1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nên</a:t>
                      </a:r>
                      <a:r>
                        <a:rPr lang="en-US" sz="2600" i="1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i="1" dirty="0" err="1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giữ</a:t>
                      </a:r>
                      <a:r>
                        <a:rPr lang="en-US" sz="2600" i="1" baseline="0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i="1" baseline="0" dirty="0" err="1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gìn</a:t>
                      </a:r>
                      <a:r>
                        <a:rPr lang="en-US" sz="2600" i="1" baseline="0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i="1" baseline="0" dirty="0" err="1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600" i="1" baseline="0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i="1" baseline="0" dirty="0" err="1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phát</a:t>
                      </a:r>
                      <a:r>
                        <a:rPr lang="en-US" sz="2600" i="1" baseline="0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i="1" baseline="0" dirty="0" err="1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triển</a:t>
                      </a:r>
                      <a:r>
                        <a:rPr lang="en-US" sz="2600" i="1" baseline="0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i="1" baseline="0" dirty="0" err="1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600" i="1" baseline="0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i="1" baseline="0" dirty="0" err="1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làng</a:t>
                      </a:r>
                      <a:r>
                        <a:rPr lang="en-US" sz="2600" i="1" baseline="0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i="1" baseline="0" dirty="0" err="1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nghề</a:t>
                      </a:r>
                      <a:r>
                        <a:rPr lang="en-US" sz="2600" i="1" baseline="0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i="1" baseline="0" dirty="0" err="1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truyền</a:t>
                      </a:r>
                      <a:r>
                        <a:rPr lang="en-US" sz="2600" i="1" baseline="0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i="1" baseline="0" dirty="0" err="1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thống</a:t>
                      </a:r>
                      <a:r>
                        <a:rPr lang="en-US" sz="2600" i="1" baseline="0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i="1" baseline="0" dirty="0" err="1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600" i="1" baseline="0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i="1" baseline="0" dirty="0" err="1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xã</a:t>
                      </a:r>
                      <a:r>
                        <a:rPr lang="en-US" sz="2600" i="1" baseline="0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i="1" baseline="0" dirty="0" err="1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hội</a:t>
                      </a:r>
                      <a:r>
                        <a:rPr lang="en-US" sz="2600" i="1" baseline="0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i="1" baseline="0" dirty="0" err="1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600" i="1" baseline="0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i="1" baseline="0" dirty="0" err="1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đại</a:t>
                      </a:r>
                      <a:r>
                        <a:rPr lang="en-US" sz="2600" i="1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i="1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hay </a:t>
                      </a:r>
                      <a:r>
                        <a:rPr lang="en-US" sz="2600" i="1" dirty="0" err="1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600" i="1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.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 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663740"/>
                  </a:ext>
                </a:extLst>
              </a:tr>
              <a:tr h="854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Em đã trình bày lần lượt:  các lí lẽ và dẫn chứng để làm sáng tỏ vấn đề</a:t>
                      </a:r>
                      <a:endParaRPr lang="en-US" sz="2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 </a:t>
                      </a:r>
                      <a:endParaRPr lang="en-US" sz="2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1682839"/>
                  </a:ext>
                </a:extLst>
              </a:tr>
              <a:tr h="4271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dùng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ngôi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nhất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bày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.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 </a:t>
                      </a:r>
                      <a:endParaRPr lang="en-US" sz="2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8275378"/>
                  </a:ext>
                </a:extLst>
              </a:tr>
              <a:tr h="854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6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6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26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26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26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giọng</a:t>
                      </a:r>
                      <a:r>
                        <a:rPr lang="en-US" sz="26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điệu</a:t>
                      </a:r>
                      <a:r>
                        <a:rPr lang="en-US" sz="26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6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âm</a:t>
                      </a:r>
                      <a:r>
                        <a:rPr lang="en-US" sz="26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lượng</a:t>
                      </a:r>
                      <a:r>
                        <a:rPr lang="en-US" sz="26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6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6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phương</a:t>
                      </a:r>
                      <a:r>
                        <a:rPr lang="en-US" sz="26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tiện</a:t>
                      </a:r>
                      <a:r>
                        <a:rPr lang="en-US" sz="26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phi </a:t>
                      </a:r>
                      <a:r>
                        <a:rPr lang="en-US" sz="26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ngôn</a:t>
                      </a:r>
                      <a:r>
                        <a:rPr lang="en-US" sz="26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26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6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cử</a:t>
                      </a:r>
                      <a:r>
                        <a:rPr lang="en-US" sz="26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26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6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ánh</a:t>
                      </a:r>
                      <a:r>
                        <a:rPr lang="en-US" sz="26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mắt</a:t>
                      </a:r>
                      <a:r>
                        <a:rPr lang="en-US" sz="26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6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nét</a:t>
                      </a:r>
                      <a:r>
                        <a:rPr lang="en-US" sz="26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mặt</a:t>
                      </a:r>
                      <a:r>
                        <a:rPr lang="en-US" sz="26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lang="en-US" sz="26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hài</a:t>
                      </a:r>
                      <a:r>
                        <a:rPr lang="en-US" sz="26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hoà</a:t>
                      </a:r>
                      <a:r>
                        <a:rPr lang="en-US" sz="26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26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6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bày</a:t>
                      </a:r>
                      <a:r>
                        <a:rPr lang="en-US" sz="26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.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 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99426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673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Data 5"/>
          <p:cNvSpPr/>
          <p:nvPr/>
        </p:nvSpPr>
        <p:spPr>
          <a:xfrm>
            <a:off x="0" y="50120"/>
            <a:ext cx="1628776" cy="600074"/>
          </a:xfrm>
          <a:prstGeom prst="flowChartInputOutpu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Ngữ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văn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 7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rush Script MT" panose="03060802040406070304" pitchFamily="66" charset="0"/>
              <a:ea typeface="+mn-ea"/>
              <a:cs typeface="+mn-cs"/>
            </a:endParaRPr>
          </a:p>
        </p:txBody>
      </p:sp>
      <p:sp>
        <p:nvSpPr>
          <p:cNvPr id="8" name="Frame 7"/>
          <p:cNvSpPr/>
          <p:nvPr/>
        </p:nvSpPr>
        <p:spPr>
          <a:xfrm>
            <a:off x="228600" y="835818"/>
            <a:ext cx="11672888" cy="5650707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1628776" y="28573"/>
            <a:ext cx="9158288" cy="728663"/>
          </a:xfrm>
          <a:prstGeom prst="roundRect">
            <a:avLst>
              <a:gd name="adj" fmla="val 50000"/>
            </a:avLst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15000"/>
              </a:lnSpc>
            </a:pPr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NÓI VÀ NGHE </a:t>
            </a:r>
          </a:p>
          <a:p>
            <a:pPr lvl="0" algn="ctr">
              <a:lnSpc>
                <a:spcPct val="115000"/>
              </a:lnSpc>
            </a:pPr>
            <a:r>
              <a:rPr lang="en-US" b="1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TRÌNH BÀY VỀ VẤN ĐỀ VĂN HÓA TRUYỀN THỐNG TRONG XÃ HỘI HIỆN ĐẠI</a:t>
            </a:r>
            <a:endParaRPr lang="en-US" dirty="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4"/>
          <a:srcRect l="46013" t="45792" r="33622" b="46790"/>
          <a:stretch>
            <a:fillRect/>
          </a:stretch>
        </p:blipFill>
        <p:spPr>
          <a:xfrm>
            <a:off x="2928937" y="792956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/>
          <a:srcRect l="46013" t="45792" r="33622" b="46790"/>
          <a:stretch>
            <a:fillRect/>
          </a:stretch>
        </p:blipFill>
        <p:spPr>
          <a:xfrm>
            <a:off x="7925593" y="800098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08871" y="757237"/>
            <a:ext cx="3761558" cy="5480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1314" t="20941" r="21005" b="17581"/>
          <a:stretch/>
        </p:blipFill>
        <p:spPr>
          <a:xfrm>
            <a:off x="4150237" y="6257925"/>
            <a:ext cx="3878825" cy="457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3272" r="22203"/>
          <a:stretch/>
        </p:blipFill>
        <p:spPr>
          <a:xfrm>
            <a:off x="11177300" y="0"/>
            <a:ext cx="587342" cy="71812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255950" y="668810"/>
            <a:ext cx="3714479" cy="548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Thực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hành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nói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nghe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4891" y="1052159"/>
            <a:ext cx="6736309" cy="417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II.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Thực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hành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nói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và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nghe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7626" y="2108200"/>
            <a:ext cx="2124707" cy="3327400"/>
          </a:xfrm>
          <a:prstGeom prst="rect">
            <a:avLst/>
          </a:prstGeom>
        </p:spPr>
      </p:pic>
      <p:sp>
        <p:nvSpPr>
          <p:cNvPr id="14" name="Right Arrow 13"/>
          <p:cNvSpPr/>
          <p:nvPr/>
        </p:nvSpPr>
        <p:spPr>
          <a:xfrm>
            <a:off x="2811359" y="3242087"/>
            <a:ext cx="456774" cy="1059626"/>
          </a:xfrm>
          <a:prstGeom prst="rightArrow">
            <a:avLst>
              <a:gd name="adj1" fmla="val 50000"/>
              <a:gd name="adj2" fmla="val 48146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4529009"/>
              </p:ext>
            </p:extLst>
          </p:nvPr>
        </p:nvGraphicFramePr>
        <p:xfrm>
          <a:off x="3497163" y="1433252"/>
          <a:ext cx="8178372" cy="4892523"/>
        </p:xfrm>
        <a:graphic>
          <a:graphicData uri="http://schemas.openxmlformats.org/drawingml/2006/table">
            <a:tbl>
              <a:tblPr firstRow="1" firstCol="1" bandRow="1"/>
              <a:tblGrid>
                <a:gridCol w="2044593">
                  <a:extLst>
                    <a:ext uri="{9D8B030D-6E8A-4147-A177-3AD203B41FA5}">
                      <a16:colId xmlns:a16="http://schemas.microsoft.com/office/drawing/2014/main" val="2277010182"/>
                    </a:ext>
                  </a:extLst>
                </a:gridCol>
                <a:gridCol w="2044593">
                  <a:extLst>
                    <a:ext uri="{9D8B030D-6E8A-4147-A177-3AD203B41FA5}">
                      <a16:colId xmlns:a16="http://schemas.microsoft.com/office/drawing/2014/main" val="2219262481"/>
                    </a:ext>
                  </a:extLst>
                </a:gridCol>
                <a:gridCol w="2044593">
                  <a:extLst>
                    <a:ext uri="{9D8B030D-6E8A-4147-A177-3AD203B41FA5}">
                      <a16:colId xmlns:a16="http://schemas.microsoft.com/office/drawing/2014/main" val="1183536216"/>
                    </a:ext>
                  </a:extLst>
                </a:gridCol>
                <a:gridCol w="2044593">
                  <a:extLst>
                    <a:ext uri="{9D8B030D-6E8A-4147-A177-3AD203B41FA5}">
                      <a16:colId xmlns:a16="http://schemas.microsoft.com/office/drawing/2014/main" val="643661703"/>
                    </a:ext>
                  </a:extLst>
                </a:gridCol>
              </a:tblGrid>
              <a:tr h="208514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PHIẾU ĐÁNH GIÁ THEO TIÊU CHÍ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8173508"/>
                  </a:ext>
                </a:extLst>
              </a:tr>
              <a:tr h="208514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Nhóm</a:t>
                      </a:r>
                      <a:r>
                        <a:rPr lang="vi-VN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:……….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4054257"/>
                  </a:ext>
                </a:extLst>
              </a:tr>
              <a:tr h="208514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Tiêu chí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14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Mức độ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1301184"/>
                  </a:ext>
                </a:extLst>
              </a:tr>
              <a:tr h="20851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14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Chưa đạt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1400" b="1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Đạt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1400" b="1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Tốt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8158988"/>
                  </a:ext>
                </a:extLst>
              </a:tr>
              <a:tr h="6255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vi-VN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1. Chọn được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nét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văn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hóa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truyền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thống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vi-VN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hay, có ý nghĩa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vi-VN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Chưa có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nét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văn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hóa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truyền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thống</a:t>
                      </a:r>
                      <a:r>
                        <a:rPr lang="vi-VN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để trình bày.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vi-VN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Có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nét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văn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hóa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truyền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thống</a:t>
                      </a:r>
                      <a:r>
                        <a:rPr lang="vi-VN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để trình bày nhưng chưa hay.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Có nét văn hóa truyền thống</a:t>
                      </a:r>
                      <a:r>
                        <a:rPr lang="vi-VN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để trình bày hay và ấn tượng.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7687190"/>
                  </a:ext>
                </a:extLst>
              </a:tr>
              <a:tr h="83405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vi-VN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2. Nội dung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nét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văn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hóa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truyền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thống</a:t>
                      </a:r>
                      <a:r>
                        <a:rPr lang="vi-VN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phong phú, hấp dẫn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vi-VN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</a:t>
                      </a:r>
                      <a:r>
                        <a:rPr lang="en-US" sz="14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ội</a:t>
                      </a:r>
                      <a:r>
                        <a:rPr lang="en-US" sz="1400" baseline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dung</a:t>
                      </a:r>
                      <a:r>
                        <a:rPr lang="vi-VN" sz="140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vi-VN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sơ sài, chưa có đủ chi tiết để người nghe hiểu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nét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văn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hóa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truyền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thống</a:t>
                      </a:r>
                      <a:r>
                        <a:rPr lang="vi-VN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vi-VN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Có đủ chi tiết để hiểu người nghe hiểu được nội dung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nét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văn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hóa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truyền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thống</a:t>
                      </a:r>
                      <a:r>
                        <a:rPr lang="vi-VN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vi-VN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Nội dung </a:t>
                      </a: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nét văn hóa truyền thống</a:t>
                      </a:r>
                      <a:r>
                        <a:rPr lang="vi-VN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phong phú và hấp dẫn.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5046899"/>
                  </a:ext>
                </a:extLst>
              </a:tr>
              <a:tr h="6255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vi-VN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3. Nói to, rõ ràng, truyền cảm.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vi-VN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Nói nhỏ, khó nghe; nói lắp, ngập ngừng…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vi-VN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Nói to nhưng đôi chỗ lặp lại hoặc ngập ngừng 1 vài câu.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vi-VN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Nói to, truyền cảm, hầu như không lặp lại hoặc ngập ngừng.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6027295"/>
                  </a:ext>
                </a:extLst>
              </a:tr>
              <a:tr h="110844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vi-VN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4. Sử dụng yếu tố phi ngôn ngữ phù hợp.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vi-VN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Điệu bộ thiếu tự tin, mắt chưa nhìn vào người nghe; nét mặt chưa biểu cảm hoặc biểu cảm không phù hợp.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vi-VN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Điệu bộ tự tin, mắt nhìn vào người nghe; nét mặt biểu cảm phù hợp với nội dung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trình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bày</a:t>
                      </a:r>
                      <a:r>
                        <a:rPr lang="vi-VN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vi-VN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Điệu bộ rất tự tin, mắt nhìn vào người nghe; nét mặt sinh động.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3396807"/>
                  </a:ext>
                </a:extLst>
              </a:tr>
              <a:tr h="55422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vi-VN" sz="1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5. Mở đầu và kết thúc hợp lí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vi-VN" sz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Không chào hỏi/ và không có lời kết thúc bài nói.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vi-VN" sz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Có chào hỏi/ và có lời kết thúc bài nói.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vi-VN" sz="1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Chào hỏi/ và kết thúc bài nói một cách hấp dẫn.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6101986"/>
                  </a:ext>
                </a:extLst>
              </a:tr>
              <a:tr h="242820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11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TỔNG ĐIỂM: ………………../10 điểm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7666307"/>
                  </a:ext>
                </a:extLst>
              </a:tr>
            </a:tbl>
          </a:graphicData>
        </a:graphic>
      </p:graphicFrame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5004979" y="197825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299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Data 5"/>
          <p:cNvSpPr/>
          <p:nvPr/>
        </p:nvSpPr>
        <p:spPr>
          <a:xfrm>
            <a:off x="0" y="50120"/>
            <a:ext cx="1628776" cy="600074"/>
          </a:xfrm>
          <a:prstGeom prst="flowChartInputOutpu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Ngữ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văn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 7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rush Script MT" panose="03060802040406070304" pitchFamily="66" charset="0"/>
              <a:ea typeface="+mn-ea"/>
              <a:cs typeface="+mn-cs"/>
            </a:endParaRPr>
          </a:p>
        </p:txBody>
      </p:sp>
      <p:sp>
        <p:nvSpPr>
          <p:cNvPr id="8" name="Frame 7"/>
          <p:cNvSpPr/>
          <p:nvPr/>
        </p:nvSpPr>
        <p:spPr>
          <a:xfrm>
            <a:off x="228600" y="835818"/>
            <a:ext cx="11672888" cy="5650707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1628776" y="28573"/>
            <a:ext cx="9158288" cy="688853"/>
          </a:xfrm>
          <a:prstGeom prst="roundRect">
            <a:avLst>
              <a:gd name="adj" fmla="val 50000"/>
            </a:avLst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2400" b="1" noProof="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NÓI VÀ NGHE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b="1" noProof="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TRÌNH BÀY VỀ VẤN ĐỀ VĂN HÓA TRUYỀN THỐNG TRONG XÃ HỘI HIỆN ĐẠI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4"/>
          <a:srcRect l="46013" t="45792" r="33622" b="46790"/>
          <a:stretch>
            <a:fillRect/>
          </a:stretch>
        </p:blipFill>
        <p:spPr>
          <a:xfrm>
            <a:off x="2928937" y="792956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/>
          <a:srcRect l="46013" t="45792" r="33622" b="46790"/>
          <a:stretch>
            <a:fillRect/>
          </a:stretch>
        </p:blipFill>
        <p:spPr>
          <a:xfrm>
            <a:off x="7925593" y="800098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08871" y="757237"/>
            <a:ext cx="3761558" cy="5480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1314" t="20941" r="21005" b="17581"/>
          <a:stretch/>
        </p:blipFill>
        <p:spPr>
          <a:xfrm>
            <a:off x="4150237" y="6257925"/>
            <a:ext cx="3878825" cy="457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/>
          <a:srcRect l="23272" r="22203"/>
          <a:stretch/>
        </p:blipFill>
        <p:spPr>
          <a:xfrm>
            <a:off x="11177300" y="0"/>
            <a:ext cx="587342" cy="71812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177443" y="717426"/>
            <a:ext cx="1811714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Khởi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động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11354" y="1764311"/>
            <a:ext cx="4873810" cy="305707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89157" y="1764311"/>
            <a:ext cx="4432530" cy="299258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502131" y="5137265"/>
            <a:ext cx="8113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4046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Data 5"/>
          <p:cNvSpPr/>
          <p:nvPr/>
        </p:nvSpPr>
        <p:spPr>
          <a:xfrm>
            <a:off x="0" y="50120"/>
            <a:ext cx="1628776" cy="600074"/>
          </a:xfrm>
          <a:prstGeom prst="flowChartInputOutpu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Ngữ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văn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 7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rush Script MT" panose="03060802040406070304" pitchFamily="66" charset="0"/>
              <a:ea typeface="+mn-ea"/>
              <a:cs typeface="+mn-cs"/>
            </a:endParaRPr>
          </a:p>
        </p:txBody>
      </p:sp>
      <p:sp>
        <p:nvSpPr>
          <p:cNvPr id="8" name="Frame 7"/>
          <p:cNvSpPr/>
          <p:nvPr/>
        </p:nvSpPr>
        <p:spPr>
          <a:xfrm>
            <a:off x="228600" y="835818"/>
            <a:ext cx="11672888" cy="5650707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1628776" y="28573"/>
            <a:ext cx="9158288" cy="728663"/>
          </a:xfrm>
          <a:prstGeom prst="roundRect">
            <a:avLst>
              <a:gd name="adj" fmla="val 50000"/>
            </a:avLst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15000"/>
              </a:lnSpc>
            </a:pPr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NÓI VÀ NGHE </a:t>
            </a:r>
          </a:p>
          <a:p>
            <a:pPr lvl="0" algn="ctr">
              <a:lnSpc>
                <a:spcPct val="115000"/>
              </a:lnSpc>
            </a:pPr>
            <a:r>
              <a:rPr lang="en-US" b="1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TRÌNH BÀY VỀ VẤN ĐỀ VĂN HÓA TRUYỀN THỐNG TRONG XÃ HỘI HIỆN ĐẠI</a:t>
            </a:r>
            <a:endParaRPr lang="en-US" dirty="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4"/>
          <a:srcRect l="46013" t="45792" r="33622" b="46790"/>
          <a:stretch>
            <a:fillRect/>
          </a:stretch>
        </p:blipFill>
        <p:spPr>
          <a:xfrm>
            <a:off x="2928937" y="792956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/>
          <a:srcRect l="46013" t="45792" r="33622" b="46790"/>
          <a:stretch>
            <a:fillRect/>
          </a:stretch>
        </p:blipFill>
        <p:spPr>
          <a:xfrm>
            <a:off x="7925593" y="800098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08871" y="757237"/>
            <a:ext cx="3761558" cy="5480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1314" t="20941" r="21005" b="17581"/>
          <a:stretch/>
        </p:blipFill>
        <p:spPr>
          <a:xfrm>
            <a:off x="4150237" y="6257925"/>
            <a:ext cx="3878825" cy="457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3272" r="22203"/>
          <a:stretch/>
        </p:blipFill>
        <p:spPr>
          <a:xfrm>
            <a:off x="11177300" y="0"/>
            <a:ext cx="587342" cy="71812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307690" y="681250"/>
            <a:ext cx="35766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kiến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800" dirty="0"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69430" t="12074" r="5093" b="11336"/>
          <a:stretch>
            <a:fillRect/>
          </a:stretch>
        </p:blipFill>
        <p:spPr>
          <a:xfrm>
            <a:off x="10407535" y="3996355"/>
            <a:ext cx="1197032" cy="2189007"/>
          </a:xfrm>
          <a:custGeom>
            <a:avLst/>
            <a:gdLst>
              <a:gd name="connsiteX0" fmla="*/ 988142 w 2184027"/>
              <a:gd name="connsiteY0" fmla="*/ 0 h 4085303"/>
              <a:gd name="connsiteX1" fmla="*/ 1047135 w 2184027"/>
              <a:gd name="connsiteY1" fmla="*/ 14748 h 4085303"/>
              <a:gd name="connsiteX2" fmla="*/ 1091381 w 2184027"/>
              <a:gd name="connsiteY2" fmla="*/ 29497 h 4085303"/>
              <a:gd name="connsiteX3" fmla="*/ 1179871 w 2184027"/>
              <a:gd name="connsiteY3" fmla="*/ 58993 h 4085303"/>
              <a:gd name="connsiteX4" fmla="*/ 1297858 w 2184027"/>
              <a:gd name="connsiteY4" fmla="*/ 103239 h 4085303"/>
              <a:gd name="connsiteX5" fmla="*/ 1430594 w 2184027"/>
              <a:gd name="connsiteY5" fmla="*/ 132735 h 4085303"/>
              <a:gd name="connsiteX6" fmla="*/ 1548581 w 2184027"/>
              <a:gd name="connsiteY6" fmla="*/ 162232 h 4085303"/>
              <a:gd name="connsiteX7" fmla="*/ 1622323 w 2184027"/>
              <a:gd name="connsiteY7" fmla="*/ 191729 h 4085303"/>
              <a:gd name="connsiteX8" fmla="*/ 1681316 w 2184027"/>
              <a:gd name="connsiteY8" fmla="*/ 235974 h 4085303"/>
              <a:gd name="connsiteX9" fmla="*/ 1784555 w 2184027"/>
              <a:gd name="connsiteY9" fmla="*/ 368710 h 4085303"/>
              <a:gd name="connsiteX10" fmla="*/ 1814052 w 2184027"/>
              <a:gd name="connsiteY10" fmla="*/ 442452 h 4085303"/>
              <a:gd name="connsiteX11" fmla="*/ 1828800 w 2184027"/>
              <a:gd name="connsiteY11" fmla="*/ 1253613 h 4085303"/>
              <a:gd name="connsiteX12" fmla="*/ 1843548 w 2184027"/>
              <a:gd name="connsiteY12" fmla="*/ 1371600 h 4085303"/>
              <a:gd name="connsiteX13" fmla="*/ 1902542 w 2184027"/>
              <a:gd name="connsiteY13" fmla="*/ 1504335 h 4085303"/>
              <a:gd name="connsiteX14" fmla="*/ 1961535 w 2184027"/>
              <a:gd name="connsiteY14" fmla="*/ 1622322 h 4085303"/>
              <a:gd name="connsiteX15" fmla="*/ 2005781 w 2184027"/>
              <a:gd name="connsiteY15" fmla="*/ 1710813 h 4085303"/>
              <a:gd name="connsiteX16" fmla="*/ 2050026 w 2184027"/>
              <a:gd name="connsiteY16" fmla="*/ 1740310 h 4085303"/>
              <a:gd name="connsiteX17" fmla="*/ 2079523 w 2184027"/>
              <a:gd name="connsiteY17" fmla="*/ 1799303 h 4085303"/>
              <a:gd name="connsiteX18" fmla="*/ 2109019 w 2184027"/>
              <a:gd name="connsiteY18" fmla="*/ 1843548 h 4085303"/>
              <a:gd name="connsiteX19" fmla="*/ 2153264 w 2184027"/>
              <a:gd name="connsiteY19" fmla="*/ 1873045 h 4085303"/>
              <a:gd name="connsiteX20" fmla="*/ 2168013 w 2184027"/>
              <a:gd name="connsiteY20" fmla="*/ 1917290 h 4085303"/>
              <a:gd name="connsiteX21" fmla="*/ 2168013 w 2184027"/>
              <a:gd name="connsiteY21" fmla="*/ 2227006 h 4085303"/>
              <a:gd name="connsiteX22" fmla="*/ 2138516 w 2184027"/>
              <a:gd name="connsiteY22" fmla="*/ 2462981 h 4085303"/>
              <a:gd name="connsiteX23" fmla="*/ 2123768 w 2184027"/>
              <a:gd name="connsiteY23" fmla="*/ 2507226 h 4085303"/>
              <a:gd name="connsiteX24" fmla="*/ 2109019 w 2184027"/>
              <a:gd name="connsiteY24" fmla="*/ 2610464 h 4085303"/>
              <a:gd name="connsiteX25" fmla="*/ 2035277 w 2184027"/>
              <a:gd name="connsiteY25" fmla="*/ 2787445 h 4085303"/>
              <a:gd name="connsiteX26" fmla="*/ 1976284 w 2184027"/>
              <a:gd name="connsiteY26" fmla="*/ 2875935 h 4085303"/>
              <a:gd name="connsiteX27" fmla="*/ 1946787 w 2184027"/>
              <a:gd name="connsiteY27" fmla="*/ 2993922 h 4085303"/>
              <a:gd name="connsiteX28" fmla="*/ 1976284 w 2184027"/>
              <a:gd name="connsiteY28" fmla="*/ 3111910 h 4085303"/>
              <a:gd name="connsiteX29" fmla="*/ 2005781 w 2184027"/>
              <a:gd name="connsiteY29" fmla="*/ 3229897 h 4085303"/>
              <a:gd name="connsiteX30" fmla="*/ 2050026 w 2184027"/>
              <a:gd name="connsiteY30" fmla="*/ 3333135 h 4085303"/>
              <a:gd name="connsiteX31" fmla="*/ 2064774 w 2184027"/>
              <a:gd name="connsiteY31" fmla="*/ 3377381 h 4085303"/>
              <a:gd name="connsiteX32" fmla="*/ 2094271 w 2184027"/>
              <a:gd name="connsiteY32" fmla="*/ 3465871 h 4085303"/>
              <a:gd name="connsiteX33" fmla="*/ 2123768 w 2184027"/>
              <a:gd name="connsiteY33" fmla="*/ 3510116 h 4085303"/>
              <a:gd name="connsiteX34" fmla="*/ 2168013 w 2184027"/>
              <a:gd name="connsiteY34" fmla="*/ 3760839 h 4085303"/>
              <a:gd name="connsiteX35" fmla="*/ 2153264 w 2184027"/>
              <a:gd name="connsiteY35" fmla="*/ 3878826 h 4085303"/>
              <a:gd name="connsiteX36" fmla="*/ 2138516 w 2184027"/>
              <a:gd name="connsiteY36" fmla="*/ 3923071 h 4085303"/>
              <a:gd name="connsiteX37" fmla="*/ 2109019 w 2184027"/>
              <a:gd name="connsiteY37" fmla="*/ 4011561 h 4085303"/>
              <a:gd name="connsiteX38" fmla="*/ 2005781 w 2184027"/>
              <a:gd name="connsiteY38" fmla="*/ 4041058 h 4085303"/>
              <a:gd name="connsiteX39" fmla="*/ 1961535 w 2184027"/>
              <a:gd name="connsiteY39" fmla="*/ 4055806 h 4085303"/>
              <a:gd name="connsiteX40" fmla="*/ 1401097 w 2184027"/>
              <a:gd name="connsiteY40" fmla="*/ 4070555 h 4085303"/>
              <a:gd name="connsiteX41" fmla="*/ 1194619 w 2184027"/>
              <a:gd name="connsiteY41" fmla="*/ 4055806 h 4085303"/>
              <a:gd name="connsiteX42" fmla="*/ 1150374 w 2184027"/>
              <a:gd name="connsiteY42" fmla="*/ 4070555 h 4085303"/>
              <a:gd name="connsiteX43" fmla="*/ 368710 w 2184027"/>
              <a:gd name="connsiteY43" fmla="*/ 4085303 h 4085303"/>
              <a:gd name="connsiteX44" fmla="*/ 280219 w 2184027"/>
              <a:gd name="connsiteY44" fmla="*/ 4026310 h 4085303"/>
              <a:gd name="connsiteX45" fmla="*/ 265471 w 2184027"/>
              <a:gd name="connsiteY45" fmla="*/ 3982064 h 4085303"/>
              <a:gd name="connsiteX46" fmla="*/ 250723 w 2184027"/>
              <a:gd name="connsiteY46" fmla="*/ 3908322 h 4085303"/>
              <a:gd name="connsiteX47" fmla="*/ 235974 w 2184027"/>
              <a:gd name="connsiteY47" fmla="*/ 3864077 h 4085303"/>
              <a:gd name="connsiteX48" fmla="*/ 206477 w 2184027"/>
              <a:gd name="connsiteY48" fmla="*/ 3701845 h 4085303"/>
              <a:gd name="connsiteX49" fmla="*/ 191729 w 2184027"/>
              <a:gd name="connsiteY49" fmla="*/ 3657600 h 4085303"/>
              <a:gd name="connsiteX50" fmla="*/ 176981 w 2184027"/>
              <a:gd name="connsiteY50" fmla="*/ 3451122 h 4085303"/>
              <a:gd name="connsiteX51" fmla="*/ 147484 w 2184027"/>
              <a:gd name="connsiteY51" fmla="*/ 3333135 h 4085303"/>
              <a:gd name="connsiteX52" fmla="*/ 132735 w 2184027"/>
              <a:gd name="connsiteY52" fmla="*/ 3288890 h 4085303"/>
              <a:gd name="connsiteX53" fmla="*/ 117987 w 2184027"/>
              <a:gd name="connsiteY53" fmla="*/ 3229897 h 4085303"/>
              <a:gd name="connsiteX54" fmla="*/ 88490 w 2184027"/>
              <a:gd name="connsiteY54" fmla="*/ 3126658 h 4085303"/>
              <a:gd name="connsiteX55" fmla="*/ 73742 w 2184027"/>
              <a:gd name="connsiteY55" fmla="*/ 3052916 h 4085303"/>
              <a:gd name="connsiteX56" fmla="*/ 58994 w 2184027"/>
              <a:gd name="connsiteY56" fmla="*/ 3008671 h 4085303"/>
              <a:gd name="connsiteX57" fmla="*/ 44245 w 2184027"/>
              <a:gd name="connsiteY57" fmla="*/ 2831690 h 4085303"/>
              <a:gd name="connsiteX58" fmla="*/ 14748 w 2184027"/>
              <a:gd name="connsiteY58" fmla="*/ 2580968 h 4085303"/>
              <a:gd name="connsiteX59" fmla="*/ 0 w 2184027"/>
              <a:gd name="connsiteY59" fmla="*/ 2050026 h 4085303"/>
              <a:gd name="connsiteX60" fmla="*/ 14748 w 2184027"/>
              <a:gd name="connsiteY60" fmla="*/ 2005781 h 4085303"/>
              <a:gd name="connsiteX61" fmla="*/ 29497 w 2184027"/>
              <a:gd name="connsiteY61" fmla="*/ 1961535 h 4085303"/>
              <a:gd name="connsiteX62" fmla="*/ 73742 w 2184027"/>
              <a:gd name="connsiteY62" fmla="*/ 1814052 h 4085303"/>
              <a:gd name="connsiteX63" fmla="*/ 103239 w 2184027"/>
              <a:gd name="connsiteY63" fmla="*/ 1769806 h 4085303"/>
              <a:gd name="connsiteX64" fmla="*/ 117987 w 2184027"/>
              <a:gd name="connsiteY64" fmla="*/ 1725561 h 4085303"/>
              <a:gd name="connsiteX65" fmla="*/ 147484 w 2184027"/>
              <a:gd name="connsiteY65" fmla="*/ 1637071 h 4085303"/>
              <a:gd name="connsiteX66" fmla="*/ 162232 w 2184027"/>
              <a:gd name="connsiteY66" fmla="*/ 1563329 h 4085303"/>
              <a:gd name="connsiteX67" fmla="*/ 176981 w 2184027"/>
              <a:gd name="connsiteY67" fmla="*/ 766916 h 4085303"/>
              <a:gd name="connsiteX68" fmla="*/ 191729 w 2184027"/>
              <a:gd name="connsiteY68" fmla="*/ 693174 h 4085303"/>
              <a:gd name="connsiteX69" fmla="*/ 206477 w 2184027"/>
              <a:gd name="connsiteY69" fmla="*/ 648929 h 4085303"/>
              <a:gd name="connsiteX70" fmla="*/ 235974 w 2184027"/>
              <a:gd name="connsiteY70" fmla="*/ 560439 h 4085303"/>
              <a:gd name="connsiteX71" fmla="*/ 280219 w 2184027"/>
              <a:gd name="connsiteY71" fmla="*/ 457200 h 4085303"/>
              <a:gd name="connsiteX72" fmla="*/ 324464 w 2184027"/>
              <a:gd name="connsiteY72" fmla="*/ 398206 h 4085303"/>
              <a:gd name="connsiteX73" fmla="*/ 339213 w 2184027"/>
              <a:gd name="connsiteY73" fmla="*/ 353961 h 4085303"/>
              <a:gd name="connsiteX74" fmla="*/ 382733 w 2184027"/>
              <a:gd name="connsiteY74" fmla="*/ 311464 h 4085303"/>
              <a:gd name="connsiteX75" fmla="*/ 379949 w 2184027"/>
              <a:gd name="connsiteY75" fmla="*/ 317676 h 4085303"/>
              <a:gd name="connsiteX76" fmla="*/ 378577 w 2184027"/>
              <a:gd name="connsiteY76" fmla="*/ 320518 h 4085303"/>
              <a:gd name="connsiteX77" fmla="*/ 376395 w 2184027"/>
              <a:gd name="connsiteY77" fmla="*/ 325607 h 4085303"/>
              <a:gd name="connsiteX78" fmla="*/ 379949 w 2184027"/>
              <a:gd name="connsiteY78" fmla="*/ 317676 h 4085303"/>
              <a:gd name="connsiteX79" fmla="*/ 385450 w 2184027"/>
              <a:gd name="connsiteY79" fmla="*/ 306283 h 4085303"/>
              <a:gd name="connsiteX80" fmla="*/ 412955 w 2184027"/>
              <a:gd name="connsiteY80" fmla="*/ 250722 h 4085303"/>
              <a:gd name="connsiteX81" fmla="*/ 457200 w 2184027"/>
              <a:gd name="connsiteY81" fmla="*/ 221226 h 4085303"/>
              <a:gd name="connsiteX82" fmla="*/ 489939 w 2184027"/>
              <a:gd name="connsiteY82" fmla="*/ 180358 h 4085303"/>
              <a:gd name="connsiteX83" fmla="*/ 506233 w 2184027"/>
              <a:gd name="connsiteY83" fmla="*/ 150804 h 4085303"/>
              <a:gd name="connsiteX84" fmla="*/ 604684 w 2184027"/>
              <a:gd name="connsiteY84" fmla="*/ 117987 h 4085303"/>
              <a:gd name="connsiteX85" fmla="*/ 693174 w 2184027"/>
              <a:gd name="connsiteY85" fmla="*/ 88490 h 4085303"/>
              <a:gd name="connsiteX86" fmla="*/ 825910 w 2184027"/>
              <a:gd name="connsiteY86" fmla="*/ 14748 h 4085303"/>
              <a:gd name="connsiteX87" fmla="*/ 988142 w 2184027"/>
              <a:gd name="connsiteY87" fmla="*/ 0 h 4085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2184027" h="4085303">
                <a:moveTo>
                  <a:pt x="988142" y="0"/>
                </a:moveTo>
                <a:lnTo>
                  <a:pt x="1047135" y="14748"/>
                </a:lnTo>
                <a:cubicBezTo>
                  <a:pt x="1062217" y="18519"/>
                  <a:pt x="1076632" y="24581"/>
                  <a:pt x="1091381" y="29497"/>
                </a:cubicBezTo>
                <a:cubicBezTo>
                  <a:pt x="1120878" y="39329"/>
                  <a:pt x="1150090" y="50059"/>
                  <a:pt x="1179871" y="58993"/>
                </a:cubicBezTo>
                <a:cubicBezTo>
                  <a:pt x="1280269" y="89112"/>
                  <a:pt x="1198959" y="53789"/>
                  <a:pt x="1297858" y="103239"/>
                </a:cubicBezTo>
                <a:cubicBezTo>
                  <a:pt x="1391462" y="121959"/>
                  <a:pt x="1347293" y="111910"/>
                  <a:pt x="1430594" y="132735"/>
                </a:cubicBezTo>
                <a:cubicBezTo>
                  <a:pt x="1469923" y="142567"/>
                  <a:pt x="1509834" y="150310"/>
                  <a:pt x="1548581" y="162232"/>
                </a:cubicBezTo>
                <a:cubicBezTo>
                  <a:pt x="1573884" y="170018"/>
                  <a:pt x="1599180" y="178872"/>
                  <a:pt x="1622323" y="191729"/>
                </a:cubicBezTo>
                <a:cubicBezTo>
                  <a:pt x="1643810" y="203666"/>
                  <a:pt x="1662653" y="219977"/>
                  <a:pt x="1681316" y="235974"/>
                </a:cubicBezTo>
                <a:cubicBezTo>
                  <a:pt x="1726310" y="274540"/>
                  <a:pt x="1755326" y="315124"/>
                  <a:pt x="1784555" y="368710"/>
                </a:cubicBezTo>
                <a:cubicBezTo>
                  <a:pt x="1797232" y="391952"/>
                  <a:pt x="1812730" y="416011"/>
                  <a:pt x="1814052" y="442452"/>
                </a:cubicBezTo>
                <a:cubicBezTo>
                  <a:pt x="1827557" y="712546"/>
                  <a:pt x="1820219" y="983317"/>
                  <a:pt x="1828800" y="1253613"/>
                </a:cubicBezTo>
                <a:cubicBezTo>
                  <a:pt x="1830058" y="1293228"/>
                  <a:pt x="1838632" y="1332271"/>
                  <a:pt x="1843548" y="1371600"/>
                </a:cubicBezTo>
                <a:cubicBezTo>
                  <a:pt x="1890292" y="1441715"/>
                  <a:pt x="1867440" y="1399029"/>
                  <a:pt x="1902542" y="1504335"/>
                </a:cubicBezTo>
                <a:cubicBezTo>
                  <a:pt x="1970882" y="1606846"/>
                  <a:pt x="1889376" y="1478002"/>
                  <a:pt x="1961535" y="1622322"/>
                </a:cubicBezTo>
                <a:cubicBezTo>
                  <a:pt x="2018719" y="1736690"/>
                  <a:pt x="1968707" y="1599597"/>
                  <a:pt x="2005781" y="1710813"/>
                </a:cubicBezTo>
                <a:cubicBezTo>
                  <a:pt x="2020529" y="1720645"/>
                  <a:pt x="2038678" y="1726693"/>
                  <a:pt x="2050026" y="1740310"/>
                </a:cubicBezTo>
                <a:cubicBezTo>
                  <a:pt x="2064101" y="1757200"/>
                  <a:pt x="2068615" y="1780214"/>
                  <a:pt x="2079523" y="1799303"/>
                </a:cubicBezTo>
                <a:cubicBezTo>
                  <a:pt x="2088317" y="1814693"/>
                  <a:pt x="2099187" y="1828800"/>
                  <a:pt x="2109019" y="1843548"/>
                </a:cubicBezTo>
                <a:cubicBezTo>
                  <a:pt x="2123767" y="1853380"/>
                  <a:pt x="2142191" y="1859204"/>
                  <a:pt x="2153264" y="1873045"/>
                </a:cubicBezTo>
                <a:cubicBezTo>
                  <a:pt x="2162976" y="1885184"/>
                  <a:pt x="2166085" y="1901864"/>
                  <a:pt x="2168013" y="1917290"/>
                </a:cubicBezTo>
                <a:cubicBezTo>
                  <a:pt x="2191360" y="2104063"/>
                  <a:pt x="2187274" y="2072916"/>
                  <a:pt x="2168013" y="2227006"/>
                </a:cubicBezTo>
                <a:cubicBezTo>
                  <a:pt x="2129128" y="2343659"/>
                  <a:pt x="2170396" y="2207933"/>
                  <a:pt x="2138516" y="2462981"/>
                </a:cubicBezTo>
                <a:cubicBezTo>
                  <a:pt x="2136588" y="2478407"/>
                  <a:pt x="2126817" y="2491982"/>
                  <a:pt x="2123768" y="2507226"/>
                </a:cubicBezTo>
                <a:cubicBezTo>
                  <a:pt x="2116951" y="2541313"/>
                  <a:pt x="2113935" y="2576051"/>
                  <a:pt x="2109019" y="2610464"/>
                </a:cubicBezTo>
                <a:cubicBezTo>
                  <a:pt x="2057054" y="2749038"/>
                  <a:pt x="2083559" y="2690883"/>
                  <a:pt x="2035277" y="2787445"/>
                </a:cubicBezTo>
                <a:cubicBezTo>
                  <a:pt x="2019423" y="2819153"/>
                  <a:pt x="1993500" y="2844946"/>
                  <a:pt x="1976284" y="2875935"/>
                </a:cubicBezTo>
                <a:cubicBezTo>
                  <a:pt x="1962111" y="2901447"/>
                  <a:pt x="1950874" y="2973487"/>
                  <a:pt x="1946787" y="2993922"/>
                </a:cubicBezTo>
                <a:cubicBezTo>
                  <a:pt x="1969462" y="3061949"/>
                  <a:pt x="1958486" y="3022924"/>
                  <a:pt x="1976284" y="3111910"/>
                </a:cubicBezTo>
                <a:cubicBezTo>
                  <a:pt x="1984235" y="3151662"/>
                  <a:pt x="1995114" y="3190786"/>
                  <a:pt x="2005781" y="3229897"/>
                </a:cubicBezTo>
                <a:cubicBezTo>
                  <a:pt x="2018802" y="3277641"/>
                  <a:pt x="2025851" y="3284785"/>
                  <a:pt x="2050026" y="3333135"/>
                </a:cubicBezTo>
                <a:cubicBezTo>
                  <a:pt x="2056979" y="3347040"/>
                  <a:pt x="2059858" y="3362632"/>
                  <a:pt x="2064774" y="3377381"/>
                </a:cubicBezTo>
                <a:lnTo>
                  <a:pt x="2094271" y="3465871"/>
                </a:lnTo>
                <a:lnTo>
                  <a:pt x="2123768" y="3510116"/>
                </a:lnTo>
                <a:cubicBezTo>
                  <a:pt x="2160378" y="3565030"/>
                  <a:pt x="2168013" y="3716246"/>
                  <a:pt x="2168013" y="3760839"/>
                </a:cubicBezTo>
                <a:cubicBezTo>
                  <a:pt x="2168013" y="3800474"/>
                  <a:pt x="2158180" y="3839497"/>
                  <a:pt x="2153264" y="3878826"/>
                </a:cubicBezTo>
                <a:lnTo>
                  <a:pt x="2138516" y="3923071"/>
                </a:lnTo>
                <a:lnTo>
                  <a:pt x="2109019" y="4011561"/>
                </a:lnTo>
                <a:cubicBezTo>
                  <a:pt x="2002960" y="4046915"/>
                  <a:pt x="2135379" y="4004031"/>
                  <a:pt x="2005781" y="4041058"/>
                </a:cubicBezTo>
                <a:cubicBezTo>
                  <a:pt x="1990833" y="4045329"/>
                  <a:pt x="1977063" y="4055049"/>
                  <a:pt x="1961535" y="4055806"/>
                </a:cubicBezTo>
                <a:cubicBezTo>
                  <a:pt x="1774880" y="4064911"/>
                  <a:pt x="1587910" y="4065639"/>
                  <a:pt x="1401097" y="4070555"/>
                </a:cubicBezTo>
                <a:cubicBezTo>
                  <a:pt x="1332271" y="4065639"/>
                  <a:pt x="1263620" y="4055806"/>
                  <a:pt x="1194619" y="4055806"/>
                </a:cubicBezTo>
                <a:cubicBezTo>
                  <a:pt x="1179073" y="4055806"/>
                  <a:pt x="1165910" y="4070000"/>
                  <a:pt x="1150374" y="4070555"/>
                </a:cubicBezTo>
                <a:lnTo>
                  <a:pt x="368710" y="4085303"/>
                </a:lnTo>
                <a:cubicBezTo>
                  <a:pt x="368710" y="4085303"/>
                  <a:pt x="305286" y="4051377"/>
                  <a:pt x="280219" y="4026310"/>
                </a:cubicBezTo>
                <a:cubicBezTo>
                  <a:pt x="269226" y="4015317"/>
                  <a:pt x="269241" y="3997146"/>
                  <a:pt x="265471" y="3982064"/>
                </a:cubicBezTo>
                <a:cubicBezTo>
                  <a:pt x="259391" y="3957745"/>
                  <a:pt x="256803" y="3932641"/>
                  <a:pt x="250723" y="3908322"/>
                </a:cubicBezTo>
                <a:cubicBezTo>
                  <a:pt x="246952" y="3893240"/>
                  <a:pt x="239346" y="3879253"/>
                  <a:pt x="235974" y="3864077"/>
                </a:cubicBezTo>
                <a:cubicBezTo>
                  <a:pt x="209664" y="3745682"/>
                  <a:pt x="233329" y="3809251"/>
                  <a:pt x="206477" y="3701845"/>
                </a:cubicBezTo>
                <a:cubicBezTo>
                  <a:pt x="202706" y="3686763"/>
                  <a:pt x="193545" y="3673040"/>
                  <a:pt x="191729" y="3657600"/>
                </a:cubicBezTo>
                <a:cubicBezTo>
                  <a:pt x="183667" y="3589071"/>
                  <a:pt x="181897" y="3519948"/>
                  <a:pt x="176981" y="3451122"/>
                </a:cubicBezTo>
                <a:lnTo>
                  <a:pt x="147484" y="3333135"/>
                </a:lnTo>
                <a:cubicBezTo>
                  <a:pt x="143713" y="3318053"/>
                  <a:pt x="137006" y="3303838"/>
                  <a:pt x="132735" y="3288890"/>
                </a:cubicBezTo>
                <a:cubicBezTo>
                  <a:pt x="127166" y="3269400"/>
                  <a:pt x="123555" y="3249387"/>
                  <a:pt x="117987" y="3229897"/>
                </a:cubicBezTo>
                <a:cubicBezTo>
                  <a:pt x="93354" y="3143678"/>
                  <a:pt x="111541" y="3230389"/>
                  <a:pt x="88490" y="3126658"/>
                </a:cubicBezTo>
                <a:cubicBezTo>
                  <a:pt x="83052" y="3102187"/>
                  <a:pt x="79822" y="3077235"/>
                  <a:pt x="73742" y="3052916"/>
                </a:cubicBezTo>
                <a:cubicBezTo>
                  <a:pt x="69972" y="3037834"/>
                  <a:pt x="61049" y="3024081"/>
                  <a:pt x="58994" y="3008671"/>
                </a:cubicBezTo>
                <a:cubicBezTo>
                  <a:pt x="51170" y="2949992"/>
                  <a:pt x="50442" y="2890563"/>
                  <a:pt x="44245" y="2831690"/>
                </a:cubicBezTo>
                <a:cubicBezTo>
                  <a:pt x="30822" y="2704175"/>
                  <a:pt x="21142" y="2728032"/>
                  <a:pt x="14748" y="2580968"/>
                </a:cubicBezTo>
                <a:cubicBezTo>
                  <a:pt x="7057" y="2404086"/>
                  <a:pt x="4916" y="2227007"/>
                  <a:pt x="0" y="2050026"/>
                </a:cubicBezTo>
                <a:lnTo>
                  <a:pt x="14748" y="2005781"/>
                </a:lnTo>
                <a:lnTo>
                  <a:pt x="29497" y="1961535"/>
                </a:lnTo>
                <a:cubicBezTo>
                  <a:pt x="65403" y="1853817"/>
                  <a:pt x="51453" y="1903208"/>
                  <a:pt x="73742" y="1814052"/>
                </a:cubicBezTo>
                <a:lnTo>
                  <a:pt x="103239" y="1769806"/>
                </a:lnTo>
                <a:cubicBezTo>
                  <a:pt x="111862" y="1756871"/>
                  <a:pt x="113071" y="1740309"/>
                  <a:pt x="117987" y="1725561"/>
                </a:cubicBezTo>
                <a:cubicBezTo>
                  <a:pt x="127819" y="1696064"/>
                  <a:pt x="139303" y="1667068"/>
                  <a:pt x="147484" y="1637071"/>
                </a:cubicBezTo>
                <a:cubicBezTo>
                  <a:pt x="154080" y="1612887"/>
                  <a:pt x="161383" y="1588382"/>
                  <a:pt x="162232" y="1563329"/>
                </a:cubicBezTo>
                <a:cubicBezTo>
                  <a:pt x="171227" y="1297965"/>
                  <a:pt x="172065" y="1032387"/>
                  <a:pt x="176981" y="766916"/>
                </a:cubicBezTo>
                <a:lnTo>
                  <a:pt x="191729" y="693174"/>
                </a:lnTo>
                <a:cubicBezTo>
                  <a:pt x="194778" y="677930"/>
                  <a:pt x="201561" y="663677"/>
                  <a:pt x="206477" y="648929"/>
                </a:cubicBezTo>
                <a:cubicBezTo>
                  <a:pt x="216309" y="619432"/>
                  <a:pt x="224813" y="589459"/>
                  <a:pt x="235974" y="560439"/>
                </a:cubicBezTo>
                <a:cubicBezTo>
                  <a:pt x="249414" y="525494"/>
                  <a:pt x="262291" y="490069"/>
                  <a:pt x="280219" y="457200"/>
                </a:cubicBezTo>
                <a:cubicBezTo>
                  <a:pt x="291989" y="435621"/>
                  <a:pt x="312268" y="419548"/>
                  <a:pt x="324464" y="398206"/>
                </a:cubicBezTo>
                <a:cubicBezTo>
                  <a:pt x="332177" y="384708"/>
                  <a:pt x="330589" y="366896"/>
                  <a:pt x="339213" y="353961"/>
                </a:cubicBezTo>
                <a:cubicBezTo>
                  <a:pt x="399003" y="264278"/>
                  <a:pt x="391976" y="289392"/>
                  <a:pt x="382733" y="311464"/>
                </a:cubicBezTo>
                <a:lnTo>
                  <a:pt x="379949" y="317676"/>
                </a:lnTo>
                <a:lnTo>
                  <a:pt x="378577" y="320518"/>
                </a:lnTo>
                <a:cubicBezTo>
                  <a:pt x="373620" y="330928"/>
                  <a:pt x="374028" y="330553"/>
                  <a:pt x="376395" y="325607"/>
                </a:cubicBezTo>
                <a:lnTo>
                  <a:pt x="379949" y="317676"/>
                </a:lnTo>
                <a:lnTo>
                  <a:pt x="385450" y="306283"/>
                </a:lnTo>
                <a:cubicBezTo>
                  <a:pt x="391392" y="294090"/>
                  <a:pt x="400224" y="276184"/>
                  <a:pt x="412955" y="250722"/>
                </a:cubicBezTo>
                <a:lnTo>
                  <a:pt x="457200" y="221226"/>
                </a:lnTo>
                <a:cubicBezTo>
                  <a:pt x="471949" y="211394"/>
                  <a:pt x="481484" y="196439"/>
                  <a:pt x="489939" y="180358"/>
                </a:cubicBezTo>
                <a:lnTo>
                  <a:pt x="506233" y="150804"/>
                </a:lnTo>
                <a:lnTo>
                  <a:pt x="604684" y="117987"/>
                </a:lnTo>
                <a:lnTo>
                  <a:pt x="693174" y="88490"/>
                </a:lnTo>
                <a:cubicBezTo>
                  <a:pt x="794501" y="54714"/>
                  <a:pt x="748076" y="25867"/>
                  <a:pt x="825910" y="14748"/>
                </a:cubicBezTo>
                <a:cubicBezTo>
                  <a:pt x="879665" y="7069"/>
                  <a:pt x="934065" y="4916"/>
                  <a:pt x="988142" y="0"/>
                </a:cubicBezTo>
                <a:close/>
              </a:path>
            </a:pathLst>
          </a:cu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8011" t="26728" r="70828" b="11336"/>
          <a:stretch>
            <a:fillRect/>
          </a:stretch>
        </p:blipFill>
        <p:spPr>
          <a:xfrm>
            <a:off x="375367" y="3865418"/>
            <a:ext cx="1253409" cy="2446892"/>
          </a:xfrm>
          <a:custGeom>
            <a:avLst/>
            <a:gdLst>
              <a:gd name="connsiteX0" fmla="*/ 1076632 w 1814051"/>
              <a:gd name="connsiteY0" fmla="*/ 0 h 3303639"/>
              <a:gd name="connsiteX1" fmla="*/ 1150374 w 1814051"/>
              <a:gd name="connsiteY1" fmla="*/ 29497 h 3303639"/>
              <a:gd name="connsiteX2" fmla="*/ 1194619 w 1814051"/>
              <a:gd name="connsiteY2" fmla="*/ 44246 h 3303639"/>
              <a:gd name="connsiteX3" fmla="*/ 1268361 w 1814051"/>
              <a:gd name="connsiteY3" fmla="*/ 73742 h 3303639"/>
              <a:gd name="connsiteX4" fmla="*/ 1371600 w 1814051"/>
              <a:gd name="connsiteY4" fmla="*/ 88491 h 3303639"/>
              <a:gd name="connsiteX5" fmla="*/ 1415845 w 1814051"/>
              <a:gd name="connsiteY5" fmla="*/ 176981 h 3303639"/>
              <a:gd name="connsiteX6" fmla="*/ 1460090 w 1814051"/>
              <a:gd name="connsiteY6" fmla="*/ 221226 h 3303639"/>
              <a:gd name="connsiteX7" fmla="*/ 1489587 w 1814051"/>
              <a:gd name="connsiteY7" fmla="*/ 265471 h 3303639"/>
              <a:gd name="connsiteX8" fmla="*/ 1563329 w 1814051"/>
              <a:gd name="connsiteY8" fmla="*/ 353962 h 3303639"/>
              <a:gd name="connsiteX9" fmla="*/ 1607574 w 1814051"/>
              <a:gd name="connsiteY9" fmla="*/ 530942 h 3303639"/>
              <a:gd name="connsiteX10" fmla="*/ 1651819 w 1814051"/>
              <a:gd name="connsiteY10" fmla="*/ 560439 h 3303639"/>
              <a:gd name="connsiteX11" fmla="*/ 1681316 w 1814051"/>
              <a:gd name="connsiteY11" fmla="*/ 604684 h 3303639"/>
              <a:gd name="connsiteX12" fmla="*/ 1725561 w 1814051"/>
              <a:gd name="connsiteY12" fmla="*/ 634181 h 3303639"/>
              <a:gd name="connsiteX13" fmla="*/ 1740309 w 1814051"/>
              <a:gd name="connsiteY13" fmla="*/ 693175 h 3303639"/>
              <a:gd name="connsiteX14" fmla="*/ 1755058 w 1814051"/>
              <a:gd name="connsiteY14" fmla="*/ 796413 h 3303639"/>
              <a:gd name="connsiteX15" fmla="*/ 1769806 w 1814051"/>
              <a:gd name="connsiteY15" fmla="*/ 1047136 h 3303639"/>
              <a:gd name="connsiteX16" fmla="*/ 1784555 w 1814051"/>
              <a:gd name="connsiteY16" fmla="*/ 1238865 h 3303639"/>
              <a:gd name="connsiteX17" fmla="*/ 1814051 w 1814051"/>
              <a:gd name="connsiteY17" fmla="*/ 1814052 h 3303639"/>
              <a:gd name="connsiteX18" fmla="*/ 1799303 w 1814051"/>
              <a:gd name="connsiteY18" fmla="*/ 2344994 h 3303639"/>
              <a:gd name="connsiteX19" fmla="*/ 1784555 w 1814051"/>
              <a:gd name="connsiteY19" fmla="*/ 2389239 h 3303639"/>
              <a:gd name="connsiteX20" fmla="*/ 1769806 w 1814051"/>
              <a:gd name="connsiteY20" fmla="*/ 2492478 h 3303639"/>
              <a:gd name="connsiteX21" fmla="*/ 1740309 w 1814051"/>
              <a:gd name="connsiteY21" fmla="*/ 2580968 h 3303639"/>
              <a:gd name="connsiteX22" fmla="*/ 1725561 w 1814051"/>
              <a:gd name="connsiteY22" fmla="*/ 2625213 h 3303639"/>
              <a:gd name="connsiteX23" fmla="*/ 1710813 w 1814051"/>
              <a:gd name="connsiteY23" fmla="*/ 2669458 h 3303639"/>
              <a:gd name="connsiteX24" fmla="*/ 1681316 w 1814051"/>
              <a:gd name="connsiteY24" fmla="*/ 2713704 h 3303639"/>
              <a:gd name="connsiteX25" fmla="*/ 1651819 w 1814051"/>
              <a:gd name="connsiteY25" fmla="*/ 2802194 h 3303639"/>
              <a:gd name="connsiteX26" fmla="*/ 1592826 w 1814051"/>
              <a:gd name="connsiteY26" fmla="*/ 2890684 h 3303639"/>
              <a:gd name="connsiteX27" fmla="*/ 1563329 w 1814051"/>
              <a:gd name="connsiteY27" fmla="*/ 2934929 h 3303639"/>
              <a:gd name="connsiteX28" fmla="*/ 1533832 w 1814051"/>
              <a:gd name="connsiteY28" fmla="*/ 3023420 h 3303639"/>
              <a:gd name="connsiteX29" fmla="*/ 1519084 w 1814051"/>
              <a:gd name="connsiteY29" fmla="*/ 3229897 h 3303639"/>
              <a:gd name="connsiteX30" fmla="*/ 1312606 w 1814051"/>
              <a:gd name="connsiteY30" fmla="*/ 3303639 h 3303639"/>
              <a:gd name="connsiteX31" fmla="*/ 1032387 w 1814051"/>
              <a:gd name="connsiteY31" fmla="*/ 3274142 h 3303639"/>
              <a:gd name="connsiteX32" fmla="*/ 943897 w 1814051"/>
              <a:gd name="connsiteY32" fmla="*/ 3244646 h 3303639"/>
              <a:gd name="connsiteX33" fmla="*/ 899651 w 1814051"/>
              <a:gd name="connsiteY33" fmla="*/ 3229897 h 3303639"/>
              <a:gd name="connsiteX34" fmla="*/ 398206 w 1814051"/>
              <a:gd name="connsiteY34" fmla="*/ 3244646 h 3303639"/>
              <a:gd name="connsiteX35" fmla="*/ 353961 w 1814051"/>
              <a:gd name="connsiteY35" fmla="*/ 3259394 h 3303639"/>
              <a:gd name="connsiteX36" fmla="*/ 117987 w 1814051"/>
              <a:gd name="connsiteY36" fmla="*/ 3244646 h 3303639"/>
              <a:gd name="connsiteX37" fmla="*/ 147484 w 1814051"/>
              <a:gd name="connsiteY37" fmla="*/ 2743200 h 3303639"/>
              <a:gd name="connsiteX38" fmla="*/ 162232 w 1814051"/>
              <a:gd name="connsiteY38" fmla="*/ 2654710 h 3303639"/>
              <a:gd name="connsiteX39" fmla="*/ 176980 w 1814051"/>
              <a:gd name="connsiteY39" fmla="*/ 2551471 h 3303639"/>
              <a:gd name="connsiteX40" fmla="*/ 162232 w 1814051"/>
              <a:gd name="connsiteY40" fmla="*/ 2227007 h 3303639"/>
              <a:gd name="connsiteX41" fmla="*/ 103238 w 1814051"/>
              <a:gd name="connsiteY41" fmla="*/ 2094271 h 3303639"/>
              <a:gd name="connsiteX42" fmla="*/ 73742 w 1814051"/>
              <a:gd name="connsiteY42" fmla="*/ 2035278 h 3303639"/>
              <a:gd name="connsiteX43" fmla="*/ 29497 w 1814051"/>
              <a:gd name="connsiteY43" fmla="*/ 1873046 h 3303639"/>
              <a:gd name="connsiteX44" fmla="*/ 0 w 1814051"/>
              <a:gd name="connsiteY44" fmla="*/ 1681317 h 3303639"/>
              <a:gd name="connsiteX45" fmla="*/ 14748 w 1814051"/>
              <a:gd name="connsiteY45" fmla="*/ 1312607 h 3303639"/>
              <a:gd name="connsiteX46" fmla="*/ 29497 w 1814051"/>
              <a:gd name="connsiteY46" fmla="*/ 1224117 h 3303639"/>
              <a:gd name="connsiteX47" fmla="*/ 73742 w 1814051"/>
              <a:gd name="connsiteY47" fmla="*/ 1017639 h 3303639"/>
              <a:gd name="connsiteX48" fmla="*/ 88490 w 1814051"/>
              <a:gd name="connsiteY48" fmla="*/ 943897 h 3303639"/>
              <a:gd name="connsiteX49" fmla="*/ 103238 w 1814051"/>
              <a:gd name="connsiteY49" fmla="*/ 884904 h 3303639"/>
              <a:gd name="connsiteX50" fmla="*/ 117987 w 1814051"/>
              <a:gd name="connsiteY50" fmla="*/ 796413 h 3303639"/>
              <a:gd name="connsiteX51" fmla="*/ 132735 w 1814051"/>
              <a:gd name="connsiteY51" fmla="*/ 752168 h 3303639"/>
              <a:gd name="connsiteX52" fmla="*/ 147484 w 1814051"/>
              <a:gd name="connsiteY52" fmla="*/ 693175 h 3303639"/>
              <a:gd name="connsiteX53" fmla="*/ 176980 w 1814051"/>
              <a:gd name="connsiteY53" fmla="*/ 604684 h 3303639"/>
              <a:gd name="connsiteX54" fmla="*/ 191729 w 1814051"/>
              <a:gd name="connsiteY54" fmla="*/ 560439 h 3303639"/>
              <a:gd name="connsiteX55" fmla="*/ 206879 w 1814051"/>
              <a:gd name="connsiteY55" fmla="*/ 349678 h 3303639"/>
              <a:gd name="connsiteX56" fmla="*/ 206645 w 1814051"/>
              <a:gd name="connsiteY56" fmla="*/ 309220 h 3303639"/>
              <a:gd name="connsiteX57" fmla="*/ 219973 w 1814051"/>
              <a:gd name="connsiteY57" fmla="*/ 296949 h 3303639"/>
              <a:gd name="connsiteX58" fmla="*/ 294968 w 1814051"/>
              <a:gd name="connsiteY58" fmla="*/ 265471 h 3303639"/>
              <a:gd name="connsiteX59" fmla="*/ 442451 w 1814051"/>
              <a:gd name="connsiteY59" fmla="*/ 206478 h 3303639"/>
              <a:gd name="connsiteX60" fmla="*/ 486697 w 1814051"/>
              <a:gd name="connsiteY60" fmla="*/ 191729 h 3303639"/>
              <a:gd name="connsiteX61" fmla="*/ 560438 w 1814051"/>
              <a:gd name="connsiteY61" fmla="*/ 176981 h 3303639"/>
              <a:gd name="connsiteX62" fmla="*/ 766916 w 1814051"/>
              <a:gd name="connsiteY62" fmla="*/ 147484 h 3303639"/>
              <a:gd name="connsiteX63" fmla="*/ 870155 w 1814051"/>
              <a:gd name="connsiteY63" fmla="*/ 117988 h 3303639"/>
              <a:gd name="connsiteX64" fmla="*/ 914400 w 1814051"/>
              <a:gd name="connsiteY64" fmla="*/ 88491 h 3303639"/>
              <a:gd name="connsiteX65" fmla="*/ 973393 w 1814051"/>
              <a:gd name="connsiteY65" fmla="*/ 58994 h 3303639"/>
              <a:gd name="connsiteX66" fmla="*/ 1076632 w 1814051"/>
              <a:gd name="connsiteY66" fmla="*/ 0 h 3303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814051" h="3303639">
                <a:moveTo>
                  <a:pt x="1076632" y="0"/>
                </a:moveTo>
                <a:cubicBezTo>
                  <a:pt x="1101213" y="9832"/>
                  <a:pt x="1125585" y="20201"/>
                  <a:pt x="1150374" y="29497"/>
                </a:cubicBezTo>
                <a:cubicBezTo>
                  <a:pt x="1164930" y="34956"/>
                  <a:pt x="1180063" y="38787"/>
                  <a:pt x="1194619" y="44246"/>
                </a:cubicBezTo>
                <a:cubicBezTo>
                  <a:pt x="1219407" y="53542"/>
                  <a:pt x="1242677" y="67321"/>
                  <a:pt x="1268361" y="73742"/>
                </a:cubicBezTo>
                <a:cubicBezTo>
                  <a:pt x="1302085" y="82173"/>
                  <a:pt x="1337187" y="83575"/>
                  <a:pt x="1371600" y="88491"/>
                </a:cubicBezTo>
                <a:cubicBezTo>
                  <a:pt x="1386381" y="132836"/>
                  <a:pt x="1384077" y="138860"/>
                  <a:pt x="1415845" y="176981"/>
                </a:cubicBezTo>
                <a:cubicBezTo>
                  <a:pt x="1429198" y="193004"/>
                  <a:pt x="1446737" y="205203"/>
                  <a:pt x="1460090" y="221226"/>
                </a:cubicBezTo>
                <a:cubicBezTo>
                  <a:pt x="1471438" y="234843"/>
                  <a:pt x="1478240" y="251854"/>
                  <a:pt x="1489587" y="265471"/>
                </a:cubicBezTo>
                <a:cubicBezTo>
                  <a:pt x="1584218" y="379029"/>
                  <a:pt x="1490094" y="244110"/>
                  <a:pt x="1563329" y="353962"/>
                </a:cubicBezTo>
                <a:cubicBezTo>
                  <a:pt x="1566799" y="374780"/>
                  <a:pt x="1585662" y="516334"/>
                  <a:pt x="1607574" y="530942"/>
                </a:cubicBezTo>
                <a:lnTo>
                  <a:pt x="1651819" y="560439"/>
                </a:lnTo>
                <a:cubicBezTo>
                  <a:pt x="1661651" y="575187"/>
                  <a:pt x="1668782" y="592150"/>
                  <a:pt x="1681316" y="604684"/>
                </a:cubicBezTo>
                <a:cubicBezTo>
                  <a:pt x="1693850" y="617218"/>
                  <a:pt x="1715729" y="619433"/>
                  <a:pt x="1725561" y="634181"/>
                </a:cubicBezTo>
                <a:cubicBezTo>
                  <a:pt x="1736805" y="651047"/>
                  <a:pt x="1736683" y="673232"/>
                  <a:pt x="1740309" y="693175"/>
                </a:cubicBezTo>
                <a:cubicBezTo>
                  <a:pt x="1746527" y="727376"/>
                  <a:pt x="1750142" y="762000"/>
                  <a:pt x="1755058" y="796413"/>
                </a:cubicBezTo>
                <a:cubicBezTo>
                  <a:pt x="1759974" y="879987"/>
                  <a:pt x="1764237" y="963603"/>
                  <a:pt x="1769806" y="1047136"/>
                </a:cubicBezTo>
                <a:cubicBezTo>
                  <a:pt x="1774070" y="1111093"/>
                  <a:pt x="1781941" y="1174820"/>
                  <a:pt x="1784555" y="1238865"/>
                </a:cubicBezTo>
                <a:cubicBezTo>
                  <a:pt x="1807855" y="1809708"/>
                  <a:pt x="1742603" y="1599704"/>
                  <a:pt x="1814051" y="1814052"/>
                </a:cubicBezTo>
                <a:cubicBezTo>
                  <a:pt x="1809135" y="1991033"/>
                  <a:pt x="1808370" y="2168177"/>
                  <a:pt x="1799303" y="2344994"/>
                </a:cubicBezTo>
                <a:cubicBezTo>
                  <a:pt x="1798507" y="2360520"/>
                  <a:pt x="1787604" y="2373995"/>
                  <a:pt x="1784555" y="2389239"/>
                </a:cubicBezTo>
                <a:cubicBezTo>
                  <a:pt x="1777737" y="2423326"/>
                  <a:pt x="1777623" y="2458606"/>
                  <a:pt x="1769806" y="2492478"/>
                </a:cubicBezTo>
                <a:cubicBezTo>
                  <a:pt x="1762814" y="2522774"/>
                  <a:pt x="1750141" y="2551471"/>
                  <a:pt x="1740309" y="2580968"/>
                </a:cubicBezTo>
                <a:lnTo>
                  <a:pt x="1725561" y="2625213"/>
                </a:lnTo>
                <a:cubicBezTo>
                  <a:pt x="1720645" y="2639961"/>
                  <a:pt x="1719436" y="2656523"/>
                  <a:pt x="1710813" y="2669458"/>
                </a:cubicBezTo>
                <a:lnTo>
                  <a:pt x="1681316" y="2713704"/>
                </a:lnTo>
                <a:cubicBezTo>
                  <a:pt x="1671484" y="2743201"/>
                  <a:pt x="1669066" y="2776324"/>
                  <a:pt x="1651819" y="2802194"/>
                </a:cubicBezTo>
                <a:lnTo>
                  <a:pt x="1592826" y="2890684"/>
                </a:lnTo>
                <a:cubicBezTo>
                  <a:pt x="1582994" y="2905432"/>
                  <a:pt x="1568934" y="2918113"/>
                  <a:pt x="1563329" y="2934929"/>
                </a:cubicBezTo>
                <a:lnTo>
                  <a:pt x="1533832" y="3023420"/>
                </a:lnTo>
                <a:cubicBezTo>
                  <a:pt x="1528916" y="3092246"/>
                  <a:pt x="1544093" y="3165588"/>
                  <a:pt x="1519084" y="3229897"/>
                </a:cubicBezTo>
                <a:cubicBezTo>
                  <a:pt x="1492189" y="3299055"/>
                  <a:pt x="1360034" y="3297711"/>
                  <a:pt x="1312606" y="3303639"/>
                </a:cubicBezTo>
                <a:cubicBezTo>
                  <a:pt x="1265306" y="3299697"/>
                  <a:pt x="1097735" y="3289222"/>
                  <a:pt x="1032387" y="3274142"/>
                </a:cubicBezTo>
                <a:cubicBezTo>
                  <a:pt x="1002091" y="3267151"/>
                  <a:pt x="973394" y="3254478"/>
                  <a:pt x="943897" y="3244646"/>
                </a:cubicBezTo>
                <a:lnTo>
                  <a:pt x="899651" y="3229897"/>
                </a:lnTo>
                <a:cubicBezTo>
                  <a:pt x="732503" y="3234813"/>
                  <a:pt x="565183" y="3235620"/>
                  <a:pt x="398206" y="3244646"/>
                </a:cubicBezTo>
                <a:cubicBezTo>
                  <a:pt x="382683" y="3245485"/>
                  <a:pt x="369507" y="3259394"/>
                  <a:pt x="353961" y="3259394"/>
                </a:cubicBezTo>
                <a:cubicBezTo>
                  <a:pt x="275150" y="3259394"/>
                  <a:pt x="196645" y="3249562"/>
                  <a:pt x="117987" y="3244646"/>
                </a:cubicBezTo>
                <a:cubicBezTo>
                  <a:pt x="125405" y="3081441"/>
                  <a:pt x="129221" y="2907565"/>
                  <a:pt x="147484" y="2743200"/>
                </a:cubicBezTo>
                <a:cubicBezTo>
                  <a:pt x="150786" y="2713479"/>
                  <a:pt x="157685" y="2684266"/>
                  <a:pt x="162232" y="2654710"/>
                </a:cubicBezTo>
                <a:cubicBezTo>
                  <a:pt x="167518" y="2620352"/>
                  <a:pt x="172064" y="2585884"/>
                  <a:pt x="176980" y="2551471"/>
                </a:cubicBezTo>
                <a:cubicBezTo>
                  <a:pt x="172064" y="2443316"/>
                  <a:pt x="173766" y="2334657"/>
                  <a:pt x="162232" y="2227007"/>
                </a:cubicBezTo>
                <a:cubicBezTo>
                  <a:pt x="153743" y="2147777"/>
                  <a:pt x="134809" y="2149522"/>
                  <a:pt x="103238" y="2094271"/>
                </a:cubicBezTo>
                <a:cubicBezTo>
                  <a:pt x="92330" y="2075182"/>
                  <a:pt x="81907" y="2055691"/>
                  <a:pt x="73742" y="2035278"/>
                </a:cubicBezTo>
                <a:cubicBezTo>
                  <a:pt x="46863" y="1968080"/>
                  <a:pt x="41841" y="1940938"/>
                  <a:pt x="29497" y="1873046"/>
                </a:cubicBezTo>
                <a:cubicBezTo>
                  <a:pt x="15851" y="1797994"/>
                  <a:pt x="11051" y="1758677"/>
                  <a:pt x="0" y="1681317"/>
                </a:cubicBezTo>
                <a:cubicBezTo>
                  <a:pt x="4916" y="1558414"/>
                  <a:pt x="6829" y="1435353"/>
                  <a:pt x="14748" y="1312607"/>
                </a:cubicBezTo>
                <a:cubicBezTo>
                  <a:pt x="16673" y="1282765"/>
                  <a:pt x="23986" y="1253508"/>
                  <a:pt x="29497" y="1224117"/>
                </a:cubicBezTo>
                <a:cubicBezTo>
                  <a:pt x="89526" y="903960"/>
                  <a:pt x="36095" y="1187048"/>
                  <a:pt x="73742" y="1017639"/>
                </a:cubicBezTo>
                <a:cubicBezTo>
                  <a:pt x="79180" y="993168"/>
                  <a:pt x="83052" y="968368"/>
                  <a:pt x="88490" y="943897"/>
                </a:cubicBezTo>
                <a:cubicBezTo>
                  <a:pt x="92887" y="924110"/>
                  <a:pt x="99263" y="904780"/>
                  <a:pt x="103238" y="884904"/>
                </a:cubicBezTo>
                <a:cubicBezTo>
                  <a:pt x="109103" y="855581"/>
                  <a:pt x="111500" y="825605"/>
                  <a:pt x="117987" y="796413"/>
                </a:cubicBezTo>
                <a:cubicBezTo>
                  <a:pt x="121359" y="781237"/>
                  <a:pt x="128464" y="767116"/>
                  <a:pt x="132735" y="752168"/>
                </a:cubicBezTo>
                <a:cubicBezTo>
                  <a:pt x="138304" y="732678"/>
                  <a:pt x="141660" y="712590"/>
                  <a:pt x="147484" y="693175"/>
                </a:cubicBezTo>
                <a:cubicBezTo>
                  <a:pt x="156418" y="663394"/>
                  <a:pt x="167148" y="634181"/>
                  <a:pt x="176980" y="604684"/>
                </a:cubicBezTo>
                <a:lnTo>
                  <a:pt x="191729" y="560439"/>
                </a:lnTo>
                <a:cubicBezTo>
                  <a:pt x="213826" y="427850"/>
                  <a:pt x="208545" y="482437"/>
                  <a:pt x="206879" y="349678"/>
                </a:cubicBezTo>
                <a:lnTo>
                  <a:pt x="206645" y="309220"/>
                </a:lnTo>
                <a:lnTo>
                  <a:pt x="219973" y="296949"/>
                </a:lnTo>
                <a:cubicBezTo>
                  <a:pt x="234956" y="284059"/>
                  <a:pt x="242982" y="282800"/>
                  <a:pt x="294968" y="265471"/>
                </a:cubicBezTo>
                <a:cubicBezTo>
                  <a:pt x="369103" y="191336"/>
                  <a:pt x="309716" y="233025"/>
                  <a:pt x="442451" y="206478"/>
                </a:cubicBezTo>
                <a:cubicBezTo>
                  <a:pt x="457696" y="203429"/>
                  <a:pt x="471615" y="195500"/>
                  <a:pt x="486697" y="191729"/>
                </a:cubicBezTo>
                <a:cubicBezTo>
                  <a:pt x="511016" y="185649"/>
                  <a:pt x="535678" y="180891"/>
                  <a:pt x="560438" y="176981"/>
                </a:cubicBezTo>
                <a:cubicBezTo>
                  <a:pt x="629112" y="166138"/>
                  <a:pt x="699467" y="164346"/>
                  <a:pt x="766916" y="147484"/>
                </a:cubicBezTo>
                <a:cubicBezTo>
                  <a:pt x="840991" y="128966"/>
                  <a:pt x="806680" y="139146"/>
                  <a:pt x="870155" y="117988"/>
                </a:cubicBezTo>
                <a:cubicBezTo>
                  <a:pt x="884903" y="108156"/>
                  <a:pt x="899010" y="97285"/>
                  <a:pt x="914400" y="88491"/>
                </a:cubicBezTo>
                <a:cubicBezTo>
                  <a:pt x="933489" y="77583"/>
                  <a:pt x="954749" y="70646"/>
                  <a:pt x="973393" y="58994"/>
                </a:cubicBezTo>
                <a:cubicBezTo>
                  <a:pt x="1075436" y="-4783"/>
                  <a:pt x="989707" y="28976"/>
                  <a:pt x="1076632" y="0"/>
                </a:cubicBezTo>
                <a:close/>
              </a:path>
            </a:pathLst>
          </a:custGeom>
        </p:spPr>
      </p:pic>
      <p:sp>
        <p:nvSpPr>
          <p:cNvPr id="23" name="Rounded Rectangular Callout 22"/>
          <p:cNvSpPr/>
          <p:nvPr/>
        </p:nvSpPr>
        <p:spPr>
          <a:xfrm>
            <a:off x="922713" y="1470985"/>
            <a:ext cx="5353396" cy="2174332"/>
          </a:xfrm>
          <a:prstGeom prst="wedgeRoundRectCallout">
            <a:avLst>
              <a:gd name="adj1" fmla="val -51158"/>
              <a:gd name="adj2" fmla="val 70715"/>
              <a:gd name="adj3" fmla="val 1666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Theo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em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,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trong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bài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nói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trình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bày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về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i="1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vấn</a:t>
            </a:r>
            <a:r>
              <a:rPr lang="en-US" sz="2800" i="1" dirty="0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i="1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đề</a:t>
            </a:r>
            <a:r>
              <a:rPr lang="en-US" sz="2800" i="1" dirty="0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i="1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văn</a:t>
            </a:r>
            <a:r>
              <a:rPr lang="en-US" sz="2800" i="1" dirty="0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i="1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hóa</a:t>
            </a:r>
            <a:r>
              <a:rPr lang="en-US" sz="2800" i="1" dirty="0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i="1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truyền</a:t>
            </a:r>
            <a:r>
              <a:rPr lang="en-US" sz="2800" i="1" dirty="0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i="1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thống</a:t>
            </a:r>
            <a:r>
              <a:rPr lang="en-US" sz="2800" i="1" dirty="0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i="1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trong</a:t>
            </a:r>
            <a:r>
              <a:rPr lang="en-US" sz="2800" i="1" dirty="0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i="1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xã</a:t>
            </a:r>
            <a:r>
              <a:rPr lang="en-US" sz="2800" i="1" dirty="0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i="1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hội</a:t>
            </a:r>
            <a:r>
              <a:rPr lang="en-US" sz="2800" i="1" dirty="0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i="1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hiện</a:t>
            </a:r>
            <a:r>
              <a:rPr lang="en-US" sz="2800" i="1" dirty="0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i="1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đại</a:t>
            </a:r>
            <a:r>
              <a:rPr lang="en-US" sz="2800" i="1" dirty="0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,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người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nói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nên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xưng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ở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ngôi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thứ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mấy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?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" name="Rounded Rectangular Callout 34"/>
          <p:cNvSpPr/>
          <p:nvPr/>
        </p:nvSpPr>
        <p:spPr>
          <a:xfrm>
            <a:off x="6766560" y="1470985"/>
            <a:ext cx="4998082" cy="2066276"/>
          </a:xfrm>
          <a:prstGeom prst="wedgeRoundRectCallout">
            <a:avLst>
              <a:gd name="adj1" fmla="val 48256"/>
              <a:gd name="adj2" fmla="val 72084"/>
              <a:gd name="adj3" fmla="val 1666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0"/>
              </a:spcAft>
              <a:tabLst>
                <a:tab pos="1386840" algn="l"/>
              </a:tabLst>
            </a:pP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Bài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nói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trình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bày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  ý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kiến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về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vấn</a:t>
            </a:r>
            <a:r>
              <a:rPr lang="en-US" sz="2800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đề</a:t>
            </a:r>
            <a:r>
              <a:rPr lang="en-US" sz="2800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văn</a:t>
            </a:r>
            <a:r>
              <a:rPr lang="en-US" sz="2800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hóa</a:t>
            </a:r>
            <a:r>
              <a:rPr lang="en-US" sz="2800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truyền</a:t>
            </a:r>
            <a:r>
              <a:rPr lang="en-US" sz="2800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thống</a:t>
            </a:r>
            <a:r>
              <a:rPr lang="en-US" sz="2800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trong</a:t>
            </a:r>
            <a:r>
              <a:rPr lang="en-US" sz="2800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xã</a:t>
            </a:r>
            <a:r>
              <a:rPr lang="en-US" sz="2800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hội</a:t>
            </a:r>
            <a:r>
              <a:rPr lang="en-US" sz="2800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hiện</a:t>
            </a:r>
            <a:r>
              <a:rPr lang="en-US" sz="2800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đại</a:t>
            </a:r>
            <a:r>
              <a:rPr lang="en-US" sz="2800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cần</a:t>
            </a:r>
            <a:r>
              <a:rPr lang="en-US" sz="2800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chú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 ý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những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yêu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cầu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nào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?</a:t>
            </a:r>
            <a:endParaRPr lang="en-US" sz="2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" name="Left-Right Arrow 23"/>
          <p:cNvSpPr/>
          <p:nvPr/>
        </p:nvSpPr>
        <p:spPr>
          <a:xfrm>
            <a:off x="4245077" y="4085304"/>
            <a:ext cx="3701845" cy="1351830"/>
          </a:xfrm>
          <a:prstGeom prst="leftRightArrow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CẶP ĐÔI CHIA SẺ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803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35" grpId="0" animBg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Data 5"/>
          <p:cNvSpPr/>
          <p:nvPr/>
        </p:nvSpPr>
        <p:spPr>
          <a:xfrm>
            <a:off x="0" y="50120"/>
            <a:ext cx="1628776" cy="600074"/>
          </a:xfrm>
          <a:prstGeom prst="flowChartInputOutpu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Ngữ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văn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 7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rush Script MT" panose="03060802040406070304" pitchFamily="66" charset="0"/>
              <a:ea typeface="+mn-ea"/>
              <a:cs typeface="+mn-cs"/>
            </a:endParaRPr>
          </a:p>
        </p:txBody>
      </p:sp>
      <p:sp>
        <p:nvSpPr>
          <p:cNvPr id="8" name="Frame 7"/>
          <p:cNvSpPr/>
          <p:nvPr/>
        </p:nvSpPr>
        <p:spPr>
          <a:xfrm>
            <a:off x="228600" y="835818"/>
            <a:ext cx="11672888" cy="5650707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1628776" y="28573"/>
            <a:ext cx="9158288" cy="728663"/>
          </a:xfrm>
          <a:prstGeom prst="roundRect">
            <a:avLst>
              <a:gd name="adj" fmla="val 50000"/>
            </a:avLst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15000"/>
              </a:lnSpc>
            </a:pPr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NÓI VÀ NGHE </a:t>
            </a:r>
          </a:p>
          <a:p>
            <a:pPr lvl="0" algn="ctr">
              <a:lnSpc>
                <a:spcPct val="115000"/>
              </a:lnSpc>
            </a:pPr>
            <a:r>
              <a:rPr lang="en-US" b="1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TRÌNH BÀY VỀ VẤN ĐỀ VĂN HÓA TRUYỀN THỐNG TRONG XÃ HỘI HIỆN ĐẠI</a:t>
            </a:r>
            <a:endParaRPr lang="en-US" dirty="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4"/>
          <a:srcRect l="46013" t="45792" r="33622" b="46790"/>
          <a:stretch>
            <a:fillRect/>
          </a:stretch>
        </p:blipFill>
        <p:spPr>
          <a:xfrm>
            <a:off x="2928937" y="792956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/>
          <a:srcRect l="46013" t="45792" r="33622" b="46790"/>
          <a:stretch>
            <a:fillRect/>
          </a:stretch>
        </p:blipFill>
        <p:spPr>
          <a:xfrm>
            <a:off x="7925593" y="800098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08871" y="757237"/>
            <a:ext cx="3761558" cy="5480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1314" t="20941" r="21005" b="17581"/>
          <a:stretch/>
        </p:blipFill>
        <p:spPr>
          <a:xfrm>
            <a:off x="4150237" y="6257925"/>
            <a:ext cx="3878825" cy="457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3272" r="22203"/>
          <a:stretch/>
        </p:blipFill>
        <p:spPr>
          <a:xfrm>
            <a:off x="11177300" y="0"/>
            <a:ext cx="587342" cy="71812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307690" y="681250"/>
            <a:ext cx="35766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Hình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thành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kiến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thức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4366" y="1238790"/>
            <a:ext cx="11330275" cy="417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200"/>
              </a:spcAft>
            </a:pP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Tìm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hiểu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chung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về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bài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nói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trình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bày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ý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kiến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về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vấn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đề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văn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hóa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truyền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thống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trong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xã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hội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hiện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đại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434367" y="2088038"/>
            <a:ext cx="4169926" cy="4013504"/>
            <a:chOff x="552355" y="1788004"/>
            <a:chExt cx="4169926" cy="3882069"/>
          </a:xfrm>
        </p:grpSpPr>
        <p:sp>
          <p:nvSpPr>
            <p:cNvPr id="11" name="Freeform 10"/>
            <p:cNvSpPr/>
            <p:nvPr/>
          </p:nvSpPr>
          <p:spPr>
            <a:xfrm>
              <a:off x="1955101" y="1859831"/>
              <a:ext cx="2767180" cy="3810242"/>
            </a:xfrm>
            <a:custGeom>
              <a:avLst/>
              <a:gdLst>
                <a:gd name="connsiteX0" fmla="*/ 0 w 2539007"/>
                <a:gd name="connsiteY0" fmla="*/ 0 h 1693518"/>
                <a:gd name="connsiteX1" fmla="*/ 2539007 w 2539007"/>
                <a:gd name="connsiteY1" fmla="*/ 0 h 1693518"/>
                <a:gd name="connsiteX2" fmla="*/ 2539007 w 2539007"/>
                <a:gd name="connsiteY2" fmla="*/ 1693518 h 1693518"/>
                <a:gd name="connsiteX3" fmla="*/ 0 w 2539007"/>
                <a:gd name="connsiteY3" fmla="*/ 1693518 h 1693518"/>
                <a:gd name="connsiteX4" fmla="*/ 0 w 2539007"/>
                <a:gd name="connsiteY4" fmla="*/ 0 h 1693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39007" h="1693518">
                  <a:moveTo>
                    <a:pt x="0" y="0"/>
                  </a:moveTo>
                  <a:lnTo>
                    <a:pt x="2539007" y="0"/>
                  </a:lnTo>
                  <a:lnTo>
                    <a:pt x="2539007" y="1693518"/>
                  </a:lnTo>
                  <a:lnTo>
                    <a:pt x="0" y="16935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tile tx="0" ty="0" sx="100000" sy="100000" flip="none" algn="tl"/>
            </a:blip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06242" tIns="106680" rIns="106679" bIns="106680" numCol="1" spcCol="1270" anchor="ctr" anchorCtr="0">
              <a:noAutofit/>
            </a:bodyPr>
            <a:lstStyle/>
            <a:p>
              <a:pPr lvl="0" algn="l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Trình</a:t>
              </a:r>
              <a:r>
                <a:rPr lang="en-US" sz="24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bày</a:t>
              </a:r>
              <a:r>
                <a:rPr lang="en-US" sz="24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ý </a:t>
              </a:r>
              <a:r>
                <a:rPr lang="en-US" sz="24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kiến</a:t>
              </a:r>
              <a:r>
                <a:rPr lang="en-US" sz="24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về</a:t>
              </a:r>
              <a:r>
                <a:rPr lang="en-US" sz="24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vấn</a:t>
              </a:r>
              <a:r>
                <a:rPr lang="en-US" sz="24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đề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văn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hóa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truyền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thống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xã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hội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hiện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đại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4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nêu</a:t>
              </a:r>
              <a:r>
                <a:rPr lang="en-US" sz="24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lên</a:t>
              </a:r>
              <a:r>
                <a:rPr lang="en-US" sz="24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sz="24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suy</a:t>
              </a:r>
              <a:r>
                <a:rPr lang="en-US" sz="24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nghĩ</a:t>
              </a:r>
              <a:r>
                <a:rPr lang="en-US" sz="24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4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đưa</a:t>
              </a:r>
              <a:r>
                <a:rPr lang="en-US" sz="24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ra</a:t>
              </a:r>
              <a:r>
                <a:rPr lang="en-US" sz="24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lí</a:t>
              </a:r>
              <a:r>
                <a:rPr lang="en-US" sz="24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lẽ</a:t>
              </a:r>
              <a:r>
                <a:rPr lang="en-US" sz="24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4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dẫn</a:t>
              </a:r>
              <a:r>
                <a:rPr lang="en-US" sz="24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chứng</a:t>
              </a:r>
              <a:r>
                <a:rPr lang="en-US" sz="24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cụ</a:t>
              </a:r>
              <a:r>
                <a:rPr lang="en-US" sz="24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thể</a:t>
              </a:r>
              <a:r>
                <a:rPr lang="en-US" sz="24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về</a:t>
              </a:r>
              <a:r>
                <a:rPr lang="en-US" sz="24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vấn</a:t>
              </a:r>
              <a:r>
                <a:rPr lang="en-US" sz="24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đề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ấy</a:t>
              </a:r>
              <a:r>
                <a:rPr lang="en-US" sz="24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sz="24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làm</a:t>
              </a:r>
              <a:r>
                <a:rPr lang="en-US" sz="24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sáng</a:t>
              </a:r>
              <a:r>
                <a:rPr lang="en-US" sz="24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tỏ</a:t>
              </a:r>
              <a:r>
                <a:rPr lang="en-US" sz="24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sz="24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ý </a:t>
              </a:r>
              <a:r>
                <a:rPr lang="en-US" sz="24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kiến</a:t>
              </a:r>
              <a:r>
                <a:rPr lang="en-US" sz="24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4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sz="24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</a:t>
              </a:r>
              <a:r>
                <a:rPr lang="en-US" sz="24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Freeform 11"/>
            <p:cNvSpPr/>
            <p:nvPr/>
          </p:nvSpPr>
          <p:spPr>
            <a:xfrm>
              <a:off x="552355" y="1788004"/>
              <a:ext cx="1692671" cy="1244203"/>
            </a:xfrm>
            <a:custGeom>
              <a:avLst/>
              <a:gdLst>
                <a:gd name="connsiteX0" fmla="*/ 0 w 1692671"/>
                <a:gd name="connsiteY0" fmla="*/ 846336 h 1692671"/>
                <a:gd name="connsiteX1" fmla="*/ 846336 w 1692671"/>
                <a:gd name="connsiteY1" fmla="*/ 0 h 1692671"/>
                <a:gd name="connsiteX2" fmla="*/ 1692672 w 1692671"/>
                <a:gd name="connsiteY2" fmla="*/ 846336 h 1692671"/>
                <a:gd name="connsiteX3" fmla="*/ 846336 w 1692671"/>
                <a:gd name="connsiteY3" fmla="*/ 1692672 h 1692671"/>
                <a:gd name="connsiteX4" fmla="*/ 0 w 1692671"/>
                <a:gd name="connsiteY4" fmla="*/ 846336 h 1692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92671" h="1692671">
                  <a:moveTo>
                    <a:pt x="0" y="846336"/>
                  </a:moveTo>
                  <a:cubicBezTo>
                    <a:pt x="0" y="378918"/>
                    <a:pt x="378918" y="0"/>
                    <a:pt x="846336" y="0"/>
                  </a:cubicBezTo>
                  <a:cubicBezTo>
                    <a:pt x="1313754" y="0"/>
                    <a:pt x="1692672" y="378918"/>
                    <a:pt x="1692672" y="846336"/>
                  </a:cubicBezTo>
                  <a:cubicBezTo>
                    <a:pt x="1692672" y="1313754"/>
                    <a:pt x="1313754" y="1692672"/>
                    <a:pt x="846336" y="1692672"/>
                  </a:cubicBezTo>
                  <a:cubicBezTo>
                    <a:pt x="378918" y="1692672"/>
                    <a:pt x="0" y="1313754"/>
                    <a:pt x="0" y="846336"/>
                  </a:cubicBezTo>
                  <a:close/>
                </a:path>
              </a:pathLst>
            </a:cu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47886" tIns="247886" rIns="247886" bIns="247886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lang="en-US" sz="2800" b="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sz="2800" b="1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Định</a:t>
              </a:r>
              <a:r>
                <a:rPr lang="en-US" sz="2800" b="1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nghĩa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endPara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736398" y="2162296"/>
            <a:ext cx="6782502" cy="3939245"/>
            <a:chOff x="2032000" y="1462120"/>
            <a:chExt cx="8128000" cy="4676212"/>
          </a:xfrm>
        </p:grpSpPr>
        <p:sp>
          <p:nvSpPr>
            <p:cNvPr id="18" name="Freeform 17"/>
            <p:cNvSpPr/>
            <p:nvPr/>
          </p:nvSpPr>
          <p:spPr>
            <a:xfrm>
              <a:off x="2032000" y="1462120"/>
              <a:ext cx="8128000" cy="883147"/>
            </a:xfrm>
            <a:custGeom>
              <a:avLst/>
              <a:gdLst>
                <a:gd name="connsiteX0" fmla="*/ 0 w 8128000"/>
                <a:gd name="connsiteY0" fmla="*/ 0 h 1625600"/>
                <a:gd name="connsiteX1" fmla="*/ 8128000 w 8128000"/>
                <a:gd name="connsiteY1" fmla="*/ 0 h 1625600"/>
                <a:gd name="connsiteX2" fmla="*/ 8128000 w 8128000"/>
                <a:gd name="connsiteY2" fmla="*/ 1625600 h 1625600"/>
                <a:gd name="connsiteX3" fmla="*/ 0 w 8128000"/>
                <a:gd name="connsiteY3" fmla="*/ 1625600 h 1625600"/>
                <a:gd name="connsiteX4" fmla="*/ 0 w 8128000"/>
                <a:gd name="connsiteY4" fmla="*/ 0 h 162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28000" h="1625600">
                  <a:moveTo>
                    <a:pt x="0" y="0"/>
                  </a:moveTo>
                  <a:lnTo>
                    <a:pt x="8128000" y="0"/>
                  </a:lnTo>
                  <a:lnTo>
                    <a:pt x="8128000" y="1625600"/>
                  </a:lnTo>
                  <a:lnTo>
                    <a:pt x="0" y="16256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shade val="8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vi-VN" sz="2400" b="1" kern="1200" dirty="0" smtClean="0">
                  <a:latin typeface="+mj-lt"/>
                </a:rPr>
                <a:t>2. Yêu cầu chung: </a:t>
              </a:r>
              <a:r>
                <a:rPr lang="vi-VN" sz="2400" kern="1200" dirty="0" smtClean="0">
                  <a:latin typeface="+mj-lt"/>
                </a:rPr>
                <a:t>Để trình bày ý kiến về một vấn đề, các em cần:</a:t>
              </a:r>
              <a:endParaRPr lang="en-US" sz="2400" kern="1200" dirty="0">
                <a:latin typeface="+mj-lt"/>
              </a:endParaRPr>
            </a:p>
          </p:txBody>
        </p:sp>
        <p:sp>
          <p:nvSpPr>
            <p:cNvPr id="19" name="Freeform 18"/>
            <p:cNvSpPr/>
            <p:nvPr/>
          </p:nvSpPr>
          <p:spPr>
            <a:xfrm>
              <a:off x="2052786" y="2400318"/>
              <a:ext cx="2095280" cy="3413760"/>
            </a:xfrm>
            <a:custGeom>
              <a:avLst/>
              <a:gdLst>
                <a:gd name="connsiteX0" fmla="*/ 0 w 2032000"/>
                <a:gd name="connsiteY0" fmla="*/ 0 h 3413760"/>
                <a:gd name="connsiteX1" fmla="*/ 2032000 w 2032000"/>
                <a:gd name="connsiteY1" fmla="*/ 0 h 3413760"/>
                <a:gd name="connsiteX2" fmla="*/ 2032000 w 2032000"/>
                <a:gd name="connsiteY2" fmla="*/ 3413760 h 3413760"/>
                <a:gd name="connsiteX3" fmla="*/ 0 w 2032000"/>
                <a:gd name="connsiteY3" fmla="*/ 3413760 h 3413760"/>
                <a:gd name="connsiteX4" fmla="*/ 0 w 2032000"/>
                <a:gd name="connsiteY4" fmla="*/ 0 h 3413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32000" h="3413760">
                  <a:moveTo>
                    <a:pt x="0" y="0"/>
                  </a:moveTo>
                  <a:lnTo>
                    <a:pt x="2032000" y="0"/>
                  </a:lnTo>
                  <a:lnTo>
                    <a:pt x="2032000" y="3413760"/>
                  </a:lnTo>
                  <a:lnTo>
                    <a:pt x="0" y="341376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vi-VN" sz="24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Xác định vấn đề </a:t>
              </a:r>
              <a:r>
                <a:rPr lang="en-US" sz="24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định</a:t>
              </a:r>
              <a:r>
                <a:rPr lang="en-US" sz="24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trình</a:t>
              </a:r>
              <a:r>
                <a:rPr lang="en-US" sz="24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bày</a:t>
              </a:r>
              <a:r>
                <a:rPr lang="en-US" sz="24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ý </a:t>
              </a:r>
              <a:r>
                <a:rPr lang="en-US" sz="24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kiến</a:t>
              </a:r>
              <a:r>
                <a:rPr lang="en-US" sz="24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endParaRPr lang="vi-VN" sz="24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Freeform 19"/>
            <p:cNvSpPr/>
            <p:nvPr/>
          </p:nvSpPr>
          <p:spPr>
            <a:xfrm>
              <a:off x="4148067" y="2345267"/>
              <a:ext cx="2418771" cy="3413760"/>
            </a:xfrm>
            <a:custGeom>
              <a:avLst/>
              <a:gdLst>
                <a:gd name="connsiteX0" fmla="*/ 0 w 2032000"/>
                <a:gd name="connsiteY0" fmla="*/ 0 h 3413760"/>
                <a:gd name="connsiteX1" fmla="*/ 2032000 w 2032000"/>
                <a:gd name="connsiteY1" fmla="*/ 0 h 3413760"/>
                <a:gd name="connsiteX2" fmla="*/ 2032000 w 2032000"/>
                <a:gd name="connsiteY2" fmla="*/ 3413760 h 3413760"/>
                <a:gd name="connsiteX3" fmla="*/ 0 w 2032000"/>
                <a:gd name="connsiteY3" fmla="*/ 3413760 h 3413760"/>
                <a:gd name="connsiteX4" fmla="*/ 0 w 2032000"/>
                <a:gd name="connsiteY4" fmla="*/ 0 h 3413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32000" h="3413760">
                  <a:moveTo>
                    <a:pt x="0" y="0"/>
                  </a:moveTo>
                  <a:lnTo>
                    <a:pt x="2032000" y="0"/>
                  </a:lnTo>
                  <a:lnTo>
                    <a:pt x="2032000" y="3413760"/>
                  </a:lnTo>
                  <a:lnTo>
                    <a:pt x="0" y="341376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vi-VN" sz="24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Tìm ý và lập dàn ý cho bài nói: Xác định hệ thống lí lẽ và bằng chứng để thuyết phục </a:t>
              </a:r>
              <a:r>
                <a:rPr lang="en-US" sz="24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mọi</a:t>
              </a:r>
              <a:r>
                <a:rPr lang="en-US" sz="24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endPara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Freeform 20"/>
            <p:cNvSpPr/>
            <p:nvPr/>
          </p:nvSpPr>
          <p:spPr>
            <a:xfrm>
              <a:off x="6566839" y="2345267"/>
              <a:ext cx="1872854" cy="3413760"/>
            </a:xfrm>
            <a:custGeom>
              <a:avLst/>
              <a:gdLst>
                <a:gd name="connsiteX0" fmla="*/ 0 w 2032000"/>
                <a:gd name="connsiteY0" fmla="*/ 0 h 3413760"/>
                <a:gd name="connsiteX1" fmla="*/ 2032000 w 2032000"/>
                <a:gd name="connsiteY1" fmla="*/ 0 h 3413760"/>
                <a:gd name="connsiteX2" fmla="*/ 2032000 w 2032000"/>
                <a:gd name="connsiteY2" fmla="*/ 3413760 h 3413760"/>
                <a:gd name="connsiteX3" fmla="*/ 0 w 2032000"/>
                <a:gd name="connsiteY3" fmla="*/ 3413760 h 3413760"/>
                <a:gd name="connsiteX4" fmla="*/ 0 w 2032000"/>
                <a:gd name="connsiteY4" fmla="*/ 0 h 3413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32000" h="3413760">
                  <a:moveTo>
                    <a:pt x="0" y="0"/>
                  </a:moveTo>
                  <a:lnTo>
                    <a:pt x="2032000" y="0"/>
                  </a:lnTo>
                  <a:lnTo>
                    <a:pt x="2032000" y="3413760"/>
                  </a:lnTo>
                  <a:lnTo>
                    <a:pt x="0" y="341376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vi-VN" sz="2400" kern="1200" dirty="0" smtClean="0">
                  <a:latin typeface="+mj-lt"/>
                </a:rPr>
                <a:t>Thực hành trình bày ý kiến trước lớp</a:t>
              </a:r>
              <a:endParaRPr lang="en-US" sz="2400" kern="1200" dirty="0">
                <a:latin typeface="+mj-lt"/>
              </a:endParaRPr>
            </a:p>
          </p:txBody>
        </p:sp>
        <p:sp>
          <p:nvSpPr>
            <p:cNvPr id="22" name="Freeform 21"/>
            <p:cNvSpPr/>
            <p:nvPr/>
          </p:nvSpPr>
          <p:spPr>
            <a:xfrm>
              <a:off x="8439693" y="2345266"/>
              <a:ext cx="1720307" cy="3413760"/>
            </a:xfrm>
            <a:custGeom>
              <a:avLst/>
              <a:gdLst>
                <a:gd name="connsiteX0" fmla="*/ 0 w 2032000"/>
                <a:gd name="connsiteY0" fmla="*/ 0 h 3413760"/>
                <a:gd name="connsiteX1" fmla="*/ 2032000 w 2032000"/>
                <a:gd name="connsiteY1" fmla="*/ 0 h 3413760"/>
                <a:gd name="connsiteX2" fmla="*/ 2032000 w 2032000"/>
                <a:gd name="connsiteY2" fmla="*/ 3413760 h 3413760"/>
                <a:gd name="connsiteX3" fmla="*/ 0 w 2032000"/>
                <a:gd name="connsiteY3" fmla="*/ 3413760 h 3413760"/>
                <a:gd name="connsiteX4" fmla="*/ 0 w 2032000"/>
                <a:gd name="connsiteY4" fmla="*/ 0 h 3413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32000" h="3413760">
                  <a:moveTo>
                    <a:pt x="0" y="0"/>
                  </a:moveTo>
                  <a:lnTo>
                    <a:pt x="2032000" y="0"/>
                  </a:lnTo>
                  <a:lnTo>
                    <a:pt x="2032000" y="3413760"/>
                  </a:lnTo>
                  <a:lnTo>
                    <a:pt x="0" y="341376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vi-VN" sz="24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Chuẩn bị thêm tranh ảnh</a:t>
              </a:r>
              <a:r>
                <a:rPr lang="en-US" sz="24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video, </a:t>
              </a:r>
              <a:r>
                <a:rPr lang="en-US" sz="24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thiết</a:t>
              </a:r>
              <a:r>
                <a:rPr lang="en-US" sz="24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bị</a:t>
              </a:r>
              <a:r>
                <a:rPr lang="en-US" sz="24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hỗ</a:t>
              </a:r>
              <a:r>
                <a:rPr lang="en-US" sz="24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trợ</a:t>
              </a:r>
              <a:r>
                <a:rPr lang="en-US" sz="24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(</a:t>
              </a:r>
              <a:r>
                <a:rPr lang="en-US" sz="24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nếu</a:t>
              </a:r>
              <a:r>
                <a:rPr lang="en-US" sz="24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cần</a:t>
              </a:r>
              <a:r>
                <a:rPr lang="en-US" sz="24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2032000" y="5759026"/>
              <a:ext cx="8128000" cy="379306"/>
            </a:xfrm>
            <a:prstGeom prst="rect">
              <a:avLst/>
            </a:prstGeom>
          </p:spPr>
          <p:style>
            <a:lnRef idx="0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shade val="8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</p:spTree>
    <p:extLst>
      <p:ext uri="{BB962C8B-B14F-4D97-AF65-F5344CB8AC3E}">
        <p14:creationId xmlns:p14="http://schemas.microsoft.com/office/powerpoint/2010/main" val="2920146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Data 5"/>
          <p:cNvSpPr/>
          <p:nvPr/>
        </p:nvSpPr>
        <p:spPr>
          <a:xfrm>
            <a:off x="0" y="50120"/>
            <a:ext cx="1628776" cy="600074"/>
          </a:xfrm>
          <a:prstGeom prst="flowChartInputOutpu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Ngữ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văn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 7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rush Script MT" panose="03060802040406070304" pitchFamily="66" charset="0"/>
              <a:ea typeface="+mn-ea"/>
              <a:cs typeface="+mn-cs"/>
            </a:endParaRPr>
          </a:p>
        </p:txBody>
      </p:sp>
      <p:sp>
        <p:nvSpPr>
          <p:cNvPr id="8" name="Frame 7"/>
          <p:cNvSpPr/>
          <p:nvPr/>
        </p:nvSpPr>
        <p:spPr>
          <a:xfrm>
            <a:off x="228600" y="835818"/>
            <a:ext cx="11672888" cy="5650707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1628776" y="28573"/>
            <a:ext cx="9158288" cy="728663"/>
          </a:xfrm>
          <a:prstGeom prst="roundRect">
            <a:avLst>
              <a:gd name="adj" fmla="val 50000"/>
            </a:avLst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15000"/>
              </a:lnSpc>
            </a:pPr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NÓI VÀ NGHE </a:t>
            </a:r>
          </a:p>
          <a:p>
            <a:pPr lvl="0" algn="ctr">
              <a:lnSpc>
                <a:spcPct val="115000"/>
              </a:lnSpc>
            </a:pPr>
            <a:r>
              <a:rPr lang="en-US" b="1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TRÌNH BÀY VỀ VẤN ĐỀ VĂN HÓA TRUYỀN THỐNG TRONG XÃ HỘI HIỆN ĐẠI</a:t>
            </a:r>
            <a:endParaRPr lang="en-US" dirty="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4"/>
          <a:srcRect l="46013" t="45792" r="33622" b="46790"/>
          <a:stretch>
            <a:fillRect/>
          </a:stretch>
        </p:blipFill>
        <p:spPr>
          <a:xfrm>
            <a:off x="2928937" y="792956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/>
          <a:srcRect l="46013" t="45792" r="33622" b="46790"/>
          <a:stretch>
            <a:fillRect/>
          </a:stretch>
        </p:blipFill>
        <p:spPr>
          <a:xfrm>
            <a:off x="7925593" y="800098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08871" y="757237"/>
            <a:ext cx="3761558" cy="5480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1314" t="20941" r="21005" b="17581"/>
          <a:stretch/>
        </p:blipFill>
        <p:spPr>
          <a:xfrm>
            <a:off x="4150237" y="6257925"/>
            <a:ext cx="3878825" cy="457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3272" r="22203"/>
          <a:stretch/>
        </p:blipFill>
        <p:spPr>
          <a:xfrm>
            <a:off x="11177300" y="0"/>
            <a:ext cx="587342" cy="71812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255950" y="668810"/>
            <a:ext cx="3714479" cy="548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Thực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hành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nói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nghe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0"/>
          <a:srcRect b="16834"/>
          <a:stretch/>
        </p:blipFill>
        <p:spPr>
          <a:xfrm>
            <a:off x="814388" y="1327080"/>
            <a:ext cx="10133214" cy="458327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560320" y="2765541"/>
            <a:ext cx="696606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spcBef>
                <a:spcPts val="600"/>
              </a:spcBef>
              <a:spcAft>
                <a:spcPts val="0"/>
              </a:spcAft>
            </a:pPr>
            <a:r>
              <a:rPr lang="vi-VN" sz="3200" b="1" i="1" u="sng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Đề bài</a:t>
            </a:r>
            <a:r>
              <a:rPr lang="vi-VN" sz="3200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: </a:t>
            </a:r>
            <a:r>
              <a:rPr lang="en-US" sz="3200" dirty="0" err="1" smtClean="0">
                <a:latin typeface="Times New Roman" panose="02020603050405020304" pitchFamily="18" charset="0"/>
                <a:ea typeface="MS Mincho"/>
              </a:rPr>
              <a:t>Nhiều</a:t>
            </a:r>
            <a:r>
              <a:rPr lang="en-US" sz="3200" dirty="0" smtClean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MS Mincho"/>
              </a:rPr>
              <a:t>người</a:t>
            </a:r>
            <a:r>
              <a:rPr lang="en-US" sz="3200" dirty="0" smtClean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MS Mincho"/>
              </a:rPr>
              <a:t>cho</a:t>
            </a:r>
            <a:r>
              <a:rPr lang="en-US" sz="3200" dirty="0" smtClean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MS Mincho"/>
              </a:rPr>
              <a:t>rằng</a:t>
            </a:r>
            <a:r>
              <a:rPr lang="en-US" sz="3200" dirty="0" smtClean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MS Mincho"/>
              </a:rPr>
              <a:t>n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ên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giữ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gìn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phát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huy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làng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nghề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truyền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thống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xã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hội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đại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Ý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kiến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vấn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đề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trên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như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thế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3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0140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Data 5"/>
          <p:cNvSpPr/>
          <p:nvPr/>
        </p:nvSpPr>
        <p:spPr>
          <a:xfrm>
            <a:off x="0" y="50120"/>
            <a:ext cx="1628776" cy="600074"/>
          </a:xfrm>
          <a:prstGeom prst="flowChartInputOutpu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Ngữ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văn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 7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rush Script MT" panose="03060802040406070304" pitchFamily="66" charset="0"/>
              <a:ea typeface="+mn-ea"/>
              <a:cs typeface="+mn-cs"/>
            </a:endParaRPr>
          </a:p>
        </p:txBody>
      </p:sp>
      <p:sp>
        <p:nvSpPr>
          <p:cNvPr id="8" name="Frame 7"/>
          <p:cNvSpPr/>
          <p:nvPr/>
        </p:nvSpPr>
        <p:spPr>
          <a:xfrm>
            <a:off x="228600" y="835818"/>
            <a:ext cx="11672888" cy="5650707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1628776" y="28573"/>
            <a:ext cx="9158288" cy="728663"/>
          </a:xfrm>
          <a:prstGeom prst="roundRect">
            <a:avLst>
              <a:gd name="adj" fmla="val 50000"/>
            </a:avLst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15000"/>
              </a:lnSpc>
            </a:pPr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NÓI VÀ NGHE </a:t>
            </a:r>
          </a:p>
          <a:p>
            <a:pPr lvl="0" algn="ctr">
              <a:lnSpc>
                <a:spcPct val="115000"/>
              </a:lnSpc>
            </a:pPr>
            <a:r>
              <a:rPr lang="en-US" b="1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TRÌNH BÀY VỀ VẤN ĐỀ VĂN HÓA TRUYỀN THỐNG TRONG XÃ HỘI HIỆN ĐẠI</a:t>
            </a:r>
            <a:endParaRPr lang="en-US" dirty="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4"/>
          <a:srcRect l="46013" t="45792" r="33622" b="46790"/>
          <a:stretch>
            <a:fillRect/>
          </a:stretch>
        </p:blipFill>
        <p:spPr>
          <a:xfrm>
            <a:off x="2928937" y="792956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/>
          <a:srcRect l="46013" t="45792" r="33622" b="46790"/>
          <a:stretch>
            <a:fillRect/>
          </a:stretch>
        </p:blipFill>
        <p:spPr>
          <a:xfrm>
            <a:off x="7925593" y="800098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08871" y="757237"/>
            <a:ext cx="3761558" cy="5480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1314" t="20941" r="21005" b="17581"/>
          <a:stretch/>
        </p:blipFill>
        <p:spPr>
          <a:xfrm>
            <a:off x="4150237" y="6257925"/>
            <a:ext cx="3878825" cy="457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3272" r="22203"/>
          <a:stretch/>
        </p:blipFill>
        <p:spPr>
          <a:xfrm>
            <a:off x="11177300" y="0"/>
            <a:ext cx="587342" cy="71812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255950" y="668810"/>
            <a:ext cx="3714479" cy="548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Thực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hành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nói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nghe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16006" y="1031258"/>
            <a:ext cx="6096000" cy="108337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I.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Trước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khi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nói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1.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Chuẩn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bị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nội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dung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nói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ight Arrow Callout 3"/>
          <p:cNvSpPr/>
          <p:nvPr/>
        </p:nvSpPr>
        <p:spPr>
          <a:xfrm>
            <a:off x="1091381" y="2300256"/>
            <a:ext cx="3058856" cy="3543332"/>
          </a:xfrm>
          <a:prstGeom prst="rightArrowCallout">
            <a:avLst>
              <a:gd name="adj1" fmla="val 43962"/>
              <a:gd name="adj2" fmla="val 32984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Xác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định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đề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tài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,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người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nghe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,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mục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đích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,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không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gian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và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thời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gian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nói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(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trình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bày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).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143919" y="1957023"/>
            <a:ext cx="9552087" cy="2199417"/>
            <a:chOff x="2032000" y="2345231"/>
            <a:chExt cx="8127999" cy="2317077"/>
          </a:xfrm>
        </p:grpSpPr>
        <p:sp>
          <p:nvSpPr>
            <p:cNvPr id="15" name="Left Brace 14"/>
            <p:cNvSpPr/>
            <p:nvPr/>
          </p:nvSpPr>
          <p:spPr>
            <a:xfrm>
              <a:off x="4063999" y="2359772"/>
              <a:ext cx="406400" cy="1173655"/>
            </a:xfrm>
            <a:prstGeom prst="leftBrace">
              <a:avLst>
                <a:gd name="adj1" fmla="val 35000"/>
                <a:gd name="adj2" fmla="val 50000"/>
              </a:avLst>
            </a:prstGeom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4632959" y="2345231"/>
              <a:ext cx="5527040" cy="1264298"/>
            </a:xfrm>
            <a:custGeom>
              <a:avLst/>
              <a:gdLst>
                <a:gd name="connsiteX0" fmla="*/ 0 w 5527040"/>
                <a:gd name="connsiteY0" fmla="*/ 0 h 1337737"/>
                <a:gd name="connsiteX1" fmla="*/ 5527040 w 5527040"/>
                <a:gd name="connsiteY1" fmla="*/ 0 h 1337737"/>
                <a:gd name="connsiteX2" fmla="*/ 5527040 w 5527040"/>
                <a:gd name="connsiteY2" fmla="*/ 1337737 h 1337737"/>
                <a:gd name="connsiteX3" fmla="*/ 0 w 5527040"/>
                <a:gd name="connsiteY3" fmla="*/ 1337737 h 1337737"/>
                <a:gd name="connsiteX4" fmla="*/ 0 w 5527040"/>
                <a:gd name="connsiteY4" fmla="*/ 0 h 1337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27040" h="1337737">
                  <a:moveTo>
                    <a:pt x="0" y="0"/>
                  </a:moveTo>
                  <a:lnTo>
                    <a:pt x="5527040" y="0"/>
                  </a:lnTo>
                  <a:lnTo>
                    <a:pt x="5527040" y="1337737"/>
                  </a:lnTo>
                  <a:lnTo>
                    <a:pt x="0" y="1337737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marL="285750" lvl="1" indent="-28575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Vấn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đề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cần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trình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bày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nên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giữ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gìn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phát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triển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làng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nghề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truyền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thống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xã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hội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hiện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đại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hay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Freeform 16"/>
            <p:cNvSpPr/>
            <p:nvPr/>
          </p:nvSpPr>
          <p:spPr>
            <a:xfrm>
              <a:off x="2032000" y="3717168"/>
              <a:ext cx="2032000" cy="930600"/>
            </a:xfrm>
            <a:custGeom>
              <a:avLst/>
              <a:gdLst>
                <a:gd name="connsiteX0" fmla="*/ 0 w 2032000"/>
                <a:gd name="connsiteY0" fmla="*/ 0 h 930600"/>
                <a:gd name="connsiteX1" fmla="*/ 2032000 w 2032000"/>
                <a:gd name="connsiteY1" fmla="*/ 0 h 930600"/>
                <a:gd name="connsiteX2" fmla="*/ 2032000 w 2032000"/>
                <a:gd name="connsiteY2" fmla="*/ 930600 h 930600"/>
                <a:gd name="connsiteX3" fmla="*/ 0 w 2032000"/>
                <a:gd name="connsiteY3" fmla="*/ 930600 h 930600"/>
                <a:gd name="connsiteX4" fmla="*/ 0 w 2032000"/>
                <a:gd name="connsiteY4" fmla="*/ 0 h 93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32000" h="930600">
                  <a:moveTo>
                    <a:pt x="0" y="0"/>
                  </a:moveTo>
                  <a:lnTo>
                    <a:pt x="2032000" y="0"/>
                  </a:lnTo>
                  <a:lnTo>
                    <a:pt x="2032000" y="930600"/>
                  </a:lnTo>
                  <a:lnTo>
                    <a:pt x="0" y="9306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9136" tIns="71120" rIns="199136" bIns="71120" numCol="1" spcCol="1270" anchor="ctr" anchorCtr="0">
              <a:noAutofit/>
            </a:bodyPr>
            <a:lstStyle/>
            <a:p>
              <a:pPr lvl="0" algn="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Left Brace 17"/>
            <p:cNvSpPr/>
            <p:nvPr/>
          </p:nvSpPr>
          <p:spPr>
            <a:xfrm>
              <a:off x="4063999" y="3702627"/>
              <a:ext cx="406400" cy="959681"/>
            </a:xfrm>
            <a:prstGeom prst="leftBrace">
              <a:avLst>
                <a:gd name="adj1" fmla="val 35000"/>
                <a:gd name="adj2" fmla="val 50000"/>
              </a:avLst>
            </a:prstGeom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Freeform 18"/>
            <p:cNvSpPr/>
            <p:nvPr/>
          </p:nvSpPr>
          <p:spPr>
            <a:xfrm>
              <a:off x="4632959" y="3702627"/>
              <a:ext cx="5527040" cy="959681"/>
            </a:xfrm>
            <a:custGeom>
              <a:avLst/>
              <a:gdLst>
                <a:gd name="connsiteX0" fmla="*/ 0 w 5527040"/>
                <a:gd name="connsiteY0" fmla="*/ 0 h 959681"/>
                <a:gd name="connsiteX1" fmla="*/ 5527040 w 5527040"/>
                <a:gd name="connsiteY1" fmla="*/ 0 h 959681"/>
                <a:gd name="connsiteX2" fmla="*/ 5527040 w 5527040"/>
                <a:gd name="connsiteY2" fmla="*/ 959681 h 959681"/>
                <a:gd name="connsiteX3" fmla="*/ 0 w 5527040"/>
                <a:gd name="connsiteY3" fmla="*/ 959681 h 959681"/>
                <a:gd name="connsiteX4" fmla="*/ 0 w 5527040"/>
                <a:gd name="connsiteY4" fmla="*/ 0 h 959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27040" h="959681">
                  <a:moveTo>
                    <a:pt x="0" y="0"/>
                  </a:moveTo>
                  <a:lnTo>
                    <a:pt x="5527040" y="0"/>
                  </a:lnTo>
                  <a:lnTo>
                    <a:pt x="5527040" y="959681"/>
                  </a:lnTo>
                  <a:lnTo>
                    <a:pt x="0" y="959681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marL="285750" lvl="1" indent="-28575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800" i="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sz="2800" i="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i="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nghe</a:t>
              </a:r>
              <a:r>
                <a:rPr lang="en-US" sz="2800" i="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2800" i="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800" i="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i="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sz="2800" i="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i="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2800" i="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i="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lớp</a:t>
              </a:r>
              <a:r>
                <a:rPr lang="en-US" sz="2800" i="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i="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cô</a:t>
              </a:r>
              <a:r>
                <a:rPr lang="en-US" sz="2800" i="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/</a:t>
              </a:r>
              <a:r>
                <a:rPr lang="en-US" sz="2800" i="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thầy</a:t>
              </a:r>
              <a:r>
                <a:rPr lang="en-US" sz="2800" i="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i="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giáo</a:t>
              </a:r>
              <a:r>
                <a:rPr lang="en-US" sz="2800" i="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061556" y="4242636"/>
            <a:ext cx="9634450" cy="1822529"/>
            <a:chOff x="2032000" y="2399258"/>
            <a:chExt cx="8127999" cy="2059481"/>
          </a:xfrm>
        </p:grpSpPr>
        <p:sp>
          <p:nvSpPr>
            <p:cNvPr id="35" name="Left Brace 34"/>
            <p:cNvSpPr/>
            <p:nvPr/>
          </p:nvSpPr>
          <p:spPr>
            <a:xfrm>
              <a:off x="4063999" y="2399258"/>
              <a:ext cx="406400" cy="930600"/>
            </a:xfrm>
            <a:prstGeom prst="leftBrace">
              <a:avLst>
                <a:gd name="adj1" fmla="val 35000"/>
                <a:gd name="adj2" fmla="val 50000"/>
              </a:avLst>
            </a:prstGeom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4632959" y="2399258"/>
              <a:ext cx="5527040" cy="930600"/>
            </a:xfrm>
            <a:custGeom>
              <a:avLst/>
              <a:gdLst>
                <a:gd name="connsiteX0" fmla="*/ 0 w 5527040"/>
                <a:gd name="connsiteY0" fmla="*/ 0 h 930600"/>
                <a:gd name="connsiteX1" fmla="*/ 5527040 w 5527040"/>
                <a:gd name="connsiteY1" fmla="*/ 0 h 930600"/>
                <a:gd name="connsiteX2" fmla="*/ 5527040 w 5527040"/>
                <a:gd name="connsiteY2" fmla="*/ 930600 h 930600"/>
                <a:gd name="connsiteX3" fmla="*/ 0 w 5527040"/>
                <a:gd name="connsiteY3" fmla="*/ 930600 h 930600"/>
                <a:gd name="connsiteX4" fmla="*/ 0 w 5527040"/>
                <a:gd name="connsiteY4" fmla="*/ 0 h 93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27040" h="930600">
                  <a:moveTo>
                    <a:pt x="0" y="0"/>
                  </a:moveTo>
                  <a:lnTo>
                    <a:pt x="5527040" y="0"/>
                  </a:lnTo>
                  <a:lnTo>
                    <a:pt x="5527040" y="930600"/>
                  </a:lnTo>
                  <a:lnTo>
                    <a:pt x="0" y="930600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marL="285750" lvl="1" indent="-28575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800" i="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2800" i="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i="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gian</a:t>
              </a:r>
              <a:r>
                <a:rPr lang="en-US" sz="2800" i="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2800" i="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lớp</a:t>
              </a:r>
              <a:r>
                <a:rPr lang="en-US" sz="2800" i="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i="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endPara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Freeform 36"/>
            <p:cNvSpPr/>
            <p:nvPr/>
          </p:nvSpPr>
          <p:spPr>
            <a:xfrm>
              <a:off x="2032000" y="3513599"/>
              <a:ext cx="2032000" cy="930600"/>
            </a:xfrm>
            <a:custGeom>
              <a:avLst/>
              <a:gdLst>
                <a:gd name="connsiteX0" fmla="*/ 0 w 2032000"/>
                <a:gd name="connsiteY0" fmla="*/ 0 h 930600"/>
                <a:gd name="connsiteX1" fmla="*/ 2032000 w 2032000"/>
                <a:gd name="connsiteY1" fmla="*/ 0 h 930600"/>
                <a:gd name="connsiteX2" fmla="*/ 2032000 w 2032000"/>
                <a:gd name="connsiteY2" fmla="*/ 930600 h 930600"/>
                <a:gd name="connsiteX3" fmla="*/ 0 w 2032000"/>
                <a:gd name="connsiteY3" fmla="*/ 930600 h 930600"/>
                <a:gd name="connsiteX4" fmla="*/ 0 w 2032000"/>
                <a:gd name="connsiteY4" fmla="*/ 0 h 93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32000" h="930600">
                  <a:moveTo>
                    <a:pt x="0" y="0"/>
                  </a:moveTo>
                  <a:lnTo>
                    <a:pt x="2032000" y="0"/>
                  </a:lnTo>
                  <a:lnTo>
                    <a:pt x="2032000" y="930600"/>
                  </a:lnTo>
                  <a:lnTo>
                    <a:pt x="0" y="9306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9136" tIns="71120" rIns="199136" bIns="71120" numCol="1" spcCol="1270" anchor="ctr" anchorCtr="0">
              <a:noAutofit/>
            </a:bodyPr>
            <a:lstStyle/>
            <a:p>
              <a:pPr lvl="0" algn="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Left Brace 37"/>
            <p:cNvSpPr/>
            <p:nvPr/>
          </p:nvSpPr>
          <p:spPr>
            <a:xfrm>
              <a:off x="4063999" y="3499058"/>
              <a:ext cx="406400" cy="959681"/>
            </a:xfrm>
            <a:prstGeom prst="leftBrace">
              <a:avLst>
                <a:gd name="adj1" fmla="val 35000"/>
                <a:gd name="adj2" fmla="val 50000"/>
              </a:avLst>
            </a:prstGeom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9" name="Freeform 38"/>
            <p:cNvSpPr/>
            <p:nvPr/>
          </p:nvSpPr>
          <p:spPr>
            <a:xfrm>
              <a:off x="4632959" y="3418656"/>
              <a:ext cx="5527040" cy="1040083"/>
            </a:xfrm>
            <a:custGeom>
              <a:avLst/>
              <a:gdLst>
                <a:gd name="connsiteX0" fmla="*/ 0 w 5527040"/>
                <a:gd name="connsiteY0" fmla="*/ 0 h 959681"/>
                <a:gd name="connsiteX1" fmla="*/ 5527040 w 5527040"/>
                <a:gd name="connsiteY1" fmla="*/ 0 h 959681"/>
                <a:gd name="connsiteX2" fmla="*/ 5527040 w 5527040"/>
                <a:gd name="connsiteY2" fmla="*/ 959681 h 959681"/>
                <a:gd name="connsiteX3" fmla="*/ 0 w 5527040"/>
                <a:gd name="connsiteY3" fmla="*/ 959681 h 959681"/>
                <a:gd name="connsiteX4" fmla="*/ 0 w 5527040"/>
                <a:gd name="connsiteY4" fmla="*/ 0 h 959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27040" h="959681">
                  <a:moveTo>
                    <a:pt x="0" y="0"/>
                  </a:moveTo>
                  <a:lnTo>
                    <a:pt x="5527040" y="0"/>
                  </a:lnTo>
                  <a:lnTo>
                    <a:pt x="5527040" y="959681"/>
                  </a:lnTo>
                  <a:lnTo>
                    <a:pt x="0" y="959681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marL="285750" lvl="1" indent="-28575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800" i="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Thời</a:t>
              </a:r>
              <a:r>
                <a:rPr lang="en-US" sz="2800" i="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i="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gian</a:t>
              </a:r>
              <a:r>
                <a:rPr lang="en-US" sz="2800" i="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2800" i="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trình</a:t>
              </a:r>
              <a:r>
                <a:rPr lang="en-US" sz="2800" i="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i="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bày</a:t>
              </a:r>
              <a:r>
                <a:rPr lang="en-US" sz="2800" i="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ý </a:t>
              </a:r>
              <a:r>
                <a:rPr lang="en-US" sz="2800" i="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kiến</a:t>
              </a:r>
              <a:r>
                <a:rPr lang="en-US" sz="2800" i="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i="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2800" i="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i="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khoảng</a:t>
              </a:r>
              <a:r>
                <a:rPr lang="en-US" sz="2800" i="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05 </a:t>
              </a:r>
              <a:r>
                <a:rPr lang="en-US" sz="2800" i="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phút</a:t>
              </a:r>
              <a:endPara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20797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Data 5"/>
          <p:cNvSpPr/>
          <p:nvPr/>
        </p:nvSpPr>
        <p:spPr>
          <a:xfrm>
            <a:off x="0" y="68736"/>
            <a:ext cx="1628776" cy="600074"/>
          </a:xfrm>
          <a:prstGeom prst="flowChartInputOutpu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Ngữ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văn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 7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rush Script MT" panose="03060802040406070304" pitchFamily="66" charset="0"/>
              <a:ea typeface="+mn-ea"/>
              <a:cs typeface="+mn-cs"/>
            </a:endParaRPr>
          </a:p>
        </p:txBody>
      </p:sp>
      <p:sp>
        <p:nvSpPr>
          <p:cNvPr id="8" name="Frame 7"/>
          <p:cNvSpPr/>
          <p:nvPr/>
        </p:nvSpPr>
        <p:spPr>
          <a:xfrm>
            <a:off x="228600" y="835818"/>
            <a:ext cx="11672888" cy="5650707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1628776" y="28573"/>
            <a:ext cx="9158288" cy="728663"/>
          </a:xfrm>
          <a:prstGeom prst="roundRect">
            <a:avLst>
              <a:gd name="adj" fmla="val 50000"/>
            </a:avLst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15000"/>
              </a:lnSpc>
            </a:pPr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NÓI VÀ NGHE </a:t>
            </a:r>
          </a:p>
          <a:p>
            <a:pPr lvl="0" algn="ctr">
              <a:lnSpc>
                <a:spcPct val="115000"/>
              </a:lnSpc>
            </a:pPr>
            <a:r>
              <a:rPr lang="en-US" b="1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TRÌNH BÀY VỀ VẤN ĐỀ VĂN HÓA TRUYỀN THỐNG TRONG XÃ HỘI HIỆN ĐẠI</a:t>
            </a:r>
            <a:endParaRPr lang="en-US" dirty="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4"/>
          <a:srcRect l="46013" t="45792" r="33622" b="46790"/>
          <a:stretch>
            <a:fillRect/>
          </a:stretch>
        </p:blipFill>
        <p:spPr>
          <a:xfrm>
            <a:off x="2928937" y="792956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/>
          <a:srcRect l="46013" t="45792" r="33622" b="46790"/>
          <a:stretch>
            <a:fillRect/>
          </a:stretch>
        </p:blipFill>
        <p:spPr>
          <a:xfrm>
            <a:off x="7925593" y="800098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08871" y="757237"/>
            <a:ext cx="3761558" cy="5480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1314" t="20941" r="21005" b="17581"/>
          <a:stretch/>
        </p:blipFill>
        <p:spPr>
          <a:xfrm>
            <a:off x="4150237" y="6257925"/>
            <a:ext cx="3878825" cy="457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3272" r="22203"/>
          <a:stretch/>
        </p:blipFill>
        <p:spPr>
          <a:xfrm>
            <a:off x="11177300" y="0"/>
            <a:ext cx="587342" cy="71812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255950" y="668810"/>
            <a:ext cx="3714479" cy="548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Thực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hành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nói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nghe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16006" y="1031258"/>
            <a:ext cx="6096000" cy="548099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I.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Trước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khi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nói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6006" y="2091657"/>
            <a:ext cx="10820400" cy="230524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*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Lập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dàn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ý: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M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</a:t>
            </a:r>
            <a:r>
              <a:rPr lang="vi-VN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bài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Lời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chào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hỏi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mở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 v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đề cần bàn luận</a:t>
            </a:r>
            <a:r>
              <a:rPr lang="vi-VN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096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Data 5"/>
          <p:cNvSpPr/>
          <p:nvPr/>
        </p:nvSpPr>
        <p:spPr>
          <a:xfrm>
            <a:off x="0" y="50120"/>
            <a:ext cx="1628776" cy="600074"/>
          </a:xfrm>
          <a:prstGeom prst="flowChartInputOutpu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Ngữ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văn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 7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rush Script MT" panose="03060802040406070304" pitchFamily="66" charset="0"/>
              <a:ea typeface="+mn-ea"/>
              <a:cs typeface="+mn-cs"/>
            </a:endParaRPr>
          </a:p>
        </p:txBody>
      </p:sp>
      <p:sp>
        <p:nvSpPr>
          <p:cNvPr id="8" name="Frame 7"/>
          <p:cNvSpPr/>
          <p:nvPr/>
        </p:nvSpPr>
        <p:spPr>
          <a:xfrm>
            <a:off x="228600" y="835818"/>
            <a:ext cx="11672888" cy="5650707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1628776" y="28573"/>
            <a:ext cx="9158288" cy="728663"/>
          </a:xfrm>
          <a:prstGeom prst="roundRect">
            <a:avLst>
              <a:gd name="adj" fmla="val 50000"/>
            </a:avLst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15000"/>
              </a:lnSpc>
            </a:pPr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NÓI VÀ NGHE </a:t>
            </a:r>
          </a:p>
          <a:p>
            <a:pPr lvl="0" algn="ctr">
              <a:lnSpc>
                <a:spcPct val="115000"/>
              </a:lnSpc>
            </a:pPr>
            <a:r>
              <a:rPr lang="en-US" b="1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TRÌNH BÀY VỀ VẤN ĐỀ VĂN HÓA TRUYỀN THỐNG TRONG XÃ HỘI HIỆN ĐẠI</a:t>
            </a:r>
            <a:endParaRPr lang="en-US" dirty="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4"/>
          <a:srcRect l="46013" t="45792" r="33622" b="46790"/>
          <a:stretch>
            <a:fillRect/>
          </a:stretch>
        </p:blipFill>
        <p:spPr>
          <a:xfrm>
            <a:off x="2928937" y="792956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/>
          <a:srcRect l="46013" t="45792" r="33622" b="46790"/>
          <a:stretch>
            <a:fillRect/>
          </a:stretch>
        </p:blipFill>
        <p:spPr>
          <a:xfrm>
            <a:off x="7925593" y="800098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08871" y="757237"/>
            <a:ext cx="3761558" cy="5480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1314" t="20941" r="21005" b="17581"/>
          <a:stretch/>
        </p:blipFill>
        <p:spPr>
          <a:xfrm>
            <a:off x="4150237" y="6257925"/>
            <a:ext cx="3878825" cy="457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3272" r="22203"/>
          <a:stretch/>
        </p:blipFill>
        <p:spPr>
          <a:xfrm>
            <a:off x="11177300" y="0"/>
            <a:ext cx="587342" cy="71812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255950" y="668810"/>
            <a:ext cx="3714479" cy="548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Thực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hành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nói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nghe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33427" y="1122401"/>
            <a:ext cx="10820400" cy="548099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*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Lập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dàn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ý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: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5742" y="1670500"/>
            <a:ext cx="1118870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vi-VN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vi-V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Thân bài</a:t>
            </a:r>
            <a:r>
              <a:rPr lang="vi-VN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Lần lượt trình bày ý kiến  theo một tr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ì</a:t>
            </a:r>
            <a:r>
              <a:rPr lang="vi-VN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 tự nhất định để làm sáng tỏ vấn đề đã nêu ở mở bài. Kết hợp với đạo cụ, ngôn ngữ cơ thể khi trình bày bài nói.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43840" algn="l"/>
              </a:tabLst>
            </a:pP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lí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lẽ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chứng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43840" algn="l"/>
              </a:tabLst>
            </a:pP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vi-VN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Mỗi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vùng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miền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đều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nghề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truyền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thống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vùng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đất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Bắc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Giang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Mai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bún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bánh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Kế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bánh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…)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5270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Data 5"/>
          <p:cNvSpPr/>
          <p:nvPr/>
        </p:nvSpPr>
        <p:spPr>
          <a:xfrm>
            <a:off x="0" y="50120"/>
            <a:ext cx="1628776" cy="600074"/>
          </a:xfrm>
          <a:prstGeom prst="flowChartInputOutpu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Ngữ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văn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 7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rush Script MT" panose="03060802040406070304" pitchFamily="66" charset="0"/>
              <a:ea typeface="+mn-ea"/>
              <a:cs typeface="+mn-cs"/>
            </a:endParaRPr>
          </a:p>
        </p:txBody>
      </p:sp>
      <p:sp>
        <p:nvSpPr>
          <p:cNvPr id="8" name="Frame 7"/>
          <p:cNvSpPr/>
          <p:nvPr/>
        </p:nvSpPr>
        <p:spPr>
          <a:xfrm>
            <a:off x="228600" y="835818"/>
            <a:ext cx="11672888" cy="5650707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1628776" y="28573"/>
            <a:ext cx="9158288" cy="728663"/>
          </a:xfrm>
          <a:prstGeom prst="roundRect">
            <a:avLst>
              <a:gd name="adj" fmla="val 50000"/>
            </a:avLst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15000"/>
              </a:lnSpc>
            </a:pPr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NÓI VÀ NGHE </a:t>
            </a:r>
          </a:p>
          <a:p>
            <a:pPr lvl="0" algn="ctr">
              <a:lnSpc>
                <a:spcPct val="115000"/>
              </a:lnSpc>
            </a:pPr>
            <a:r>
              <a:rPr lang="en-US" b="1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TRÌNH BÀY VỀ VẤN ĐỀ VĂN HÓA TRUYỀN THỐNG TRONG XÃ HỘI HIỆN ĐẠI</a:t>
            </a:r>
            <a:endParaRPr lang="en-US" dirty="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4"/>
          <a:srcRect l="46013" t="45792" r="33622" b="46790"/>
          <a:stretch>
            <a:fillRect/>
          </a:stretch>
        </p:blipFill>
        <p:spPr>
          <a:xfrm>
            <a:off x="2928937" y="792956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/>
          <a:srcRect l="46013" t="45792" r="33622" b="46790"/>
          <a:stretch>
            <a:fillRect/>
          </a:stretch>
        </p:blipFill>
        <p:spPr>
          <a:xfrm>
            <a:off x="7925593" y="800098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08871" y="757237"/>
            <a:ext cx="3761558" cy="5480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1314" t="20941" r="21005" b="17581"/>
          <a:stretch/>
        </p:blipFill>
        <p:spPr>
          <a:xfrm>
            <a:off x="4150237" y="6257925"/>
            <a:ext cx="3878825" cy="457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3272" r="22203"/>
          <a:stretch/>
        </p:blipFill>
        <p:spPr>
          <a:xfrm>
            <a:off x="11177300" y="0"/>
            <a:ext cx="587342" cy="71812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255950" y="668810"/>
            <a:ext cx="3714479" cy="548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Thực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hành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nói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nghe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26148" y="1487622"/>
            <a:ext cx="10820400" cy="548099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*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Lập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dàn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ý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: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0" y="2036165"/>
            <a:ext cx="108204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  <a:tabLst>
                <a:tab pos="247015" algn="l"/>
              </a:tabLst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vi-VN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Nêu các lí lẽ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chứng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về lợi ích của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nghề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truyền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thống</a:t>
            </a:r>
            <a:r>
              <a:rPr lang="vi-VN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247015" algn="l"/>
              </a:tabLs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++ </a:t>
            </a:r>
            <a:r>
              <a:rPr lang="vi-VN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Giữ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gìn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sắc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247015" algn="l"/>
              </a:tabLs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++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quyết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lao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địa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247015" algn="l"/>
              </a:tabLs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++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Giúp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dân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giàu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247015" algn="l"/>
              </a:tabLs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++ T</a:t>
            </a:r>
            <a:r>
              <a:rPr lang="vi-VN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ạo đòn bẩy phát triển địa </a:t>
            </a:r>
            <a:r>
              <a:rPr lang="vi-VN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endParaRPr lang="en-US" sz="2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247015" algn="l"/>
              </a:tabLst>
            </a:pP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5721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2007</TotalTime>
  <Words>1392</Words>
  <Application>Microsoft Office PowerPoint</Application>
  <PresentationFormat>Widescreen</PresentationFormat>
  <Paragraphs>142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Brush Script MT</vt:lpstr>
      <vt:lpstr>Calibri</vt:lpstr>
      <vt:lpstr>Calibri Light</vt:lpstr>
      <vt:lpstr>Matura MT Script Capitals</vt:lpstr>
      <vt:lpstr>MS Mincho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119</cp:revision>
  <dcterms:created xsi:type="dcterms:W3CDTF">2021-09-08T13:35:31Z</dcterms:created>
  <dcterms:modified xsi:type="dcterms:W3CDTF">2022-06-20T14:50:57Z</dcterms:modified>
</cp:coreProperties>
</file>