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88" r:id="rId2"/>
    <p:sldId id="258" r:id="rId3"/>
    <p:sldId id="257"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77" r:id="rId19"/>
    <p:sldId id="285" r:id="rId20"/>
    <p:sldId id="278" r:id="rId21"/>
    <p:sldId id="279" r:id="rId22"/>
    <p:sldId id="280" r:id="rId23"/>
    <p:sldId id="282" r:id="rId24"/>
    <p:sldId id="281" r:id="rId25"/>
    <p:sldId id="283" r:id="rId26"/>
    <p:sldId id="286" r:id="rId27"/>
    <p:sldId id="290" r:id="rId28"/>
    <p:sldId id="287" r:id="rId29"/>
    <p:sldId id="291" r:id="rId30"/>
    <p:sldId id="29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8/1/2021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8/1/2021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8/1/2021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8/1/2021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8/1/2021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8/1/2021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8/1/2021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8/1/2021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emf"/><Relationship Id="rId18" Type="http://schemas.openxmlformats.org/officeDocument/2006/relationships/image" Target="../media/image12.gif"/><Relationship Id="rId3" Type="http://schemas.openxmlformats.org/officeDocument/2006/relationships/audio" Target="file:///C:\WINDOWS\Help\Tours\WindowsMediaPlayer\Audio\Wav\wmpaud1.wav" TargetMode="External"/><Relationship Id="rId21" Type="http://schemas.openxmlformats.org/officeDocument/2006/relationships/image" Target="../media/image15.png"/><Relationship Id="rId7" Type="http://schemas.openxmlformats.org/officeDocument/2006/relationships/oleObject" Target="../embeddings/oleObject1.bin"/><Relationship Id="rId12" Type="http://schemas.openxmlformats.org/officeDocument/2006/relationships/image" Target="../media/image6.gif"/><Relationship Id="rId17" Type="http://schemas.openxmlformats.org/officeDocument/2006/relationships/image" Target="../media/image11.gif"/><Relationship Id="rId2" Type="http://schemas.openxmlformats.org/officeDocument/2006/relationships/audio" Target="../media/audio1.wav"/><Relationship Id="rId16" Type="http://schemas.openxmlformats.org/officeDocument/2006/relationships/image" Target="../media/image10.emf"/><Relationship Id="rId20" Type="http://schemas.openxmlformats.org/officeDocument/2006/relationships/image" Target="../media/image14.gif"/><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5.gif"/><Relationship Id="rId5" Type="http://schemas.openxmlformats.org/officeDocument/2006/relationships/notesSlide" Target="../notesSlides/notesSlide1.xml"/><Relationship Id="rId15" Type="http://schemas.openxmlformats.org/officeDocument/2006/relationships/image" Target="../media/image9.emf"/><Relationship Id="rId10" Type="http://schemas.openxmlformats.org/officeDocument/2006/relationships/image" Target="../media/image4.jpeg"/><Relationship Id="rId19" Type="http://schemas.openxmlformats.org/officeDocument/2006/relationships/image" Target="../media/image13.gif"/><Relationship Id="rId4" Type="http://schemas.openxmlformats.org/officeDocument/2006/relationships/slideLayout" Target="../slideLayouts/slideLayout7.xml"/><Relationship Id="rId9" Type="http://schemas.openxmlformats.org/officeDocument/2006/relationships/image" Target="../media/image3.png"/><Relationship Id="rId14" Type="http://schemas.openxmlformats.org/officeDocument/2006/relationships/image" Target="../media/image8.emf"/><Relationship Id="rId22"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34.gif"/><Relationship Id="rId5" Type="http://schemas.openxmlformats.org/officeDocument/2006/relationships/slide" Target="slide23.xml"/><Relationship Id="rId10" Type="http://schemas.openxmlformats.org/officeDocument/2006/relationships/slide" Target="slide27.xml"/><Relationship Id="rId4" Type="http://schemas.openxmlformats.org/officeDocument/2006/relationships/slide" Target="slide22.xml"/><Relationship Id="rId9"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6"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2" name="Clip" r:id="rId7" imgW="1060704" imgH="1335024" progId="MS_ClipArt_Gallery.2">
                  <p:embed/>
                </p:oleObj>
              </mc:Choice>
              <mc:Fallback>
                <p:oleObj name="Clip" r:id="rId7" imgW="1060704" imgH="1335024" progId="MS_ClipArt_Gallery.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Rot="1" noChangeAspect="1" noChangeArrowheads="1"/>
          </p:cNvPicPr>
          <p:nvPr>
            <a:wavAudioFile r:embed="rId2" name="TOUR_AAA.WAV"/>
          </p:nvPr>
        </p:nvPicPr>
        <p:blipFill>
          <a:blip r:embed="rId21">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3"/>
          </p:nvPr>
        </p:nvPicPr>
        <p:blipFill>
          <a:blip r:embed="rId21">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a:t>
            </a: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10 </a:t>
            </a: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phút)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a:t>
            </a:r>
            <a:r>
              <a:rPr lang="en-US" sz="3600" b="1">
                <a:ln w="22225">
                  <a:solidFill>
                    <a:srgbClr val="FF0000"/>
                  </a:solidFill>
                  <a:prstDash val="solid"/>
                </a:ln>
                <a:solidFill>
                  <a:srgbClr val="FFFF00"/>
                </a:solidFill>
                <a:latin typeface="Times New Roman" pitchFamily="18" charset="0"/>
                <a:cs typeface="Times New Roman" pitchFamily="18" charset="0"/>
              </a:rPr>
              <a:t>MẬT</a:t>
            </a:r>
            <a:endParaRPr lang="en-US" sz="3600" b="1">
              <a:ln w="22225">
                <a:solidFill>
                  <a:srgbClr val="FF0000"/>
                </a:solidFill>
                <a:prstDash val="solid"/>
              </a:ln>
              <a:solidFill>
                <a:srgbClr val="FFFF00"/>
              </a:solidFill>
              <a:latin typeface="Times New Roman" pitchFamily="18" charset="0"/>
              <a:cs typeface="Times New Roman" pitchFamily="18" charset="0"/>
            </a:endParaRP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smtClean="0"/>
              <a:t>Video hướng dẫn cách gấp trò chơi Đông – Tây – Nam – Bắc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a:t>
            </a:r>
            <a:r>
              <a:rPr lang="en-US" sz="2400">
                <a:latin typeface="+mj-lt"/>
              </a:rPr>
              <a:t>7/6/1954) </a:t>
            </a:r>
            <a:r>
              <a:rPr lang="en-US" sz="2400">
                <a:latin typeface="+mj-lt"/>
              </a:rPr>
              <a:t>là một nhà toán học, logic học và mật mã học người </a:t>
            </a:r>
            <a:r>
              <a:rPr lang="en-US" sz="2400">
                <a:latin typeface="+mj-lt"/>
              </a:rPr>
              <a:t>Anh</a:t>
            </a:r>
            <a:r>
              <a:rPr lang="en-US" sz="2400">
                <a:latin typeface="+mj-lt"/>
              </a:rPr>
              <a:t>, </a:t>
            </a:r>
            <a:r>
              <a:rPr lang="en-US" sz="2400">
                <a:latin typeface="+mj-lt"/>
              </a:rPr>
              <a:t>được coi là </a:t>
            </a:r>
            <a:r>
              <a:rPr lang="en-US" sz="2400">
                <a:latin typeface="+mj-lt"/>
              </a:rPr>
              <a:t>cha đẻ của ngành khoa học máy </a:t>
            </a:r>
            <a:r>
              <a:rPr lang="en-US" sz="2400">
                <a:latin typeface="+mj-lt"/>
              </a:rPr>
              <a:t>tính</a:t>
            </a:r>
            <a:r>
              <a:rPr lang="vi-VN" sz="2400">
                <a:latin typeface="+mj-lt"/>
              </a:rPr>
              <a:t>. </a:t>
            </a:r>
            <a:r>
              <a:rPr lang="vi-VN" sz="2400">
                <a:latin typeface="+mj-lt"/>
              </a:rPr>
              <a:t>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2144</Words>
  <Application>Microsoft Office PowerPoint</Application>
  <PresentationFormat>On-screen Show (4:3)</PresentationFormat>
  <Paragraphs>224</Paragraphs>
  <Slides>30</Slides>
  <Notes>1</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Century Schoolbook</vt:lpstr>
      <vt:lpstr>Wingdings</vt:lpstr>
      <vt:lpstr>Wingdings 2</vt:lpstr>
      <vt:lpstr>Calibri</vt:lpstr>
      <vt:lpstr>Times New Roman</vt:lpstr>
      <vt:lpstr>VNI-Times</vt:lpstr>
      <vt:lpstr>Verdana</vt:lpstr>
      <vt:lpstr>Tahoma</vt:lpstr>
      <vt:lpstr>Office Theme</vt:lpstr>
      <vt:lpstr>Microsoft Clip Gallery</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97</cp:revision>
  <dcterms:created xsi:type="dcterms:W3CDTF">2021-07-15T14:58:57Z</dcterms:created>
  <dcterms:modified xsi:type="dcterms:W3CDTF">2021-08-01T17:03:12Z</dcterms:modified>
</cp:coreProperties>
</file>