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8"/>
  </p:notesMasterIdLst>
  <p:sldIdLst>
    <p:sldId id="256" r:id="rId3"/>
    <p:sldId id="257" r:id="rId4"/>
    <p:sldId id="258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9" r:id="rId13"/>
    <p:sldId id="259" r:id="rId14"/>
    <p:sldId id="267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A8869-B930-48A5-9A57-92E9DDE61593}" type="datetimeFigureOut">
              <a:rPr lang="en-US" smtClean="0"/>
              <a:t>19/8/2021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D2AB3-F822-4E4D-8D78-3A769ED7B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9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2AB3-F822-4E4D-8D78-3A769ED7B9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7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2AB3-F822-4E4D-8D78-3A769ED7B9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0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7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99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3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69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3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7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2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7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2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FAA6B6-10E5-4810-BC9F-DA72D8452E73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856D55-EFBE-4F9B-8A5F-09D42CA22A9B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5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991600" cy="8382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7: ĐA DẠNG THẾ GIỚI SỐNG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33. THỰC HÀNH QUAN SÁT CÁC LOẠI NẤM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[Vietsub] Sự kỳ diệu của nấm mốc và cách chúng bám rễ vào cuộc sống loài người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8" y="2843981"/>
            <a:ext cx="4457698" cy="31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amphugia.vn/images/ckeditor/images/chao-nam-rom-300x208.jpg?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80" y="2843981"/>
            <a:ext cx="4105280" cy="30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2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28027" y="5029200"/>
            <a:ext cx="735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 sợi nấm, nằm trong cơ chất, b- cuống nấm, </a:t>
            </a:r>
            <a:b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 phiến nấm, d- mũ nấm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6250" y="1068643"/>
            <a:ext cx="8506024" cy="3657600"/>
            <a:chOff x="167148" y="910704"/>
            <a:chExt cx="8506024" cy="3657600"/>
          </a:xfrm>
        </p:grpSpPr>
        <p:pic>
          <p:nvPicPr>
            <p:cNvPr id="12290" name="Picture 2" descr="https://cdn.caythuocdangian.com/2019/12/nam-s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48" y="910704"/>
              <a:ext cx="52578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 descr="Hình dạng nấm sò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910704"/>
              <a:ext cx="2881972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5105400" y="1787004"/>
              <a:ext cx="8382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922274" y="2400291"/>
              <a:ext cx="1249926" cy="224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49711" y="3124200"/>
              <a:ext cx="1722489" cy="5678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832777" y="228600"/>
            <a:ext cx="7352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CỦA NẤM SÒ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04318" y="5892152"/>
            <a:ext cx="8229600" cy="442094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các bộ phận của một nấm quả</a:t>
            </a:r>
          </a:p>
        </p:txBody>
      </p:sp>
    </p:spTree>
    <p:extLst>
      <p:ext uri="{BB962C8B-B14F-4D97-AF65-F5344CB8AC3E}">
        <p14:creationId xmlns:p14="http://schemas.microsoft.com/office/powerpoint/2010/main" val="13686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60" y="72014"/>
            <a:ext cx="8229600" cy="487362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CÁC BỘ PHẬN CỦA MỘT SỐ MẪU NẤM</a:t>
            </a:r>
          </a:p>
        </p:txBody>
      </p:sp>
      <p:pic>
        <p:nvPicPr>
          <p:cNvPr id="13314" name="Picture 2" descr="http://tinhdoantuyenquang.vn/Image/Large/20195161435_1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3" y="662436"/>
            <a:ext cx="3810001" cy="275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335566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Nấm kim châm</a:t>
            </a:r>
          </a:p>
        </p:txBody>
      </p:sp>
      <p:pic>
        <p:nvPicPr>
          <p:cNvPr id="8" name="Picture 7" descr="Hãy thử một lần, ăn nấm rơm đi bạn!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77361"/>
            <a:ext cx="3688389" cy="27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54194" y="336508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rơm</a:t>
            </a:r>
          </a:p>
        </p:txBody>
      </p:sp>
      <p:pic>
        <p:nvPicPr>
          <p:cNvPr id="13" name="Picture 9" descr="Nấm hương có hình dáng giống chiếc ô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20849" b="8345"/>
          <a:stretch/>
        </p:blipFill>
        <p:spPr bwMode="auto">
          <a:xfrm>
            <a:off x="4939544" y="3947712"/>
            <a:ext cx="1904999" cy="27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2.bp.blogspot.com/-zjWbWCNqCjs/WqY-FuiUGPI/AAAAAAAAMvo/h5f7GKe_dlMxVtiy-zAVc0JVIzX0dmjBwCLcBGAs/s640/dac-diem-va-cong-dung-nam-dong-c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6" y="3959936"/>
            <a:ext cx="3884834" cy="27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05600" y="4740692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hương</a:t>
            </a:r>
          </a:p>
        </p:txBody>
      </p:sp>
    </p:spTree>
    <p:extLst>
      <p:ext uri="{BB962C8B-B14F-4D97-AF65-F5344CB8AC3E}">
        <p14:creationId xmlns:p14="http://schemas.microsoft.com/office/powerpoint/2010/main" val="27283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au-truc-nam-moc-tren-banh-mi-chamchu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au-truc-nam-moc-tren-banh-mi-chamchut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0375" y="5913858"/>
            <a:ext cx="838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CỦA NẤM MỐC TRẮNG Ở BÁNH MÌ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5" y="160338"/>
            <a:ext cx="8683625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7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hoc24.vn/images/summary/Untitled_10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7239"/>
          <a:stretch/>
        </p:blipFill>
        <p:spPr bwMode="auto">
          <a:xfrm>
            <a:off x="315109" y="390828"/>
            <a:ext cx="8624870" cy="340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751" y="3792482"/>
            <a:ext cx="8347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Sợi nấm thường ăn sâu vào cơ chất để lấy chất dinh dưỡng</a:t>
            </a:r>
          </a:p>
        </p:txBody>
      </p:sp>
    </p:spTree>
    <p:extLst>
      <p:ext uri="{BB962C8B-B14F-4D97-AF65-F5344CB8AC3E}">
        <p14:creationId xmlns:p14="http://schemas.microsoft.com/office/powerpoint/2010/main" val="29898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84" y="211392"/>
            <a:ext cx="8229600" cy="487362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TẬP: </a:t>
            </a:r>
            <a:b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CÁC BỘ PHẬN CỦA MỘT SỐ MẪU NẤM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7159" y="6207661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đùi gà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62288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Mộc nhĩ</a:t>
            </a:r>
          </a:p>
        </p:txBody>
      </p:sp>
      <p:pic>
        <p:nvPicPr>
          <p:cNvPr id="15362" name="Picture 2" descr="https://lh3.googleusercontent.com/proxy/QwQL0XqB1IcD2g9f55Tfsg41Lh9bJsSNvkB6dNwQgbqXAAi5geiKTeVab3OlZ1XTCQqHe3OuH3q8Nvk5PJZbTWsRnh5ESIP01yh0dcEPgoU9NSkBrPo0V_68TOYxExGWDEzfOVMfpWWH2gGeRJEUWRmqzEHu4rBeu74YlpbQU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4" y="938976"/>
            <a:ext cx="4168160" cy="52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mộc nh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r="27924"/>
          <a:stretch/>
        </p:blipFill>
        <p:spPr bwMode="auto">
          <a:xfrm>
            <a:off x="4966519" y="938976"/>
            <a:ext cx="3872681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file.hstatic.net/1000206480/file/6-486_gran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27" y="3834331"/>
            <a:ext cx="3846873" cy="23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3730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5052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theo nhóm:</a:t>
            </a:r>
          </a:p>
          <a:p>
            <a:pPr marL="0" lvl="0" indent="0" algn="just">
              <a:buNone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về cách trồng một số loại nấm (rơm, kim châm, sò, mộc nhĩ,…) </a:t>
            </a:r>
          </a:p>
          <a:p>
            <a:pPr marL="0" lvl="0" indent="0" algn="just">
              <a:buNone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và trồng thử một mẫu nấm mà nhóm có thể thực hiện được.</a:t>
            </a:r>
          </a:p>
          <a:p>
            <a:pPr marL="0" indent="0" algn="just">
              <a:buNone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M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 sản phẩm tới lớp để giới thiệu.</a:t>
            </a:r>
          </a:p>
        </p:txBody>
      </p:sp>
    </p:spTree>
    <p:extLst>
      <p:ext uri="{BB962C8B-B14F-4D97-AF65-F5344CB8AC3E}">
        <p14:creationId xmlns:p14="http://schemas.microsoft.com/office/powerpoint/2010/main" val="23083999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[Vietsub] Sự kỳ diệu của nấm mốc và cách chúng bám rễ vào cuộc sống loài người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8" y="3264288"/>
            <a:ext cx="4457698" cy="31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namphugia.vn/images/ckeditor/images/chao-nam-rom-300x208.jpg?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80" y="3279037"/>
            <a:ext cx="4105280" cy="30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1655506" y="184354"/>
            <a:ext cx="6096000" cy="278744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Hãy nêu nhanh 3 đặc điểm về nấm mà em biết.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8505425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21"/>
            <a:ext cx="8229600" cy="563562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loại nấm mốc</a:t>
            </a:r>
          </a:p>
        </p:txBody>
      </p:sp>
      <p:pic>
        <p:nvPicPr>
          <p:cNvPr id="2054" name="Picture 6" descr="phu-nu-8-bo-thuong-vuong-toi-voi-thuc-pham-bi-nam-moc-hinh-a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0" y="3886200"/>
            <a:ext cx="4154130" cy="25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ấm men, nấm mốc làm hỏng thực phẩ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0" y="903186"/>
            <a:ext cx="415413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dn.eu.twv.me/twvnet/sites/101/2019/01/29063920/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03186"/>
            <a:ext cx="41148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ấm mốc và vi sinh trên nông sản • Tin Cậy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1"/>
            <a:ext cx="4038600" cy="25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5110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uong dan trong nam kim cham tai nha don gian 3 scaled - 2 cách trồng nấm kim châm tại nhà hiệu quả đạt năng xu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uong dan trong nam kim cham tai nha don gian 3 scaled - 2 cách trồng nấm kim châm tại nhà hiệu quả đạt năng xu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 descr="D:\MINH PHƯƠNG\Tài liệu dạy học 6\Video -hinh anh\Nam\huong-dan-trong-nam-kim-cham-tai-nha-don-gian-3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2" y="95815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ãy thử một lần, ăn nấm rơm đi bạn!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11" y="3552927"/>
            <a:ext cx="3688389" cy="27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Nấm hương có hình dáng giống chiếc ô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20849" b="8345"/>
          <a:stretch/>
        </p:blipFill>
        <p:spPr bwMode="auto">
          <a:xfrm>
            <a:off x="5734676" y="468518"/>
            <a:ext cx="2570408" cy="25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3236" y="312738"/>
            <a:ext cx="5638800" cy="563562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loại </a:t>
            </a:r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nấm</a:t>
            </a:r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58921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Nấm kim châm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2815" y="630465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rơm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7152" y="302970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hương</a:t>
            </a:r>
          </a:p>
        </p:txBody>
      </p:sp>
    </p:spTree>
    <p:extLst>
      <p:ext uri="{BB962C8B-B14F-4D97-AF65-F5344CB8AC3E}">
        <p14:creationId xmlns:p14="http://schemas.microsoft.com/office/powerpoint/2010/main" val="18936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[Vietsub] Sự kỳ diệu của nấm mốc và cách chúng bám rễ vào cuộc sống loài người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2" y="3529752"/>
            <a:ext cx="4457698" cy="31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1066800" y="95865"/>
            <a:ext cx="6781800" cy="3320847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Nghiên cứu tài liệu SGK, thảo luận nhóm: </a:t>
            </a:r>
          </a:p>
          <a:p>
            <a:pPr algn="ctr"/>
            <a:r>
              <a:rPr lang="en-US" sz="3200" b="1"/>
              <a:t>Nêu cách thức quan sát một số loại nấm.</a:t>
            </a:r>
          </a:p>
        </p:txBody>
      </p:sp>
      <p:pic>
        <p:nvPicPr>
          <p:cNvPr id="7" name="Picture 9" descr="Nấm hương có hình dáng giống chiếc ô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20849" b="8345"/>
          <a:stretch/>
        </p:blipFill>
        <p:spPr bwMode="auto">
          <a:xfrm>
            <a:off x="5257799" y="3517462"/>
            <a:ext cx="2993005" cy="31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45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888" y="762000"/>
            <a:ext cx="853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Quan sát bằng mắt thường và kính lúp: hình dạng, màu sắc, cấu trúc của đám mốc trên các mẫu vật; hình dạng, xác định các bộ phận của một nấm quả.</a:t>
            </a:r>
          </a:p>
          <a:p>
            <a:pPr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Các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bước làm tiêu bản sợi nấm mốc:</a:t>
            </a:r>
          </a:p>
          <a:p>
            <a:pPr indent="339725"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B1: Dùng panh gắp một đám mốc nhỏ trên lam kính.</a:t>
            </a:r>
          </a:p>
          <a:p>
            <a:pPr indent="339725"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B2: Nhỏ 1-2 giọt nước cất lên đám mốc trên lam kính.</a:t>
            </a:r>
          </a:p>
          <a:p>
            <a:pPr indent="339725"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B3: Dùng kim tách nhẹ đám mốc thành các mảnh nhỏ.</a:t>
            </a:r>
          </a:p>
          <a:p>
            <a:pPr indent="339725"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B4: Đậy lamen lên, thấm nước thừa, quan sát dưới kính hiển vi (độ phóng đại 200-400).</a:t>
            </a:r>
          </a:p>
          <a:p>
            <a:pPr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Quan sát và ghi/vẽ lại đặc điểm. </a:t>
            </a:r>
          </a:p>
          <a:p>
            <a:pPr marL="342900" indent="-342900" algn="just">
              <a:spcBef>
                <a:spcPts val="600"/>
              </a:spcBef>
              <a:buFont typeface="Wingdings"/>
              <a:buChar char="J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Thảo luận nhóm, hoàn thiện bản báo cáo thu hoạch.</a:t>
            </a:r>
          </a:p>
          <a:p>
            <a:pPr algn="just">
              <a:spcBef>
                <a:spcPts val="600"/>
              </a:spcBef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Lưu ý: Rửa tay trước và sau khi làm thí nghiệm, đảm bảo đúng quy tắc an toàn trong phòng thí nghiệm.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6408" y="106081"/>
            <a:ext cx="7041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Cách thức quan sát một số loại nấm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166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078470"/>
              </p:ext>
            </p:extLst>
          </p:nvPr>
        </p:nvGraphicFramePr>
        <p:xfrm>
          <a:off x="259080" y="3911303"/>
          <a:ext cx="8732519" cy="22035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5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7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4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88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06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52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45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46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Cấu tạo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Vảy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Mũ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Phiến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Cổ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Cuống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Bao gốc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Sợi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Nấm sò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Nấm kim châm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Mộc rơm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Nấm hương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89560" y="3941783"/>
            <a:ext cx="1661160" cy="763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060561" y="118329"/>
            <a:ext cx="50533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BÁO CÁO THU HOẠCH:</a:t>
            </a:r>
            <a:endParaRPr kumimoji="0" lang="en-US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</a:rPr>
              <a:t>THỰC HÀNH: QUAN SÁT CÁC LOẠI NẤM</a:t>
            </a:r>
            <a:endParaRPr kumimoji="0" lang="en-US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</a:rPr>
              <a:t>Nhóm:... Lớp:….</a:t>
            </a:r>
            <a:endParaRPr kumimoji="0" lang="en-US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250030"/>
            <a:ext cx="8991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2. Dựa trên kết quả quan sát các thành phần cấu tạo của mỗi mẫu nấm đã chuẩn bị, em hãy hoàn thành bảng theo mẫu dưới đây:</a:t>
            </a:r>
            <a:endParaRPr kumimoji="0" lang="en-US" altLang="en-US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536" y="6201006"/>
            <a:ext cx="88633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3. Vẽ hình ảnh của loại nấm đã quan sát được, chú thích các bộ phận của nấm: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82880" y="1058130"/>
            <a:ext cx="932688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n-US" altLang="en-US" sz="17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Mô tả các loại nấm mốc trên mẫu vật đã chuẩn bị theo các tiêu chí trong bảng sau:</a:t>
            </a:r>
            <a:endParaRPr lang="en-US" alt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62045"/>
              </p:ext>
            </p:extLst>
          </p:nvPr>
        </p:nvGraphicFramePr>
        <p:xfrm>
          <a:off x="228600" y="1505316"/>
          <a:ext cx="8762999" cy="16520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9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1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69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9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Tiêu chí so sánh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 trên mẫu vật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 sắc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 dạng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 tạo sợi mốc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(có thể vẽ hình)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 trắng trên bánh mì/ cơm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43840" y="1552512"/>
            <a:ext cx="284988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7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0.gstatic.com/images?q=tbn:ANd9GcQknIc0KD_TLwxwzVFOaCFz-Bj4OXkpjsx_7Q&amp;usqp=CA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 bwMode="auto">
          <a:xfrm>
            <a:off x="1905000" y="299884"/>
            <a:ext cx="359369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6066" y="48455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2937" y="150852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5395" y="103674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5060" y="197459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7685" y="261191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7518" y="4343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7183" y="525779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2537" y="452907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Vảy nấm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7118" y="980351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 nấm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7285" y="1486540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Phiến nấm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9577" y="1970187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nấm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2539" y="2581951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Cuống nấm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7287" y="4306528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gốc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9241" y="5257797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 nấm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33400" y="6022437"/>
            <a:ext cx="8229600" cy="442094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các bộ phận của một nấm quả</a:t>
            </a:r>
          </a:p>
        </p:txBody>
      </p:sp>
    </p:spTree>
    <p:extLst>
      <p:ext uri="{BB962C8B-B14F-4D97-AF65-F5344CB8AC3E}">
        <p14:creationId xmlns:p14="http://schemas.microsoft.com/office/powerpoint/2010/main" val="10836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45855"/>
            <a:ext cx="8229600" cy="442094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một nấm quả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68" y="184356"/>
            <a:ext cx="518160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41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149</TotalTime>
  <Words>575</Words>
  <Application>Microsoft Office PowerPoint</Application>
  <PresentationFormat>On-screen Show (4:3)</PresentationFormat>
  <Paragraphs>118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Civic</vt:lpstr>
      <vt:lpstr>Office Theme</vt:lpstr>
      <vt:lpstr>CHƯƠNG 7: ĐA DẠNG THẾ GIỚI SỐNG BÀI 33. THỰC HÀNH QUAN SÁT CÁC LOẠI NẤM </vt:lpstr>
      <vt:lpstr>PowerPoint Presentation</vt:lpstr>
      <vt:lpstr>Một số loại nấm mốc</vt:lpstr>
      <vt:lpstr>Một số loại nấm</vt:lpstr>
      <vt:lpstr>PowerPoint Presentation</vt:lpstr>
      <vt:lpstr>PowerPoint Presentation</vt:lpstr>
      <vt:lpstr>PowerPoint Presentation</vt:lpstr>
      <vt:lpstr>Xác định các bộ phận của một nấm quả</vt:lpstr>
      <vt:lpstr>Cấu tạo một nấm quả</vt:lpstr>
      <vt:lpstr>Xác định các bộ phận của một nấm quả</vt:lpstr>
      <vt:lpstr>XÁC ĐỊNH CÁC BỘ PHẬN CỦA MỘT SỐ MẪU NẤM</vt:lpstr>
      <vt:lpstr>PowerPoint Presentation</vt:lpstr>
      <vt:lpstr>PowerPoint Presentation</vt:lpstr>
      <vt:lpstr>LUYỆN TẬP:  XÁC ĐỊNH CÁC BỘ PHẬN CỦA MỘT SỐ MẪU NẤM</vt:lpstr>
      <vt:lpstr>VẬN DỤNG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7: ĐA DẠNG THẾ GIỚI SỐNG BÀI 9. THỰC HÀNH QUAN SÁT CÁC LOẠI NẤM</dc:title>
  <dc:creator>LaptopKT</dc:creator>
  <cp:lastModifiedBy>Admin</cp:lastModifiedBy>
  <cp:revision>84</cp:revision>
  <dcterms:created xsi:type="dcterms:W3CDTF">2021-04-17T13:36:47Z</dcterms:created>
  <dcterms:modified xsi:type="dcterms:W3CDTF">2021-08-19T13:12:48Z</dcterms:modified>
</cp:coreProperties>
</file>