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566" r:id="rId2"/>
    <p:sldId id="565" r:id="rId3"/>
    <p:sldId id="567" r:id="rId4"/>
    <p:sldId id="582" r:id="rId5"/>
    <p:sldId id="568" r:id="rId6"/>
    <p:sldId id="574" r:id="rId7"/>
    <p:sldId id="569" r:id="rId8"/>
    <p:sldId id="575" r:id="rId9"/>
    <p:sldId id="585" r:id="rId10"/>
    <p:sldId id="576" r:id="rId11"/>
    <p:sldId id="578" r:id="rId12"/>
    <p:sldId id="579" r:id="rId13"/>
    <p:sldId id="583" r:id="rId14"/>
    <p:sldId id="580" r:id="rId15"/>
    <p:sldId id="586" r:id="rId16"/>
    <p:sldId id="581" r:id="rId17"/>
    <p:sldId id="584" r:id="rId18"/>
    <p:sldId id="564" r:id="rId19"/>
    <p:sldId id="587" r:id="rId20"/>
    <p:sldId id="588" r:id="rId21"/>
    <p:sldId id="589" r:id="rId22"/>
    <p:sldId id="591" r:id="rId23"/>
    <p:sldId id="592" r:id="rId24"/>
    <p:sldId id="593" r:id="rId25"/>
    <p:sldId id="594" r:id="rId26"/>
    <p:sldId id="595" r:id="rId27"/>
    <p:sldId id="596" r:id="rId28"/>
    <p:sldId id="609" r:id="rId29"/>
    <p:sldId id="613" r:id="rId30"/>
    <p:sldId id="618" r:id="rId31"/>
    <p:sldId id="617" r:id="rId32"/>
    <p:sldId id="616" r:id="rId33"/>
    <p:sldId id="615" r:id="rId34"/>
    <p:sldId id="614" r:id="rId35"/>
    <p:sldId id="611" r:id="rId36"/>
    <p:sldId id="612" r:id="rId37"/>
    <p:sldId id="610" r:id="rId38"/>
    <p:sldId id="597" r:id="rId39"/>
    <p:sldId id="598" r:id="rId40"/>
    <p:sldId id="599" r:id="rId41"/>
    <p:sldId id="600" r:id="rId42"/>
    <p:sldId id="601" r:id="rId43"/>
    <p:sldId id="602" r:id="rId44"/>
    <p:sldId id="603" r:id="rId45"/>
    <p:sldId id="604" r:id="rId46"/>
    <p:sldId id="605" r:id="rId47"/>
    <p:sldId id="606" r:id="rId48"/>
    <p:sldId id="607" r:id="rId49"/>
    <p:sldId id="608" r:id="rId50"/>
    <p:sldId id="570" r:id="rId51"/>
    <p:sldId id="571" r:id="rId52"/>
  </p:sldIdLst>
  <p:sldSz cx="9144000" cy="6858000" type="screen4x3"/>
  <p:notesSz cx="6858000" cy="9144000"/>
  <p:custDataLst>
    <p:tags r:id="rId55"/>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8E0"/>
    <a:srgbClr val="CC0000"/>
    <a:srgbClr val="3C19CF"/>
    <a:srgbClr val="C00000"/>
    <a:srgbClr val="FF0000"/>
    <a:srgbClr val="E7A545"/>
    <a:srgbClr val="000000"/>
    <a:srgbClr val="FFCC66"/>
    <a:srgbClr val="C69F66"/>
    <a:srgbClr val="BEB4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9" autoAdjust="0"/>
    <p:restoredTop sz="93818" autoAdjust="0"/>
  </p:normalViewPr>
  <p:slideViewPr>
    <p:cSldViewPr>
      <p:cViewPr varScale="1">
        <p:scale>
          <a:sx n="69" d="100"/>
          <a:sy n="69" d="100"/>
        </p:scale>
        <p:origin x="1452" y="66"/>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95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3932B1-9914-4444-BB07-781D9E999841}" type="datetimeFigureOut">
              <a:rPr lang="en-US" smtClean="0"/>
              <a:pPr/>
              <a:t>18/8/2021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63F26D-2FE7-45FE-A9D6-D1AD928857F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78E4E95-8CED-4026-A231-B45EBC8853FE}" type="slidenum">
              <a:rPr lang="en-US" altLang="en-US"/>
              <a:pPr/>
              <a:t>‹#›</a:t>
            </a:fld>
            <a:endParaRPr lang="en-US" altLang="en-US"/>
          </a:p>
        </p:txBody>
      </p:sp>
    </p:spTree>
    <p:extLst>
      <p:ext uri="{BB962C8B-B14F-4D97-AF65-F5344CB8AC3E}">
        <p14:creationId xmlns:p14="http://schemas.microsoft.com/office/powerpoint/2010/main" val="19346006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1</a:t>
            </a:fld>
            <a:endParaRPr lang="en-US" altLang="en-US"/>
          </a:p>
        </p:txBody>
      </p:sp>
    </p:spTree>
    <p:extLst>
      <p:ext uri="{BB962C8B-B14F-4D97-AF65-F5344CB8AC3E}">
        <p14:creationId xmlns:p14="http://schemas.microsoft.com/office/powerpoint/2010/main" val="4139040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4</a:t>
            </a:fld>
            <a:endParaRPr lang="en-US" altLang="en-US"/>
          </a:p>
        </p:txBody>
      </p:sp>
    </p:spTree>
    <p:extLst>
      <p:ext uri="{BB962C8B-B14F-4D97-AF65-F5344CB8AC3E}">
        <p14:creationId xmlns:p14="http://schemas.microsoft.com/office/powerpoint/2010/main" val="3922382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5</a:t>
            </a:fld>
            <a:endParaRPr lang="en-US" altLang="en-US"/>
          </a:p>
        </p:txBody>
      </p:sp>
    </p:spTree>
    <p:extLst>
      <p:ext uri="{BB962C8B-B14F-4D97-AF65-F5344CB8AC3E}">
        <p14:creationId xmlns:p14="http://schemas.microsoft.com/office/powerpoint/2010/main" val="296661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19</a:t>
            </a:fld>
            <a:endParaRPr lang="en-US" altLang="en-US"/>
          </a:p>
        </p:txBody>
      </p:sp>
    </p:spTree>
    <p:extLst>
      <p:ext uri="{BB962C8B-B14F-4D97-AF65-F5344CB8AC3E}">
        <p14:creationId xmlns:p14="http://schemas.microsoft.com/office/powerpoint/2010/main" val="176150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20</a:t>
            </a:fld>
            <a:endParaRPr lang="en-US" altLang="en-US"/>
          </a:p>
        </p:txBody>
      </p:sp>
    </p:spTree>
    <p:extLst>
      <p:ext uri="{BB962C8B-B14F-4D97-AF65-F5344CB8AC3E}">
        <p14:creationId xmlns:p14="http://schemas.microsoft.com/office/powerpoint/2010/main" val="107388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21</a:t>
            </a:fld>
            <a:endParaRPr lang="en-US" altLang="en-US"/>
          </a:p>
        </p:txBody>
      </p:sp>
    </p:spTree>
    <p:extLst>
      <p:ext uri="{BB962C8B-B14F-4D97-AF65-F5344CB8AC3E}">
        <p14:creationId xmlns:p14="http://schemas.microsoft.com/office/powerpoint/2010/main" val="152195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36</a:t>
            </a:fld>
            <a:endParaRPr lang="en-US" altLang="en-US"/>
          </a:p>
        </p:txBody>
      </p:sp>
    </p:spTree>
    <p:extLst>
      <p:ext uri="{BB962C8B-B14F-4D97-AF65-F5344CB8AC3E}">
        <p14:creationId xmlns:p14="http://schemas.microsoft.com/office/powerpoint/2010/main" val="4020391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48</a:t>
            </a:fld>
            <a:endParaRPr lang="en-US" altLang="en-US"/>
          </a:p>
        </p:txBody>
      </p:sp>
    </p:spTree>
    <p:extLst>
      <p:ext uri="{BB962C8B-B14F-4D97-AF65-F5344CB8AC3E}">
        <p14:creationId xmlns:p14="http://schemas.microsoft.com/office/powerpoint/2010/main" val="37731536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93" name="Rectangle 21"/>
          <p:cNvSpPr>
            <a:spLocks noChangeArrowheads="1"/>
          </p:cNvSpPr>
          <p:nvPr/>
        </p:nvSpPr>
        <p:spPr bwMode="gray">
          <a:xfrm flipV="1">
            <a:off x="0" y="5334000"/>
            <a:ext cx="9144000" cy="1524000"/>
          </a:xfrm>
          <a:prstGeom prst="rect">
            <a:avLst/>
          </a:prstGeom>
          <a:gradFill rotWithShape="1">
            <a:gsLst>
              <a:gs pos="0">
                <a:schemeClr val="accent2">
                  <a:alpha val="50000"/>
                </a:schemeClr>
              </a:gs>
              <a:gs pos="100000">
                <a:schemeClr val="accent2">
                  <a:gamma/>
                  <a:tint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94" name="Picture 22" descr="artplus_music_watermelody02_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09800"/>
            <a:ext cx="2700338" cy="4659313"/>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artplus_plant_butterfly03_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038600"/>
            <a:ext cx="5891213" cy="2841625"/>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artplus_plant_butterfly03_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2000" y="3962400"/>
            <a:ext cx="282733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artplus_plant_butterfly03_j"/>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280352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artplus_plant_butterfly03_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0"/>
            <a:ext cx="8143875"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artplus_plant_butterfly03_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3717925"/>
            <a:ext cx="2230438" cy="315118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artplus_plant_butterfly03_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400" y="3165475"/>
            <a:ext cx="3001963" cy="3705225"/>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artplus_plant_butterfly03_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1447800"/>
            <a:ext cx="1417638" cy="1524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2743200" y="1066800"/>
            <a:ext cx="6172200" cy="1470025"/>
          </a:xfrm>
        </p:spPr>
        <p:txBody>
          <a:bodyPr/>
          <a:lstStyle>
            <a:lvl1pPr algn="r">
              <a:defRPr sz="3800"/>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4267200" y="2590800"/>
            <a:ext cx="4648200" cy="457200"/>
          </a:xfrm>
        </p:spPr>
        <p:txBody>
          <a:bodyPr/>
          <a:lstStyle>
            <a:lvl1pPr marL="0" indent="0" algn="r">
              <a:buFontTx/>
              <a:buNone/>
              <a:defRPr sz="1800" b="1" i="1"/>
            </a:lvl1pPr>
          </a:lstStyle>
          <a:p>
            <a:pPr lvl="0"/>
            <a:r>
              <a:rPr lang="en-US" altLang="en-US" noProof="0" smtClean="0"/>
              <a:t>Click to edit Master subtitle style</a:t>
            </a:r>
          </a:p>
        </p:txBody>
      </p:sp>
      <p:sp>
        <p:nvSpPr>
          <p:cNvPr id="3076" name="Rectangle 4"/>
          <p:cNvSpPr>
            <a:spLocks noGrp="1" noChangeArrowheads="1"/>
          </p:cNvSpPr>
          <p:nvPr>
            <p:ph type="dt" sz="half" idx="2"/>
          </p:nvPr>
        </p:nvSpPr>
        <p:spPr bwMode="auto">
          <a:xfrm>
            <a:off x="457200" y="6477000"/>
            <a:ext cx="2133600" cy="244475"/>
          </a:xfrm>
        </p:spPr>
        <p:txBody>
          <a:bodyPr/>
          <a:lstStyle>
            <a:lvl1pPr>
              <a:defRPr/>
            </a:lvl1pPr>
          </a:lstStyle>
          <a:p>
            <a:endParaRPr lang="en-US" altLang="en-US"/>
          </a:p>
        </p:txBody>
      </p:sp>
      <p:sp>
        <p:nvSpPr>
          <p:cNvPr id="3077" name="Rectangle 5"/>
          <p:cNvSpPr>
            <a:spLocks noGrp="1" noChangeArrowheads="1"/>
          </p:cNvSpPr>
          <p:nvPr>
            <p:ph type="ftr" sz="quarter" idx="3"/>
          </p:nvPr>
        </p:nvSpPr>
        <p:spPr bwMode="auto">
          <a:xfrm>
            <a:off x="6934200" y="6400800"/>
            <a:ext cx="2057400" cy="304800"/>
          </a:xfrm>
        </p:spPr>
        <p:txBody>
          <a:bodyPr/>
          <a:lstStyle>
            <a:lvl1pPr algn="l">
              <a:defRPr/>
            </a:lvl1pPr>
          </a:lstStyle>
          <a:p>
            <a:endParaRPr lang="en-US" altLang="en-US"/>
          </a:p>
        </p:txBody>
      </p:sp>
      <p:sp>
        <p:nvSpPr>
          <p:cNvPr id="3078" name="Rectangle 6"/>
          <p:cNvSpPr>
            <a:spLocks noGrp="1" noChangeArrowheads="1"/>
          </p:cNvSpPr>
          <p:nvPr>
            <p:ph type="sldNum" sz="quarter" idx="4"/>
          </p:nvPr>
        </p:nvSpPr>
        <p:spPr bwMode="auto">
          <a:xfrm>
            <a:off x="4267200" y="6426200"/>
            <a:ext cx="1066800" cy="279400"/>
          </a:xfrm>
        </p:spPr>
        <p:txBody>
          <a:bodyPr/>
          <a:lstStyle>
            <a:lvl1pPr>
              <a:defRPr/>
            </a:lvl1pPr>
          </a:lstStyle>
          <a:p>
            <a:fld id="{1817443F-7F77-45B6-9CB4-5435B3427859}" type="slidenum">
              <a:rPr lang="en-US" altLang="en-US"/>
              <a:pPr/>
              <a:t>‹#›</a:t>
            </a:fld>
            <a:endParaRPr lang="en-US" altLang="en-US"/>
          </a:p>
        </p:txBody>
      </p:sp>
      <p:sp>
        <p:nvSpPr>
          <p:cNvPr id="3091" name="Text Box 19"/>
          <p:cNvSpPr txBox="1">
            <a:spLocks noChangeArrowheads="1"/>
          </p:cNvSpPr>
          <p:nvPr/>
        </p:nvSpPr>
        <p:spPr bwMode="auto">
          <a:xfrm>
            <a:off x="152400" y="152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2400" b="1">
                <a:latin typeface="Verdana" panose="020B0604030504040204" pitchFamily="34" charset="0"/>
              </a:rPr>
              <a:t>LOGO</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p:txBody>
          <a:bodyPr/>
          <a:lstStyle>
            <a:lvl1pPr>
              <a:defRPr/>
            </a:lvl1pPr>
          </a:lstStyle>
          <a:p>
            <a:fld id="{248721E0-8C60-4374-B0C5-DAF720D19B7C}" type="slidenum">
              <a:rPr lang="en-US" altLang="en-US"/>
              <a:pPr/>
              <a:t>‹#›</a:t>
            </a:fld>
            <a:endParaRPr lang="en-US" altLang="en-US"/>
          </a:p>
        </p:txBody>
      </p:sp>
    </p:spTree>
    <p:extLst>
      <p:ext uri="{BB962C8B-B14F-4D97-AF65-F5344CB8AC3E}">
        <p14:creationId xmlns:p14="http://schemas.microsoft.com/office/powerpoint/2010/main" val="277558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6713" y="152400"/>
            <a:ext cx="2133600" cy="6143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5913" y="152400"/>
            <a:ext cx="6248400" cy="6143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p:txBody>
          <a:bodyPr/>
          <a:lstStyle>
            <a:lvl1pPr>
              <a:defRPr/>
            </a:lvl1pPr>
          </a:lstStyle>
          <a:p>
            <a:fld id="{FF970BA8-FA4D-411F-9236-0E58F45AA73A}" type="slidenum">
              <a:rPr lang="en-US" altLang="en-US"/>
              <a:pPr/>
              <a:t>‹#›</a:t>
            </a:fld>
            <a:endParaRPr lang="en-US" altLang="en-US"/>
          </a:p>
        </p:txBody>
      </p:sp>
    </p:spTree>
    <p:extLst>
      <p:ext uri="{BB962C8B-B14F-4D97-AF65-F5344CB8AC3E}">
        <p14:creationId xmlns:p14="http://schemas.microsoft.com/office/powerpoint/2010/main" val="2591416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6200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15913" y="1600200"/>
            <a:ext cx="8534400" cy="46958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 y="6400800"/>
            <a:ext cx="2133600" cy="320675"/>
          </a:xfrm>
        </p:spPr>
        <p:txBody>
          <a:bodyPr/>
          <a:lstStyle>
            <a:lvl1pPr>
              <a:defRPr/>
            </a:lvl1pPr>
          </a:lstStyle>
          <a:p>
            <a:endParaRPr lang="en-US" altLang="en-US"/>
          </a:p>
        </p:txBody>
      </p:sp>
      <p:sp>
        <p:nvSpPr>
          <p:cNvPr id="5" name="Footer Placeholder 4"/>
          <p:cNvSpPr>
            <a:spLocks noGrp="1"/>
          </p:cNvSpPr>
          <p:nvPr>
            <p:ph type="ftr" sz="quarter" idx="11"/>
          </p:nvPr>
        </p:nvSpPr>
        <p:spPr>
          <a:xfrm>
            <a:off x="5410200" y="6483350"/>
            <a:ext cx="2895600" cy="320675"/>
          </a:xfrm>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a:xfrm>
            <a:off x="4114800" y="6400800"/>
            <a:ext cx="762000" cy="320675"/>
          </a:xfrm>
        </p:spPr>
        <p:txBody>
          <a:bodyPr/>
          <a:lstStyle>
            <a:lvl1pPr>
              <a:defRPr/>
            </a:lvl1pPr>
          </a:lstStyle>
          <a:p>
            <a:fld id="{2561712F-4AA1-4CFA-A1F2-FEC6A40A2BF7}" type="slidenum">
              <a:rPr lang="en-US" altLang="en-US"/>
              <a:pPr/>
              <a:t>‹#›</a:t>
            </a:fld>
            <a:endParaRPr lang="en-US" altLang="en-US"/>
          </a:p>
        </p:txBody>
      </p:sp>
    </p:spTree>
    <p:extLst>
      <p:ext uri="{BB962C8B-B14F-4D97-AF65-F5344CB8AC3E}">
        <p14:creationId xmlns:p14="http://schemas.microsoft.com/office/powerpoint/2010/main" val="160994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p:txBody>
          <a:bodyPr/>
          <a:lstStyle>
            <a:lvl1pPr>
              <a:defRPr/>
            </a:lvl1pPr>
          </a:lstStyle>
          <a:p>
            <a:fld id="{4F4D7A64-71D5-4008-8CA0-58DEA6D4635A}" type="slidenum">
              <a:rPr lang="en-US" altLang="en-US"/>
              <a:pPr/>
              <a:t>‹#›</a:t>
            </a:fld>
            <a:endParaRPr lang="en-US" altLang="en-US"/>
          </a:p>
        </p:txBody>
      </p:sp>
    </p:spTree>
    <p:extLst>
      <p:ext uri="{BB962C8B-B14F-4D97-AF65-F5344CB8AC3E}">
        <p14:creationId xmlns:p14="http://schemas.microsoft.com/office/powerpoint/2010/main" val="28886492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p:txBody>
          <a:bodyPr/>
          <a:lstStyle>
            <a:lvl1pPr>
              <a:defRPr/>
            </a:lvl1pPr>
          </a:lstStyle>
          <a:p>
            <a:fld id="{506EF169-B510-40CE-B8F5-07F579D4437B}" type="slidenum">
              <a:rPr lang="en-US" altLang="en-US"/>
              <a:pPr/>
              <a:t>‹#›</a:t>
            </a:fld>
            <a:endParaRPr lang="en-US" altLang="en-US"/>
          </a:p>
        </p:txBody>
      </p:sp>
    </p:spTree>
    <p:extLst>
      <p:ext uri="{BB962C8B-B14F-4D97-AF65-F5344CB8AC3E}">
        <p14:creationId xmlns:p14="http://schemas.microsoft.com/office/powerpoint/2010/main" val="2668616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5913" y="1600200"/>
            <a:ext cx="4191000" cy="4695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1600200"/>
            <a:ext cx="4191000" cy="4695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www.themegallery.com</a:t>
            </a:r>
          </a:p>
        </p:txBody>
      </p:sp>
      <p:sp>
        <p:nvSpPr>
          <p:cNvPr id="7" name="Slide Number Placeholder 6"/>
          <p:cNvSpPr>
            <a:spLocks noGrp="1"/>
          </p:cNvSpPr>
          <p:nvPr>
            <p:ph type="sldNum" sz="quarter" idx="12"/>
          </p:nvPr>
        </p:nvSpPr>
        <p:spPr/>
        <p:txBody>
          <a:bodyPr/>
          <a:lstStyle>
            <a:lvl1pPr>
              <a:defRPr/>
            </a:lvl1pPr>
          </a:lstStyle>
          <a:p>
            <a:fld id="{640B9AC1-8BA7-4017-A634-ACA471C56634}" type="slidenum">
              <a:rPr lang="en-US" altLang="en-US"/>
              <a:pPr/>
              <a:t>‹#›</a:t>
            </a:fld>
            <a:endParaRPr lang="en-US" altLang="en-US"/>
          </a:p>
        </p:txBody>
      </p:sp>
    </p:spTree>
    <p:extLst>
      <p:ext uri="{BB962C8B-B14F-4D97-AF65-F5344CB8AC3E}">
        <p14:creationId xmlns:p14="http://schemas.microsoft.com/office/powerpoint/2010/main" val="376055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a:t>www.themegallery.com</a:t>
            </a:r>
          </a:p>
        </p:txBody>
      </p:sp>
      <p:sp>
        <p:nvSpPr>
          <p:cNvPr id="9" name="Slide Number Placeholder 8"/>
          <p:cNvSpPr>
            <a:spLocks noGrp="1"/>
          </p:cNvSpPr>
          <p:nvPr>
            <p:ph type="sldNum" sz="quarter" idx="12"/>
          </p:nvPr>
        </p:nvSpPr>
        <p:spPr/>
        <p:txBody>
          <a:bodyPr/>
          <a:lstStyle>
            <a:lvl1pPr>
              <a:defRPr/>
            </a:lvl1pPr>
          </a:lstStyle>
          <a:p>
            <a:fld id="{BFA3E493-EB59-467A-BC26-3342B3EF381C}" type="slidenum">
              <a:rPr lang="en-US" altLang="en-US"/>
              <a:pPr/>
              <a:t>‹#›</a:t>
            </a:fld>
            <a:endParaRPr lang="en-US" altLang="en-US"/>
          </a:p>
        </p:txBody>
      </p:sp>
    </p:spTree>
    <p:extLst>
      <p:ext uri="{BB962C8B-B14F-4D97-AF65-F5344CB8AC3E}">
        <p14:creationId xmlns:p14="http://schemas.microsoft.com/office/powerpoint/2010/main" val="1139702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a:t>www.themegallery.com</a:t>
            </a:r>
          </a:p>
        </p:txBody>
      </p:sp>
      <p:sp>
        <p:nvSpPr>
          <p:cNvPr id="5" name="Slide Number Placeholder 4"/>
          <p:cNvSpPr>
            <a:spLocks noGrp="1"/>
          </p:cNvSpPr>
          <p:nvPr>
            <p:ph type="sldNum" sz="quarter" idx="12"/>
          </p:nvPr>
        </p:nvSpPr>
        <p:spPr/>
        <p:txBody>
          <a:bodyPr/>
          <a:lstStyle>
            <a:lvl1pPr>
              <a:defRPr/>
            </a:lvl1pPr>
          </a:lstStyle>
          <a:p>
            <a:fld id="{9E40867E-0571-4777-BA02-A35146F5E886}" type="slidenum">
              <a:rPr lang="en-US" altLang="en-US"/>
              <a:pPr/>
              <a:t>‹#›</a:t>
            </a:fld>
            <a:endParaRPr lang="en-US" altLang="en-US"/>
          </a:p>
        </p:txBody>
      </p:sp>
    </p:spTree>
    <p:extLst>
      <p:ext uri="{BB962C8B-B14F-4D97-AF65-F5344CB8AC3E}">
        <p14:creationId xmlns:p14="http://schemas.microsoft.com/office/powerpoint/2010/main" val="784044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www.themegallery.com</a:t>
            </a:r>
          </a:p>
        </p:txBody>
      </p:sp>
      <p:sp>
        <p:nvSpPr>
          <p:cNvPr id="4" name="Slide Number Placeholder 3"/>
          <p:cNvSpPr>
            <a:spLocks noGrp="1"/>
          </p:cNvSpPr>
          <p:nvPr>
            <p:ph type="sldNum" sz="quarter" idx="12"/>
          </p:nvPr>
        </p:nvSpPr>
        <p:spPr/>
        <p:txBody>
          <a:bodyPr/>
          <a:lstStyle>
            <a:lvl1pPr>
              <a:defRPr/>
            </a:lvl1pPr>
          </a:lstStyle>
          <a:p>
            <a:fld id="{961A7F8D-AF91-4F9E-A34F-A19F3F1D11AD}" type="slidenum">
              <a:rPr lang="en-US" altLang="en-US"/>
              <a:pPr/>
              <a:t>‹#›</a:t>
            </a:fld>
            <a:endParaRPr lang="en-US" altLang="en-US"/>
          </a:p>
        </p:txBody>
      </p:sp>
    </p:spTree>
    <p:extLst>
      <p:ext uri="{BB962C8B-B14F-4D97-AF65-F5344CB8AC3E}">
        <p14:creationId xmlns:p14="http://schemas.microsoft.com/office/powerpoint/2010/main" val="1240716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www.themegallery.com</a:t>
            </a:r>
          </a:p>
        </p:txBody>
      </p:sp>
      <p:sp>
        <p:nvSpPr>
          <p:cNvPr id="7" name="Slide Number Placeholder 6"/>
          <p:cNvSpPr>
            <a:spLocks noGrp="1"/>
          </p:cNvSpPr>
          <p:nvPr>
            <p:ph type="sldNum" sz="quarter" idx="12"/>
          </p:nvPr>
        </p:nvSpPr>
        <p:spPr/>
        <p:txBody>
          <a:bodyPr/>
          <a:lstStyle>
            <a:lvl1pPr>
              <a:defRPr/>
            </a:lvl1pPr>
          </a:lstStyle>
          <a:p>
            <a:fld id="{E01F6797-2E41-4D88-970E-07BDE946CDFA}" type="slidenum">
              <a:rPr lang="en-US" altLang="en-US"/>
              <a:pPr/>
              <a:t>‹#›</a:t>
            </a:fld>
            <a:endParaRPr lang="en-US" altLang="en-US"/>
          </a:p>
        </p:txBody>
      </p:sp>
    </p:spTree>
    <p:extLst>
      <p:ext uri="{BB962C8B-B14F-4D97-AF65-F5344CB8AC3E}">
        <p14:creationId xmlns:p14="http://schemas.microsoft.com/office/powerpoint/2010/main" val="113654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www.themegallery.com</a:t>
            </a:r>
          </a:p>
        </p:txBody>
      </p:sp>
      <p:sp>
        <p:nvSpPr>
          <p:cNvPr id="7" name="Slide Number Placeholder 6"/>
          <p:cNvSpPr>
            <a:spLocks noGrp="1"/>
          </p:cNvSpPr>
          <p:nvPr>
            <p:ph type="sldNum" sz="quarter" idx="12"/>
          </p:nvPr>
        </p:nvSpPr>
        <p:spPr/>
        <p:txBody>
          <a:bodyPr/>
          <a:lstStyle>
            <a:lvl1pPr>
              <a:defRPr/>
            </a:lvl1pPr>
          </a:lstStyle>
          <a:p>
            <a:fld id="{0293D4B1-CFA6-44C6-854B-151BCF1E3157}" type="slidenum">
              <a:rPr lang="en-US" altLang="en-US"/>
              <a:pPr/>
              <a:t>‹#›</a:t>
            </a:fld>
            <a:endParaRPr lang="en-US" altLang="en-US"/>
          </a:p>
        </p:txBody>
      </p:sp>
    </p:spTree>
    <p:extLst>
      <p:ext uri="{BB962C8B-B14F-4D97-AF65-F5344CB8AC3E}">
        <p14:creationId xmlns:p14="http://schemas.microsoft.com/office/powerpoint/2010/main" val="997859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gray">
          <a:xfrm flipV="1">
            <a:off x="0" y="5267325"/>
            <a:ext cx="9144000" cy="1600200"/>
          </a:xfrm>
          <a:prstGeom prst="rect">
            <a:avLst/>
          </a:prstGeom>
          <a:gradFill rotWithShape="1">
            <a:gsLst>
              <a:gs pos="0">
                <a:schemeClr val="accent2">
                  <a:alpha val="50000"/>
                </a:schemeClr>
              </a:gs>
              <a:gs pos="100000">
                <a:schemeClr val="accent2">
                  <a:gamma/>
                  <a:tint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38" name="Picture 14" descr="artplus_plant_butterfly03_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gray">
          <a:xfrm>
            <a:off x="0" y="952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4"/>
          <p:cNvSpPr>
            <a:spLocks noGrp="1" noChangeArrowheads="1"/>
          </p:cNvSpPr>
          <p:nvPr>
            <p:ph type="dt" sz="half" idx="2"/>
          </p:nvPr>
        </p:nvSpPr>
        <p:spPr bwMode="gray">
          <a:xfrm>
            <a:off x="3048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gray">
          <a:xfrm>
            <a:off x="5410200" y="648335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lvl1pPr>
          </a:lstStyle>
          <a:p>
            <a:r>
              <a:rPr lang="en-US" altLang="en-US"/>
              <a:t>www.themegallery.com</a:t>
            </a:r>
          </a:p>
        </p:txBody>
      </p:sp>
      <p:sp>
        <p:nvSpPr>
          <p:cNvPr id="1030" name="Rectangle 6"/>
          <p:cNvSpPr>
            <a:spLocks noGrp="1" noChangeArrowheads="1"/>
          </p:cNvSpPr>
          <p:nvPr>
            <p:ph type="sldNum" sz="quarter" idx="4"/>
          </p:nvPr>
        </p:nvSpPr>
        <p:spPr bwMode="gray">
          <a:xfrm>
            <a:off x="4114800" y="6400800"/>
            <a:ext cx="762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fld id="{E700B6C0-11A8-4C64-BD3D-7B6860CCCD52}" type="slidenum">
              <a:rPr lang="en-US" altLang="en-US"/>
              <a:pPr/>
              <a:t>‹#›</a:t>
            </a:fld>
            <a:endParaRPr lang="en-US" altLang="en-US"/>
          </a:p>
        </p:txBody>
      </p:sp>
      <p:sp>
        <p:nvSpPr>
          <p:cNvPr id="1036" name="Text Box 12"/>
          <p:cNvSpPr txBox="1">
            <a:spLocks noChangeArrowheads="1"/>
          </p:cNvSpPr>
          <p:nvPr/>
        </p:nvSpPr>
        <p:spPr bwMode="gray">
          <a:xfrm>
            <a:off x="8164513" y="6410325"/>
            <a:ext cx="903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b="1" i="1">
                <a:latin typeface="Verdana" panose="020B0604030504040204" pitchFamily="34" charset="0"/>
              </a:rPr>
              <a:t>LOGO</a:t>
            </a:r>
          </a:p>
        </p:txBody>
      </p:sp>
      <p:pic>
        <p:nvPicPr>
          <p:cNvPr id="1039" name="Picture 15" descr="back_l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533400"/>
            <a:ext cx="91440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tplus_plant_butterfly03_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200" y="384175"/>
            <a:ext cx="1074738" cy="9874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1219200" y="1524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15913" y="1600200"/>
            <a:ext cx="85344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sldNum="0" hdr="0" dt="0"/>
  <p:txStyles>
    <p:titleStyle>
      <a:lvl1pPr algn="l" rtl="0" eaLnBrk="1" fontAlgn="base" hangingPunct="1">
        <a:spcBef>
          <a:spcPct val="0"/>
        </a:spcBef>
        <a:spcAft>
          <a:spcPct val="0"/>
        </a:spcAft>
        <a:defRPr sz="4000" b="1" i="1" u="none" kern="1200">
          <a:solidFill>
            <a:schemeClr val="tx1"/>
          </a:solidFill>
          <a:latin typeface="+mj-lt"/>
          <a:ea typeface="+mj-ea"/>
          <a:cs typeface="+mj-cs"/>
        </a:defRPr>
      </a:lvl1pPr>
      <a:lvl2pPr algn="l" rtl="0" eaLnBrk="1" fontAlgn="base" hangingPunct="1">
        <a:spcBef>
          <a:spcPct val="0"/>
        </a:spcBef>
        <a:spcAft>
          <a:spcPct val="0"/>
        </a:spcAft>
        <a:defRPr sz="4000" b="1" i="1">
          <a:solidFill>
            <a:schemeClr val="tx1"/>
          </a:solidFill>
          <a:latin typeface="Arial" panose="020B0604020202020204" pitchFamily="34" charset="0"/>
        </a:defRPr>
      </a:lvl2pPr>
      <a:lvl3pPr algn="l" rtl="0" eaLnBrk="1" fontAlgn="base" hangingPunct="1">
        <a:spcBef>
          <a:spcPct val="0"/>
        </a:spcBef>
        <a:spcAft>
          <a:spcPct val="0"/>
        </a:spcAft>
        <a:defRPr sz="4000" b="1" i="1">
          <a:solidFill>
            <a:schemeClr val="tx1"/>
          </a:solidFill>
          <a:latin typeface="Arial" panose="020B0604020202020204" pitchFamily="34" charset="0"/>
        </a:defRPr>
      </a:lvl3pPr>
      <a:lvl4pPr algn="l" rtl="0" eaLnBrk="1" fontAlgn="base" hangingPunct="1">
        <a:spcBef>
          <a:spcPct val="0"/>
        </a:spcBef>
        <a:spcAft>
          <a:spcPct val="0"/>
        </a:spcAft>
        <a:defRPr sz="4000" b="1" i="1">
          <a:solidFill>
            <a:schemeClr val="tx1"/>
          </a:solidFill>
          <a:latin typeface="Arial" panose="020B0604020202020204" pitchFamily="34" charset="0"/>
        </a:defRPr>
      </a:lvl4pPr>
      <a:lvl5pPr algn="l" rtl="0" eaLnBrk="1" fontAlgn="base" hangingPunct="1">
        <a:spcBef>
          <a:spcPct val="0"/>
        </a:spcBef>
        <a:spcAft>
          <a:spcPct val="0"/>
        </a:spcAft>
        <a:defRPr sz="4000" b="1" i="1">
          <a:solidFill>
            <a:schemeClr val="tx1"/>
          </a:solidFill>
          <a:latin typeface="Arial" panose="020B0604020202020204" pitchFamily="34" charset="0"/>
        </a:defRPr>
      </a:lvl5pPr>
      <a:lvl6pPr marL="457200" algn="l" rtl="0" eaLnBrk="1" fontAlgn="base" hangingPunct="1">
        <a:spcBef>
          <a:spcPct val="0"/>
        </a:spcBef>
        <a:spcAft>
          <a:spcPct val="0"/>
        </a:spcAft>
        <a:defRPr sz="4000" b="1" i="1">
          <a:solidFill>
            <a:schemeClr val="tx1"/>
          </a:solidFill>
          <a:latin typeface="Arial" panose="020B0604020202020204" pitchFamily="34" charset="0"/>
        </a:defRPr>
      </a:lvl6pPr>
      <a:lvl7pPr marL="914400" algn="l" rtl="0" eaLnBrk="1" fontAlgn="base" hangingPunct="1">
        <a:spcBef>
          <a:spcPct val="0"/>
        </a:spcBef>
        <a:spcAft>
          <a:spcPct val="0"/>
        </a:spcAft>
        <a:defRPr sz="4000" b="1" i="1">
          <a:solidFill>
            <a:schemeClr val="tx1"/>
          </a:solidFill>
          <a:latin typeface="Arial" panose="020B0604020202020204" pitchFamily="34" charset="0"/>
        </a:defRPr>
      </a:lvl7pPr>
      <a:lvl8pPr marL="1371600" algn="l" rtl="0" eaLnBrk="1" fontAlgn="base" hangingPunct="1">
        <a:spcBef>
          <a:spcPct val="0"/>
        </a:spcBef>
        <a:spcAft>
          <a:spcPct val="0"/>
        </a:spcAft>
        <a:defRPr sz="4000" b="1" i="1">
          <a:solidFill>
            <a:schemeClr val="tx1"/>
          </a:solidFill>
          <a:latin typeface="Arial" panose="020B0604020202020204" pitchFamily="34" charset="0"/>
        </a:defRPr>
      </a:lvl8pPr>
      <a:lvl9pPr marL="1828800" algn="l" rtl="0" eaLnBrk="1" fontAlgn="base" hangingPunct="1">
        <a:spcBef>
          <a:spcPct val="0"/>
        </a:spcBef>
        <a:spcAft>
          <a:spcPct val="0"/>
        </a:spcAft>
        <a:defRPr sz="4000" b="1" i="1">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http://www.wildlifeatrisk.org/UserFiles/Image/mammals/Pygmy-loris-3.jpg" TargetMode="External"/><Relationship Id="rId2" Type="http://schemas.openxmlformats.org/officeDocument/2006/relationships/image" Target="../media/image51.jpeg"/><Relationship Id="rId1" Type="http://schemas.openxmlformats.org/officeDocument/2006/relationships/slideLayout" Target="../slideLayouts/slideLayout4.xml"/><Relationship Id="rId5" Type="http://schemas.openxmlformats.org/officeDocument/2006/relationships/image" Target="http://www.wildlifeatrisk.org/UserFiles/Image/macaca%20arctoides.jpg" TargetMode="Externa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http://www.wildlifeatrisk.org/UserFiles/Image/primates/Pig-tailed-macaque-1.jpg" TargetMode="External"/><Relationship Id="rId2" Type="http://schemas.openxmlformats.org/officeDocument/2006/relationships/image" Target="../media/image53.jpeg"/><Relationship Id="rId1" Type="http://schemas.openxmlformats.org/officeDocument/2006/relationships/slideLayout" Target="../slideLayouts/slideLayout4.xml"/><Relationship Id="rId5" Type="http://schemas.openxmlformats.org/officeDocument/2006/relationships/image" Target="http://www.wildlifeatrisk.org/UserFiles/Image/macaca%20fascicularis.jpg" TargetMode="Externa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17" Type="http://schemas.openxmlformats.org/officeDocument/2006/relationships/image" Target="../media/image79.jpeg"/><Relationship Id="rId2" Type="http://schemas.openxmlformats.org/officeDocument/2006/relationships/notesSlide" Target="../notesSlides/notesSlide8.xml"/><Relationship Id="rId16"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7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49.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image" Target="../media/image80.jpeg"/><Relationship Id="rId16"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5" Type="http://schemas.openxmlformats.org/officeDocument/2006/relationships/image" Target="../media/image9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872" y="1080287"/>
            <a:ext cx="8556171" cy="5410200"/>
          </a:xfrm>
          <a:prstGeom prst="rect">
            <a:avLst/>
          </a:prstGeom>
        </p:spPr>
      </p:pic>
      <p:sp>
        <p:nvSpPr>
          <p:cNvPr id="3" name="Rectangle 2"/>
          <p:cNvSpPr/>
          <p:nvPr/>
        </p:nvSpPr>
        <p:spPr>
          <a:xfrm>
            <a:off x="533399" y="0"/>
            <a:ext cx="8327571"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dirty="0" smtClean="0">
                <a:ln/>
                <a:solidFill>
                  <a:schemeClr val="accent6">
                    <a:lumMod val="50000"/>
                  </a:schemeClr>
                </a:solidFill>
              </a:rPr>
              <a:t>TRÒ CHƠI BẮT SÂU</a:t>
            </a:r>
            <a:endParaRPr lang="en-US" sz="6600" b="1" cap="none" spc="0" dirty="0">
              <a:ln/>
              <a:solidFill>
                <a:schemeClr val="accent6">
                  <a:lumMod val="50000"/>
                </a:schemeClr>
              </a:solidFill>
              <a:effectLst/>
            </a:endParaRPr>
          </a:p>
        </p:txBody>
      </p:sp>
    </p:spTree>
    <p:extLst>
      <p:ext uri="{BB962C8B-B14F-4D97-AF65-F5344CB8AC3E}">
        <p14:creationId xmlns:p14="http://schemas.microsoft.com/office/powerpoint/2010/main" val="17297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6887" y="102270"/>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a:t>
            </a:r>
            <a:r>
              <a:rPr lang="en-US" sz="2100" b="1" smtClean="0">
                <a:latin typeface="Tahoma" panose="020B0604030504040204" pitchFamily="34" charset="0"/>
                <a:ea typeface="Tahoma" panose="020B0604030504040204" pitchFamily="34" charset="0"/>
                <a:cs typeface="Tahoma" panose="020B0604030504040204" pitchFamily="34" charset="0"/>
              </a:rPr>
              <a:t>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grpSp>
        <p:nvGrpSpPr>
          <p:cNvPr id="4" name="Group 3"/>
          <p:cNvGrpSpPr/>
          <p:nvPr/>
        </p:nvGrpSpPr>
        <p:grpSpPr>
          <a:xfrm>
            <a:off x="936888" y="1149298"/>
            <a:ext cx="7907232" cy="1420462"/>
            <a:chOff x="3891447" y="826281"/>
            <a:chExt cx="6153507" cy="1817177"/>
          </a:xfrm>
        </p:grpSpPr>
        <p:sp>
          <p:nvSpPr>
            <p:cNvPr id="5" name="Freeform 4"/>
            <p:cNvSpPr/>
            <p:nvPr/>
          </p:nvSpPr>
          <p:spPr>
            <a:xfrm>
              <a:off x="3891447" y="826281"/>
              <a:ext cx="6153507" cy="1817177"/>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4">
                <a:alpha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3840" rIns="243840" bIns="243840" numCol="1" spcCol="1270" anchor="ctr" anchorCtr="0">
              <a:noAutofit/>
            </a:bodyPr>
            <a:lstStyle/>
            <a:p>
              <a:pPr lvl="0" algn="l" defTabSz="2844800">
                <a:lnSpc>
                  <a:spcPct val="90000"/>
                </a:lnSpc>
                <a:spcBef>
                  <a:spcPct val="0"/>
                </a:spcBef>
                <a:spcAft>
                  <a:spcPct val="35000"/>
                </a:spcAft>
              </a:pPr>
              <a:endParaRPr lang="en-US" sz="6400" kern="1200" dirty="0"/>
            </a:p>
          </p:txBody>
        </p:sp>
        <p:sp>
          <p:nvSpPr>
            <p:cNvPr id="6" name="Rectangle 5"/>
            <p:cNvSpPr/>
            <p:nvPr/>
          </p:nvSpPr>
          <p:spPr>
            <a:xfrm>
              <a:off x="4750759" y="871653"/>
              <a:ext cx="5184170" cy="1771805"/>
            </a:xfrm>
            <a:prstGeom prst="rect">
              <a:avLst/>
            </a:prstGeom>
          </p:spPr>
          <p:txBody>
            <a:bodyPr wrap="square">
              <a:spAutoFit/>
            </a:bodyPr>
            <a:lstStyle/>
            <a:p>
              <a:pPr algn="just"/>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i="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iều</a:t>
              </a:r>
              <a:r>
                <a:rPr lang="en-US" sz="28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tra</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đa</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dạng</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sinh</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thực</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vật</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2800" i="1">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khu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vực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học sinh được quan sát (ví dụ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Bán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đảo sơn trà, vườn Bách thảo……)</a:t>
              </a:r>
              <a:endPar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7" name="Group 6"/>
          <p:cNvGrpSpPr/>
          <p:nvPr/>
        </p:nvGrpSpPr>
        <p:grpSpPr>
          <a:xfrm>
            <a:off x="354295" y="1254766"/>
            <a:ext cx="1332030" cy="1465183"/>
            <a:chOff x="3789867" y="629003"/>
            <a:chExt cx="976788" cy="1465183"/>
          </a:xfrm>
        </p:grpSpPr>
        <p:sp>
          <p:nvSpPr>
            <p:cNvPr id="8" name="Rectangle 7"/>
            <p:cNvSpPr/>
            <p:nvPr/>
          </p:nvSpPr>
          <p:spPr>
            <a:xfrm>
              <a:off x="3789867" y="629003"/>
              <a:ext cx="976788" cy="1465183"/>
            </a:xfrm>
            <a:prstGeom prst="rect">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4">
                <a:tint val="50000"/>
                <a:hueOff val="0"/>
                <a:satOff val="0"/>
                <a:lumOff val="0"/>
                <a:alphaOff val="0"/>
              </a:schemeClr>
            </a:fillRef>
            <a:effectRef idx="1">
              <a:schemeClr val="accent4">
                <a:tint val="50000"/>
                <a:hueOff val="0"/>
                <a:satOff val="0"/>
                <a:lumOff val="0"/>
                <a:alphaOff val="0"/>
              </a:schemeClr>
            </a:effectRef>
            <a:fontRef idx="minor">
              <a:schemeClr val="lt1">
                <a:hueOff val="0"/>
                <a:satOff val="0"/>
                <a:lumOff val="0"/>
                <a:alphaOff val="0"/>
              </a:schemeClr>
            </a:fontRef>
          </p:style>
        </p:sp>
        <p:sp>
          <p:nvSpPr>
            <p:cNvPr id="9" name="TextBox 8"/>
            <p:cNvSpPr txBox="1"/>
            <p:nvPr/>
          </p:nvSpPr>
          <p:spPr>
            <a:xfrm>
              <a:off x="3789867" y="1169894"/>
              <a:ext cx="916892" cy="707886"/>
            </a:xfrm>
            <a:prstGeom prst="rect">
              <a:avLst/>
            </a:prstGeom>
            <a:noFill/>
          </p:spPr>
          <p:txBody>
            <a:bodyPr wrap="square" rtlCol="0">
              <a:spAutoFit/>
            </a:bodyPr>
            <a:lstStyle/>
            <a:p>
              <a:pPr algn="ctr"/>
              <a:r>
                <a:rPr lang="en-US" sz="2000" b="1" dirty="0" smtClean="0"/>
                <a:t>NHÓM I</a:t>
              </a:r>
              <a:endParaRPr lang="en-US" sz="2000" b="1" dirty="0"/>
            </a:p>
          </p:txBody>
        </p:sp>
      </p:grpSp>
      <p:grpSp>
        <p:nvGrpSpPr>
          <p:cNvPr id="10" name="Group 9"/>
          <p:cNvGrpSpPr/>
          <p:nvPr/>
        </p:nvGrpSpPr>
        <p:grpSpPr>
          <a:xfrm>
            <a:off x="685800" y="3042450"/>
            <a:ext cx="8155372" cy="1504919"/>
            <a:chOff x="3856381" y="2832072"/>
            <a:chExt cx="6206060" cy="1696237"/>
          </a:xfrm>
        </p:grpSpPr>
        <p:sp>
          <p:nvSpPr>
            <p:cNvPr id="11" name="Freeform 10"/>
            <p:cNvSpPr/>
            <p:nvPr/>
          </p:nvSpPr>
          <p:spPr>
            <a:xfrm>
              <a:off x="3856381" y="2832072"/>
              <a:ext cx="6188572" cy="1696237"/>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rgbClr val="99FF99">
                <a:alpha val="40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3840" rIns="243840" bIns="243840" numCol="1" spcCol="1270" anchor="ctr" anchorCtr="0">
              <a:noAutofit/>
            </a:bodyPr>
            <a:lstStyle/>
            <a:p>
              <a:pPr lvl="0" algn="l" defTabSz="2844800">
                <a:lnSpc>
                  <a:spcPct val="90000"/>
                </a:lnSpc>
                <a:spcBef>
                  <a:spcPct val="0"/>
                </a:spcBef>
                <a:spcAft>
                  <a:spcPct val="35000"/>
                </a:spcAft>
              </a:pPr>
              <a:endParaRPr lang="en-US" sz="6400" kern="1200"/>
            </a:p>
          </p:txBody>
        </p:sp>
        <p:sp>
          <p:nvSpPr>
            <p:cNvPr id="12" name="Rectangle 11"/>
            <p:cNvSpPr/>
            <p:nvPr/>
          </p:nvSpPr>
          <p:spPr>
            <a:xfrm>
              <a:off x="4611254" y="2899656"/>
              <a:ext cx="5451187" cy="1561067"/>
            </a:xfrm>
            <a:prstGeom prst="rect">
              <a:avLst/>
            </a:prstGeom>
          </p:spPr>
          <p:txBody>
            <a:bodyPr wrap="square">
              <a:spAutoFit/>
            </a:bodyPr>
            <a:lstStyle/>
            <a:p>
              <a:pPr algn="just"/>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i="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iều</a:t>
              </a:r>
              <a:r>
                <a:rPr lang="en-US" sz="28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tra</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đa</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dạng</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sinh</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động</a:t>
              </a:r>
              <a:r>
                <a:rPr lang="en-US" sz="28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vật</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2800" i="1">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khu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vực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học sinh được quan sát (ví dụ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Bán đảo sơn trà, vườn Bách thảo…………..)</a:t>
              </a:r>
              <a:endPar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p:cNvGrpSpPr/>
          <p:nvPr/>
        </p:nvGrpSpPr>
        <p:grpSpPr>
          <a:xfrm>
            <a:off x="378513" y="3133371"/>
            <a:ext cx="1283595" cy="1465183"/>
            <a:chOff x="3770312" y="2630513"/>
            <a:chExt cx="976788" cy="1465183"/>
          </a:xfrm>
        </p:grpSpPr>
        <p:sp>
          <p:nvSpPr>
            <p:cNvPr id="14" name="Rectangle 13"/>
            <p:cNvSpPr/>
            <p:nvPr/>
          </p:nvSpPr>
          <p:spPr>
            <a:xfrm>
              <a:off x="3770312" y="2630513"/>
              <a:ext cx="976788" cy="1465183"/>
            </a:xfrm>
            <a:prstGeom prst="rect">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4">
                <a:tint val="50000"/>
                <a:hueOff val="5723762"/>
                <a:satOff val="-30078"/>
                <a:lumOff val="-2176"/>
                <a:alphaOff val="0"/>
              </a:schemeClr>
            </a:fillRef>
            <a:effectRef idx="1">
              <a:schemeClr val="accent4">
                <a:tint val="50000"/>
                <a:hueOff val="5723762"/>
                <a:satOff val="-30078"/>
                <a:lumOff val="-2176"/>
                <a:alphaOff val="0"/>
              </a:schemeClr>
            </a:effectRef>
            <a:fontRef idx="minor">
              <a:schemeClr val="lt1">
                <a:hueOff val="0"/>
                <a:satOff val="0"/>
                <a:lumOff val="0"/>
                <a:alphaOff val="0"/>
              </a:schemeClr>
            </a:fontRef>
          </p:style>
        </p:sp>
        <p:sp>
          <p:nvSpPr>
            <p:cNvPr id="15" name="TextBox 14"/>
            <p:cNvSpPr txBox="1"/>
            <p:nvPr/>
          </p:nvSpPr>
          <p:spPr>
            <a:xfrm>
              <a:off x="3770312" y="3099762"/>
              <a:ext cx="916892" cy="707886"/>
            </a:xfrm>
            <a:prstGeom prst="rect">
              <a:avLst/>
            </a:prstGeom>
            <a:noFill/>
          </p:spPr>
          <p:txBody>
            <a:bodyPr wrap="square" rtlCol="0">
              <a:spAutoFit/>
            </a:bodyPr>
            <a:lstStyle/>
            <a:p>
              <a:pPr algn="ctr"/>
              <a:r>
                <a:rPr lang="en-US" sz="2000" b="1" dirty="0" smtClean="0"/>
                <a:t>NHÓM </a:t>
              </a:r>
              <a:r>
                <a:rPr lang="en-US" sz="2000" b="1" dirty="0"/>
                <a:t>I</a:t>
              </a:r>
              <a:r>
                <a:rPr lang="en-US" sz="2000" b="1" dirty="0" smtClean="0"/>
                <a:t>I</a:t>
              </a:r>
              <a:endParaRPr lang="en-US" sz="2000" b="1" dirty="0"/>
            </a:p>
          </p:txBody>
        </p:sp>
      </p:grpSp>
      <p:grpSp>
        <p:nvGrpSpPr>
          <p:cNvPr id="16" name="Group 15"/>
          <p:cNvGrpSpPr/>
          <p:nvPr/>
        </p:nvGrpSpPr>
        <p:grpSpPr>
          <a:xfrm>
            <a:off x="533400" y="5011975"/>
            <a:ext cx="8307771" cy="1839438"/>
            <a:chOff x="3938149" y="4588741"/>
            <a:chExt cx="6106804" cy="1839438"/>
          </a:xfrm>
        </p:grpSpPr>
        <p:sp>
          <p:nvSpPr>
            <p:cNvPr id="17" name="Freeform 16"/>
            <p:cNvSpPr/>
            <p:nvPr/>
          </p:nvSpPr>
          <p:spPr>
            <a:xfrm>
              <a:off x="3938149" y="4588741"/>
              <a:ext cx="6106804" cy="1839437"/>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rgbClr val="CC0000">
                <a:alpha val="40000"/>
              </a:srgbClr>
            </a:solidFill>
            <a:ln>
              <a:solidFill>
                <a:schemeClr val="tx2">
                  <a:lumMod val="50000"/>
                </a:schemeClr>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3840" rIns="243840" bIns="243840" numCol="1" spcCol="1270" anchor="ctr" anchorCtr="0">
              <a:noAutofit/>
            </a:bodyPr>
            <a:lstStyle/>
            <a:p>
              <a:pPr lvl="0" algn="l" defTabSz="2844800">
                <a:lnSpc>
                  <a:spcPct val="90000"/>
                </a:lnSpc>
                <a:spcBef>
                  <a:spcPct val="0"/>
                </a:spcBef>
                <a:spcAft>
                  <a:spcPct val="35000"/>
                </a:spcAft>
              </a:pPr>
              <a:endParaRPr lang="en-US" sz="6400" kern="1200"/>
            </a:p>
          </p:txBody>
        </p:sp>
        <p:sp>
          <p:nvSpPr>
            <p:cNvPr id="18" name="Rectangle 17"/>
            <p:cNvSpPr/>
            <p:nvPr/>
          </p:nvSpPr>
          <p:spPr>
            <a:xfrm>
              <a:off x="4785630" y="4612297"/>
              <a:ext cx="5172821" cy="1815882"/>
            </a:xfrm>
            <a:prstGeom prst="rect">
              <a:avLst/>
            </a:prstGeom>
          </p:spPr>
          <p:txBody>
            <a:bodyPr wrap="square">
              <a:spAutoFit/>
            </a:bodyPr>
            <a:lstStyle/>
            <a:p>
              <a:pPr algn="just"/>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i="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iều</a:t>
              </a:r>
              <a:r>
                <a:rPr lang="en-US" sz="28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tra</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môi</a:t>
              </a:r>
              <a:r>
                <a:rPr lang="en-US" sz="28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trường</a:t>
              </a:r>
              <a:r>
                <a:rPr lang="en-US" sz="28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đa</a:t>
              </a:r>
              <a:r>
                <a:rPr lang="en-US" sz="28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dạng</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sinh</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sinh</a:t>
              </a:r>
              <a:r>
                <a:rPr lang="en-US" sz="28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C00000"/>
                  </a:solidFill>
                  <a:latin typeface="Tahoma" panose="020B0604030504040204" pitchFamily="34" charset="0"/>
                  <a:ea typeface="Tahoma" panose="020B0604030504040204" pitchFamily="34" charset="0"/>
                  <a:cs typeface="Tahoma" panose="020B0604030504040204" pitchFamily="34" charset="0"/>
                </a:rPr>
                <a:t>vật</a:t>
              </a:r>
              <a:r>
                <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2800" i="1">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khu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vực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học sinh được quan sát ( Ví dụ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Bán </a:t>
              </a:r>
              <a:r>
                <a:rPr lang="en-US" sz="2800" i="1" smtClean="0">
                  <a:solidFill>
                    <a:srgbClr val="C00000"/>
                  </a:solidFill>
                  <a:latin typeface="Tahoma" panose="020B0604030504040204" pitchFamily="34" charset="0"/>
                  <a:ea typeface="Tahoma" panose="020B0604030504040204" pitchFamily="34" charset="0"/>
                  <a:cs typeface="Tahoma" panose="020B0604030504040204" pitchFamily="34" charset="0"/>
                </a:rPr>
                <a:t>đảo sơn trà, vườn Bách thảo…)</a:t>
              </a:r>
              <a:endParaRPr lang="en-US" sz="2800"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oup 18"/>
          <p:cNvGrpSpPr/>
          <p:nvPr/>
        </p:nvGrpSpPr>
        <p:grpSpPr>
          <a:xfrm>
            <a:off x="291890" y="5120086"/>
            <a:ext cx="1262284" cy="1465183"/>
            <a:chOff x="3747697" y="4302858"/>
            <a:chExt cx="976788" cy="1465183"/>
          </a:xfrm>
        </p:grpSpPr>
        <p:sp>
          <p:nvSpPr>
            <p:cNvPr id="20" name="Rectangle 19"/>
            <p:cNvSpPr/>
            <p:nvPr/>
          </p:nvSpPr>
          <p:spPr>
            <a:xfrm>
              <a:off x="3747697" y="4302858"/>
              <a:ext cx="976788" cy="1465183"/>
            </a:xfrm>
            <a:prstGeom prst="rect">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4">
                <a:tint val="50000"/>
                <a:hueOff val="11447524"/>
                <a:satOff val="-60156"/>
                <a:lumOff val="-4353"/>
                <a:alphaOff val="0"/>
              </a:schemeClr>
            </a:fillRef>
            <a:effectRef idx="1">
              <a:schemeClr val="accent4">
                <a:tint val="50000"/>
                <a:hueOff val="11447524"/>
                <a:satOff val="-60156"/>
                <a:lumOff val="-4353"/>
                <a:alphaOff val="0"/>
              </a:schemeClr>
            </a:effectRef>
            <a:fontRef idx="minor">
              <a:schemeClr val="lt1">
                <a:hueOff val="0"/>
                <a:satOff val="0"/>
                <a:lumOff val="0"/>
                <a:alphaOff val="0"/>
              </a:schemeClr>
            </a:fontRef>
          </p:style>
        </p:sp>
        <p:sp>
          <p:nvSpPr>
            <p:cNvPr id="21" name="TextBox 20"/>
            <p:cNvSpPr txBox="1"/>
            <p:nvPr/>
          </p:nvSpPr>
          <p:spPr>
            <a:xfrm>
              <a:off x="3797494" y="4856431"/>
              <a:ext cx="916892" cy="707886"/>
            </a:xfrm>
            <a:prstGeom prst="rect">
              <a:avLst/>
            </a:prstGeom>
            <a:noFill/>
          </p:spPr>
          <p:txBody>
            <a:bodyPr wrap="square" rtlCol="0">
              <a:spAutoFit/>
            </a:bodyPr>
            <a:lstStyle/>
            <a:p>
              <a:pPr algn="ctr"/>
              <a:r>
                <a:rPr lang="en-US" sz="2000" b="1" dirty="0" smtClean="0"/>
                <a:t>NHÓM III</a:t>
              </a:r>
              <a:endParaRPr lang="en-US" sz="2000" b="1" dirty="0"/>
            </a:p>
          </p:txBody>
        </p:sp>
      </p:grpSp>
    </p:spTree>
    <p:extLst>
      <p:ext uri="{BB962C8B-B14F-4D97-AF65-F5344CB8AC3E}">
        <p14:creationId xmlns:p14="http://schemas.microsoft.com/office/powerpoint/2010/main" val="25464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7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25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750"/>
                                        <p:tgtEl>
                                          <p:spTgt spid="13"/>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750"/>
                                        <p:tgtEl>
                                          <p:spTgt spid="19"/>
                                        </p:tgtEl>
                                      </p:cBhvr>
                                    </p:animEffect>
                                  </p:childTnLst>
                                </p:cTn>
                              </p:par>
                            </p:childTnLst>
                          </p:cTn>
                        </p:par>
                        <p:par>
                          <p:cTn id="26" fill="hold">
                            <p:stCondLst>
                              <p:cond delay="750"/>
                            </p:stCondLst>
                            <p:childTnLst>
                              <p:par>
                                <p:cTn id="27" presetID="16" presetClass="entr" presetSubtype="21"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9191" y="211517"/>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a:t>
            </a:r>
            <a:r>
              <a:rPr lang="en-US" sz="2100" b="1" smtClean="0">
                <a:latin typeface="Tahoma" panose="020B0604030504040204" pitchFamily="34" charset="0"/>
                <a:ea typeface="Tahoma" panose="020B0604030504040204" pitchFamily="34" charset="0"/>
                <a:cs typeface="Tahoma" panose="020B0604030504040204" pitchFamily="34" charset="0"/>
              </a:rPr>
              <a:t>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sp>
        <p:nvSpPr>
          <p:cNvPr id="5" name="AutoShape 3"/>
          <p:cNvSpPr>
            <a:spLocks noChangeArrowheads="1"/>
          </p:cNvSpPr>
          <p:nvPr/>
        </p:nvSpPr>
        <p:spPr bwMode="auto">
          <a:xfrm rot="21375255">
            <a:off x="1401349" y="1695492"/>
            <a:ext cx="6976769" cy="3881364"/>
          </a:xfrm>
          <a:prstGeom prst="cloudCallout">
            <a:avLst>
              <a:gd name="adj1" fmla="val 11295"/>
              <a:gd name="adj2" fmla="val 86806"/>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just">
              <a:defRPr/>
            </a:pPr>
            <a:r>
              <a:rPr lang="en-US" sz="3600" b="1" i="1" smtClean="0">
                <a:solidFill>
                  <a:srgbClr val="FF0000"/>
                </a:solidFill>
                <a:latin typeface="Arial" pitchFamily="34" charset="0"/>
                <a:cs typeface="Arial" pitchFamily="34" charset="0"/>
              </a:rPr>
              <a:t>Trong quá trình tham quan thiên nhiên học sinh hoàn thành phiếu học tập gv giao </a:t>
            </a:r>
            <a:endParaRPr lang="en-US" sz="3600" b="1" i="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7091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6"/>
          <p:cNvSpPr>
            <a:spLocks noChangeArrowheads="1"/>
          </p:cNvSpPr>
          <p:nvPr/>
        </p:nvSpPr>
        <p:spPr bwMode="auto">
          <a:xfrm>
            <a:off x="152400" y="-152400"/>
            <a:ext cx="2971800" cy="1600199"/>
          </a:xfrm>
          <a:prstGeom prst="cloudCallout">
            <a:avLst>
              <a:gd name="adj1" fmla="val 49505"/>
              <a:gd name="adj2" fmla="val 26745"/>
            </a:avLst>
          </a:prstGeom>
          <a:solidFill>
            <a:schemeClr val="bg2">
              <a:lumMod val="20000"/>
              <a:lumOff val="80000"/>
            </a:schemeClr>
          </a:solidFill>
          <a:ln w="12700">
            <a:solidFill>
              <a:srgbClr val="FF33CC"/>
            </a:solidFill>
            <a:round/>
            <a:headEnd/>
            <a:tailEnd/>
          </a:ln>
        </p:spPr>
        <p:txBody>
          <a:bodyPr/>
          <a:lstStyle/>
          <a:p>
            <a:pPr algn="just"/>
            <a:r>
              <a:rPr lang="en-US" sz="3200" smtClean="0">
                <a:solidFill>
                  <a:srgbClr val="0000FF"/>
                </a:solidFill>
                <a:latin typeface="Times New Roman" pitchFamily="18" charset="0"/>
                <a:cs typeface="Times New Roman" pitchFamily="18" charset="0"/>
              </a:rPr>
              <a:t>NHÓM 1</a:t>
            </a:r>
            <a:endParaRPr lang="vi-VN" sz="3200" dirty="0">
              <a:solidFill>
                <a:srgbClr val="0000FF"/>
              </a:solidFill>
              <a:latin typeface="+mj-lt"/>
              <a:cs typeface="Times New Roman" pitchFamily="18" charset="0"/>
            </a:endParaRPr>
          </a:p>
        </p:txBody>
      </p:sp>
      <p:sp>
        <p:nvSpPr>
          <p:cNvPr id="6" name="Rectangle 1"/>
          <p:cNvSpPr>
            <a:spLocks noChangeArrowheads="1"/>
          </p:cNvSpPr>
          <p:nvPr/>
        </p:nvSpPr>
        <p:spPr bwMode="auto">
          <a:xfrm>
            <a:off x="533400" y="1595021"/>
            <a:ext cx="84582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3200" b="1"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PHIẾU HỌC TẬP SỐ 1</a:t>
            </a:r>
            <a:endParaRPr kumimoji="0" lang="en-US" altLang="en-US" sz="32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Nhóm: …………………</a:t>
            </a:r>
            <a:r>
              <a:rPr lang="en-US" altLang="en-US" sz="3200" smtClean="0">
                <a:ea typeface="Calibri" panose="020F0502020204030204" pitchFamily="34" charset="0"/>
                <a:cs typeface="Times New Roman" panose="02020603050405020304" pitchFamily="18" charset="0"/>
              </a:rPr>
              <a:t>    </a:t>
            </a:r>
            <a:r>
              <a:rPr kumimoji="0" lang="en-US" altLang="en-US" sz="32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Lớp: ……………</a:t>
            </a:r>
            <a:endParaRPr kumimoji="0" lang="en-US" altLang="en-US" sz="32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Nhiệm vụ 1:</a:t>
            </a:r>
            <a:r>
              <a:rPr kumimoji="0" lang="en-US" altLang="en-US" sz="32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 Em hãy tìm hiểu thông tin về 10 loài thực vật có mặt ở tại địa điểm tham quan thiên nhiên và hoàn thành nội dung của bảng dưới đây.</a:t>
            </a:r>
            <a:endParaRPr kumimoji="0" lang="en-US" altLang="en-US" sz="3200" b="0" i="0" u="none" strike="noStrike" cap="none" normalizeH="0" baseline="0" smtClean="0">
              <a:ln>
                <a:noFill/>
              </a:ln>
              <a:solidFill>
                <a:schemeClr val="tx1"/>
              </a:solidFill>
              <a:effectLst/>
            </a:endParaRPr>
          </a:p>
          <a:p>
            <a:pPr lvl="0" algn="just" eaLnBrk="0" hangingPunct="0"/>
            <a:r>
              <a:rPr kumimoji="0" lang="en-US" altLang="en-US" sz="3200" b="1"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Nhiệm vụ 2:</a:t>
            </a:r>
            <a:r>
              <a:rPr kumimoji="0" lang="en-US" altLang="en-US" sz="32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 Dựa vào thông tin ở bảng trên, hãy hoàn thiện nội dung giới thiệu sự đa dạng của thực vật tại </a:t>
            </a:r>
            <a:r>
              <a:rPr lang="en-US" altLang="en-US" sz="3200" smtClean="0">
                <a:ea typeface="Calibri" panose="020F0502020204030204" pitchFamily="34" charset="0"/>
                <a:cs typeface="Times New Roman" panose="02020603050405020304" pitchFamily="18" charset="0"/>
              </a:rPr>
              <a:t>địa điểm được tham quan </a:t>
            </a:r>
            <a:r>
              <a:rPr kumimoji="0" lang="en-US" altLang="en-US" sz="32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bằng hình thức làm tập san.</a:t>
            </a:r>
            <a:endParaRPr kumimoji="0" lang="en-US" altLang="en-US" sz="3200" b="0" i="0" u="none" strike="noStrike" cap="none" normalizeH="0" baseline="0" smtClean="0">
              <a:ln>
                <a:noFill/>
              </a:ln>
              <a:solidFill>
                <a:schemeClr val="tx1"/>
              </a:solidFill>
              <a:effectLst/>
            </a:endParaRPr>
          </a:p>
        </p:txBody>
      </p:sp>
    </p:spTree>
    <p:extLst>
      <p:ext uri="{BB962C8B-B14F-4D97-AF65-F5344CB8AC3E}">
        <p14:creationId xmlns:p14="http://schemas.microsoft.com/office/powerpoint/2010/main" val="21264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22239449"/>
              </p:ext>
            </p:extLst>
          </p:nvPr>
        </p:nvGraphicFramePr>
        <p:xfrm>
          <a:off x="0" y="13855"/>
          <a:ext cx="9144000" cy="6959455"/>
        </p:xfrm>
        <a:graphic>
          <a:graphicData uri="http://schemas.openxmlformats.org/drawingml/2006/table">
            <a:tbl>
              <a:tblPr firstRow="1" firstCol="1" bandRow="1">
                <a:tableStyleId>{D7AC3CCA-C797-4891-BE02-D94E43425B78}</a:tableStyleId>
              </a:tblPr>
              <a:tblGrid>
                <a:gridCol w="2036696">
                  <a:extLst>
                    <a:ext uri="{9D8B030D-6E8A-4147-A177-3AD203B41FA5}">
                      <a16:colId xmlns:a16="http://schemas.microsoft.com/office/drawing/2014/main" val="4232353861"/>
                    </a:ext>
                  </a:extLst>
                </a:gridCol>
                <a:gridCol w="1357255">
                  <a:extLst>
                    <a:ext uri="{9D8B030D-6E8A-4147-A177-3AD203B41FA5}">
                      <a16:colId xmlns:a16="http://schemas.microsoft.com/office/drawing/2014/main" val="313149010"/>
                    </a:ext>
                  </a:extLst>
                </a:gridCol>
                <a:gridCol w="1923727">
                  <a:extLst>
                    <a:ext uri="{9D8B030D-6E8A-4147-A177-3AD203B41FA5}">
                      <a16:colId xmlns:a16="http://schemas.microsoft.com/office/drawing/2014/main" val="3337347505"/>
                    </a:ext>
                  </a:extLst>
                </a:gridCol>
                <a:gridCol w="2036696">
                  <a:extLst>
                    <a:ext uri="{9D8B030D-6E8A-4147-A177-3AD203B41FA5}">
                      <a16:colId xmlns:a16="http://schemas.microsoft.com/office/drawing/2014/main" val="2440262700"/>
                    </a:ext>
                  </a:extLst>
                </a:gridCol>
                <a:gridCol w="1789626">
                  <a:extLst>
                    <a:ext uri="{9D8B030D-6E8A-4147-A177-3AD203B41FA5}">
                      <a16:colId xmlns:a16="http://schemas.microsoft.com/office/drawing/2014/main" val="2692618439"/>
                    </a:ext>
                  </a:extLst>
                </a:gridCol>
              </a:tblGrid>
              <a:tr h="403271">
                <a:tc rowSpan="2">
                  <a:txBody>
                    <a:bodyPr/>
                    <a:lstStyle/>
                    <a:p>
                      <a:pPr algn="ctr">
                        <a:lnSpc>
                          <a:spcPct val="107000"/>
                        </a:lnSpc>
                        <a:spcAft>
                          <a:spcPts val="0"/>
                        </a:spcAft>
                      </a:pPr>
                      <a:r>
                        <a:rPr lang="en-US" sz="1400">
                          <a:effectLst/>
                        </a:rPr>
                        <a:t>STT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rowSpan="2">
                  <a:txBody>
                    <a:bodyPr/>
                    <a:lstStyle/>
                    <a:p>
                      <a:pPr algn="ctr">
                        <a:lnSpc>
                          <a:spcPct val="107000"/>
                        </a:lnSpc>
                        <a:spcAft>
                          <a:spcPts val="0"/>
                        </a:spcAft>
                      </a:pPr>
                      <a:r>
                        <a:rPr lang="en-US" sz="1400">
                          <a:effectLst/>
                        </a:rPr>
                        <a:t>Tên loài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rowSpan="2">
                  <a:txBody>
                    <a:bodyPr/>
                    <a:lstStyle/>
                    <a:p>
                      <a:pPr algn="ctr">
                        <a:lnSpc>
                          <a:spcPct val="107000"/>
                        </a:lnSpc>
                        <a:spcAft>
                          <a:spcPts val="0"/>
                        </a:spcAft>
                      </a:pPr>
                      <a:r>
                        <a:rPr lang="en-US" sz="1400">
                          <a:effectLst/>
                        </a:rPr>
                        <a:t>Môi trường sống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gridSpan="2">
                  <a:txBody>
                    <a:bodyPr/>
                    <a:lstStyle/>
                    <a:p>
                      <a:pPr algn="ctr">
                        <a:lnSpc>
                          <a:spcPct val="107000"/>
                        </a:lnSpc>
                        <a:spcAft>
                          <a:spcPts val="0"/>
                        </a:spcAft>
                      </a:pPr>
                      <a:r>
                        <a:rPr lang="en-US" sz="1400">
                          <a:effectLst/>
                        </a:rPr>
                        <a:t>Đặc điểm </a:t>
                      </a:r>
                    </a:p>
                    <a:p>
                      <a:pPr algn="ctr">
                        <a:lnSpc>
                          <a:spcPct val="107000"/>
                        </a:lnSpc>
                        <a:spcAft>
                          <a:spcPts val="0"/>
                        </a:spcAft>
                      </a:pPr>
                      <a:r>
                        <a:rPr lang="en-US" sz="1400">
                          <a:effectLst/>
                        </a:rPr>
                        <a:t>(hãy thu thập một phần mẫu vật)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hMerge="1">
                  <a:txBody>
                    <a:bodyPr/>
                    <a:lstStyle/>
                    <a:p>
                      <a:endParaRPr lang="en-US"/>
                    </a:p>
                  </a:txBody>
                  <a:tcPr/>
                </a:tc>
                <a:extLst>
                  <a:ext uri="{0D108BD9-81ED-4DB2-BD59-A6C34878D82A}">
                    <a16:rowId xmlns:a16="http://schemas.microsoft.com/office/drawing/2014/main" val="1534611039"/>
                  </a:ext>
                </a:extLst>
              </a:tr>
              <a:tr h="40327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1400">
                          <a:effectLst/>
                        </a:rPr>
                        <a:t>Cơ quan sinh dưỡng (rễ, thân, lá)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gn="ctr">
                        <a:lnSpc>
                          <a:spcPct val="107000"/>
                        </a:lnSpc>
                        <a:spcAft>
                          <a:spcPts val="0"/>
                        </a:spcAft>
                      </a:pPr>
                      <a:r>
                        <a:rPr lang="en-US" sz="1400">
                          <a:effectLst/>
                        </a:rPr>
                        <a:t>Cơ quan sinh sản (hoa, quả, hạt)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extLst>
                  <a:ext uri="{0D108BD9-81ED-4DB2-BD59-A6C34878D82A}">
                    <a16:rowId xmlns:a16="http://schemas.microsoft.com/office/drawing/2014/main" val="1662652833"/>
                  </a:ext>
                </a:extLst>
              </a:tr>
              <a:tr h="612018">
                <a:tc>
                  <a:txBody>
                    <a:bodyPr/>
                    <a:lstStyle/>
                    <a:p>
                      <a:pPr algn="ctr">
                        <a:lnSpc>
                          <a:spcPct val="107000"/>
                        </a:lnSpc>
                        <a:spcAft>
                          <a:spcPts val="0"/>
                        </a:spcAft>
                      </a:pPr>
                      <a:r>
                        <a:rPr lang="en-US" sz="1400">
                          <a:effectLst/>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1400">
                        <a:effectLst/>
                      </a:endParaRPr>
                    </a:p>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2861436012"/>
                  </a:ext>
                </a:extLst>
              </a:tr>
              <a:tr h="612018">
                <a:tc>
                  <a:txBody>
                    <a:bodyPr/>
                    <a:lstStyle/>
                    <a:p>
                      <a:pPr algn="ctr">
                        <a:lnSpc>
                          <a:spcPct val="107000"/>
                        </a:lnSpc>
                        <a:spcAft>
                          <a:spcPts val="0"/>
                        </a:spcAft>
                      </a:pPr>
                      <a:r>
                        <a:rPr lang="en-US" sz="1400">
                          <a:effectLst/>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p>
                    <a:p>
                      <a:pPr>
                        <a:lnSpc>
                          <a:spcPct val="107000"/>
                        </a:lnSpc>
                        <a:spcAft>
                          <a:spcPts val="0"/>
                        </a:spcAft>
                      </a:pPr>
                      <a:endParaRPr lang="en-US" sz="1400">
                        <a:effectLst/>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4251664544"/>
                  </a:ext>
                </a:extLst>
              </a:tr>
              <a:tr h="612018">
                <a:tc>
                  <a:txBody>
                    <a:bodyPr/>
                    <a:lstStyle/>
                    <a:p>
                      <a:pPr algn="ctr">
                        <a:lnSpc>
                          <a:spcPct val="107000"/>
                        </a:lnSpc>
                        <a:spcAft>
                          <a:spcPts val="0"/>
                        </a:spcAft>
                      </a:pPr>
                      <a:r>
                        <a:rPr lang="en-US" sz="1400">
                          <a:effectLst/>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3341898453"/>
                  </a:ext>
                </a:extLst>
              </a:tr>
              <a:tr h="612018">
                <a:tc>
                  <a:txBody>
                    <a:bodyPr/>
                    <a:lstStyle/>
                    <a:p>
                      <a:pPr algn="ctr">
                        <a:lnSpc>
                          <a:spcPct val="107000"/>
                        </a:lnSpc>
                        <a:spcAft>
                          <a:spcPts val="0"/>
                        </a:spcAft>
                      </a:pPr>
                      <a:r>
                        <a:rPr lang="en-US" sz="1400">
                          <a:effectLst/>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1400">
                        <a:effectLst/>
                      </a:endParaRPr>
                    </a:p>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1374017260"/>
                  </a:ext>
                </a:extLst>
              </a:tr>
              <a:tr h="612018">
                <a:tc>
                  <a:txBody>
                    <a:bodyPr/>
                    <a:lstStyle/>
                    <a:p>
                      <a:pPr algn="ctr">
                        <a:lnSpc>
                          <a:spcPct val="107000"/>
                        </a:lnSpc>
                        <a:spcAft>
                          <a:spcPts val="0"/>
                        </a:spcAft>
                      </a:pPr>
                      <a:r>
                        <a:rPr lang="en-US" sz="1400">
                          <a:effectLst/>
                        </a:rPr>
                        <a:t>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1400">
                        <a:effectLst/>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2323847236"/>
                  </a:ext>
                </a:extLst>
              </a:tr>
              <a:tr h="612018">
                <a:tc>
                  <a:txBody>
                    <a:bodyPr/>
                    <a:lstStyle/>
                    <a:p>
                      <a:pPr algn="ctr">
                        <a:lnSpc>
                          <a:spcPct val="107000"/>
                        </a:lnSpc>
                        <a:spcAft>
                          <a:spcPts val="0"/>
                        </a:spcAft>
                      </a:pPr>
                      <a:r>
                        <a:rPr lang="en-US" sz="1400">
                          <a:effectLst/>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909180745"/>
                  </a:ext>
                </a:extLst>
              </a:tr>
              <a:tr h="612018">
                <a:tc>
                  <a:txBody>
                    <a:bodyPr/>
                    <a:lstStyle/>
                    <a:p>
                      <a:pPr algn="ctr">
                        <a:lnSpc>
                          <a:spcPct val="107000"/>
                        </a:lnSpc>
                        <a:spcAft>
                          <a:spcPts val="0"/>
                        </a:spcAft>
                      </a:pPr>
                      <a:r>
                        <a:rPr lang="en-US" sz="1400">
                          <a:effectLst/>
                        </a:rPr>
                        <a:t>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1400">
                        <a:effectLst/>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3407749150"/>
                  </a:ext>
                </a:extLst>
              </a:tr>
              <a:tr h="612018">
                <a:tc>
                  <a:txBody>
                    <a:bodyPr/>
                    <a:lstStyle/>
                    <a:p>
                      <a:pPr algn="ctr">
                        <a:lnSpc>
                          <a:spcPct val="107000"/>
                        </a:lnSpc>
                        <a:spcAft>
                          <a:spcPts val="0"/>
                        </a:spcAft>
                      </a:pPr>
                      <a:r>
                        <a:rPr lang="en-US" sz="1400">
                          <a:effectLst/>
                        </a:rPr>
                        <a:t>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p>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296923837"/>
                  </a:ext>
                </a:extLst>
              </a:tr>
              <a:tr h="612018">
                <a:tc>
                  <a:txBody>
                    <a:bodyPr/>
                    <a:lstStyle/>
                    <a:p>
                      <a:pPr algn="ctr">
                        <a:lnSpc>
                          <a:spcPct val="107000"/>
                        </a:lnSpc>
                        <a:spcAft>
                          <a:spcPts val="0"/>
                        </a:spcAft>
                      </a:pPr>
                      <a:r>
                        <a:rPr lang="en-US" sz="1400">
                          <a:effectLst/>
                        </a:rPr>
                        <a:t>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p>
                    <a:p>
                      <a:pPr>
                        <a:lnSpc>
                          <a:spcPct val="107000"/>
                        </a:lnSpc>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3245661650"/>
                  </a:ext>
                </a:extLst>
              </a:tr>
              <a:tr h="307766">
                <a:tc>
                  <a:txBody>
                    <a:bodyPr/>
                    <a:lstStyle/>
                    <a:p>
                      <a:pPr algn="ctr">
                        <a:lnSpc>
                          <a:spcPct val="107000"/>
                        </a:lnSpc>
                        <a:spcAft>
                          <a:spcPts val="0"/>
                        </a:spcAft>
                      </a:pPr>
                      <a:r>
                        <a:rPr lang="en-US" sz="1100">
                          <a:effectLst/>
                        </a:rPr>
                        <a:t>10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100">
                          <a:effectLst/>
                        </a:rPr>
                        <a:t> </a:t>
                      </a:r>
                      <a:endParaRPr lang="en-US" sz="1100" smtClean="0">
                        <a:effectLst/>
                      </a:endParaRPr>
                    </a:p>
                    <a:p>
                      <a:pPr>
                        <a:lnSpc>
                          <a:spcPct val="107000"/>
                        </a:lnSpc>
                        <a:spcAft>
                          <a:spcPts val="0"/>
                        </a:spcAft>
                      </a:pPr>
                      <a:endParaRPr lang="en-US" sz="11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2595881307"/>
                  </a:ext>
                </a:extLst>
              </a:tr>
            </a:tbl>
          </a:graphicData>
        </a:graphic>
      </p:graphicFrame>
    </p:spTree>
    <p:extLst>
      <p:ext uri="{BB962C8B-B14F-4D97-AF65-F5344CB8AC3E}">
        <p14:creationId xmlns:p14="http://schemas.microsoft.com/office/powerpoint/2010/main" val="190452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6"/>
          <p:cNvSpPr>
            <a:spLocks noChangeArrowheads="1"/>
          </p:cNvSpPr>
          <p:nvPr/>
        </p:nvSpPr>
        <p:spPr bwMode="auto">
          <a:xfrm>
            <a:off x="27709" y="0"/>
            <a:ext cx="2971800" cy="1600199"/>
          </a:xfrm>
          <a:prstGeom prst="cloudCallout">
            <a:avLst>
              <a:gd name="adj1" fmla="val 49505"/>
              <a:gd name="adj2" fmla="val 26745"/>
            </a:avLst>
          </a:prstGeom>
          <a:solidFill>
            <a:schemeClr val="bg2">
              <a:lumMod val="20000"/>
              <a:lumOff val="80000"/>
            </a:schemeClr>
          </a:solidFill>
          <a:ln w="12700">
            <a:solidFill>
              <a:srgbClr val="FF33CC"/>
            </a:solidFill>
            <a:round/>
            <a:headEnd/>
            <a:tailEnd/>
          </a:ln>
        </p:spPr>
        <p:txBody>
          <a:bodyPr/>
          <a:lstStyle/>
          <a:p>
            <a:pPr algn="just"/>
            <a:r>
              <a:rPr lang="en-US" sz="3200" smtClean="0">
                <a:solidFill>
                  <a:srgbClr val="0000FF"/>
                </a:solidFill>
                <a:latin typeface="Times New Roman" pitchFamily="18" charset="0"/>
                <a:cs typeface="Times New Roman" pitchFamily="18" charset="0"/>
              </a:rPr>
              <a:t>NHÓM 2</a:t>
            </a:r>
            <a:endParaRPr lang="vi-VN" sz="3200" dirty="0">
              <a:solidFill>
                <a:srgbClr val="0000FF"/>
              </a:solidFill>
              <a:latin typeface="+mj-lt"/>
              <a:cs typeface="Times New Roman" pitchFamily="18" charset="0"/>
            </a:endParaRPr>
          </a:p>
        </p:txBody>
      </p:sp>
      <p:sp>
        <p:nvSpPr>
          <p:cNvPr id="2" name="Rectangle 1"/>
          <p:cNvSpPr/>
          <p:nvPr/>
        </p:nvSpPr>
        <p:spPr>
          <a:xfrm>
            <a:off x="457200" y="1600199"/>
            <a:ext cx="8458200" cy="6211124"/>
          </a:xfrm>
          <a:prstGeom prst="rect">
            <a:avLst/>
          </a:prstGeom>
        </p:spPr>
        <p:txBody>
          <a:bodyPr wrap="square">
            <a:spAutoFit/>
          </a:bodyPr>
          <a:lstStyle/>
          <a:p>
            <a:pPr algn="just">
              <a:lnSpc>
                <a:spcPct val="107000"/>
              </a:lnSpc>
              <a:spcAft>
                <a:spcPts val="800"/>
              </a:spcAft>
            </a:pPr>
            <a:r>
              <a:rPr lang="en-US" sz="2800" b="1" smtClean="0">
                <a:latin typeface="+mj-lt"/>
                <a:ea typeface="Calibri" panose="020F0502020204030204" pitchFamily="34" charset="0"/>
                <a:cs typeface="Times New Roman" panose="02020603050405020304" pitchFamily="18" charset="0"/>
              </a:rPr>
              <a:t>                   PHIẾU </a:t>
            </a:r>
            <a:r>
              <a:rPr lang="en-US" sz="2800" b="1">
                <a:latin typeface="+mj-lt"/>
                <a:ea typeface="Calibri" panose="020F0502020204030204" pitchFamily="34" charset="0"/>
                <a:cs typeface="Times New Roman" panose="02020603050405020304" pitchFamily="18" charset="0"/>
              </a:rPr>
              <a:t>HỌC TẬP SỐ 2</a:t>
            </a:r>
            <a:endParaRPr lang="en-US" sz="2800">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2800">
                <a:latin typeface="+mj-lt"/>
                <a:ea typeface="Calibri" panose="020F0502020204030204" pitchFamily="34" charset="0"/>
                <a:cs typeface="Times New Roman" panose="02020603050405020304" pitchFamily="18" charset="0"/>
              </a:rPr>
              <a:t>Nhóm: </a:t>
            </a:r>
            <a:r>
              <a:rPr lang="en-US" sz="2800" smtClean="0">
                <a:latin typeface="+mj-lt"/>
                <a:ea typeface="Calibri" panose="020F0502020204030204" pitchFamily="34" charset="0"/>
                <a:cs typeface="Times New Roman" panose="02020603050405020304" pitchFamily="18" charset="0"/>
              </a:rPr>
              <a:t>……………………………Lớp</a:t>
            </a:r>
            <a:r>
              <a:rPr lang="en-US" sz="2800">
                <a:latin typeface="+mj-lt"/>
                <a:ea typeface="Calibri" panose="020F0502020204030204" pitchFamily="34" charset="0"/>
                <a:cs typeface="Times New Roman" panose="02020603050405020304" pitchFamily="18" charset="0"/>
              </a:rPr>
              <a:t>: ……………</a:t>
            </a:r>
          </a:p>
          <a:p>
            <a:pPr algn="just">
              <a:lnSpc>
                <a:spcPct val="107000"/>
              </a:lnSpc>
              <a:spcAft>
                <a:spcPts val="800"/>
              </a:spcAft>
            </a:pPr>
            <a:r>
              <a:rPr lang="en-US" sz="2800" b="1">
                <a:latin typeface="+mj-lt"/>
                <a:ea typeface="Calibri" panose="020F0502020204030204" pitchFamily="34" charset="0"/>
                <a:cs typeface="Times New Roman" panose="02020603050405020304" pitchFamily="18" charset="0"/>
              </a:rPr>
              <a:t>Nhiệm vụ 1:</a:t>
            </a:r>
            <a:r>
              <a:rPr lang="en-US" sz="2800">
                <a:latin typeface="+mj-lt"/>
                <a:ea typeface="Calibri" panose="020F0502020204030204" pitchFamily="34" charset="0"/>
                <a:cs typeface="Times New Roman" panose="02020603050405020304" pitchFamily="18" charset="0"/>
              </a:rPr>
              <a:t> Em hãy tìm hiểu thông tin về 10 loài động vật có mặt ở tại địa điểm tham quan thiên nhiên và hoàn thành nội dung của bảng dưới </a:t>
            </a:r>
            <a:r>
              <a:rPr lang="en-US" sz="2800" smtClean="0">
                <a:latin typeface="+mj-lt"/>
                <a:ea typeface="Calibri" panose="020F0502020204030204" pitchFamily="34" charset="0"/>
                <a:cs typeface="Times New Roman" panose="02020603050405020304" pitchFamily="18" charset="0"/>
              </a:rPr>
              <a:t>đây.</a:t>
            </a:r>
          </a:p>
          <a:p>
            <a:pPr algn="just">
              <a:lnSpc>
                <a:spcPct val="107000"/>
              </a:lnSpc>
              <a:spcAft>
                <a:spcPts val="800"/>
              </a:spcAft>
            </a:pPr>
            <a:r>
              <a:rPr lang="en-US" sz="2800" b="1" smtClean="0">
                <a:latin typeface="+mj-lt"/>
              </a:rPr>
              <a:t>Nhiệm </a:t>
            </a:r>
            <a:r>
              <a:rPr lang="en-US" sz="2800" b="1">
                <a:latin typeface="+mj-lt"/>
              </a:rPr>
              <a:t>vụ 2:</a:t>
            </a:r>
            <a:r>
              <a:rPr lang="en-US" sz="2800">
                <a:latin typeface="+mj-lt"/>
              </a:rPr>
              <a:t> Dựa vào thông tin ở bảng trên, hãy hoàn thiện nội dung giới thiệu sự đa dạng của động vật </a:t>
            </a:r>
            <a:r>
              <a:rPr lang="en-US" sz="2800" smtClean="0">
                <a:latin typeface="+mj-lt"/>
              </a:rPr>
              <a:t>tại địa điểm được tham quan </a:t>
            </a:r>
            <a:r>
              <a:rPr lang="en-US" sz="2800">
                <a:latin typeface="+mj-lt"/>
              </a:rPr>
              <a:t>bằng hình thức làm bài báo cáo powerpoint.</a:t>
            </a:r>
          </a:p>
          <a:p>
            <a:pPr>
              <a:lnSpc>
                <a:spcPct val="107000"/>
              </a:lnSpc>
              <a:spcAft>
                <a:spcPts val="800"/>
              </a:spcAft>
            </a:pPr>
            <a:endParaRPr lang="en-US" sz="280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60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395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55266737"/>
              </p:ext>
            </p:extLst>
          </p:nvPr>
        </p:nvGraphicFramePr>
        <p:xfrm>
          <a:off x="13855" y="3"/>
          <a:ext cx="9130144" cy="6954268"/>
        </p:xfrm>
        <a:graphic>
          <a:graphicData uri="http://schemas.openxmlformats.org/drawingml/2006/table">
            <a:tbl>
              <a:tblPr firstRow="1" firstCol="1" bandRow="1">
                <a:tableStyleId>{616DA210-FB5B-4158-B5E0-FEB733F419BA}</a:tableStyleId>
              </a:tblPr>
              <a:tblGrid>
                <a:gridCol w="2033609">
                  <a:extLst>
                    <a:ext uri="{9D8B030D-6E8A-4147-A177-3AD203B41FA5}">
                      <a16:colId xmlns:a16="http://schemas.microsoft.com/office/drawing/2014/main" val="3692594318"/>
                    </a:ext>
                  </a:extLst>
                </a:gridCol>
                <a:gridCol w="1355198">
                  <a:extLst>
                    <a:ext uri="{9D8B030D-6E8A-4147-A177-3AD203B41FA5}">
                      <a16:colId xmlns:a16="http://schemas.microsoft.com/office/drawing/2014/main" val="1693718313"/>
                    </a:ext>
                  </a:extLst>
                </a:gridCol>
                <a:gridCol w="1920812">
                  <a:extLst>
                    <a:ext uri="{9D8B030D-6E8A-4147-A177-3AD203B41FA5}">
                      <a16:colId xmlns:a16="http://schemas.microsoft.com/office/drawing/2014/main" val="1120864291"/>
                    </a:ext>
                  </a:extLst>
                </a:gridCol>
                <a:gridCol w="2033609">
                  <a:extLst>
                    <a:ext uri="{9D8B030D-6E8A-4147-A177-3AD203B41FA5}">
                      <a16:colId xmlns:a16="http://schemas.microsoft.com/office/drawing/2014/main" val="374727445"/>
                    </a:ext>
                  </a:extLst>
                </a:gridCol>
                <a:gridCol w="1786916">
                  <a:extLst>
                    <a:ext uri="{9D8B030D-6E8A-4147-A177-3AD203B41FA5}">
                      <a16:colId xmlns:a16="http://schemas.microsoft.com/office/drawing/2014/main" val="1386628138"/>
                    </a:ext>
                  </a:extLst>
                </a:gridCol>
              </a:tblGrid>
              <a:tr h="466795">
                <a:tc rowSpan="2">
                  <a:txBody>
                    <a:bodyPr/>
                    <a:lstStyle/>
                    <a:p>
                      <a:pPr algn="ctr">
                        <a:lnSpc>
                          <a:spcPct val="107000"/>
                        </a:lnSpc>
                        <a:spcAft>
                          <a:spcPts val="0"/>
                        </a:spcAft>
                      </a:pPr>
                      <a:r>
                        <a:rPr lang="en-US" sz="1600">
                          <a:effectLst/>
                        </a:rPr>
                        <a:t>STT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rowSpan="2">
                  <a:txBody>
                    <a:bodyPr/>
                    <a:lstStyle/>
                    <a:p>
                      <a:pPr algn="ctr">
                        <a:lnSpc>
                          <a:spcPct val="107000"/>
                        </a:lnSpc>
                        <a:spcAft>
                          <a:spcPts val="0"/>
                        </a:spcAft>
                      </a:pPr>
                      <a:r>
                        <a:rPr lang="en-US" sz="1600">
                          <a:effectLst/>
                        </a:rPr>
                        <a:t>Tên loài</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rowSpan="2">
                  <a:txBody>
                    <a:bodyPr/>
                    <a:lstStyle/>
                    <a:p>
                      <a:pPr algn="ctr">
                        <a:lnSpc>
                          <a:spcPct val="107000"/>
                        </a:lnSpc>
                        <a:spcAft>
                          <a:spcPts val="0"/>
                        </a:spcAft>
                      </a:pPr>
                      <a:r>
                        <a:rPr lang="en-US" sz="1600">
                          <a:effectLst/>
                        </a:rPr>
                        <a:t>Môi trường sống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gridSpan="2">
                  <a:txBody>
                    <a:bodyPr/>
                    <a:lstStyle/>
                    <a:p>
                      <a:pPr algn="ctr">
                        <a:lnSpc>
                          <a:spcPct val="107000"/>
                        </a:lnSpc>
                        <a:spcAft>
                          <a:spcPts val="0"/>
                        </a:spcAft>
                      </a:pPr>
                      <a:r>
                        <a:rPr lang="en-US" sz="1400">
                          <a:effectLst/>
                        </a:rPr>
                        <a:t>Đặc điểm </a:t>
                      </a:r>
                    </a:p>
                    <a:p>
                      <a:pPr algn="ctr">
                        <a:lnSpc>
                          <a:spcPct val="107000"/>
                        </a:lnSpc>
                        <a:spcAft>
                          <a:spcPts val="0"/>
                        </a:spcAft>
                      </a:pPr>
                      <a:r>
                        <a:rPr lang="en-US" sz="1400">
                          <a:effectLst/>
                        </a:rPr>
                        <a:t>(hãy thu thập một số hình ảnh</a:t>
                      </a:r>
                      <a:r>
                        <a:rPr lang="en-US" sz="800">
                          <a:effectLst/>
                        </a:rPr>
                        <a:t>)</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hMerge="1">
                  <a:txBody>
                    <a:bodyPr/>
                    <a:lstStyle/>
                    <a:p>
                      <a:endParaRPr lang="en-US"/>
                    </a:p>
                  </a:txBody>
                  <a:tcPr/>
                </a:tc>
                <a:extLst>
                  <a:ext uri="{0D108BD9-81ED-4DB2-BD59-A6C34878D82A}">
                    <a16:rowId xmlns:a16="http://schemas.microsoft.com/office/drawing/2014/main" val="2680337937"/>
                  </a:ext>
                </a:extLst>
              </a:tr>
              <a:tr h="81944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1600" b="1">
                          <a:effectLst/>
                        </a:rPr>
                        <a:t>Đặc điểm (kích thước, màu sắc, số lượng, giới tính,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gn="ctr">
                        <a:lnSpc>
                          <a:spcPct val="107000"/>
                        </a:lnSpc>
                        <a:spcAft>
                          <a:spcPts val="0"/>
                        </a:spcAft>
                      </a:pPr>
                      <a:r>
                        <a:rPr lang="en-US" sz="1600" b="1">
                          <a:effectLst/>
                        </a:rPr>
                        <a:t>Hình ảnh</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extLst>
                  <a:ext uri="{0D108BD9-81ED-4DB2-BD59-A6C34878D82A}">
                    <a16:rowId xmlns:a16="http://schemas.microsoft.com/office/drawing/2014/main" val="2773414940"/>
                  </a:ext>
                </a:extLst>
              </a:tr>
              <a:tr h="538701">
                <a:tc>
                  <a:txBody>
                    <a:bodyPr/>
                    <a:lstStyle/>
                    <a:p>
                      <a:pPr algn="ctr">
                        <a:lnSpc>
                          <a:spcPct val="107000"/>
                        </a:lnSpc>
                        <a:spcAft>
                          <a:spcPts val="0"/>
                        </a:spcAft>
                      </a:pPr>
                      <a:r>
                        <a:rPr lang="en-US" sz="1600">
                          <a:effectLst/>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3813170161"/>
                  </a:ext>
                </a:extLst>
              </a:tr>
              <a:tr h="538701">
                <a:tc>
                  <a:txBody>
                    <a:bodyPr/>
                    <a:lstStyle/>
                    <a:p>
                      <a:pPr algn="ctr">
                        <a:lnSpc>
                          <a:spcPct val="107000"/>
                        </a:lnSpc>
                        <a:spcAft>
                          <a:spcPts val="0"/>
                        </a:spcAft>
                      </a:pPr>
                      <a:r>
                        <a:rPr lang="en-US" sz="1600">
                          <a:effectLst/>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516000339"/>
                  </a:ext>
                </a:extLst>
              </a:tr>
              <a:tr h="538701">
                <a:tc>
                  <a:txBody>
                    <a:bodyPr/>
                    <a:lstStyle/>
                    <a:p>
                      <a:pPr algn="ctr">
                        <a:lnSpc>
                          <a:spcPct val="107000"/>
                        </a:lnSpc>
                        <a:spcAft>
                          <a:spcPts val="0"/>
                        </a:spcAft>
                      </a:pPr>
                      <a:r>
                        <a:rPr lang="en-US" sz="1600">
                          <a:effectLst/>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525144475"/>
                  </a:ext>
                </a:extLst>
              </a:tr>
              <a:tr h="538701">
                <a:tc>
                  <a:txBody>
                    <a:bodyPr/>
                    <a:lstStyle/>
                    <a:p>
                      <a:pPr algn="ctr">
                        <a:lnSpc>
                          <a:spcPct val="107000"/>
                        </a:lnSpc>
                        <a:spcAft>
                          <a:spcPts val="0"/>
                        </a:spcAft>
                      </a:pPr>
                      <a:r>
                        <a:rPr lang="en-US" sz="1600">
                          <a:effectLst/>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3599769799"/>
                  </a:ext>
                </a:extLst>
              </a:tr>
              <a:tr h="538701">
                <a:tc>
                  <a:txBody>
                    <a:bodyPr/>
                    <a:lstStyle/>
                    <a:p>
                      <a:pPr algn="ctr">
                        <a:lnSpc>
                          <a:spcPct val="107000"/>
                        </a:lnSpc>
                        <a:spcAft>
                          <a:spcPts val="0"/>
                        </a:spcAft>
                      </a:pPr>
                      <a:r>
                        <a:rPr lang="en-US" sz="1600">
                          <a:effectLst/>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smtClean="0">
                        <a:effectLst/>
                      </a:endParaRP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1506627885"/>
                  </a:ext>
                </a:extLst>
              </a:tr>
              <a:tr h="538701">
                <a:tc>
                  <a:txBody>
                    <a:bodyPr/>
                    <a:lstStyle/>
                    <a:p>
                      <a:pPr algn="ctr">
                        <a:lnSpc>
                          <a:spcPct val="107000"/>
                        </a:lnSpc>
                        <a:spcAft>
                          <a:spcPts val="0"/>
                        </a:spcAft>
                      </a:pPr>
                      <a:r>
                        <a:rPr lang="en-US" sz="1600">
                          <a:effectLst/>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3239854696"/>
                  </a:ext>
                </a:extLst>
              </a:tr>
              <a:tr h="538701">
                <a:tc>
                  <a:txBody>
                    <a:bodyPr/>
                    <a:lstStyle/>
                    <a:p>
                      <a:pPr algn="ctr">
                        <a:lnSpc>
                          <a:spcPct val="107000"/>
                        </a:lnSpc>
                        <a:spcAft>
                          <a:spcPts val="0"/>
                        </a:spcAft>
                      </a:pPr>
                      <a:r>
                        <a:rPr lang="en-US" sz="1600" smtClean="0">
                          <a:effectLst/>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2760080266"/>
                  </a:ext>
                </a:extLst>
              </a:tr>
              <a:tr h="538701">
                <a:tc>
                  <a:txBody>
                    <a:bodyPr/>
                    <a:lstStyle/>
                    <a:p>
                      <a:pPr algn="ctr">
                        <a:lnSpc>
                          <a:spcPct val="107000"/>
                        </a:lnSpc>
                        <a:spcAft>
                          <a:spcPts val="0"/>
                        </a:spcAft>
                      </a:pPr>
                      <a:r>
                        <a:rPr lang="en-US" sz="1600">
                          <a:effectLst/>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993230231"/>
                  </a:ext>
                </a:extLst>
              </a:tr>
              <a:tr h="538701">
                <a:tc>
                  <a:txBody>
                    <a:bodyPr/>
                    <a:lstStyle/>
                    <a:p>
                      <a:pPr algn="ctr">
                        <a:lnSpc>
                          <a:spcPct val="107000"/>
                        </a:lnSpc>
                        <a:spcAft>
                          <a:spcPts val="0"/>
                        </a:spcAft>
                      </a:pPr>
                      <a:r>
                        <a:rPr lang="en-US" sz="1600">
                          <a:effectLst/>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323301459"/>
                  </a:ext>
                </a:extLst>
              </a:tr>
              <a:tr h="819718">
                <a:tc>
                  <a:txBody>
                    <a:bodyPr/>
                    <a:lstStyle/>
                    <a:p>
                      <a:pPr algn="ctr">
                        <a:lnSpc>
                          <a:spcPct val="107000"/>
                        </a:lnSpc>
                        <a:spcAft>
                          <a:spcPts val="0"/>
                        </a:spcAft>
                      </a:pPr>
                      <a:r>
                        <a:rPr lang="en-US" sz="1600">
                          <a:effectLst/>
                        </a:rPr>
                        <a:t>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smtClean="0">
                        <a:effectLst/>
                      </a:endParaRPr>
                    </a:p>
                    <a:p>
                      <a:pPr>
                        <a:lnSpc>
                          <a:spcPct val="107000"/>
                        </a:lnSpc>
                        <a:spcAft>
                          <a:spcPts val="0"/>
                        </a:spcAft>
                      </a:pPr>
                      <a:endParaRPr lang="en-US" sz="16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2938009971"/>
                  </a:ext>
                </a:extLst>
              </a:tr>
            </a:tbl>
          </a:graphicData>
        </a:graphic>
      </p:graphicFrame>
    </p:spTree>
    <p:extLst>
      <p:ext uri="{BB962C8B-B14F-4D97-AF65-F5344CB8AC3E}">
        <p14:creationId xmlns:p14="http://schemas.microsoft.com/office/powerpoint/2010/main" val="45532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6"/>
          <p:cNvSpPr>
            <a:spLocks noChangeArrowheads="1"/>
          </p:cNvSpPr>
          <p:nvPr/>
        </p:nvSpPr>
        <p:spPr bwMode="auto">
          <a:xfrm>
            <a:off x="152400" y="28575"/>
            <a:ext cx="2971800" cy="1600199"/>
          </a:xfrm>
          <a:prstGeom prst="cloudCallout">
            <a:avLst>
              <a:gd name="adj1" fmla="val 49505"/>
              <a:gd name="adj2" fmla="val 26745"/>
            </a:avLst>
          </a:prstGeom>
          <a:solidFill>
            <a:schemeClr val="bg2">
              <a:lumMod val="20000"/>
              <a:lumOff val="80000"/>
            </a:schemeClr>
          </a:solidFill>
          <a:ln w="12700">
            <a:solidFill>
              <a:srgbClr val="FF33CC"/>
            </a:solidFill>
            <a:round/>
            <a:headEnd/>
            <a:tailEnd/>
          </a:ln>
        </p:spPr>
        <p:txBody>
          <a:bodyPr/>
          <a:lstStyle/>
          <a:p>
            <a:pPr algn="just"/>
            <a:r>
              <a:rPr lang="en-US" sz="3200" smtClean="0">
                <a:solidFill>
                  <a:srgbClr val="0000FF"/>
                </a:solidFill>
                <a:latin typeface="Times New Roman" pitchFamily="18" charset="0"/>
                <a:cs typeface="Times New Roman" pitchFamily="18" charset="0"/>
              </a:rPr>
              <a:t>NHÓM 3</a:t>
            </a:r>
            <a:endParaRPr lang="vi-VN" sz="3200" dirty="0">
              <a:solidFill>
                <a:srgbClr val="0000FF"/>
              </a:solidFill>
              <a:latin typeface="+mj-lt"/>
              <a:cs typeface="Times New Roman" pitchFamily="18" charset="0"/>
            </a:endParaRPr>
          </a:p>
        </p:txBody>
      </p:sp>
      <p:sp>
        <p:nvSpPr>
          <p:cNvPr id="5" name="Rectangle 1"/>
          <p:cNvSpPr>
            <a:spLocks noChangeArrowheads="1"/>
          </p:cNvSpPr>
          <p:nvPr/>
        </p:nvSpPr>
        <p:spPr bwMode="auto">
          <a:xfrm>
            <a:off x="609600" y="1828800"/>
            <a:ext cx="79629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PHIẾU HỌC TẬP SỐ 3</a:t>
            </a:r>
            <a:endParaRPr kumimoji="0" lang="en-US" altLang="en-US" sz="2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Nhóm: ……………………Lớp: ……………………</a:t>
            </a:r>
            <a:endParaRPr kumimoji="0" lang="en-US" altLang="en-US" sz="2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Nhiệm vụ 1:</a:t>
            </a:r>
            <a:r>
              <a:rPr kumimoji="0" lang="en-US" altLang="en-US"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Em hãy tìm hiểu thông tin về môi trường và thống kê các giới sinh vật có </a:t>
            </a:r>
            <a:r>
              <a:rPr lang="en-US" altLang="en-US" sz="2800" smtClean="0">
                <a:ea typeface="Calibri" panose="020F0502020204030204" pitchFamily="34" charset="0"/>
                <a:cs typeface="Times New Roman" panose="02020603050405020304" pitchFamily="18" charset="0"/>
              </a:rPr>
              <a:t>địa điểm tham quan</a:t>
            </a:r>
            <a:r>
              <a:rPr kumimoji="0" lang="en-US" altLang="en-US"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vào bảng dưới đây.</a:t>
            </a:r>
            <a:endParaRPr kumimoji="0" lang="en-US" altLang="en-US" sz="2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Nhiệm vụ 2:</a:t>
            </a:r>
            <a:r>
              <a:rPr kumimoji="0" lang="en-US" altLang="en-US"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Dựa vào thông tin ở bảng trên, hãy hoàn thiện nội dung giới thiệu sự đa dạng và khả năng thích nghi của sinh vật tại </a:t>
            </a:r>
            <a:r>
              <a:rPr lang="en-US" altLang="en-US" sz="2800" smtClean="0">
                <a:ea typeface="Calibri" panose="020F0502020204030204" pitchFamily="34" charset="0"/>
                <a:cs typeface="Times New Roman" panose="02020603050405020304" pitchFamily="18" charset="0"/>
              </a:rPr>
              <a:t>địa điểm tham quan</a:t>
            </a:r>
            <a:r>
              <a:rPr kumimoji="0" lang="en-US" altLang="en-US"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bằng hình thức sơ đồ tư duy thể hiện trên giấy A</a:t>
            </a:r>
            <a:r>
              <a:rPr kumimoji="0" lang="en-US" altLang="en-US" sz="2800" b="0" i="0" u="none" strike="noStrike" cap="none" normalizeH="0" baseline="-3000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0</a:t>
            </a:r>
            <a:r>
              <a:rPr kumimoji="0" lang="en-US" altLang="en-US"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US" altLang="en-US" sz="2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3184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17462548"/>
              </p:ext>
            </p:extLst>
          </p:nvPr>
        </p:nvGraphicFramePr>
        <p:xfrm>
          <a:off x="0" y="76202"/>
          <a:ext cx="8991600" cy="6780077"/>
        </p:xfrm>
        <a:graphic>
          <a:graphicData uri="http://schemas.openxmlformats.org/drawingml/2006/table">
            <a:tbl>
              <a:tblPr firstRow="1" firstCol="1" bandRow="1">
                <a:tableStyleId>{5940675A-B579-460E-94D1-54222C63F5DA}</a:tableStyleId>
              </a:tblPr>
              <a:tblGrid>
                <a:gridCol w="779429">
                  <a:extLst>
                    <a:ext uri="{9D8B030D-6E8A-4147-A177-3AD203B41FA5}">
                      <a16:colId xmlns:a16="http://schemas.microsoft.com/office/drawing/2014/main" val="3953894220"/>
                    </a:ext>
                  </a:extLst>
                </a:gridCol>
                <a:gridCol w="1568248">
                  <a:extLst>
                    <a:ext uri="{9D8B030D-6E8A-4147-A177-3AD203B41FA5}">
                      <a16:colId xmlns:a16="http://schemas.microsoft.com/office/drawing/2014/main" val="383134572"/>
                    </a:ext>
                  </a:extLst>
                </a:gridCol>
                <a:gridCol w="2222781">
                  <a:extLst>
                    <a:ext uri="{9D8B030D-6E8A-4147-A177-3AD203B41FA5}">
                      <a16:colId xmlns:a16="http://schemas.microsoft.com/office/drawing/2014/main" val="1880051773"/>
                    </a:ext>
                  </a:extLst>
                </a:gridCol>
                <a:gridCol w="2353310">
                  <a:extLst>
                    <a:ext uri="{9D8B030D-6E8A-4147-A177-3AD203B41FA5}">
                      <a16:colId xmlns:a16="http://schemas.microsoft.com/office/drawing/2014/main" val="3589470928"/>
                    </a:ext>
                  </a:extLst>
                </a:gridCol>
                <a:gridCol w="2067832">
                  <a:extLst>
                    <a:ext uri="{9D8B030D-6E8A-4147-A177-3AD203B41FA5}">
                      <a16:colId xmlns:a16="http://schemas.microsoft.com/office/drawing/2014/main" val="766412158"/>
                    </a:ext>
                  </a:extLst>
                </a:gridCol>
              </a:tblGrid>
              <a:tr h="610366">
                <a:tc>
                  <a:txBody>
                    <a:bodyPr/>
                    <a:lstStyle/>
                    <a:p>
                      <a:pPr algn="ctr">
                        <a:lnSpc>
                          <a:spcPct val="107000"/>
                        </a:lnSpc>
                        <a:spcAft>
                          <a:spcPts val="0"/>
                        </a:spcAft>
                      </a:pPr>
                      <a:r>
                        <a:rPr lang="en-US" sz="1400">
                          <a:effectLst/>
                        </a:rPr>
                        <a:t>STT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gn="ctr">
                        <a:lnSpc>
                          <a:spcPct val="107000"/>
                        </a:lnSpc>
                        <a:spcAft>
                          <a:spcPts val="0"/>
                        </a:spcAft>
                      </a:pPr>
                      <a:r>
                        <a:rPr lang="en-US" sz="1400">
                          <a:effectLst/>
                        </a:rPr>
                        <a:t>Tên loài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gn="ctr">
                        <a:lnSpc>
                          <a:spcPct val="107000"/>
                        </a:lnSpc>
                        <a:spcAft>
                          <a:spcPts val="0"/>
                        </a:spcAft>
                      </a:pPr>
                      <a:r>
                        <a:rPr lang="en-US" sz="1400">
                          <a:effectLst/>
                        </a:rPr>
                        <a:t>Môi trường sống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gn="ctr">
                        <a:lnSpc>
                          <a:spcPct val="107000"/>
                        </a:lnSpc>
                        <a:spcAft>
                          <a:spcPts val="0"/>
                        </a:spcAft>
                      </a:pPr>
                      <a:r>
                        <a:rPr lang="en-US" sz="1400">
                          <a:effectLst/>
                        </a:rPr>
                        <a:t>Phân tích đặc điểm thích nghi với môi trường sống của nó</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gn="ctr">
                        <a:lnSpc>
                          <a:spcPct val="107000"/>
                        </a:lnSpc>
                        <a:spcAft>
                          <a:spcPts val="0"/>
                        </a:spcAft>
                      </a:pPr>
                      <a:r>
                        <a:rPr lang="en-US" sz="1400">
                          <a:effectLst/>
                        </a:rPr>
                        <a:t>Thuộc giới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217323500"/>
                  </a:ext>
                </a:extLst>
              </a:tr>
              <a:tr h="620292">
                <a:tc>
                  <a:txBody>
                    <a:bodyPr/>
                    <a:lstStyle/>
                    <a:p>
                      <a:pPr algn="ctr">
                        <a:lnSpc>
                          <a:spcPct val="107000"/>
                        </a:lnSpc>
                        <a:spcAft>
                          <a:spcPts val="0"/>
                        </a:spcAft>
                      </a:pPr>
                      <a:r>
                        <a:rPr lang="en-US" sz="1400">
                          <a:effectLst/>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r>
                        <a:rPr lang="en-US" sz="1400">
                          <a:effectLst/>
                        </a:rPr>
                        <a:t> </a:t>
                      </a:r>
                    </a:p>
                    <a:p>
                      <a:pPr>
                        <a:lnSpc>
                          <a:spcPct val="107000"/>
                        </a:lnSpc>
                        <a:spcAft>
                          <a:spcPts val="0"/>
                        </a:spcAft>
                      </a:pPr>
                      <a:endParaRPr lang="en-US" sz="1400">
                        <a:effectLst/>
                      </a:endParaRP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Khởi sinh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284200773"/>
                  </a:ext>
                </a:extLst>
              </a:tr>
              <a:tr h="620292">
                <a:tc>
                  <a:txBody>
                    <a:bodyPr/>
                    <a:lstStyle/>
                    <a:p>
                      <a:pPr algn="ctr">
                        <a:lnSpc>
                          <a:spcPct val="107000"/>
                        </a:lnSpc>
                        <a:spcAft>
                          <a:spcPts val="0"/>
                        </a:spcAft>
                      </a:pPr>
                      <a:r>
                        <a:rPr lang="en-US" sz="1400">
                          <a:effectLst/>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r>
                        <a:rPr lang="en-US" sz="1400">
                          <a:effectLst/>
                        </a:rPr>
                        <a:t> </a:t>
                      </a: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Khởi sinh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1132255077"/>
                  </a:ext>
                </a:extLst>
              </a:tr>
              <a:tr h="620292">
                <a:tc>
                  <a:txBody>
                    <a:bodyPr/>
                    <a:lstStyle/>
                    <a:p>
                      <a:pPr algn="ctr">
                        <a:lnSpc>
                          <a:spcPct val="107000"/>
                        </a:lnSpc>
                        <a:spcAft>
                          <a:spcPts val="0"/>
                        </a:spcAft>
                      </a:pPr>
                      <a:r>
                        <a:rPr lang="en-US" sz="1400">
                          <a:effectLst/>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r>
                        <a:rPr lang="en-US" sz="1400">
                          <a:effectLst/>
                        </a:rPr>
                        <a:t> </a:t>
                      </a: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Nguyên sinh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1665064071"/>
                  </a:ext>
                </a:extLst>
              </a:tr>
              <a:tr h="620292">
                <a:tc>
                  <a:txBody>
                    <a:bodyPr/>
                    <a:lstStyle/>
                    <a:p>
                      <a:pPr algn="ctr">
                        <a:lnSpc>
                          <a:spcPct val="107000"/>
                        </a:lnSpc>
                        <a:spcAft>
                          <a:spcPts val="0"/>
                        </a:spcAft>
                      </a:pPr>
                      <a:r>
                        <a:rPr lang="en-US" sz="1400">
                          <a:effectLst/>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endParaRPr lang="en-US" sz="1400">
                        <a:effectLst/>
                      </a:endParaRP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Nguyên sinh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2141110333"/>
                  </a:ext>
                </a:extLst>
              </a:tr>
              <a:tr h="620292">
                <a:tc>
                  <a:txBody>
                    <a:bodyPr/>
                    <a:lstStyle/>
                    <a:p>
                      <a:pPr algn="ctr">
                        <a:lnSpc>
                          <a:spcPct val="107000"/>
                        </a:lnSpc>
                        <a:spcAft>
                          <a:spcPts val="0"/>
                        </a:spcAft>
                      </a:pPr>
                      <a:r>
                        <a:rPr lang="en-US" sz="1400">
                          <a:effectLst/>
                        </a:rPr>
                        <a:t>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endParaRPr lang="en-US" sz="1400">
                        <a:effectLst/>
                      </a:endParaRP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Nấm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3434378224"/>
                  </a:ext>
                </a:extLst>
              </a:tr>
              <a:tr h="620292">
                <a:tc>
                  <a:txBody>
                    <a:bodyPr/>
                    <a:lstStyle/>
                    <a:p>
                      <a:pPr algn="ctr">
                        <a:lnSpc>
                          <a:spcPct val="107000"/>
                        </a:lnSpc>
                        <a:spcAft>
                          <a:spcPts val="0"/>
                        </a:spcAft>
                      </a:pPr>
                      <a:r>
                        <a:rPr lang="en-US" sz="1400">
                          <a:effectLst/>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endParaRPr lang="en-US" sz="1400">
                        <a:effectLst/>
                      </a:endParaRPr>
                    </a:p>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Nấm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1845900027"/>
                  </a:ext>
                </a:extLst>
              </a:tr>
              <a:tr h="620292">
                <a:tc>
                  <a:txBody>
                    <a:bodyPr/>
                    <a:lstStyle/>
                    <a:p>
                      <a:pPr algn="ctr">
                        <a:lnSpc>
                          <a:spcPct val="107000"/>
                        </a:lnSpc>
                        <a:spcAft>
                          <a:spcPts val="0"/>
                        </a:spcAft>
                      </a:pPr>
                      <a:r>
                        <a:rPr lang="en-US" sz="1400">
                          <a:effectLst/>
                        </a:rPr>
                        <a:t>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r>
                        <a:rPr lang="en-US" sz="1400">
                          <a:effectLst/>
                        </a:rPr>
                        <a:t> </a:t>
                      </a: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Thực vật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4198791336"/>
                  </a:ext>
                </a:extLst>
              </a:tr>
              <a:tr h="620292">
                <a:tc>
                  <a:txBody>
                    <a:bodyPr/>
                    <a:lstStyle/>
                    <a:p>
                      <a:pPr algn="ctr">
                        <a:lnSpc>
                          <a:spcPct val="107000"/>
                        </a:lnSpc>
                        <a:spcAft>
                          <a:spcPts val="0"/>
                        </a:spcAft>
                      </a:pPr>
                      <a:r>
                        <a:rPr lang="en-US" sz="1400">
                          <a:effectLst/>
                        </a:rPr>
                        <a:t>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endParaRPr lang="en-US" sz="1400">
                        <a:effectLst/>
                      </a:endParaRPr>
                    </a:p>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Thực vật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553257398"/>
                  </a:ext>
                </a:extLst>
              </a:tr>
              <a:tr h="620292">
                <a:tc>
                  <a:txBody>
                    <a:bodyPr/>
                    <a:lstStyle/>
                    <a:p>
                      <a:pPr algn="ctr">
                        <a:lnSpc>
                          <a:spcPct val="107000"/>
                        </a:lnSpc>
                        <a:spcAft>
                          <a:spcPts val="0"/>
                        </a:spcAft>
                      </a:pPr>
                      <a:r>
                        <a:rPr lang="en-US" sz="1400">
                          <a:effectLst/>
                        </a:rPr>
                        <a:t>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endParaRPr lang="en-US" sz="1400">
                        <a:effectLst/>
                      </a:endParaRP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Động vật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3301929669"/>
                  </a:ext>
                </a:extLst>
              </a:tr>
              <a:tr h="512601">
                <a:tc>
                  <a:txBody>
                    <a:bodyPr/>
                    <a:lstStyle/>
                    <a:p>
                      <a:pPr algn="ctr">
                        <a:lnSpc>
                          <a:spcPct val="107000"/>
                        </a:lnSpc>
                        <a:spcAft>
                          <a:spcPts val="0"/>
                        </a:spcAft>
                      </a:pPr>
                      <a:r>
                        <a:rPr lang="en-US" sz="1400">
                          <a:effectLst/>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ctr">
                        <a:lnSpc>
                          <a:spcPct val="107000"/>
                        </a:lnSpc>
                        <a:spcAft>
                          <a:spcPts val="0"/>
                        </a:spcAft>
                      </a:pPr>
                      <a:r>
                        <a:rPr lang="en-US" sz="1400">
                          <a:effectLst/>
                        </a:rPr>
                        <a:t>Động vật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a16="http://schemas.microsoft.com/office/drawing/2014/main" val="216225121"/>
                  </a:ext>
                </a:extLst>
              </a:tr>
            </a:tbl>
          </a:graphicData>
        </a:graphic>
      </p:graphicFrame>
    </p:spTree>
    <p:extLst>
      <p:ext uri="{BB962C8B-B14F-4D97-AF65-F5344CB8AC3E}">
        <p14:creationId xmlns:p14="http://schemas.microsoft.com/office/powerpoint/2010/main" val="28289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6"/>
          <p:cNvSpPr>
            <a:spLocks noChangeArrowheads="1"/>
          </p:cNvSpPr>
          <p:nvPr/>
        </p:nvSpPr>
        <p:spPr bwMode="auto">
          <a:xfrm>
            <a:off x="939190" y="1295400"/>
            <a:ext cx="7747609" cy="4876800"/>
          </a:xfrm>
          <a:prstGeom prst="cloudCallout">
            <a:avLst>
              <a:gd name="adj1" fmla="val 49505"/>
              <a:gd name="adj2" fmla="val 26745"/>
            </a:avLst>
          </a:prstGeom>
          <a:solidFill>
            <a:schemeClr val="bg2">
              <a:lumMod val="20000"/>
              <a:lumOff val="80000"/>
            </a:schemeClr>
          </a:solidFill>
          <a:ln w="12700">
            <a:solidFill>
              <a:srgbClr val="FF33CC"/>
            </a:solidFill>
            <a:round/>
            <a:headEnd/>
            <a:tailEnd/>
          </a:ln>
        </p:spPr>
        <p:txBody>
          <a:bodyPr/>
          <a:lstStyle/>
          <a:p>
            <a:pPr algn="just"/>
            <a:r>
              <a:rPr lang="en-US" sz="3200" smtClean="0">
                <a:solidFill>
                  <a:srgbClr val="0000FF"/>
                </a:solidFill>
                <a:latin typeface="Times New Roman" pitchFamily="18" charset="0"/>
                <a:cs typeface="Times New Roman" pitchFamily="18" charset="0"/>
              </a:rPr>
              <a:t>      </a:t>
            </a:r>
          </a:p>
          <a:p>
            <a:pPr algn="ctr"/>
            <a:r>
              <a:rPr lang="en-US" sz="3200">
                <a:solidFill>
                  <a:srgbClr val="0000FF"/>
                </a:solidFill>
                <a:latin typeface="Times New Roman" pitchFamily="18" charset="0"/>
                <a:cs typeface="Times New Roman" pitchFamily="18" charset="0"/>
              </a:rPr>
              <a:t> </a:t>
            </a:r>
            <a:r>
              <a:rPr lang="en-US" sz="3200" smtClean="0">
                <a:solidFill>
                  <a:srgbClr val="FF0000"/>
                </a:solidFill>
                <a:latin typeface="+mj-lt"/>
                <a:cs typeface="Times New Roman" pitchFamily="18" charset="0"/>
              </a:rPr>
              <a:t>GIÁO VIÊN CHO HỌC SINH THAM QUAN THỰC TẾ (DƯỚI ĐÂY LÀ THÔNG TIN GIỚI THIỆU NƠI THAM QUAN)</a:t>
            </a:r>
            <a:endParaRPr lang="vi-VN" sz="3200" dirty="0">
              <a:solidFill>
                <a:srgbClr val="FF0000"/>
              </a:solidFill>
              <a:latin typeface="+mj-lt"/>
              <a:cs typeface="Times New Roman" pitchFamily="18" charset="0"/>
            </a:endParaRPr>
          </a:p>
        </p:txBody>
      </p:sp>
      <p:sp>
        <p:nvSpPr>
          <p:cNvPr id="3" name="Rounded Rectangle 2"/>
          <p:cNvSpPr/>
          <p:nvPr/>
        </p:nvSpPr>
        <p:spPr>
          <a:xfrm>
            <a:off x="939191" y="211517"/>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a:t>
            </a:r>
            <a:r>
              <a:rPr lang="en-US" sz="2100" b="1" smtClean="0">
                <a:latin typeface="Tahoma" panose="020B0604030504040204" pitchFamily="34" charset="0"/>
                <a:ea typeface="Tahoma" panose="020B0604030504040204" pitchFamily="34" charset="0"/>
                <a:cs typeface="Tahoma" panose="020B0604030504040204" pitchFamily="34" charset="0"/>
              </a:rPr>
              <a:t>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spTree>
    <p:extLst>
      <p:ext uri="{BB962C8B-B14F-4D97-AF65-F5344CB8AC3E}">
        <p14:creationId xmlns:p14="http://schemas.microsoft.com/office/powerpoint/2010/main" val="311071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4038600"/>
            <a:ext cx="7772400" cy="1470025"/>
          </a:xfrm>
        </p:spPr>
        <p:txBody>
          <a:bodyPr/>
          <a:lstStyle/>
          <a:p>
            <a:pPr eaLnBrk="1" hangingPunct="1"/>
            <a:endParaRPr lang="en-US" altLang="en-US" smtClean="0"/>
          </a:p>
        </p:txBody>
      </p:sp>
      <p:pic>
        <p:nvPicPr>
          <p:cNvPr id="5123" name="Picture 3" descr="DSC07885 Suon bac nui 696 va nha 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ChangeArrowheads="1"/>
          </p:cNvSpPr>
          <p:nvPr/>
        </p:nvSpPr>
        <p:spPr bwMode="auto">
          <a:xfrm>
            <a:off x="1143000" y="2133600"/>
            <a:ext cx="6934200" cy="1905000"/>
          </a:xfrm>
          <a:prstGeom prst="rect">
            <a:avLst/>
          </a:prstGeom>
          <a:solidFill>
            <a:schemeClr val="bg1"/>
          </a:solid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smtClean="0">
                <a:solidFill>
                  <a:srgbClr val="FF0000"/>
                </a:solidFill>
              </a:rPr>
              <a:t>GIỚI </a:t>
            </a:r>
            <a:r>
              <a:rPr lang="en-US" altLang="en-US" sz="3200" b="1">
                <a:solidFill>
                  <a:srgbClr val="FF0000"/>
                </a:solidFill>
              </a:rPr>
              <a:t>THIỆU VỀ KHU BẢO TỒN </a:t>
            </a:r>
            <a:endParaRPr lang="en-US" altLang="en-US" sz="3200" b="1" smtClean="0">
              <a:solidFill>
                <a:srgbClr val="FF0000"/>
              </a:solidFill>
            </a:endParaRPr>
          </a:p>
          <a:p>
            <a:pPr algn="ctr" eaLnBrk="1" hangingPunct="1"/>
            <a:r>
              <a:rPr lang="en-US" altLang="en-US" sz="3200" b="1" smtClean="0">
                <a:solidFill>
                  <a:srgbClr val="FF0000"/>
                </a:solidFill>
              </a:rPr>
              <a:t>THIÊN </a:t>
            </a:r>
            <a:r>
              <a:rPr lang="en-US" altLang="en-US" sz="3200" b="1">
                <a:solidFill>
                  <a:srgbClr val="FF0000"/>
                </a:solidFill>
              </a:rPr>
              <a:t>NHIÊN SƠN TRÀ</a:t>
            </a:r>
          </a:p>
        </p:txBody>
      </p:sp>
    </p:spTree>
    <p:extLst>
      <p:ext uri="{BB962C8B-B14F-4D97-AF65-F5344CB8AC3E}">
        <p14:creationId xmlns:p14="http://schemas.microsoft.com/office/powerpoint/2010/main" val="3763111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4737463" cy="800219"/>
          </a:xfrm>
          <a:prstGeom prst="rect">
            <a:avLst/>
          </a:prstGeom>
        </p:spPr>
        <p:txBody>
          <a:bodyPr wrap="square">
            <a:spAutoFit/>
          </a:bodyPr>
          <a:lstStyle/>
          <a:p>
            <a:pPr algn="just">
              <a:lnSpc>
                <a:spcPct val="115000"/>
              </a:lnSpc>
              <a:spcAft>
                <a:spcPts val="0"/>
              </a:spcAft>
              <a:tabLst>
                <a:tab pos="540385" algn="l"/>
              </a:tabLst>
            </a:pPr>
            <a:r>
              <a:rPr lang="en-US" sz="4000" b="1" smtClean="0">
                <a:solidFill>
                  <a:srgbClr val="FF0000"/>
                </a:solidFill>
                <a:latin typeface="+mj-lt"/>
                <a:ea typeface="Tahoma" panose="020B0604030504040204" pitchFamily="34" charset="0"/>
                <a:cs typeface="Tahoma" panose="020B0604030504040204" pitchFamily="34" charset="0"/>
              </a:rPr>
              <a:t>Thể lệ trò </a:t>
            </a:r>
            <a:r>
              <a:rPr lang="en-US" sz="4000" b="1">
                <a:solidFill>
                  <a:srgbClr val="FF0000"/>
                </a:solidFill>
                <a:latin typeface="+mj-lt"/>
                <a:ea typeface="Tahoma" panose="020B0604030504040204" pitchFamily="34" charset="0"/>
                <a:cs typeface="Tahoma" panose="020B0604030504040204" pitchFamily="34" charset="0"/>
              </a:rPr>
              <a:t>chơi</a:t>
            </a:r>
            <a:endParaRPr lang="en-US" sz="4000" b="1" dirty="0" smtClean="0">
              <a:solidFill>
                <a:srgbClr val="FF0000"/>
              </a:solidFill>
              <a:effectLst/>
              <a:latin typeface="+mj-lt"/>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4419600" y="983672"/>
            <a:ext cx="4343400" cy="5540461"/>
          </a:xfrm>
          <a:prstGeom prst="rect">
            <a:avLst/>
          </a:prstGeom>
        </p:spPr>
      </p:pic>
      <p:sp>
        <p:nvSpPr>
          <p:cNvPr id="6" name="AutoShape 3"/>
          <p:cNvSpPr>
            <a:spLocks noChangeArrowheads="1"/>
          </p:cNvSpPr>
          <p:nvPr/>
        </p:nvSpPr>
        <p:spPr bwMode="auto">
          <a:xfrm rot="21375255">
            <a:off x="-34346" y="1530400"/>
            <a:ext cx="4096052" cy="3305469"/>
          </a:xfrm>
          <a:prstGeom prst="cloudCallout">
            <a:avLst>
              <a:gd name="adj1" fmla="val 11295"/>
              <a:gd name="adj2" fmla="val 86806"/>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just">
              <a:defRPr/>
            </a:pPr>
            <a:endParaRPr lang="en-US" sz="2000" b="1" i="1" dirty="0" smtClean="0">
              <a:solidFill>
                <a:srgbClr val="FF0000"/>
              </a:solidFill>
              <a:latin typeface="Arial" pitchFamily="34" charset="0"/>
              <a:cs typeface="Arial" pitchFamily="34" charset="0"/>
            </a:endParaRPr>
          </a:p>
        </p:txBody>
      </p:sp>
      <p:sp>
        <p:nvSpPr>
          <p:cNvPr id="3" name="Rectangle 2"/>
          <p:cNvSpPr/>
          <p:nvPr/>
        </p:nvSpPr>
        <p:spPr>
          <a:xfrm>
            <a:off x="374291" y="2387375"/>
            <a:ext cx="3278777" cy="1366528"/>
          </a:xfrm>
          <a:prstGeom prst="rect">
            <a:avLst/>
          </a:prstGeom>
        </p:spPr>
        <p:txBody>
          <a:bodyPr wrap="square">
            <a:spAutoFit/>
          </a:bodyPr>
          <a:lstStyle/>
          <a:p>
            <a:pPr algn="just">
              <a:lnSpc>
                <a:spcPct val="115000"/>
              </a:lnSpc>
              <a:spcAft>
                <a:spcPts val="0"/>
              </a:spcAft>
              <a:tabLst>
                <a:tab pos="540385" algn="l"/>
              </a:tabLst>
            </a:pPr>
            <a:r>
              <a:rPr lang="en-US" sz="2400" b="1" i="1" dirty="0">
                <a:solidFill>
                  <a:srgbClr val="C00000"/>
                </a:solidFill>
                <a:latin typeface="+mj-lt"/>
                <a:ea typeface="Tahoma" panose="020B0604030504040204" pitchFamily="34" charset="0"/>
                <a:cs typeface="Tahoma" panose="020B0604030504040204" pitchFamily="34" charset="0"/>
              </a:rPr>
              <a:t>- </a:t>
            </a:r>
            <a:r>
              <a:rPr lang="en-US" sz="2400" b="1" i="1" dirty="0" err="1">
                <a:solidFill>
                  <a:srgbClr val="C00000"/>
                </a:solidFill>
                <a:latin typeface="+mj-lt"/>
                <a:ea typeface="Tahoma" panose="020B0604030504040204" pitchFamily="34" charset="0"/>
                <a:cs typeface="Tahoma" panose="020B0604030504040204" pitchFamily="34" charset="0"/>
              </a:rPr>
              <a:t>Có</a:t>
            </a:r>
            <a:r>
              <a:rPr lang="en-US" sz="2400" b="1" i="1" dirty="0">
                <a:solidFill>
                  <a:srgbClr val="C00000"/>
                </a:solidFill>
                <a:latin typeface="+mj-lt"/>
                <a:ea typeface="Tahoma" panose="020B0604030504040204" pitchFamily="34" charset="0"/>
                <a:cs typeface="Tahoma" panose="020B0604030504040204" pitchFamily="34" charset="0"/>
              </a:rPr>
              <a:t> 6 </a:t>
            </a:r>
            <a:r>
              <a:rPr lang="en-US" sz="2400" b="1" i="1" dirty="0" err="1">
                <a:solidFill>
                  <a:srgbClr val="C00000"/>
                </a:solidFill>
                <a:latin typeface="+mj-lt"/>
                <a:ea typeface="Tahoma" panose="020B0604030504040204" pitchFamily="34" charset="0"/>
                <a:cs typeface="Tahoma" panose="020B0604030504040204" pitchFamily="34" charset="0"/>
              </a:rPr>
              <a:t>đội</a:t>
            </a:r>
            <a:r>
              <a:rPr lang="en-US" sz="2400" b="1" i="1" dirty="0">
                <a:solidFill>
                  <a:srgbClr val="C00000"/>
                </a:solidFill>
                <a:latin typeface="+mj-lt"/>
                <a:ea typeface="Tahoma" panose="020B0604030504040204" pitchFamily="34" charset="0"/>
                <a:cs typeface="Tahoma" panose="020B0604030504040204" pitchFamily="34" charset="0"/>
              </a:rPr>
              <a:t> </a:t>
            </a:r>
            <a:r>
              <a:rPr lang="en-US" sz="2400" b="1" i="1" dirty="0" err="1">
                <a:solidFill>
                  <a:srgbClr val="C00000"/>
                </a:solidFill>
                <a:latin typeface="+mj-lt"/>
                <a:ea typeface="Tahoma" panose="020B0604030504040204" pitchFamily="34" charset="0"/>
                <a:cs typeface="Tahoma" panose="020B0604030504040204" pitchFamily="34" charset="0"/>
              </a:rPr>
              <a:t>chơi</a:t>
            </a:r>
            <a:r>
              <a:rPr lang="en-US" sz="2400" b="1" i="1" dirty="0">
                <a:solidFill>
                  <a:srgbClr val="C00000"/>
                </a:solidFill>
                <a:latin typeface="+mj-lt"/>
                <a:ea typeface="Tahoma" panose="020B0604030504040204" pitchFamily="34" charset="0"/>
                <a:cs typeface="Tahoma" panose="020B0604030504040204" pitchFamily="34" charset="0"/>
              </a:rPr>
              <a:t>, </a:t>
            </a:r>
            <a:r>
              <a:rPr lang="en-US" sz="2400" b="1" i="1" dirty="0" err="1">
                <a:solidFill>
                  <a:srgbClr val="C00000"/>
                </a:solidFill>
                <a:latin typeface="+mj-lt"/>
                <a:ea typeface="Tahoma" panose="020B0604030504040204" pitchFamily="34" charset="0"/>
                <a:cs typeface="Tahoma" panose="020B0604030504040204" pitchFamily="34" charset="0"/>
              </a:rPr>
              <a:t>mỗi</a:t>
            </a:r>
            <a:r>
              <a:rPr lang="en-US" sz="2400" b="1" i="1" dirty="0">
                <a:solidFill>
                  <a:srgbClr val="C00000"/>
                </a:solidFill>
                <a:latin typeface="+mj-lt"/>
                <a:ea typeface="Tahoma" panose="020B0604030504040204" pitchFamily="34" charset="0"/>
                <a:cs typeface="Tahoma" panose="020B0604030504040204" pitchFamily="34" charset="0"/>
              </a:rPr>
              <a:t> </a:t>
            </a:r>
            <a:r>
              <a:rPr lang="en-US" sz="2400" b="1" i="1" dirty="0" err="1">
                <a:solidFill>
                  <a:srgbClr val="C00000"/>
                </a:solidFill>
                <a:latin typeface="+mj-lt"/>
                <a:ea typeface="Tahoma" panose="020B0604030504040204" pitchFamily="34" charset="0"/>
                <a:cs typeface="Tahoma" panose="020B0604030504040204" pitchFamily="34" charset="0"/>
              </a:rPr>
              <a:t>đội</a:t>
            </a:r>
            <a:r>
              <a:rPr lang="en-US" sz="2400" b="1" i="1" dirty="0">
                <a:solidFill>
                  <a:srgbClr val="C00000"/>
                </a:solidFill>
                <a:latin typeface="+mj-lt"/>
                <a:ea typeface="Tahoma" panose="020B0604030504040204" pitchFamily="34" charset="0"/>
                <a:cs typeface="Tahoma" panose="020B0604030504040204" pitchFamily="34" charset="0"/>
              </a:rPr>
              <a:t> </a:t>
            </a:r>
            <a:r>
              <a:rPr lang="en-US" sz="2400" b="1" i="1" dirty="0" err="1">
                <a:solidFill>
                  <a:srgbClr val="C00000"/>
                </a:solidFill>
                <a:latin typeface="+mj-lt"/>
                <a:ea typeface="Tahoma" panose="020B0604030504040204" pitchFamily="34" charset="0"/>
                <a:cs typeface="Tahoma" panose="020B0604030504040204" pitchFamily="34" charset="0"/>
              </a:rPr>
              <a:t>là</a:t>
            </a:r>
            <a:r>
              <a:rPr lang="en-US" sz="2400" b="1" i="1" dirty="0">
                <a:solidFill>
                  <a:srgbClr val="C00000"/>
                </a:solidFill>
                <a:latin typeface="+mj-lt"/>
                <a:ea typeface="Tahoma" panose="020B0604030504040204" pitchFamily="34" charset="0"/>
                <a:cs typeface="Tahoma" panose="020B0604030504040204" pitchFamily="34" charset="0"/>
              </a:rPr>
              <a:t> 1 </a:t>
            </a:r>
            <a:r>
              <a:rPr lang="en-US" sz="2400" b="1" i="1" dirty="0" err="1">
                <a:solidFill>
                  <a:srgbClr val="C00000"/>
                </a:solidFill>
                <a:latin typeface="+mj-lt"/>
                <a:ea typeface="Tahoma" panose="020B0604030504040204" pitchFamily="34" charset="0"/>
                <a:cs typeface="Tahoma" panose="020B0604030504040204" pitchFamily="34" charset="0"/>
              </a:rPr>
              <a:t>cặp</a:t>
            </a:r>
            <a:r>
              <a:rPr lang="en-US" sz="2400" b="1" i="1" dirty="0">
                <a:solidFill>
                  <a:srgbClr val="C00000"/>
                </a:solidFill>
                <a:latin typeface="+mj-lt"/>
                <a:ea typeface="Tahoma" panose="020B0604030504040204" pitchFamily="34" charset="0"/>
                <a:cs typeface="Tahoma" panose="020B0604030504040204" pitchFamily="34" charset="0"/>
              </a:rPr>
              <a:t> </a:t>
            </a:r>
            <a:r>
              <a:rPr lang="en-US" sz="2400" b="1" i="1" dirty="0" err="1">
                <a:solidFill>
                  <a:srgbClr val="C00000"/>
                </a:solidFill>
                <a:latin typeface="+mj-lt"/>
                <a:ea typeface="Tahoma" panose="020B0604030504040204" pitchFamily="34" charset="0"/>
                <a:cs typeface="Tahoma" panose="020B0604030504040204" pitchFamily="34" charset="0"/>
              </a:rPr>
              <a:t>gồm</a:t>
            </a:r>
            <a:r>
              <a:rPr lang="en-US" sz="2400" b="1" i="1" dirty="0">
                <a:solidFill>
                  <a:srgbClr val="C00000"/>
                </a:solidFill>
                <a:latin typeface="+mj-lt"/>
                <a:ea typeface="Tahoma" panose="020B0604030504040204" pitchFamily="34" charset="0"/>
                <a:cs typeface="Tahoma" panose="020B0604030504040204" pitchFamily="34" charset="0"/>
              </a:rPr>
              <a:t> 1 </a:t>
            </a:r>
            <a:r>
              <a:rPr lang="en-US" sz="2400" b="1" i="1" dirty="0" err="1">
                <a:solidFill>
                  <a:srgbClr val="C00000"/>
                </a:solidFill>
                <a:latin typeface="+mj-lt"/>
                <a:ea typeface="Tahoma" panose="020B0604030504040204" pitchFamily="34" charset="0"/>
                <a:cs typeface="Tahoma" panose="020B0604030504040204" pitchFamily="34" charset="0"/>
              </a:rPr>
              <a:t>bạn</a:t>
            </a:r>
            <a:r>
              <a:rPr lang="en-US" sz="2400" b="1" i="1" dirty="0">
                <a:solidFill>
                  <a:srgbClr val="C00000"/>
                </a:solidFill>
                <a:latin typeface="+mj-lt"/>
                <a:ea typeface="Tahoma" panose="020B0604030504040204" pitchFamily="34" charset="0"/>
                <a:cs typeface="Tahoma" panose="020B0604030504040204" pitchFamily="34" charset="0"/>
              </a:rPr>
              <a:t> </a:t>
            </a:r>
            <a:r>
              <a:rPr lang="en-US" sz="2400" b="1" i="1" dirty="0" err="1">
                <a:solidFill>
                  <a:srgbClr val="C00000"/>
                </a:solidFill>
                <a:latin typeface="+mj-lt"/>
                <a:ea typeface="Tahoma" panose="020B0604030504040204" pitchFamily="34" charset="0"/>
                <a:cs typeface="Tahoma" panose="020B0604030504040204" pitchFamily="34" charset="0"/>
              </a:rPr>
              <a:t>nam</a:t>
            </a:r>
            <a:r>
              <a:rPr lang="en-US" sz="2400" b="1" i="1" dirty="0">
                <a:solidFill>
                  <a:srgbClr val="C00000"/>
                </a:solidFill>
                <a:latin typeface="+mj-lt"/>
                <a:ea typeface="Tahoma" panose="020B0604030504040204" pitchFamily="34" charset="0"/>
                <a:cs typeface="Tahoma" panose="020B0604030504040204" pitchFamily="34" charset="0"/>
              </a:rPr>
              <a:t> </a:t>
            </a:r>
            <a:r>
              <a:rPr lang="en-US" sz="2400" b="1" i="1" dirty="0" err="1">
                <a:solidFill>
                  <a:srgbClr val="C00000"/>
                </a:solidFill>
                <a:latin typeface="+mj-lt"/>
                <a:ea typeface="Tahoma" panose="020B0604030504040204" pitchFamily="34" charset="0"/>
                <a:cs typeface="Tahoma" panose="020B0604030504040204" pitchFamily="34" charset="0"/>
              </a:rPr>
              <a:t>và</a:t>
            </a:r>
            <a:r>
              <a:rPr lang="en-US" sz="2400" b="1" i="1" dirty="0">
                <a:solidFill>
                  <a:srgbClr val="C00000"/>
                </a:solidFill>
                <a:latin typeface="+mj-lt"/>
                <a:ea typeface="Tahoma" panose="020B0604030504040204" pitchFamily="34" charset="0"/>
                <a:cs typeface="Tahoma" panose="020B0604030504040204" pitchFamily="34" charset="0"/>
              </a:rPr>
              <a:t> 1 </a:t>
            </a:r>
            <a:r>
              <a:rPr lang="en-US" sz="2400" b="1" i="1" dirty="0" err="1">
                <a:solidFill>
                  <a:srgbClr val="C00000"/>
                </a:solidFill>
                <a:latin typeface="+mj-lt"/>
                <a:ea typeface="Tahoma" panose="020B0604030504040204" pitchFamily="34" charset="0"/>
                <a:cs typeface="Tahoma" panose="020B0604030504040204" pitchFamily="34" charset="0"/>
              </a:rPr>
              <a:t>bạn</a:t>
            </a:r>
            <a:r>
              <a:rPr lang="en-US" sz="2400" b="1" i="1" dirty="0">
                <a:solidFill>
                  <a:srgbClr val="C00000"/>
                </a:solidFill>
                <a:latin typeface="+mj-lt"/>
                <a:ea typeface="Tahoma" panose="020B0604030504040204" pitchFamily="34" charset="0"/>
                <a:cs typeface="Tahoma" panose="020B0604030504040204" pitchFamily="34" charset="0"/>
              </a:rPr>
              <a:t> </a:t>
            </a:r>
            <a:r>
              <a:rPr lang="en-US" sz="2400" b="1" i="1" dirty="0" err="1">
                <a:solidFill>
                  <a:srgbClr val="C00000"/>
                </a:solidFill>
                <a:latin typeface="+mj-lt"/>
                <a:ea typeface="Tahoma" panose="020B0604030504040204" pitchFamily="34" charset="0"/>
                <a:cs typeface="Tahoma" panose="020B0604030504040204" pitchFamily="34" charset="0"/>
              </a:rPr>
              <a:t>nữ</a:t>
            </a:r>
            <a:endParaRPr lang="en-US" sz="2400" b="1" i="1" dirty="0" smtClean="0">
              <a:solidFill>
                <a:srgbClr val="C00000"/>
              </a:solidFill>
              <a:effectLst/>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68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417638"/>
          </a:xfrm>
          <a:solidFill>
            <a:schemeClr val="accent1"/>
          </a:solidFill>
        </p:spPr>
        <p:txBody>
          <a:bodyPr/>
          <a:lstStyle/>
          <a:p>
            <a:pPr eaLnBrk="1" hangingPunct="1"/>
            <a:r>
              <a:rPr lang="en-US" altLang="en-US" sz="3200" b="1" smtClean="0">
                <a:solidFill>
                  <a:srgbClr val="FF0000"/>
                </a:solidFill>
                <a:latin typeface="Times New Roman" panose="02020603050405020304" pitchFamily="18" charset="0"/>
              </a:rPr>
              <a:t>VỊ TRÍ ĐỊA LÝ</a:t>
            </a:r>
          </a:p>
        </p:txBody>
      </p:sp>
      <p:sp>
        <p:nvSpPr>
          <p:cNvPr id="6147" name="Rectangle 3"/>
          <p:cNvSpPr>
            <a:spLocks noGrp="1" noChangeArrowheads="1"/>
          </p:cNvSpPr>
          <p:nvPr>
            <p:ph type="body" idx="1"/>
          </p:nvPr>
        </p:nvSpPr>
        <p:spPr>
          <a:xfrm>
            <a:off x="0" y="1447800"/>
            <a:ext cx="9144000" cy="5410200"/>
          </a:xfrm>
          <a:solidFill>
            <a:schemeClr val="folHlink"/>
          </a:solidFill>
        </p:spPr>
        <p:txBody>
          <a:bodyPr/>
          <a:lstStyle/>
          <a:p>
            <a:pPr eaLnBrk="1" hangingPunct="1"/>
            <a:endParaRPr lang="en-US" altLang="en-US" sz="2800" smtClean="0">
              <a:latin typeface="Times New Roman" panose="02020603050405020304" pitchFamily="18" charset="0"/>
            </a:endParaRPr>
          </a:p>
          <a:p>
            <a:pPr eaLnBrk="1" hangingPunct="1"/>
            <a:r>
              <a:rPr lang="en-US" altLang="en-US" sz="2800" smtClean="0">
                <a:latin typeface="Times New Roman" panose="02020603050405020304" pitchFamily="18" charset="0"/>
              </a:rPr>
              <a:t>Sơn Trà là một bán đảo nằm ở phía Đông Bắc thành phố </a:t>
            </a:r>
          </a:p>
          <a:p>
            <a:pPr eaLnBrk="1" hangingPunct="1">
              <a:buFontTx/>
              <a:buNone/>
            </a:pPr>
            <a:r>
              <a:rPr lang="en-US" altLang="en-US" sz="2800" smtClean="0">
                <a:latin typeface="Times New Roman" panose="02020603050405020304" pitchFamily="18" charset="0"/>
              </a:rPr>
              <a:t>    Đà Nẵng.</a:t>
            </a:r>
          </a:p>
          <a:p>
            <a:pPr eaLnBrk="1" hangingPunct="1"/>
            <a:r>
              <a:rPr lang="en-US" altLang="en-US" sz="2800" smtClean="0">
                <a:latin typeface="Times New Roman" panose="02020603050405020304" pitchFamily="18" charset="0"/>
              </a:rPr>
              <a:t>Về mặt hành chính, bán đảo Sơn Trà thuộc phường Thọ Quang, quận Sơn Trà, thành phố Đà Nẵng.</a:t>
            </a:r>
          </a:p>
          <a:p>
            <a:pPr eaLnBrk="1" hangingPunct="1"/>
            <a:r>
              <a:rPr lang="en-US" altLang="en-US" sz="2800" smtClean="0">
                <a:latin typeface="Times New Roman" panose="02020603050405020304" pitchFamily="18" charset="0"/>
              </a:rPr>
              <a:t>Toạ độ địa lý: 	</a:t>
            </a:r>
          </a:p>
          <a:p>
            <a:pPr eaLnBrk="1" hangingPunct="1">
              <a:buFontTx/>
              <a:buNone/>
            </a:pPr>
            <a:r>
              <a:rPr lang="en-US" altLang="en-US" sz="2800" smtClean="0">
                <a:latin typeface="Times New Roman" panose="02020603050405020304" pitchFamily="18" charset="0"/>
              </a:rPr>
              <a:t>     		108</a:t>
            </a:r>
            <a:r>
              <a:rPr lang="en-US" altLang="en-US" sz="2800" baseline="30000" smtClean="0">
                <a:latin typeface="Times New Roman" panose="02020603050405020304" pitchFamily="18" charset="0"/>
              </a:rPr>
              <a:t>o</a:t>
            </a:r>
            <a:r>
              <a:rPr lang="en-US" altLang="en-US" sz="2800" smtClean="0">
                <a:latin typeface="Times New Roman" panose="02020603050405020304" pitchFamily="18" charset="0"/>
              </a:rPr>
              <a:t>12'45'' – 108</a:t>
            </a:r>
            <a:r>
              <a:rPr lang="en-US" altLang="en-US" sz="2800" baseline="30000" smtClean="0">
                <a:latin typeface="Times New Roman" panose="02020603050405020304" pitchFamily="18" charset="0"/>
              </a:rPr>
              <a:t>o</a:t>
            </a:r>
            <a:r>
              <a:rPr lang="en-US" altLang="en-US" sz="2800" smtClean="0">
                <a:latin typeface="Times New Roman" panose="02020603050405020304" pitchFamily="18" charset="0"/>
              </a:rPr>
              <a:t>20'48'' kinh độ Đông.</a:t>
            </a:r>
          </a:p>
          <a:p>
            <a:pPr eaLnBrk="1" hangingPunct="1">
              <a:buFontTx/>
              <a:buNone/>
            </a:pPr>
            <a:r>
              <a:rPr lang="en-US" altLang="en-US" sz="2800" smtClean="0">
                <a:latin typeface="Times New Roman" panose="02020603050405020304" pitchFamily="18" charset="0"/>
              </a:rPr>
              <a:t>     		160</a:t>
            </a:r>
            <a:r>
              <a:rPr lang="en-US" altLang="en-US" sz="2800" baseline="30000" smtClean="0">
                <a:latin typeface="Times New Roman" panose="02020603050405020304" pitchFamily="18" charset="0"/>
              </a:rPr>
              <a:t>o</a:t>
            </a:r>
            <a:r>
              <a:rPr lang="en-US" altLang="en-US" sz="2800" smtClean="0">
                <a:latin typeface="Times New Roman" panose="02020603050405020304" pitchFamily="18" charset="0"/>
              </a:rPr>
              <a:t>5'50'' – 160</a:t>
            </a:r>
            <a:r>
              <a:rPr lang="en-US" altLang="en-US" sz="2800" baseline="30000" smtClean="0">
                <a:latin typeface="Times New Roman" panose="02020603050405020304" pitchFamily="18" charset="0"/>
              </a:rPr>
              <a:t>o</a:t>
            </a:r>
            <a:r>
              <a:rPr lang="en-US" altLang="en-US" sz="2800" smtClean="0">
                <a:latin typeface="Times New Roman" panose="02020603050405020304" pitchFamily="18" charset="0"/>
              </a:rPr>
              <a:t>9'06'' vĩ độ Bắc</a:t>
            </a:r>
          </a:p>
        </p:txBody>
      </p:sp>
    </p:spTree>
    <p:extLst>
      <p:ext uri="{BB962C8B-B14F-4D97-AF65-F5344CB8AC3E}">
        <p14:creationId xmlns:p14="http://schemas.microsoft.com/office/powerpoint/2010/main" val="43338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147">
                                            <p:bg/>
                                          </p:spTgt>
                                        </p:tgtEl>
                                        <p:attrNameLst>
                                          <p:attrName>style.visibility</p:attrName>
                                        </p:attrNameLst>
                                      </p:cBhvr>
                                      <p:to>
                                        <p:strVal val="visible"/>
                                      </p:to>
                                    </p:set>
                                    <p:animEffect transition="in" filter="circle(in)">
                                      <p:cBhvr>
                                        <p:cTn id="15" dur="2000"/>
                                        <p:tgtEl>
                                          <p:spTgt spid="6147">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147">
                                            <p:txEl>
                                              <p:pRg st="1" end="1"/>
                                            </p:txEl>
                                          </p:spTgt>
                                        </p:tgtEl>
                                        <p:attrNameLst>
                                          <p:attrName>style.visibility</p:attrName>
                                        </p:attrNameLst>
                                      </p:cBhvr>
                                      <p:to>
                                        <p:strVal val="visible"/>
                                      </p:to>
                                    </p:set>
                                    <p:animEffect transition="in" filter="circle(in)">
                                      <p:cBhvr>
                                        <p:cTn id="20" dur="2000"/>
                                        <p:tgtEl>
                                          <p:spTgt spid="614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147">
                                            <p:txEl>
                                              <p:pRg st="2" end="2"/>
                                            </p:txEl>
                                          </p:spTgt>
                                        </p:tgtEl>
                                        <p:attrNameLst>
                                          <p:attrName>style.visibility</p:attrName>
                                        </p:attrNameLst>
                                      </p:cBhvr>
                                      <p:to>
                                        <p:strVal val="visible"/>
                                      </p:to>
                                    </p:set>
                                    <p:animEffect transition="in" filter="circle(in)">
                                      <p:cBhvr>
                                        <p:cTn id="25" dur="2000"/>
                                        <p:tgtEl>
                                          <p:spTgt spid="614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147">
                                            <p:txEl>
                                              <p:pRg st="3" end="3"/>
                                            </p:txEl>
                                          </p:spTgt>
                                        </p:tgtEl>
                                        <p:attrNameLst>
                                          <p:attrName>style.visibility</p:attrName>
                                        </p:attrNameLst>
                                      </p:cBhvr>
                                      <p:to>
                                        <p:strVal val="visible"/>
                                      </p:to>
                                    </p:set>
                                    <p:animEffect transition="in" filter="circle(in)">
                                      <p:cBhvr>
                                        <p:cTn id="30" dur="2000"/>
                                        <p:tgtEl>
                                          <p:spTgt spid="614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147">
                                            <p:txEl>
                                              <p:pRg st="4" end="4"/>
                                            </p:txEl>
                                          </p:spTgt>
                                        </p:tgtEl>
                                        <p:attrNameLst>
                                          <p:attrName>style.visibility</p:attrName>
                                        </p:attrNameLst>
                                      </p:cBhvr>
                                      <p:to>
                                        <p:strVal val="visible"/>
                                      </p:to>
                                    </p:set>
                                    <p:animEffect transition="in" filter="circle(in)">
                                      <p:cBhvr>
                                        <p:cTn id="35" dur="2000"/>
                                        <p:tgtEl>
                                          <p:spTgt spid="614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147">
                                            <p:txEl>
                                              <p:pRg st="5" end="5"/>
                                            </p:txEl>
                                          </p:spTgt>
                                        </p:tgtEl>
                                        <p:attrNameLst>
                                          <p:attrName>style.visibility</p:attrName>
                                        </p:attrNameLst>
                                      </p:cBhvr>
                                      <p:to>
                                        <p:strVal val="visible"/>
                                      </p:to>
                                    </p:set>
                                    <p:animEffect transition="in" filter="circle(in)">
                                      <p:cBhvr>
                                        <p:cTn id="40" dur="2000"/>
                                        <p:tgtEl>
                                          <p:spTgt spid="614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147">
                                            <p:txEl>
                                              <p:pRg st="6" end="6"/>
                                            </p:txEl>
                                          </p:spTgt>
                                        </p:tgtEl>
                                        <p:attrNameLst>
                                          <p:attrName>style.visibility</p:attrName>
                                        </p:attrNameLst>
                                      </p:cBhvr>
                                      <p:to>
                                        <p:strVal val="visible"/>
                                      </p:to>
                                    </p:set>
                                    <p:animEffect transition="in" filter="circle(in)">
                                      <p:cBhvr>
                                        <p:cTn id="45" dur="20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990600"/>
          </a:xfrm>
          <a:solidFill>
            <a:schemeClr val="accent1"/>
          </a:solidFill>
        </p:spPr>
        <p:txBody>
          <a:bodyPr/>
          <a:lstStyle/>
          <a:p>
            <a:pPr eaLnBrk="1" hangingPunct="1"/>
            <a:r>
              <a:rPr lang="en-US" altLang="en-US" sz="3200" b="1" smtClean="0">
                <a:solidFill>
                  <a:srgbClr val="FF0000"/>
                </a:solidFill>
                <a:latin typeface="Times New Roman" panose="02020603050405020304" pitchFamily="18" charset="0"/>
              </a:rPr>
              <a:t>LỊCH SỬ HÌNH THÀNH</a:t>
            </a:r>
          </a:p>
        </p:txBody>
      </p:sp>
      <p:sp>
        <p:nvSpPr>
          <p:cNvPr id="7171" name="Rectangle 3"/>
          <p:cNvSpPr>
            <a:spLocks noGrp="1" noChangeArrowheads="1"/>
          </p:cNvSpPr>
          <p:nvPr>
            <p:ph type="body" idx="1"/>
          </p:nvPr>
        </p:nvSpPr>
        <p:spPr>
          <a:xfrm>
            <a:off x="0" y="990600"/>
            <a:ext cx="9144000" cy="5867400"/>
          </a:xfrm>
          <a:solidFill>
            <a:schemeClr val="folHlink"/>
          </a:solidFill>
        </p:spPr>
        <p:txBody>
          <a:bodyPr/>
          <a:lstStyle/>
          <a:p>
            <a:pPr eaLnBrk="1" hangingPunct="1">
              <a:lnSpc>
                <a:spcPct val="80000"/>
              </a:lnSpc>
            </a:pPr>
            <a:endParaRPr lang="en-US" altLang="en-US" sz="2800" smtClean="0">
              <a:latin typeface="Times New Roman" panose="02020603050405020304" pitchFamily="18" charset="0"/>
            </a:endParaRPr>
          </a:p>
          <a:p>
            <a:pPr eaLnBrk="1" hangingPunct="1">
              <a:lnSpc>
                <a:spcPct val="80000"/>
              </a:lnSpc>
            </a:pPr>
            <a:r>
              <a:rPr lang="en-US" altLang="en-US" sz="2800" smtClean="0">
                <a:latin typeface="Times New Roman" panose="02020603050405020304" pitchFamily="18" charset="0"/>
              </a:rPr>
              <a:t>Ban đầu, theo Quyết định số 41/TTg ngày 24/01/1977 của Thủ tướng Chính phủ, Khu bảo tồn được coi là khu rừng cấm Quốc gia có diện tích 4.000 ha. </a:t>
            </a:r>
          </a:p>
          <a:p>
            <a:pPr eaLnBrk="1" hangingPunct="1">
              <a:lnSpc>
                <a:spcPct val="80000"/>
              </a:lnSpc>
            </a:pPr>
            <a:r>
              <a:rPr lang="en-US" altLang="en-US" sz="2800" smtClean="0">
                <a:latin typeface="Times New Roman" panose="02020603050405020304" pitchFamily="18" charset="0"/>
              </a:rPr>
              <a:t>Ngày 12/9/1989, UBND tỉnh Quảng Nam-Đà Nẵng đã xây dựng kế hoạch đầu tư nâng cấp khu này trở thành Khu bảo tồn thiên nhiên rộng 4.439 ha với diện tích bảo tồn nghiêm ngặt rộng 2.595 ha. </a:t>
            </a:r>
          </a:p>
          <a:p>
            <a:pPr eaLnBrk="1" hangingPunct="1">
              <a:lnSpc>
                <a:spcPct val="80000"/>
              </a:lnSpc>
            </a:pPr>
            <a:r>
              <a:rPr lang="en-US" altLang="en-US" sz="2800" smtClean="0">
                <a:latin typeface="Times New Roman" panose="02020603050405020304" pitchFamily="18" charset="0"/>
              </a:rPr>
              <a:t>Ngày 20/8/2008, UBND TP Đà Nẵng đã ban hành  quyết định Quyết định số 6758/QĐ-UB, diện tích rừng đặc dụng còn 2.591,1 ha. </a:t>
            </a:r>
          </a:p>
          <a:p>
            <a:pPr eaLnBrk="1" hangingPunct="1">
              <a:lnSpc>
                <a:spcPct val="80000"/>
              </a:lnSpc>
            </a:pPr>
            <a:r>
              <a:rPr lang="en-US" altLang="en-US" sz="2800" smtClean="0">
                <a:latin typeface="Times New Roman" panose="02020603050405020304" pitchFamily="18" charset="0"/>
              </a:rPr>
              <a:t>Ngày 27/8/2013, UBND TP Đà Nẵng đã ban hành  quyết định Quyết định số 5924/QĐ-UB, diện tích rừng đặc dụng còn 2.538,9 ha.</a:t>
            </a:r>
          </a:p>
        </p:txBody>
      </p:sp>
    </p:spTree>
    <p:extLst>
      <p:ext uri="{BB962C8B-B14F-4D97-AF65-F5344CB8AC3E}">
        <p14:creationId xmlns:p14="http://schemas.microsoft.com/office/powerpoint/2010/main" val="105478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171">
                                            <p:bg/>
                                          </p:spTgt>
                                        </p:tgtEl>
                                        <p:attrNameLst>
                                          <p:attrName>style.visibility</p:attrName>
                                        </p:attrNameLst>
                                      </p:cBhvr>
                                      <p:to>
                                        <p:strVal val="visible"/>
                                      </p:to>
                                    </p:set>
                                    <p:animEffect transition="in" filter="circle(in)">
                                      <p:cBhvr>
                                        <p:cTn id="12" dur="2000"/>
                                        <p:tgtEl>
                                          <p:spTgt spid="7171">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circle(in)">
                                      <p:cBhvr>
                                        <p:cTn id="17" dur="2000"/>
                                        <p:tgtEl>
                                          <p:spTgt spid="71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circle(in)">
                                      <p:cBhvr>
                                        <p:cTn id="22" dur="2000"/>
                                        <p:tgtEl>
                                          <p:spTgt spid="71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171">
                                            <p:txEl>
                                              <p:pRg st="3" end="3"/>
                                            </p:txEl>
                                          </p:spTgt>
                                        </p:tgtEl>
                                        <p:attrNameLst>
                                          <p:attrName>style.visibility</p:attrName>
                                        </p:attrNameLst>
                                      </p:cBhvr>
                                      <p:to>
                                        <p:strVal val="visible"/>
                                      </p:to>
                                    </p:set>
                                    <p:animEffect transition="in" filter="circle(in)">
                                      <p:cBhvr>
                                        <p:cTn id="27" dur="2000"/>
                                        <p:tgtEl>
                                          <p:spTgt spid="717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171">
                                            <p:txEl>
                                              <p:pRg st="4" end="4"/>
                                            </p:txEl>
                                          </p:spTgt>
                                        </p:tgtEl>
                                        <p:attrNameLst>
                                          <p:attrName>style.visibility</p:attrName>
                                        </p:attrNameLst>
                                      </p:cBhvr>
                                      <p:to>
                                        <p:strVal val="visible"/>
                                      </p:to>
                                    </p:set>
                                    <p:animEffect transition="in" filter="circle(in)">
                                      <p:cBhvr>
                                        <p:cTn id="32" dur="20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447800"/>
          </a:xfrm>
          <a:solidFill>
            <a:schemeClr val="accent1"/>
          </a:solidFill>
        </p:spPr>
        <p:txBody>
          <a:bodyPr/>
          <a:lstStyle/>
          <a:p>
            <a:pPr eaLnBrk="1" hangingPunct="1"/>
            <a:r>
              <a:rPr lang="en-US" altLang="en-US" sz="3200" b="1" smtClean="0">
                <a:solidFill>
                  <a:srgbClr val="FF0000"/>
                </a:solidFill>
                <a:latin typeface="Times New Roman" panose="02020603050405020304" pitchFamily="18" charset="0"/>
              </a:rPr>
              <a:t>HIỆN TRẠNG TÀI NGUYÊN RỪNG</a:t>
            </a:r>
          </a:p>
        </p:txBody>
      </p:sp>
      <p:sp>
        <p:nvSpPr>
          <p:cNvPr id="8195" name="Rectangle 3"/>
          <p:cNvSpPr>
            <a:spLocks noGrp="1" noChangeArrowheads="1"/>
          </p:cNvSpPr>
          <p:nvPr>
            <p:ph type="body" idx="1"/>
          </p:nvPr>
        </p:nvSpPr>
        <p:spPr>
          <a:xfrm>
            <a:off x="0" y="1447800"/>
            <a:ext cx="9144000" cy="5410200"/>
          </a:xfrm>
          <a:solidFill>
            <a:schemeClr val="folHlink"/>
          </a:solidFill>
        </p:spPr>
        <p:txBody>
          <a:bodyPr/>
          <a:lstStyle/>
          <a:p>
            <a:pPr>
              <a:spcBef>
                <a:spcPts val="0"/>
              </a:spcBef>
              <a:spcAft>
                <a:spcPts val="1200"/>
              </a:spcAft>
              <a:defRPr/>
            </a:pPr>
            <a:r>
              <a:rPr lang="en-US" sz="2800" dirty="0" smtClean="0">
                <a:latin typeface="Times New Roman" pitchFamily="18" charset="0"/>
              </a:rPr>
              <a:t>  </a:t>
            </a:r>
            <a:r>
              <a:rPr lang="en-US" sz="2800" dirty="0" err="1" smtClean="0">
                <a:latin typeface="Times New Roman" pitchFamily="18" charset="0"/>
                <a:cs typeface="Times New Roman" pitchFamily="18" charset="0"/>
              </a:rPr>
              <a:t>Rừng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tích</a:t>
            </a:r>
            <a:r>
              <a:rPr lang="en-US" sz="2800" dirty="0" smtClean="0">
                <a:latin typeface="Times New Roman" pitchFamily="18" charset="0"/>
                <a:cs typeface="Times New Roman" pitchFamily="18" charset="0"/>
              </a:rPr>
              <a:t> 2.520,30 </a:t>
            </a:r>
            <a:r>
              <a:rPr lang="en-US" sz="2800" dirty="0">
                <a:latin typeface="Times New Roman" pitchFamily="18" charset="0"/>
                <a:cs typeface="Times New Roman" pitchFamily="18" charset="0"/>
              </a:rPr>
              <a:t>ha. </a:t>
            </a:r>
            <a:r>
              <a:rPr lang="en-US" sz="2800" dirty="0" err="1" smtClean="0">
                <a:latin typeface="Times New Roman" pitchFamily="18" charset="0"/>
                <a:cs typeface="Times New Roman" pitchFamily="18" charset="0"/>
              </a:rPr>
              <a:t>Gồm</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0" indent="0">
              <a:spcBef>
                <a:spcPts val="0"/>
              </a:spcBef>
              <a:spcAft>
                <a:spcPts val="1200"/>
              </a:spcAft>
              <a:buFontTx/>
              <a:buNone/>
              <a:defRP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2.465,41 </a:t>
            </a:r>
            <a:r>
              <a:rPr lang="en-US" sz="2800" dirty="0">
                <a:latin typeface="Times New Roman" pitchFamily="18" charset="0"/>
                <a:cs typeface="Times New Roman" pitchFamily="18" charset="0"/>
              </a:rPr>
              <a:t>ha</a:t>
            </a:r>
            <a:endParaRPr lang="en-US" sz="2800" b="1" dirty="0">
              <a:latin typeface="Times New Roman" pitchFamily="18" charset="0"/>
              <a:cs typeface="Times New Roman" pitchFamily="18" charset="0"/>
            </a:endParaRPr>
          </a:p>
          <a:p>
            <a:pPr marL="0" indent="0">
              <a:spcBef>
                <a:spcPts val="0"/>
              </a:spcBef>
              <a:spcAft>
                <a:spcPts val="1200"/>
              </a:spcAft>
              <a:buFontTx/>
              <a:buNone/>
              <a:defRPr/>
            </a:pP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6,70 ha</a:t>
            </a:r>
          </a:p>
          <a:p>
            <a:pPr marL="0" indent="0">
              <a:spcBef>
                <a:spcPts val="0"/>
              </a:spcBef>
              <a:spcAft>
                <a:spcPts val="1200"/>
              </a:spcAft>
              <a:buFontTx/>
              <a:buNone/>
              <a:defRPr/>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chưa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bụi</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48,19 </a:t>
            </a:r>
            <a:r>
              <a:rPr lang="en-US" sz="2800" dirty="0">
                <a:latin typeface="Times New Roman" pitchFamily="18" charset="0"/>
                <a:cs typeface="Times New Roman" pitchFamily="18" charset="0"/>
              </a:rPr>
              <a:t>ha</a:t>
            </a:r>
          </a:p>
        </p:txBody>
      </p:sp>
    </p:spTree>
    <p:extLst>
      <p:ext uri="{BB962C8B-B14F-4D97-AF65-F5344CB8AC3E}">
        <p14:creationId xmlns:p14="http://schemas.microsoft.com/office/powerpoint/2010/main" val="32786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195">
                                            <p:bg/>
                                          </p:spTgt>
                                        </p:tgtEl>
                                        <p:attrNameLst>
                                          <p:attrName>style.visibility</p:attrName>
                                        </p:attrNameLst>
                                      </p:cBhvr>
                                      <p:to>
                                        <p:strVal val="visible"/>
                                      </p:to>
                                    </p:set>
                                    <p:animEffect transition="in" filter="circle(in)">
                                      <p:cBhvr>
                                        <p:cTn id="12" dur="2000"/>
                                        <p:tgtEl>
                                          <p:spTgt spid="8195">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195">
                                            <p:txEl>
                                              <p:pRg st="0" end="0"/>
                                            </p:txEl>
                                          </p:spTgt>
                                        </p:tgtEl>
                                        <p:attrNameLst>
                                          <p:attrName>style.visibility</p:attrName>
                                        </p:attrNameLst>
                                      </p:cBhvr>
                                      <p:to>
                                        <p:strVal val="visible"/>
                                      </p:to>
                                    </p:set>
                                    <p:animEffect transition="in" filter="circle(in)">
                                      <p:cBhvr>
                                        <p:cTn id="17" dur="2000"/>
                                        <p:tgtEl>
                                          <p:spTgt spid="819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195">
                                            <p:txEl>
                                              <p:pRg st="1" end="1"/>
                                            </p:txEl>
                                          </p:spTgt>
                                        </p:tgtEl>
                                        <p:attrNameLst>
                                          <p:attrName>style.visibility</p:attrName>
                                        </p:attrNameLst>
                                      </p:cBhvr>
                                      <p:to>
                                        <p:strVal val="visible"/>
                                      </p:to>
                                    </p:set>
                                    <p:animEffect transition="in" filter="circle(in)">
                                      <p:cBhvr>
                                        <p:cTn id="22" dur="2000"/>
                                        <p:tgtEl>
                                          <p:spTgt spid="819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195">
                                            <p:txEl>
                                              <p:pRg st="2" end="2"/>
                                            </p:txEl>
                                          </p:spTgt>
                                        </p:tgtEl>
                                        <p:attrNameLst>
                                          <p:attrName>style.visibility</p:attrName>
                                        </p:attrNameLst>
                                      </p:cBhvr>
                                      <p:to>
                                        <p:strVal val="visible"/>
                                      </p:to>
                                    </p:set>
                                    <p:animEffect transition="in" filter="circle(in)">
                                      <p:cBhvr>
                                        <p:cTn id="27" dur="2000"/>
                                        <p:tgtEl>
                                          <p:spTgt spid="819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195">
                                            <p:txEl>
                                              <p:pRg st="3" end="3"/>
                                            </p:txEl>
                                          </p:spTgt>
                                        </p:tgtEl>
                                        <p:attrNameLst>
                                          <p:attrName>style.visibility</p:attrName>
                                        </p:attrNameLst>
                                      </p:cBhvr>
                                      <p:to>
                                        <p:strVal val="visible"/>
                                      </p:to>
                                    </p:set>
                                    <p:animEffect transition="in" filter="circle(in)">
                                      <p:cBhvr>
                                        <p:cTn id="32" dur="20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5"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E:\ANH\ANH DA DANG SINH HOC SON TRA\ANH VOOC DEP\ANH IN\DSC_9637.JPG"/>
          <p:cNvPicPr>
            <a:picLocks noChangeAspect="1" noChangeArrowheads="1"/>
          </p:cNvPicPr>
          <p:nvPr/>
        </p:nvPicPr>
        <p:blipFill>
          <a:blip r:embed="rId2">
            <a:extLst>
              <a:ext uri="{28A0092B-C50C-407E-A947-70E740481C1C}">
                <a14:useLocalDpi xmlns:a14="http://schemas.microsoft.com/office/drawing/2010/main" val="0"/>
              </a:ext>
            </a:extLst>
          </a:blip>
          <a:srcRect t="-813" r="10857" b="2"/>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4"/>
          <p:cNvSpPr>
            <a:spLocks noChangeArrowheads="1"/>
          </p:cNvSpPr>
          <p:nvPr/>
        </p:nvSpPr>
        <p:spPr bwMode="auto">
          <a:xfrm>
            <a:off x="0" y="2743200"/>
            <a:ext cx="9144000" cy="523875"/>
          </a:xfrm>
          <a:prstGeom prst="rect">
            <a:avLst/>
          </a:prstGeom>
          <a:solidFill>
            <a:schemeClr val="bg1"/>
          </a:solid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smtClean="0">
                <a:solidFill>
                  <a:srgbClr val="FF0000"/>
                </a:solidFill>
                <a:latin typeface="Times New Roman" panose="02020603050405020304" pitchFamily="18" charset="0"/>
              </a:rPr>
              <a:t> </a:t>
            </a:r>
            <a:r>
              <a:rPr lang="en-US" altLang="en-US" sz="2800" b="1">
                <a:solidFill>
                  <a:srgbClr val="FF0000"/>
                </a:solidFill>
                <a:latin typeface="Times New Roman" panose="02020603050405020304" pitchFamily="18" charset="0"/>
              </a:rPr>
              <a:t>ĐA DẠNG SINH HỌC Ở KHU BTTN SƠN TRÀ</a:t>
            </a:r>
          </a:p>
        </p:txBody>
      </p:sp>
    </p:spTree>
    <p:extLst>
      <p:ext uri="{BB962C8B-B14F-4D97-AF65-F5344CB8AC3E}">
        <p14:creationId xmlns:p14="http://schemas.microsoft.com/office/powerpoint/2010/main" val="25449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circle(in)">
                                      <p:cBhvr>
                                        <p:cTn id="12"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838200"/>
          </a:xfrm>
          <a:solidFill>
            <a:schemeClr val="accent1"/>
          </a:solidFill>
        </p:spPr>
        <p:txBody>
          <a:bodyPr/>
          <a:lstStyle/>
          <a:p>
            <a:pPr eaLnBrk="1" hangingPunct="1"/>
            <a:r>
              <a:rPr lang="en-US" altLang="en-US" sz="3200" b="1" smtClean="0">
                <a:solidFill>
                  <a:srgbClr val="FF0000"/>
                </a:solidFill>
                <a:latin typeface="Times New Roman" panose="02020603050405020304" pitchFamily="18" charset="0"/>
              </a:rPr>
              <a:t>KHÁI NIỆM VÀ PHÂN LOẠI ĐDSH</a:t>
            </a:r>
          </a:p>
        </p:txBody>
      </p:sp>
      <p:sp>
        <p:nvSpPr>
          <p:cNvPr id="10243" name="Rectangle 3"/>
          <p:cNvSpPr>
            <a:spLocks noGrp="1" noChangeArrowheads="1"/>
          </p:cNvSpPr>
          <p:nvPr>
            <p:ph type="body" idx="1"/>
          </p:nvPr>
        </p:nvSpPr>
        <p:spPr>
          <a:xfrm>
            <a:off x="0" y="838200"/>
            <a:ext cx="9144000" cy="6019800"/>
          </a:xfrm>
          <a:solidFill>
            <a:schemeClr val="folHlink"/>
          </a:solidFill>
        </p:spPr>
        <p:txBody>
          <a:bodyPr/>
          <a:lstStyle/>
          <a:p>
            <a:pPr eaLnBrk="1" hangingPunct="1">
              <a:lnSpc>
                <a:spcPct val="80000"/>
              </a:lnSpc>
              <a:buFontTx/>
              <a:buNone/>
            </a:pPr>
            <a:endParaRPr lang="en-US" altLang="en-US" sz="3000" b="1" smtClean="0">
              <a:solidFill>
                <a:srgbClr val="0000CC"/>
              </a:solidFill>
              <a:latin typeface="Times New Roman" panose="02020603050405020304" pitchFamily="18" charset="0"/>
            </a:endParaRPr>
          </a:p>
          <a:p>
            <a:pPr eaLnBrk="1" hangingPunct="1">
              <a:lnSpc>
                <a:spcPct val="80000"/>
              </a:lnSpc>
              <a:buFontTx/>
              <a:buNone/>
            </a:pPr>
            <a:r>
              <a:rPr lang="en-US" altLang="en-US" sz="3000" b="1" smtClean="0">
                <a:latin typeface="Times New Roman" panose="02020603050405020304" pitchFamily="18" charset="0"/>
              </a:rPr>
              <a:t>1. Khái niệm</a:t>
            </a:r>
          </a:p>
          <a:p>
            <a:pPr eaLnBrk="1" hangingPunct="1">
              <a:lnSpc>
                <a:spcPct val="80000"/>
              </a:lnSpc>
              <a:buFontTx/>
              <a:buNone/>
            </a:pPr>
            <a:r>
              <a:rPr lang="en-US" altLang="en-US" sz="3000" smtClean="0">
                <a:latin typeface="Times New Roman" panose="02020603050405020304" pitchFamily="18" charset="0"/>
              </a:rPr>
              <a:t>	 Đa dạng sinh học (ĐDSH) là thuật ngữ chỉ tính phong phú của sự sống trên trái đất, là hàng triệu loài thực vật, động vật và vi sinh vật, là các gen chứa đựng trong các loài và những hệ sinh thái vô cùng phức tạp cùng tồn tại trong môi trường.</a:t>
            </a:r>
          </a:p>
          <a:p>
            <a:pPr eaLnBrk="1" hangingPunct="1">
              <a:lnSpc>
                <a:spcPct val="80000"/>
              </a:lnSpc>
              <a:buFontTx/>
              <a:buNone/>
            </a:pPr>
            <a:r>
              <a:rPr lang="en-US" altLang="en-US" sz="3000" b="1" smtClean="0">
                <a:latin typeface="Times New Roman" panose="02020603050405020304" pitchFamily="18" charset="0"/>
              </a:rPr>
              <a:t>2. Phân loại</a:t>
            </a:r>
          </a:p>
          <a:p>
            <a:pPr eaLnBrk="1" hangingPunct="1">
              <a:lnSpc>
                <a:spcPct val="80000"/>
              </a:lnSpc>
              <a:buFontTx/>
              <a:buNone/>
            </a:pPr>
            <a:r>
              <a:rPr lang="en-US" altLang="en-US" sz="3000" smtClean="0">
                <a:latin typeface="Times New Roman" panose="02020603050405020304" pitchFamily="18" charset="0"/>
              </a:rPr>
              <a:t>   	Các nhà sinh học thường xem xét ĐDSH ở 3 mức độ: </a:t>
            </a:r>
          </a:p>
          <a:p>
            <a:pPr eaLnBrk="1" hangingPunct="1">
              <a:lnSpc>
                <a:spcPct val="80000"/>
              </a:lnSpc>
              <a:buFontTx/>
              <a:buNone/>
            </a:pPr>
            <a:r>
              <a:rPr lang="en-US" altLang="en-US" sz="3000" smtClean="0">
                <a:latin typeface="Times New Roman" panose="02020603050405020304" pitchFamily="18" charset="0"/>
              </a:rPr>
              <a:t>	- Đa dạng di truyền</a:t>
            </a:r>
          </a:p>
          <a:p>
            <a:pPr eaLnBrk="1" hangingPunct="1">
              <a:lnSpc>
                <a:spcPct val="80000"/>
              </a:lnSpc>
              <a:buFontTx/>
              <a:buNone/>
            </a:pPr>
            <a:r>
              <a:rPr lang="en-US" altLang="en-US" sz="3000" smtClean="0">
                <a:latin typeface="Times New Roman" panose="02020603050405020304" pitchFamily="18" charset="0"/>
              </a:rPr>
              <a:t>	- Đa dạng loài </a:t>
            </a:r>
          </a:p>
          <a:p>
            <a:pPr eaLnBrk="1" hangingPunct="1">
              <a:lnSpc>
                <a:spcPct val="80000"/>
              </a:lnSpc>
              <a:buFontTx/>
              <a:buNone/>
            </a:pPr>
            <a:r>
              <a:rPr lang="en-US" altLang="en-US" sz="3000" smtClean="0">
                <a:latin typeface="Times New Roman" panose="02020603050405020304" pitchFamily="18" charset="0"/>
              </a:rPr>
              <a:t>	- Đa dạng hệ sinh thái.</a:t>
            </a:r>
          </a:p>
          <a:p>
            <a:pPr eaLnBrk="1" hangingPunct="1">
              <a:lnSpc>
                <a:spcPct val="80000"/>
              </a:lnSpc>
              <a:buFontTx/>
              <a:buNone/>
            </a:pPr>
            <a:r>
              <a:rPr lang="en-US" altLang="en-US" smtClean="0">
                <a:solidFill>
                  <a:srgbClr val="0000CC"/>
                </a:solidFill>
                <a:latin typeface="Times New Roman" panose="02020603050405020304" pitchFamily="18" charset="0"/>
              </a:rPr>
              <a:t>	</a:t>
            </a:r>
          </a:p>
        </p:txBody>
      </p:sp>
    </p:spTree>
    <p:extLst>
      <p:ext uri="{BB962C8B-B14F-4D97-AF65-F5344CB8AC3E}">
        <p14:creationId xmlns:p14="http://schemas.microsoft.com/office/powerpoint/2010/main" val="35329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circle(in)">
                                      <p:cBhvr>
                                        <p:cTn id="12" dur="2000"/>
                                        <p:tgtEl>
                                          <p:spTgt spid="1024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circle(in)">
                                      <p:cBhvr>
                                        <p:cTn id="17" dur="20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circle(in)">
                                      <p:cBhvr>
                                        <p:cTn id="22" dur="2000"/>
                                        <p:tgtEl>
                                          <p:spTgt spid="102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circle(in)">
                                      <p:cBhvr>
                                        <p:cTn id="27" dur="2000"/>
                                        <p:tgtEl>
                                          <p:spTgt spid="102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243">
                                            <p:txEl>
                                              <p:pRg st="4" end="4"/>
                                            </p:txEl>
                                          </p:spTgt>
                                        </p:tgtEl>
                                        <p:attrNameLst>
                                          <p:attrName>style.visibility</p:attrName>
                                        </p:attrNameLst>
                                      </p:cBhvr>
                                      <p:to>
                                        <p:strVal val="visible"/>
                                      </p:to>
                                    </p:set>
                                    <p:animEffect transition="in" filter="circle(in)">
                                      <p:cBhvr>
                                        <p:cTn id="32" dur="2000"/>
                                        <p:tgtEl>
                                          <p:spTgt spid="1024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Effect transition="in" filter="circle(in)">
                                      <p:cBhvr>
                                        <p:cTn id="37" dur="2000"/>
                                        <p:tgtEl>
                                          <p:spTgt spid="1024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243">
                                            <p:txEl>
                                              <p:pRg st="6" end="6"/>
                                            </p:txEl>
                                          </p:spTgt>
                                        </p:tgtEl>
                                        <p:attrNameLst>
                                          <p:attrName>style.visibility</p:attrName>
                                        </p:attrNameLst>
                                      </p:cBhvr>
                                      <p:to>
                                        <p:strVal val="visible"/>
                                      </p:to>
                                    </p:set>
                                    <p:animEffect transition="in" filter="circle(in)">
                                      <p:cBhvr>
                                        <p:cTn id="42" dur="2000"/>
                                        <p:tgtEl>
                                          <p:spTgt spid="1024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243">
                                            <p:txEl>
                                              <p:pRg st="7" end="7"/>
                                            </p:txEl>
                                          </p:spTgt>
                                        </p:tgtEl>
                                        <p:attrNameLst>
                                          <p:attrName>style.visibility</p:attrName>
                                        </p:attrNameLst>
                                      </p:cBhvr>
                                      <p:to>
                                        <p:strVal val="visible"/>
                                      </p:to>
                                    </p:set>
                                    <p:animEffect transition="in" filter="circle(in)">
                                      <p:cBhvr>
                                        <p:cTn id="47" dur="2000"/>
                                        <p:tgtEl>
                                          <p:spTgt spid="1024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0243">
                                            <p:txEl>
                                              <p:pRg st="8" end="8"/>
                                            </p:txEl>
                                          </p:spTgt>
                                        </p:tgtEl>
                                        <p:attrNameLst>
                                          <p:attrName>style.visibility</p:attrName>
                                        </p:attrNameLst>
                                      </p:cBhvr>
                                      <p:to>
                                        <p:strVal val="visible"/>
                                      </p:to>
                                    </p:set>
                                    <p:animEffect transition="in" filter="circle(in)">
                                      <p:cBhvr>
                                        <p:cTn id="52" dur="20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1079500"/>
          </a:xfrm>
          <a:solidFill>
            <a:schemeClr val="accent1"/>
          </a:solidFill>
        </p:spPr>
        <p:txBody>
          <a:bodyPr/>
          <a:lstStyle/>
          <a:p>
            <a:pPr eaLnBrk="1" hangingPunct="1"/>
            <a:r>
              <a:rPr lang="en-US" altLang="en-US" sz="3200" b="1" smtClean="0">
                <a:solidFill>
                  <a:srgbClr val="FF0000"/>
                </a:solidFill>
                <a:latin typeface="Times New Roman" panose="02020603050405020304" pitchFamily="18" charset="0"/>
              </a:rPr>
              <a:t>ĐA DẠNG SINH HỌC TRÊN THẾ GIỚI VÀ Ở VIỆT NAM</a:t>
            </a:r>
          </a:p>
        </p:txBody>
      </p:sp>
      <p:sp>
        <p:nvSpPr>
          <p:cNvPr id="11267" name="Rectangle 3"/>
          <p:cNvSpPr>
            <a:spLocks noGrp="1" noChangeArrowheads="1"/>
          </p:cNvSpPr>
          <p:nvPr>
            <p:ph type="body" idx="1"/>
          </p:nvPr>
        </p:nvSpPr>
        <p:spPr>
          <a:xfrm>
            <a:off x="0" y="1066800"/>
            <a:ext cx="9144000" cy="5791200"/>
          </a:xfrm>
          <a:solidFill>
            <a:schemeClr val="folHlink"/>
          </a:solidFill>
        </p:spPr>
        <p:txBody>
          <a:bodyPr/>
          <a:lstStyle/>
          <a:p>
            <a:pPr algn="just" eaLnBrk="1" hangingPunct="1">
              <a:lnSpc>
                <a:spcPct val="80000"/>
              </a:lnSpc>
              <a:buFontTx/>
              <a:buNone/>
            </a:pPr>
            <a:endParaRPr lang="en-US" altLang="en-US" sz="3400" smtClean="0">
              <a:latin typeface="Times New Roman" panose="02020603050405020304" pitchFamily="18" charset="0"/>
            </a:endParaRPr>
          </a:p>
          <a:p>
            <a:pPr algn="just" eaLnBrk="1" hangingPunct="1">
              <a:lnSpc>
                <a:spcPct val="80000"/>
              </a:lnSpc>
              <a:buFontTx/>
              <a:buNone/>
            </a:pPr>
            <a:r>
              <a:rPr lang="en-US" altLang="en-US" sz="3400" smtClean="0">
                <a:latin typeface="Times New Roman" panose="02020603050405020304" pitchFamily="18" charset="0"/>
              </a:rPr>
              <a:t>-</a:t>
            </a:r>
            <a:r>
              <a:rPr lang="en-US" altLang="en-US" sz="3400" smtClean="0">
                <a:solidFill>
                  <a:srgbClr val="0000CC"/>
                </a:solidFill>
                <a:latin typeface="Times New Roman" panose="02020603050405020304" pitchFamily="18" charset="0"/>
              </a:rPr>
              <a:t> </a:t>
            </a:r>
            <a:r>
              <a:rPr lang="en-US" altLang="en-US" sz="3400" smtClean="0">
                <a:latin typeface="Times New Roman" panose="02020603050405020304" pitchFamily="18" charset="0"/>
              </a:rPr>
              <a:t>Trên thế giới ước tính có từ 5 đến 30 triệu loài, hiện đã được mô tả khoảng 1,7 - 1,8 triệu loài.</a:t>
            </a:r>
          </a:p>
          <a:p>
            <a:pPr algn="just" eaLnBrk="1" hangingPunct="1">
              <a:lnSpc>
                <a:spcPct val="80000"/>
              </a:lnSpc>
              <a:buFontTx/>
              <a:buNone/>
            </a:pPr>
            <a:endParaRPr lang="en-US" altLang="en-US" sz="3400" smtClean="0">
              <a:latin typeface="Times New Roman" panose="02020603050405020304" pitchFamily="18" charset="0"/>
            </a:endParaRPr>
          </a:p>
          <a:p>
            <a:pPr algn="just" eaLnBrk="1" hangingPunct="1">
              <a:lnSpc>
                <a:spcPct val="80000"/>
              </a:lnSpc>
              <a:buFontTx/>
              <a:buNone/>
            </a:pPr>
            <a:r>
              <a:rPr lang="en-US" altLang="en-US" sz="3400" smtClean="0">
                <a:latin typeface="Times New Roman" panose="02020603050405020304" pitchFamily="18" charset="0"/>
              </a:rPr>
              <a:t>- Sự đa dạng loài sinh vật hoang dã ở Việt Nam: Cho đến nay số loài đã được mô tả:</a:t>
            </a:r>
          </a:p>
          <a:p>
            <a:pPr algn="just" eaLnBrk="1" hangingPunct="1">
              <a:lnSpc>
                <a:spcPct val="80000"/>
              </a:lnSpc>
              <a:buFontTx/>
              <a:buNone/>
            </a:pPr>
            <a:r>
              <a:rPr lang="en-US" altLang="en-US" sz="3400" smtClean="0">
                <a:latin typeface="Times New Roman" panose="02020603050405020304" pitchFamily="18" charset="0"/>
              </a:rPr>
              <a:t>	+ 15.986 loài thực vật </a:t>
            </a:r>
          </a:p>
          <a:p>
            <a:pPr algn="just" eaLnBrk="1" hangingPunct="1">
              <a:lnSpc>
                <a:spcPct val="80000"/>
              </a:lnSpc>
              <a:buFontTx/>
              <a:buNone/>
            </a:pPr>
            <a:r>
              <a:rPr lang="en-US" altLang="en-US" sz="3400" smtClean="0">
                <a:latin typeface="Times New Roman" panose="02020603050405020304" pitchFamily="18" charset="0"/>
              </a:rPr>
              <a:t>	+ 22.000 loài động vật </a:t>
            </a:r>
          </a:p>
          <a:p>
            <a:pPr algn="just" eaLnBrk="1" hangingPunct="1">
              <a:lnSpc>
                <a:spcPct val="80000"/>
              </a:lnSpc>
              <a:buFontTx/>
              <a:buNone/>
            </a:pPr>
            <a:endParaRPr lang="en-US" altLang="en-US" sz="3400" smtClean="0">
              <a:latin typeface="Times New Roman" panose="02020603050405020304" pitchFamily="18" charset="0"/>
            </a:endParaRPr>
          </a:p>
          <a:p>
            <a:pPr eaLnBrk="1" hangingPunct="1">
              <a:lnSpc>
                <a:spcPct val="80000"/>
              </a:lnSpc>
              <a:buFontTx/>
              <a:buNone/>
            </a:pPr>
            <a:endParaRPr lang="en-US" altLang="en-US" sz="3400" smtClean="0">
              <a:latin typeface="Times New Roman" panose="02020603050405020304" pitchFamily="18" charset="0"/>
            </a:endParaRPr>
          </a:p>
        </p:txBody>
      </p:sp>
    </p:spTree>
    <p:extLst>
      <p:ext uri="{BB962C8B-B14F-4D97-AF65-F5344CB8AC3E}">
        <p14:creationId xmlns:p14="http://schemas.microsoft.com/office/powerpoint/2010/main" val="220009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267">
                                            <p:bg/>
                                          </p:spTgt>
                                        </p:tgtEl>
                                        <p:attrNameLst>
                                          <p:attrName>style.visibility</p:attrName>
                                        </p:attrNameLst>
                                      </p:cBhvr>
                                      <p:to>
                                        <p:strVal val="visible"/>
                                      </p:to>
                                    </p:set>
                                    <p:animEffect transition="in" filter="circle(in)">
                                      <p:cBhvr>
                                        <p:cTn id="12" dur="2000"/>
                                        <p:tgtEl>
                                          <p:spTgt spid="11267">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circle(in)">
                                      <p:cBhvr>
                                        <p:cTn id="17" dur="2000"/>
                                        <p:tgtEl>
                                          <p:spTgt spid="112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circle(in)">
                                      <p:cBhvr>
                                        <p:cTn id="22" dur="2000"/>
                                        <p:tgtEl>
                                          <p:spTgt spid="11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circle(in)">
                                      <p:cBhvr>
                                        <p:cTn id="27" dur="2000"/>
                                        <p:tgtEl>
                                          <p:spTgt spid="112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circle(in)">
                                      <p:cBhvr>
                                        <p:cTn id="32" dur="20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67"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762000"/>
          </a:xfrm>
          <a:solidFill>
            <a:schemeClr val="accent1"/>
          </a:solidFill>
        </p:spPr>
        <p:txBody>
          <a:bodyPr/>
          <a:lstStyle/>
          <a:p>
            <a:pPr eaLnBrk="1" hangingPunct="1"/>
            <a:r>
              <a:rPr lang="en-US" altLang="en-US" sz="3200" b="1" smtClean="0">
                <a:solidFill>
                  <a:srgbClr val="FF0000"/>
                </a:solidFill>
                <a:latin typeface="Times New Roman" panose="02020603050405020304" pitchFamily="18" charset="0"/>
              </a:rPr>
              <a:t>VỀ THỰC VẬT</a:t>
            </a:r>
          </a:p>
        </p:txBody>
      </p:sp>
      <p:sp>
        <p:nvSpPr>
          <p:cNvPr id="12291" name="Rectangle 3"/>
          <p:cNvSpPr>
            <a:spLocks noGrp="1" noChangeArrowheads="1"/>
          </p:cNvSpPr>
          <p:nvPr>
            <p:ph type="body" idx="1"/>
          </p:nvPr>
        </p:nvSpPr>
        <p:spPr>
          <a:xfrm>
            <a:off x="0" y="762000"/>
            <a:ext cx="9144000" cy="3505200"/>
          </a:xfrm>
          <a:solidFill>
            <a:schemeClr val="folHlink"/>
          </a:solidFill>
        </p:spPr>
        <p:txBody>
          <a:bodyPr/>
          <a:lstStyle/>
          <a:p>
            <a:r>
              <a:rPr lang="en-US" altLang="en-US" sz="2800" smtClean="0"/>
              <a:t>Khu BTTN Sơn Trà </a:t>
            </a:r>
            <a:r>
              <a:rPr lang="da-DK" altLang="en-US" sz="2800" smtClean="0">
                <a:solidFill>
                  <a:srgbClr val="FF0000"/>
                </a:solidFill>
              </a:rPr>
              <a:t>1.148 loài </a:t>
            </a:r>
            <a:r>
              <a:rPr lang="da-DK" altLang="en-US" sz="2800" smtClean="0"/>
              <a:t>thuộc 150 họ, 568 chi </a:t>
            </a:r>
            <a:r>
              <a:rPr lang="en-US" altLang="en-US" sz="2800" smtClean="0"/>
              <a:t>của 03 ngành Mộc lan, ngành Thông, ngành Dương xỉ. Trong đó,  xác định được có </a:t>
            </a:r>
            <a:r>
              <a:rPr lang="en-US" altLang="en-US" sz="2800" smtClean="0">
                <a:solidFill>
                  <a:srgbClr val="FF0000"/>
                </a:solidFill>
              </a:rPr>
              <a:t>110 loài </a:t>
            </a:r>
            <a:r>
              <a:rPr lang="en-US" altLang="en-US" sz="2800" smtClean="0"/>
              <a:t>nguy cấp, quý, hiếm gồm: Danh lục đỏ (IUCN): 36 loài; sách đỏ Việt Nam 2007: 62 loài;  Nghị định số 06/2019/NĐ-CP: 42 loài; Nghị định 160/2013/NĐ-CP: 01 loài;  Công ước CITES (phụ lục I, II,III): 37 loài và </a:t>
            </a:r>
            <a:r>
              <a:rPr lang="en-US" altLang="en-US" sz="2800" smtClean="0">
                <a:solidFill>
                  <a:srgbClr val="FF0000"/>
                </a:solidFill>
              </a:rPr>
              <a:t>đặc hữu: 02 loài .</a:t>
            </a:r>
            <a:endParaRPr lang="en-US" altLang="en-US" sz="2800" b="1" smtClean="0">
              <a:solidFill>
                <a:srgbClr val="FF0000"/>
              </a:solidFill>
            </a:endParaRPr>
          </a:p>
        </p:txBody>
      </p:sp>
      <p:pic>
        <p:nvPicPr>
          <p:cNvPr id="12292" name="Picture 4" descr="DSC08298 Dau da dat tai Da s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1800"/>
            <a:ext cx="19621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DSC_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4202113"/>
            <a:ext cx="176371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DSC_12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975" y="4241800"/>
            <a:ext cx="36433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DSC_1286, Chò đen ra lá n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4203700"/>
            <a:ext cx="1776413"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291">
                                            <p:bg/>
                                          </p:spTgt>
                                        </p:tgtEl>
                                        <p:attrNameLst>
                                          <p:attrName>style.visibility</p:attrName>
                                        </p:attrNameLst>
                                      </p:cBhvr>
                                      <p:to>
                                        <p:strVal val="visible"/>
                                      </p:to>
                                    </p:set>
                                    <p:animEffect transition="in" filter="circle(in)">
                                      <p:cBhvr>
                                        <p:cTn id="12" dur="2000"/>
                                        <p:tgtEl>
                                          <p:spTgt spid="12291">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291">
                                            <p:txEl>
                                              <p:pRg st="0" end="0"/>
                                            </p:txEl>
                                          </p:spTgt>
                                        </p:tgtEl>
                                        <p:attrNameLst>
                                          <p:attrName>style.visibility</p:attrName>
                                        </p:attrNameLst>
                                      </p:cBhvr>
                                      <p:to>
                                        <p:strVal val="visible"/>
                                      </p:to>
                                    </p:set>
                                    <p:animEffect transition="in" filter="circle(in)">
                                      <p:cBhvr>
                                        <p:cTn id="17" dur="2000"/>
                                        <p:tgtEl>
                                          <p:spTgt spid="1229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292"/>
                                        </p:tgtEl>
                                        <p:attrNameLst>
                                          <p:attrName>style.visibility</p:attrName>
                                        </p:attrNameLst>
                                      </p:cBhvr>
                                      <p:to>
                                        <p:strVal val="visible"/>
                                      </p:to>
                                    </p:set>
                                    <p:animEffect transition="in" filter="circle(in)">
                                      <p:cBhvr>
                                        <p:cTn id="22" dur="2000"/>
                                        <p:tgtEl>
                                          <p:spTgt spid="12292"/>
                                        </p:tgtEl>
                                      </p:cBhvr>
                                    </p:animEffect>
                                  </p:childTnLst>
                                </p:cTn>
                              </p:par>
                              <p:par>
                                <p:cTn id="23" presetID="6" presetClass="entr" presetSubtype="16" fill="hold" nodeType="withEffect">
                                  <p:stCondLst>
                                    <p:cond delay="0"/>
                                  </p:stCondLst>
                                  <p:childTnLst>
                                    <p:set>
                                      <p:cBhvr>
                                        <p:cTn id="24" dur="1" fill="hold">
                                          <p:stCondLst>
                                            <p:cond delay="0"/>
                                          </p:stCondLst>
                                        </p:cTn>
                                        <p:tgtEl>
                                          <p:spTgt spid="12294"/>
                                        </p:tgtEl>
                                        <p:attrNameLst>
                                          <p:attrName>style.visibility</p:attrName>
                                        </p:attrNameLst>
                                      </p:cBhvr>
                                      <p:to>
                                        <p:strVal val="visible"/>
                                      </p:to>
                                    </p:set>
                                    <p:animEffect transition="in" filter="circle(in)">
                                      <p:cBhvr>
                                        <p:cTn id="25" dur="2000"/>
                                        <p:tgtEl>
                                          <p:spTgt spid="12294"/>
                                        </p:tgtEl>
                                      </p:cBhvr>
                                    </p:animEffect>
                                  </p:childTnLst>
                                </p:cTn>
                              </p:par>
                              <p:par>
                                <p:cTn id="26" presetID="6" presetClass="entr" presetSubtype="16" fill="hold" nodeType="withEffect">
                                  <p:stCondLst>
                                    <p:cond delay="0"/>
                                  </p:stCondLst>
                                  <p:childTnLst>
                                    <p:set>
                                      <p:cBhvr>
                                        <p:cTn id="27" dur="1" fill="hold">
                                          <p:stCondLst>
                                            <p:cond delay="0"/>
                                          </p:stCondLst>
                                        </p:cTn>
                                        <p:tgtEl>
                                          <p:spTgt spid="12295"/>
                                        </p:tgtEl>
                                        <p:attrNameLst>
                                          <p:attrName>style.visibility</p:attrName>
                                        </p:attrNameLst>
                                      </p:cBhvr>
                                      <p:to>
                                        <p:strVal val="visible"/>
                                      </p:to>
                                    </p:set>
                                    <p:animEffect transition="in" filter="circle(in)">
                                      <p:cBhvr>
                                        <p:cTn id="28" dur="2000"/>
                                        <p:tgtEl>
                                          <p:spTgt spid="12295"/>
                                        </p:tgtEl>
                                      </p:cBhvr>
                                    </p:animEffect>
                                  </p:childTnLst>
                                </p:cTn>
                              </p:par>
                              <p:par>
                                <p:cTn id="29" presetID="6" presetClass="entr" presetSubtype="16" fill="hold" nodeType="withEffect">
                                  <p:stCondLst>
                                    <p:cond delay="0"/>
                                  </p:stCondLst>
                                  <p:childTnLst>
                                    <p:set>
                                      <p:cBhvr>
                                        <p:cTn id="30" dur="1" fill="hold">
                                          <p:stCondLst>
                                            <p:cond delay="0"/>
                                          </p:stCondLst>
                                        </p:cTn>
                                        <p:tgtEl>
                                          <p:spTgt spid="12293"/>
                                        </p:tgtEl>
                                        <p:attrNameLst>
                                          <p:attrName>style.visibility</p:attrName>
                                        </p:attrNameLst>
                                      </p:cBhvr>
                                      <p:to>
                                        <p:strVal val="visible"/>
                                      </p:to>
                                    </p:set>
                                    <p:animEffect transition="in" filter="circle(in)">
                                      <p:cBhvr>
                                        <p:cTn id="31"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1"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906463"/>
          </a:xfrm>
          <a:solidFill>
            <a:schemeClr val="accent1"/>
          </a:solidFill>
        </p:spPr>
        <p:txBody>
          <a:bodyPr/>
          <a:lstStyle/>
          <a:p>
            <a:pPr eaLnBrk="1" hangingPunct="1"/>
            <a:r>
              <a:rPr lang="en-US" altLang="en-US" sz="3600" b="1" smtClean="0">
                <a:solidFill>
                  <a:srgbClr val="FF0000"/>
                </a:solidFill>
                <a:latin typeface="Times New Roman" panose="02020603050405020304" pitchFamily="18" charset="0"/>
              </a:rPr>
              <a:t>CÂY ĐA DI SẢN</a:t>
            </a:r>
            <a:r>
              <a:rPr lang="en-US" altLang="en-US" smtClean="0"/>
              <a:t> </a:t>
            </a:r>
          </a:p>
        </p:txBody>
      </p:sp>
      <p:sp>
        <p:nvSpPr>
          <p:cNvPr id="13315" name="Rectangle 3"/>
          <p:cNvSpPr>
            <a:spLocks noGrp="1" noChangeArrowheads="1"/>
          </p:cNvSpPr>
          <p:nvPr>
            <p:ph type="body" idx="1"/>
          </p:nvPr>
        </p:nvSpPr>
        <p:spPr>
          <a:xfrm>
            <a:off x="5943600" y="914400"/>
            <a:ext cx="3200400" cy="5638800"/>
          </a:xfrm>
        </p:spPr>
        <p:txBody>
          <a:bodyPr/>
          <a:lstStyle/>
          <a:p>
            <a:pPr eaLnBrk="1" hangingPunct="1">
              <a:lnSpc>
                <a:spcPct val="80000"/>
              </a:lnSpc>
            </a:pPr>
            <a:endParaRPr lang="en-US" altLang="en-US" sz="2400" smtClean="0">
              <a:latin typeface="Times New Roman" panose="02020603050405020304" pitchFamily="18" charset="0"/>
            </a:endParaRPr>
          </a:p>
          <a:p>
            <a:pPr eaLnBrk="1" hangingPunct="1">
              <a:lnSpc>
                <a:spcPct val="80000"/>
              </a:lnSpc>
            </a:pPr>
            <a:r>
              <a:rPr lang="en-US" altLang="en-US" sz="2400" smtClean="0">
                <a:latin typeface="Times New Roman" panose="02020603050405020304" pitchFamily="18" charset="0"/>
              </a:rPr>
              <a:t>Ngày 08/6/2014 UBND TP Đà Nẵng cùng với Hội bảo vệ thiên nhiên và môi trường Việt Nam đã tổ chức vinh danh “Cây di sản Việt Nam” đối với cá thể cây đa Sơn Trà.</a:t>
            </a:r>
          </a:p>
          <a:p>
            <a:pPr eaLnBrk="1" hangingPunct="1">
              <a:lnSpc>
                <a:spcPct val="80000"/>
              </a:lnSpc>
            </a:pPr>
            <a:endParaRPr lang="en-US" altLang="en-US" sz="2400" smtClean="0">
              <a:latin typeface="Times New Roman" panose="02020603050405020304" pitchFamily="18" charset="0"/>
            </a:endParaRPr>
          </a:p>
          <a:p>
            <a:pPr eaLnBrk="1" hangingPunct="1">
              <a:lnSpc>
                <a:spcPct val="80000"/>
              </a:lnSpc>
            </a:pPr>
            <a:r>
              <a:rPr lang="en-US" altLang="en-US" sz="2400" smtClean="0">
                <a:latin typeface="Times New Roman" panose="02020603050405020304" pitchFamily="18" charset="0"/>
              </a:rPr>
              <a:t>Cây đa S</a:t>
            </a:r>
            <a:r>
              <a:rPr lang="vi-VN" altLang="en-US" sz="2400" smtClean="0">
                <a:latin typeface="Times New Roman" panose="02020603050405020304" pitchFamily="18" charset="0"/>
              </a:rPr>
              <a:t>ơn Trà </a:t>
            </a:r>
            <a:r>
              <a:rPr lang="en-US" altLang="en-US" sz="2400" smtClean="0">
                <a:latin typeface="Times New Roman" panose="02020603050405020304" pitchFamily="18" charset="0"/>
              </a:rPr>
              <a:t>thuộc họ dâu tằm, cao 22m, chu vi thân chính và cụm thân phụ lên đến 85m. Cây đa S</a:t>
            </a:r>
            <a:r>
              <a:rPr lang="vi-VN" altLang="en-US" sz="2400" smtClean="0">
                <a:latin typeface="Times New Roman" panose="02020603050405020304" pitchFamily="18" charset="0"/>
              </a:rPr>
              <a:t>ơn Trà </a:t>
            </a:r>
            <a:r>
              <a:rPr lang="en-US" altLang="en-US" sz="2400" smtClean="0">
                <a:latin typeface="Times New Roman" panose="02020603050405020304" pitchFamily="18" charset="0"/>
              </a:rPr>
              <a:t>có tuổi thọ khoảng 800 năm. </a:t>
            </a:r>
          </a:p>
        </p:txBody>
      </p:sp>
      <p:pic>
        <p:nvPicPr>
          <p:cNvPr id="13316" name="Picture 4" descr="IMG_04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5943600" cy="58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3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circle(in)">
                                      <p:cBhvr>
                                        <p:cTn id="12" dur="2000"/>
                                        <p:tgtEl>
                                          <p:spTgt spid="1331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Effect transition="in" filter="circle(in)">
                                      <p:cBhvr>
                                        <p:cTn id="15" dur="2000"/>
                                        <p:tgtEl>
                                          <p:spTgt spid="133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315">
                                            <p:txEl>
                                              <p:pRg st="3" end="3"/>
                                            </p:txEl>
                                          </p:spTgt>
                                        </p:tgtEl>
                                        <p:attrNameLst>
                                          <p:attrName>style.visibility</p:attrName>
                                        </p:attrNameLst>
                                      </p:cBhvr>
                                      <p:to>
                                        <p:strVal val="visible"/>
                                      </p:to>
                                    </p:set>
                                    <p:animEffect transition="in" filter="circle(in)">
                                      <p:cBhvr>
                                        <p:cTn id="20" dur="20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33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7" name="Title 1"/>
          <p:cNvSpPr txBox="1">
            <a:spLocks/>
          </p:cNvSpPr>
          <p:nvPr/>
        </p:nvSpPr>
        <p:spPr bwMode="auto">
          <a:xfrm>
            <a:off x="4038600" y="60198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8" name="Title 1"/>
          <p:cNvSpPr txBox="1">
            <a:spLocks/>
          </p:cNvSpPr>
          <p:nvPr/>
        </p:nvSpPr>
        <p:spPr bwMode="auto">
          <a:xfrm>
            <a:off x="57150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9" name="Title 1"/>
          <p:cNvSpPr txBox="1">
            <a:spLocks/>
          </p:cNvSpPr>
          <p:nvPr/>
        </p:nvSpPr>
        <p:spPr bwMode="auto">
          <a:xfrm>
            <a:off x="4343400" y="60960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0" name="Title 1"/>
          <p:cNvSpPr txBox="1">
            <a:spLocks/>
          </p:cNvSpPr>
          <p:nvPr/>
        </p:nvSpPr>
        <p:spPr bwMode="auto">
          <a:xfrm>
            <a:off x="1295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1" name="Title 1"/>
          <p:cNvSpPr txBox="1">
            <a:spLocks/>
          </p:cNvSpPr>
          <p:nvPr/>
        </p:nvSpPr>
        <p:spPr bwMode="auto">
          <a:xfrm>
            <a:off x="12192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Sung</a:t>
            </a:r>
          </a:p>
        </p:txBody>
      </p:sp>
      <p:sp>
        <p:nvSpPr>
          <p:cNvPr id="12" name="Title 1"/>
          <p:cNvSpPr txBox="1">
            <a:spLocks/>
          </p:cNvSpPr>
          <p:nvPr/>
        </p:nvSpPr>
        <p:spPr bwMode="auto">
          <a:xfrm>
            <a:off x="52578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Sẻn</a:t>
            </a:r>
          </a:p>
        </p:txBody>
      </p:sp>
      <p:pic>
        <p:nvPicPr>
          <p:cNvPr id="34825" name="Picture 4" descr="IMG_1676"/>
          <p:cNvPicPr>
            <a:picLocks noChangeAspect="1" noChangeArrowheads="1"/>
          </p:cNvPicPr>
          <p:nvPr/>
        </p:nvPicPr>
        <p:blipFill>
          <a:blip r:embed="rId2">
            <a:extLst>
              <a:ext uri="{28A0092B-C50C-407E-A947-70E740481C1C}">
                <a14:useLocalDpi xmlns:a14="http://schemas.microsoft.com/office/drawing/2010/main" val="0"/>
              </a:ext>
            </a:extLst>
          </a:blip>
          <a:srcRect l="13483" r="28090"/>
          <a:stretch>
            <a:fillRect/>
          </a:stretch>
        </p:blipFill>
        <p:spPr bwMode="auto">
          <a:xfrm>
            <a:off x="533400" y="381000"/>
            <a:ext cx="38100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2" descr="E:\KLST - KIEM\DU AN\VUON THUC VAT\anh thuc vat\DSC_7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374073"/>
            <a:ext cx="3886200" cy="556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47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P1040219"/>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305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133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05400" y="1059738"/>
            <a:ext cx="4038600" cy="5471323"/>
          </a:xfrm>
          <a:prstGeom prst="rect">
            <a:avLst/>
          </a:prstGeom>
        </p:spPr>
      </p:pic>
      <p:sp>
        <p:nvSpPr>
          <p:cNvPr id="6" name="AutoShape 3"/>
          <p:cNvSpPr>
            <a:spLocks noChangeArrowheads="1"/>
          </p:cNvSpPr>
          <p:nvPr/>
        </p:nvSpPr>
        <p:spPr bwMode="auto">
          <a:xfrm rot="21375255">
            <a:off x="8936" y="1211351"/>
            <a:ext cx="4810256" cy="5160576"/>
          </a:xfrm>
          <a:prstGeom prst="cloudCallout">
            <a:avLst>
              <a:gd name="adj1" fmla="val 11295"/>
              <a:gd name="adj2" fmla="val 86806"/>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just">
              <a:defRPr/>
            </a:pPr>
            <a:endParaRPr lang="en-US" sz="2000" b="1" i="1" dirty="0" smtClean="0">
              <a:solidFill>
                <a:srgbClr val="FF0000"/>
              </a:solidFill>
              <a:latin typeface="Arial" pitchFamily="34" charset="0"/>
              <a:cs typeface="Arial" pitchFamily="34" charset="0"/>
            </a:endParaRPr>
          </a:p>
        </p:txBody>
      </p:sp>
      <p:sp>
        <p:nvSpPr>
          <p:cNvPr id="4" name="Rectangle 3"/>
          <p:cNvSpPr/>
          <p:nvPr/>
        </p:nvSpPr>
        <p:spPr>
          <a:xfrm>
            <a:off x="318564" y="2521708"/>
            <a:ext cx="4191000" cy="2539862"/>
          </a:xfrm>
          <a:prstGeom prst="rect">
            <a:avLst/>
          </a:prstGeom>
        </p:spPr>
        <p:txBody>
          <a:bodyPr wrap="square">
            <a:spAutoFit/>
          </a:bodyPr>
          <a:lstStyle/>
          <a:p>
            <a:pPr algn="just">
              <a:lnSpc>
                <a:spcPct val="115000"/>
              </a:lnSpc>
              <a:spcAft>
                <a:spcPts val="0"/>
              </a:spcAft>
              <a:tabLst>
                <a:tab pos="540385" algn="l"/>
              </a:tabLst>
            </a:pP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smtClean="0">
                <a:solidFill>
                  <a:srgbClr val="C00000"/>
                </a:solidFill>
                <a:latin typeface="+mj-lt"/>
                <a:ea typeface="Tahoma" panose="020B0604030504040204" pitchFamily="34" charset="0"/>
                <a:cs typeface="Tahoma" panose="020B0604030504040204" pitchFamily="34" charset="0"/>
              </a:rPr>
              <a:t>Trên</a:t>
            </a:r>
            <a:r>
              <a:rPr lang="en-US" sz="2000" b="1" i="1" dirty="0" smtClean="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áo</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của</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bạn</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nam</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có</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đính</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nhiều</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mô</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hình</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sâu</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bằng</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giấy</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bạn</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nữ</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sử</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dụng</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băng</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dính</a:t>
            </a:r>
            <a:r>
              <a:rPr lang="en-US" sz="2000" b="1" i="1" dirty="0">
                <a:solidFill>
                  <a:srgbClr val="C00000"/>
                </a:solidFill>
                <a:latin typeface="+mj-lt"/>
                <a:ea typeface="Tahoma" panose="020B0604030504040204" pitchFamily="34" charset="0"/>
                <a:cs typeface="Tahoma" panose="020B0604030504040204" pitchFamily="34" charset="0"/>
              </a:rPr>
              <a:t> 2 </a:t>
            </a:r>
            <a:r>
              <a:rPr lang="en-US" sz="2000" b="1" i="1" dirty="0" err="1">
                <a:solidFill>
                  <a:srgbClr val="C00000"/>
                </a:solidFill>
                <a:latin typeface="+mj-lt"/>
                <a:ea typeface="Tahoma" panose="020B0604030504040204" pitchFamily="34" charset="0"/>
                <a:cs typeface="Tahoma" panose="020B0604030504040204" pitchFamily="34" charset="0"/>
              </a:rPr>
              <a:t>mặt</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để</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nhặt</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sâu</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Trong</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thời</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gian</a:t>
            </a:r>
            <a:r>
              <a:rPr lang="en-US" sz="2000" b="1" i="1" dirty="0">
                <a:solidFill>
                  <a:srgbClr val="C00000"/>
                </a:solidFill>
                <a:latin typeface="+mj-lt"/>
                <a:ea typeface="Tahoma" panose="020B0604030504040204" pitchFamily="34" charset="0"/>
                <a:cs typeface="Tahoma" panose="020B0604030504040204" pitchFamily="34" charset="0"/>
              </a:rPr>
              <a:t> 3 </a:t>
            </a:r>
            <a:r>
              <a:rPr lang="en-US" sz="2000" b="1" i="1" dirty="0" err="1">
                <a:solidFill>
                  <a:srgbClr val="C00000"/>
                </a:solidFill>
                <a:latin typeface="+mj-lt"/>
                <a:ea typeface="Tahoma" panose="020B0604030504040204" pitchFamily="34" charset="0"/>
                <a:cs typeface="Tahoma" panose="020B0604030504040204" pitchFamily="34" charset="0"/>
              </a:rPr>
              <a:t>phút</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đội</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nào</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nhặt</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được</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nhiều</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sâu</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nhất</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thì</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đội</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đó</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giành</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chiến</a:t>
            </a:r>
            <a:r>
              <a:rPr lang="en-US" sz="2000" b="1" i="1" dirty="0">
                <a:solidFill>
                  <a:srgbClr val="C00000"/>
                </a:solidFill>
                <a:latin typeface="+mj-lt"/>
                <a:ea typeface="Tahoma" panose="020B0604030504040204" pitchFamily="34" charset="0"/>
                <a:cs typeface="Tahoma" panose="020B0604030504040204" pitchFamily="34" charset="0"/>
              </a:rPr>
              <a:t> </a:t>
            </a:r>
            <a:r>
              <a:rPr lang="en-US" sz="2000" b="1" i="1" dirty="0" err="1">
                <a:solidFill>
                  <a:srgbClr val="C00000"/>
                </a:solidFill>
                <a:latin typeface="+mj-lt"/>
                <a:ea typeface="Tahoma" panose="020B0604030504040204" pitchFamily="34" charset="0"/>
                <a:cs typeface="Tahoma" panose="020B0604030504040204" pitchFamily="34" charset="0"/>
              </a:rPr>
              <a:t>thắng</a:t>
            </a:r>
            <a:r>
              <a:rPr lang="en-US" sz="2000" b="1" i="1" dirty="0">
                <a:solidFill>
                  <a:srgbClr val="C00000"/>
                </a:solidFill>
                <a:latin typeface="+mj-lt"/>
                <a:ea typeface="Tahoma" panose="020B0604030504040204" pitchFamily="34" charset="0"/>
                <a:cs typeface="Tahoma" panose="020B0604030504040204" pitchFamily="34" charset="0"/>
              </a:rPr>
              <a:t>.</a:t>
            </a:r>
            <a:endParaRPr lang="en-US" sz="2000" b="1" i="1" dirty="0">
              <a:solidFill>
                <a:srgbClr val="C00000"/>
              </a:solidFill>
              <a:effectLst/>
              <a:latin typeface="+mj-lt"/>
              <a:ea typeface="Tahoma" panose="020B0604030504040204" pitchFamily="34" charset="0"/>
              <a:cs typeface="Tahoma" panose="020B0604030504040204" pitchFamily="34" charset="0"/>
            </a:endParaRPr>
          </a:p>
        </p:txBody>
      </p:sp>
      <p:sp>
        <p:nvSpPr>
          <p:cNvPr id="3" name="Rectangle 2"/>
          <p:cNvSpPr/>
          <p:nvPr/>
        </p:nvSpPr>
        <p:spPr>
          <a:xfrm>
            <a:off x="2462974" y="126347"/>
            <a:ext cx="3913251" cy="740011"/>
          </a:xfrm>
          <a:prstGeom prst="rect">
            <a:avLst/>
          </a:prstGeom>
        </p:spPr>
        <p:txBody>
          <a:bodyPr wrap="none">
            <a:spAutoFit/>
          </a:bodyPr>
          <a:lstStyle/>
          <a:p>
            <a:pPr algn="just">
              <a:lnSpc>
                <a:spcPct val="115000"/>
              </a:lnSpc>
              <a:spcAft>
                <a:spcPts val="0"/>
              </a:spcAft>
              <a:tabLst>
                <a:tab pos="540385" algn="l"/>
              </a:tabLst>
            </a:pPr>
            <a:r>
              <a:rPr lang="en-US" sz="4000" b="1">
                <a:solidFill>
                  <a:srgbClr val="FF0000"/>
                </a:solidFill>
                <a:latin typeface="+mj-lt"/>
                <a:ea typeface="Tahoma" panose="020B0604030504040204" pitchFamily="34" charset="0"/>
                <a:cs typeface="Tahoma" panose="020B0604030504040204" pitchFamily="34" charset="0"/>
              </a:rPr>
              <a:t>Thể lệ trò chơi:</a:t>
            </a:r>
            <a:endParaRPr lang="en-US" sz="4000" b="1" dirty="0">
              <a:solidFill>
                <a:srgbClr val="FF0000"/>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842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E:\ANH\ANH DA DANG SINH HOC SON TRA\2008\Son Tra P-2008-11\DSC_015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1" y="457200"/>
            <a:ext cx="8337550" cy="5807075"/>
          </a:xfrm>
          <a:noFill/>
        </p:spPr>
      </p:pic>
    </p:spTree>
    <p:extLst>
      <p:ext uri="{BB962C8B-B14F-4D97-AF65-F5344CB8AC3E}">
        <p14:creationId xmlns:p14="http://schemas.microsoft.com/office/powerpoint/2010/main" val="3260053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E:\ANH\ANH DA DANG SINH HOC SON TRA\THUC VAT\DSC_8250.JPG"/>
          <p:cNvPicPr>
            <a:picLocks noChangeAspect="1" noChangeArrowheads="1"/>
          </p:cNvPicPr>
          <p:nvPr/>
        </p:nvPicPr>
        <p:blipFill>
          <a:blip r:embed="rId2">
            <a:extLst>
              <a:ext uri="{28A0092B-C50C-407E-A947-70E740481C1C}">
                <a14:useLocalDpi xmlns:a14="http://schemas.microsoft.com/office/drawing/2010/main" val="0"/>
              </a:ext>
            </a:extLst>
          </a:blip>
          <a:srcRect t="10745"/>
          <a:stretch>
            <a:fillRect/>
          </a:stretch>
        </p:blipFill>
        <p:spPr bwMode="auto">
          <a:xfrm>
            <a:off x="533400" y="609600"/>
            <a:ext cx="4125913"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descr="E:\ANH\ANH DA DANG SINH HOC SON TRA\THUC VAT\DSC_8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44538"/>
            <a:ext cx="375443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2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IMG_16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9268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G_04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58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373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G_17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777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347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33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7" name="Title 1"/>
          <p:cNvSpPr txBox="1">
            <a:spLocks/>
          </p:cNvSpPr>
          <p:nvPr/>
        </p:nvSpPr>
        <p:spPr bwMode="auto">
          <a:xfrm>
            <a:off x="4038600" y="60198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8" name="Title 1"/>
          <p:cNvSpPr txBox="1">
            <a:spLocks/>
          </p:cNvSpPr>
          <p:nvPr/>
        </p:nvSpPr>
        <p:spPr bwMode="auto">
          <a:xfrm>
            <a:off x="57150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9" name="Title 1"/>
          <p:cNvSpPr txBox="1">
            <a:spLocks/>
          </p:cNvSpPr>
          <p:nvPr/>
        </p:nvSpPr>
        <p:spPr bwMode="auto">
          <a:xfrm>
            <a:off x="4343400" y="60960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0" name="Title 1"/>
          <p:cNvSpPr txBox="1">
            <a:spLocks/>
          </p:cNvSpPr>
          <p:nvPr/>
        </p:nvSpPr>
        <p:spPr bwMode="auto">
          <a:xfrm>
            <a:off x="1295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1" name="Title 1"/>
          <p:cNvSpPr txBox="1">
            <a:spLocks/>
          </p:cNvSpPr>
          <p:nvPr/>
        </p:nvSpPr>
        <p:spPr bwMode="auto">
          <a:xfrm>
            <a:off x="12192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Chò</a:t>
            </a:r>
          </a:p>
        </p:txBody>
      </p:sp>
      <p:sp>
        <p:nvSpPr>
          <p:cNvPr id="12" name="Title 1"/>
          <p:cNvSpPr txBox="1">
            <a:spLocks/>
          </p:cNvSpPr>
          <p:nvPr/>
        </p:nvSpPr>
        <p:spPr bwMode="auto">
          <a:xfrm>
            <a:off x="52578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Dâu da đất</a:t>
            </a:r>
          </a:p>
        </p:txBody>
      </p:sp>
      <p:pic>
        <p:nvPicPr>
          <p:cNvPr id="33801" name="Picture 4" descr="IMG_07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57200"/>
            <a:ext cx="381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5" descr="E:\KLST - KIEM\DU AN\VUON THUC VAT\anh thuc vat\DSC_1286, Chò đen ra lá n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381158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973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33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7" name="Title 1"/>
          <p:cNvSpPr txBox="1">
            <a:spLocks/>
          </p:cNvSpPr>
          <p:nvPr/>
        </p:nvSpPr>
        <p:spPr bwMode="auto">
          <a:xfrm>
            <a:off x="4038600" y="60198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8" name="Title 1"/>
          <p:cNvSpPr txBox="1">
            <a:spLocks/>
          </p:cNvSpPr>
          <p:nvPr/>
        </p:nvSpPr>
        <p:spPr bwMode="auto">
          <a:xfrm>
            <a:off x="57150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9" name="Title 1"/>
          <p:cNvSpPr txBox="1">
            <a:spLocks/>
          </p:cNvSpPr>
          <p:nvPr/>
        </p:nvSpPr>
        <p:spPr bwMode="auto">
          <a:xfrm>
            <a:off x="4343400" y="60960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0" name="Title 1"/>
          <p:cNvSpPr txBox="1">
            <a:spLocks/>
          </p:cNvSpPr>
          <p:nvPr/>
        </p:nvSpPr>
        <p:spPr bwMode="auto">
          <a:xfrm>
            <a:off x="1295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1" name="Title 1"/>
          <p:cNvSpPr txBox="1">
            <a:spLocks/>
          </p:cNvSpPr>
          <p:nvPr/>
        </p:nvSpPr>
        <p:spPr bwMode="auto">
          <a:xfrm>
            <a:off x="12192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Trâm đỏ</a:t>
            </a:r>
          </a:p>
        </p:txBody>
      </p:sp>
      <p:sp>
        <p:nvSpPr>
          <p:cNvPr id="12" name="Title 1"/>
          <p:cNvSpPr txBox="1">
            <a:spLocks/>
          </p:cNvSpPr>
          <p:nvPr/>
        </p:nvSpPr>
        <p:spPr bwMode="auto">
          <a:xfrm>
            <a:off x="5334000" y="60960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Dẻ</a:t>
            </a:r>
          </a:p>
        </p:txBody>
      </p:sp>
      <p:pic>
        <p:nvPicPr>
          <p:cNvPr id="35849" name="Picture 5" descr="E:\KLST - KIEM\DU AN\VUON THUC VAT\anh thuc vat\DSC_0437 Trâm đỏ (Syzygium zeylanicum) ra lá non và nụ hoa, Voọc ăn lá n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34671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4" descr="P1040257"/>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14400"/>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4" descr="P1040219"/>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657600"/>
            <a:ext cx="3581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8393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E:\KLST - KIEM\DU AN\VUON THUC VAT\anh thuc vat\DSC_6893-6895, Ormosia laosensis (Ràng ràng, voọc ăn hạt và vỏ quả trưởng thành tươi, Jul.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41767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E:\KLST - KIEM\DU AN\VUON THUC VAT\anh thuc vat\DSC_0411 Vẩy đắng (Arcangelisia flava (L.) Merr.) Voọc ăn quả và cuống lá.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609600"/>
            <a:ext cx="4205287"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533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7" name="Title 1"/>
          <p:cNvSpPr txBox="1">
            <a:spLocks/>
          </p:cNvSpPr>
          <p:nvPr/>
        </p:nvSpPr>
        <p:spPr bwMode="auto">
          <a:xfrm>
            <a:off x="4038600" y="60198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8" name="Title 1"/>
          <p:cNvSpPr txBox="1">
            <a:spLocks/>
          </p:cNvSpPr>
          <p:nvPr/>
        </p:nvSpPr>
        <p:spPr bwMode="auto">
          <a:xfrm>
            <a:off x="57150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9" name="Title 1"/>
          <p:cNvSpPr txBox="1">
            <a:spLocks/>
          </p:cNvSpPr>
          <p:nvPr/>
        </p:nvSpPr>
        <p:spPr bwMode="auto">
          <a:xfrm>
            <a:off x="4343400" y="60960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0" name="Title 1"/>
          <p:cNvSpPr txBox="1">
            <a:spLocks/>
          </p:cNvSpPr>
          <p:nvPr/>
        </p:nvSpPr>
        <p:spPr bwMode="auto">
          <a:xfrm>
            <a:off x="1295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1" name="Title 1"/>
          <p:cNvSpPr txBox="1">
            <a:spLocks/>
          </p:cNvSpPr>
          <p:nvPr/>
        </p:nvSpPr>
        <p:spPr bwMode="auto">
          <a:xfrm>
            <a:off x="1219200" y="62484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Ràng ràng</a:t>
            </a:r>
          </a:p>
        </p:txBody>
      </p:sp>
      <p:sp>
        <p:nvSpPr>
          <p:cNvPr id="12" name="Title 1"/>
          <p:cNvSpPr txBox="1">
            <a:spLocks/>
          </p:cNvSpPr>
          <p:nvPr/>
        </p:nvSpPr>
        <p:spPr bwMode="auto">
          <a:xfrm>
            <a:off x="4876800" y="62484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Vẩy đắng</a:t>
            </a:r>
          </a:p>
        </p:txBody>
      </p:sp>
    </p:spTree>
    <p:extLst>
      <p:ext uri="{BB962C8B-B14F-4D97-AF65-F5344CB8AC3E}">
        <p14:creationId xmlns:p14="http://schemas.microsoft.com/office/powerpoint/2010/main" val="22164015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533400"/>
          </a:xfrm>
          <a:solidFill>
            <a:schemeClr val="accent1"/>
          </a:solidFill>
        </p:spPr>
        <p:txBody>
          <a:bodyPr/>
          <a:lstStyle/>
          <a:p>
            <a:pPr eaLnBrk="1" hangingPunct="1"/>
            <a:r>
              <a:rPr lang="en-US" altLang="en-US" sz="3200" b="1" smtClean="0">
                <a:solidFill>
                  <a:srgbClr val="FF0000"/>
                </a:solidFill>
                <a:latin typeface="Times New Roman" panose="02020603050405020304" pitchFamily="18" charset="0"/>
              </a:rPr>
              <a:t>VỀ ĐỘNG VẬT</a:t>
            </a:r>
          </a:p>
        </p:txBody>
      </p:sp>
      <p:sp>
        <p:nvSpPr>
          <p:cNvPr id="14339" name="Rectangle 3"/>
          <p:cNvSpPr>
            <a:spLocks noGrp="1" noChangeArrowheads="1"/>
          </p:cNvSpPr>
          <p:nvPr>
            <p:ph type="body" idx="1"/>
          </p:nvPr>
        </p:nvSpPr>
        <p:spPr>
          <a:xfrm>
            <a:off x="0" y="533400"/>
            <a:ext cx="9144000" cy="3657600"/>
          </a:xfrm>
          <a:solidFill>
            <a:schemeClr val="folHlink"/>
          </a:solidFill>
        </p:spPr>
        <p:txBody>
          <a:bodyPr/>
          <a:lstStyle/>
          <a:p>
            <a:r>
              <a:rPr lang="en-US" altLang="en-US" sz="2400" smtClean="0">
                <a:latin typeface="Times New Roman" panose="02020603050405020304" pitchFamily="18" charset="0"/>
                <a:cs typeface="Times New Roman" panose="02020603050405020304" pitchFamily="18" charset="0"/>
              </a:rPr>
              <a:t>Khu BTTN Sơn Trà có có </a:t>
            </a:r>
            <a:r>
              <a:rPr lang="vi-VN" altLang="en-US" sz="2400" smtClean="0">
                <a:latin typeface="Times New Roman" panose="02020603050405020304" pitchFamily="18" charset="0"/>
                <a:cs typeface="Times New Roman" panose="02020603050405020304" pitchFamily="18" charset="0"/>
              </a:rPr>
              <a:t>531 loài động vật thuộc 14</a:t>
            </a:r>
            <a:r>
              <a:rPr lang="en-US" altLang="en-US" sz="2400" smtClean="0">
                <a:latin typeface="Times New Roman" panose="02020603050405020304" pitchFamily="18" charset="0"/>
                <a:cs typeface="Times New Roman" panose="02020603050405020304" pitchFamily="18" charset="0"/>
              </a:rPr>
              <a:t>4</a:t>
            </a:r>
            <a:r>
              <a:rPr lang="vi-VN" altLang="en-US" sz="2400" smtClean="0">
                <a:latin typeface="Times New Roman" panose="02020603050405020304" pitchFamily="18" charset="0"/>
                <a:cs typeface="Times New Roman" panose="02020603050405020304" pitchFamily="18" charset="0"/>
              </a:rPr>
              <a:t> họ, 48 bộ gồm 45 loài thú, 162 loài chim, 77 loài ếch nhái - bò sát (22 loài ếch nhái, 55 loài bò sát); 231 loài côn trùng (113</a:t>
            </a:r>
            <a:r>
              <a:rPr lang="en-US" altLang="en-US" sz="2400" smtClean="0">
                <a:latin typeface="Times New Roman" panose="02020603050405020304" pitchFamily="18" charset="0"/>
                <a:cs typeface="Times New Roman" panose="02020603050405020304" pitchFamily="18" charset="0"/>
              </a:rPr>
              <a:t> loài Bướm thuộc 07 họ, 01 bộ; 39 loài Cánh cứng thuộc 13 họ, 01 bộ; 44 loài chồn chuồn thuộc 13 họ, 01 bộ, 35 loài côn trùng khác thuộc 14 họ, 9 bộ) và 16 loài cá nước ngọt.  Trong đó,  xác định được có 58 loài nguy cấp, quý, hiếm, đặc hữu, gồm: Danh lục đỏ (IUCN): 31 loài; Sách đỏ Việt Nam 2007: 28 loài; Nghị định số 06/2019/NĐ-CP: 40 loài; Nghị định số 160/2013/NĐ-CP: 05 loài; Công ước CITES (phụ lục I, II,III): 46 loài; Đặc hữu: 01 loài. </a:t>
            </a:r>
            <a:endParaRPr lang="en-US" altLang="en-US" smtClean="0"/>
          </a:p>
        </p:txBody>
      </p:sp>
      <p:pic>
        <p:nvPicPr>
          <p:cNvPr id="14340" name="Picture 30" descr="http://www.vncreatures.net/pictures/animal/55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8300"/>
            <a:ext cx="31242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3" descr="http://www.vncreatures.net/pictures/animal/55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4184650"/>
            <a:ext cx="32004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2" descr="http://www.vncreatures.net/pictures/animal/50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913" y="4181475"/>
            <a:ext cx="28590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1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339">
                                            <p:bg/>
                                          </p:spTgt>
                                        </p:tgtEl>
                                        <p:attrNameLst>
                                          <p:attrName>style.visibility</p:attrName>
                                        </p:attrNameLst>
                                      </p:cBhvr>
                                      <p:to>
                                        <p:strVal val="visible"/>
                                      </p:to>
                                    </p:set>
                                    <p:animEffect transition="in" filter="circle(in)">
                                      <p:cBhvr>
                                        <p:cTn id="12" dur="2000"/>
                                        <p:tgtEl>
                                          <p:spTgt spid="14339">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339">
                                            <p:txEl>
                                              <p:pRg st="0" end="0"/>
                                            </p:txEl>
                                          </p:spTgt>
                                        </p:tgtEl>
                                        <p:attrNameLst>
                                          <p:attrName>style.visibility</p:attrName>
                                        </p:attrNameLst>
                                      </p:cBhvr>
                                      <p:to>
                                        <p:strVal val="visible"/>
                                      </p:to>
                                    </p:set>
                                    <p:animEffect transition="in" filter="circle(in)">
                                      <p:cBhvr>
                                        <p:cTn id="17" dur="2000"/>
                                        <p:tgtEl>
                                          <p:spTgt spid="143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340"/>
                                        </p:tgtEl>
                                        <p:attrNameLst>
                                          <p:attrName>style.visibility</p:attrName>
                                        </p:attrNameLst>
                                      </p:cBhvr>
                                      <p:to>
                                        <p:strVal val="visible"/>
                                      </p:to>
                                    </p:set>
                                    <p:animEffect transition="in" filter="circle(in)">
                                      <p:cBhvr>
                                        <p:cTn id="22" dur="2000"/>
                                        <p:tgtEl>
                                          <p:spTgt spid="14340"/>
                                        </p:tgtEl>
                                      </p:cBhvr>
                                    </p:animEffect>
                                  </p:childTnLst>
                                </p:cTn>
                              </p:par>
                              <p:par>
                                <p:cTn id="23" presetID="6" presetClass="entr" presetSubtype="16" fill="hold" nodeType="withEffect">
                                  <p:stCondLst>
                                    <p:cond delay="0"/>
                                  </p:stCondLst>
                                  <p:childTnLst>
                                    <p:set>
                                      <p:cBhvr>
                                        <p:cTn id="24" dur="1" fill="hold">
                                          <p:stCondLst>
                                            <p:cond delay="0"/>
                                          </p:stCondLst>
                                        </p:cTn>
                                        <p:tgtEl>
                                          <p:spTgt spid="14341"/>
                                        </p:tgtEl>
                                        <p:attrNameLst>
                                          <p:attrName>style.visibility</p:attrName>
                                        </p:attrNameLst>
                                      </p:cBhvr>
                                      <p:to>
                                        <p:strVal val="visible"/>
                                      </p:to>
                                    </p:set>
                                    <p:animEffect transition="in" filter="circle(in)">
                                      <p:cBhvr>
                                        <p:cTn id="25" dur="2000"/>
                                        <p:tgtEl>
                                          <p:spTgt spid="14341"/>
                                        </p:tgtEl>
                                      </p:cBhvr>
                                    </p:animEffect>
                                  </p:childTnLst>
                                </p:cTn>
                              </p:par>
                              <p:par>
                                <p:cTn id="26" presetID="6" presetClass="entr" presetSubtype="16" fill="hold" nodeType="withEffect">
                                  <p:stCondLst>
                                    <p:cond delay="0"/>
                                  </p:stCondLst>
                                  <p:childTnLst>
                                    <p:set>
                                      <p:cBhvr>
                                        <p:cTn id="27" dur="1" fill="hold">
                                          <p:stCondLst>
                                            <p:cond delay="0"/>
                                          </p:stCondLst>
                                        </p:cTn>
                                        <p:tgtEl>
                                          <p:spTgt spid="14342"/>
                                        </p:tgtEl>
                                        <p:attrNameLst>
                                          <p:attrName>style.visibility</p:attrName>
                                        </p:attrNameLst>
                                      </p:cBhvr>
                                      <p:to>
                                        <p:strVal val="visible"/>
                                      </p:to>
                                    </p:set>
                                    <p:animEffect transition="in" filter="circle(in)">
                                      <p:cBhvr>
                                        <p:cTn id="28" dur="2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9"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447800"/>
          </a:xfrm>
          <a:solidFill>
            <a:schemeClr val="accent1"/>
          </a:solidFill>
        </p:spPr>
        <p:txBody>
          <a:bodyPr/>
          <a:lstStyle/>
          <a:p>
            <a:pPr eaLnBrk="1" hangingPunct="1"/>
            <a:r>
              <a:rPr lang="en-US" altLang="en-US" sz="3600" b="1" smtClean="0">
                <a:solidFill>
                  <a:srgbClr val="FF0000"/>
                </a:solidFill>
                <a:latin typeface="Times New Roman" panose="02020603050405020304" pitchFamily="18" charset="0"/>
              </a:rPr>
              <a:t>VỌOC  CHÀ VÁ CHÂN NÂU </a:t>
            </a:r>
            <a:br>
              <a:rPr lang="en-US" altLang="en-US" sz="3600" b="1" smtClean="0">
                <a:solidFill>
                  <a:srgbClr val="FF0000"/>
                </a:solidFill>
                <a:latin typeface="Times New Roman" panose="02020603050405020304" pitchFamily="18" charset="0"/>
              </a:rPr>
            </a:br>
            <a:r>
              <a:rPr lang="en-US" altLang="en-US" sz="3600" b="1" i="1" smtClean="0">
                <a:solidFill>
                  <a:srgbClr val="FF0000"/>
                </a:solidFill>
                <a:latin typeface="Times New Roman" panose="02020603050405020304" pitchFamily="18" charset="0"/>
              </a:rPr>
              <a:t>(</a:t>
            </a:r>
            <a:r>
              <a:rPr lang="en-US" altLang="en-US" sz="2800" b="1" i="1" smtClean="0">
                <a:solidFill>
                  <a:srgbClr val="FF0000"/>
                </a:solidFill>
                <a:latin typeface="Times New Roman" panose="02020603050405020304" pitchFamily="18" charset="0"/>
              </a:rPr>
              <a:t>VỌOC NGŨ SẮC)-</a:t>
            </a:r>
            <a:r>
              <a:rPr lang="en-US" altLang="en-US" sz="2800" smtClean="0">
                <a:solidFill>
                  <a:srgbClr val="FF0000"/>
                </a:solidFill>
                <a:latin typeface="Times New Roman" panose="02020603050405020304" pitchFamily="18" charset="0"/>
              </a:rPr>
              <a:t> </a:t>
            </a:r>
            <a:r>
              <a:rPr lang="en-US" altLang="en-US" sz="2800" b="1" i="1" smtClean="0">
                <a:solidFill>
                  <a:srgbClr val="FF0000"/>
                </a:solidFill>
                <a:latin typeface="Times New Roman" panose="02020603050405020304" pitchFamily="18" charset="0"/>
              </a:rPr>
              <a:t>Pygathrix nemaeus nemaeus</a:t>
            </a:r>
          </a:p>
        </p:txBody>
      </p:sp>
      <p:sp>
        <p:nvSpPr>
          <p:cNvPr id="15363" name="Rectangle 3"/>
          <p:cNvSpPr>
            <a:spLocks noGrp="1" noChangeArrowheads="1"/>
          </p:cNvSpPr>
          <p:nvPr>
            <p:ph type="body" idx="1"/>
          </p:nvPr>
        </p:nvSpPr>
        <p:spPr>
          <a:xfrm>
            <a:off x="6019800" y="1600200"/>
            <a:ext cx="2895600" cy="4495800"/>
          </a:xfrm>
          <a:solidFill>
            <a:schemeClr val="bg1"/>
          </a:solidFill>
        </p:spPr>
        <p:txBody>
          <a:bodyPr/>
          <a:lstStyle/>
          <a:p>
            <a:pPr eaLnBrk="1" hangingPunct="1">
              <a:buFontTx/>
              <a:buChar char="-"/>
            </a:pPr>
            <a:r>
              <a:rPr lang="en-US" altLang="en-US" sz="2800" smtClean="0">
                <a:solidFill>
                  <a:srgbClr val="002060"/>
                </a:solidFill>
                <a:latin typeface="Times New Roman" panose="02020603050405020304" pitchFamily="18" charset="0"/>
              </a:rPr>
              <a:t>NHÓM IB NGHỊ ĐỊNH 06/2019/NĐ-CP</a:t>
            </a:r>
          </a:p>
          <a:p>
            <a:pPr eaLnBrk="1" hangingPunct="1">
              <a:buFontTx/>
              <a:buChar char="-"/>
            </a:pPr>
            <a:r>
              <a:rPr lang="en-US" altLang="en-US" sz="2800" smtClean="0">
                <a:solidFill>
                  <a:srgbClr val="002060"/>
                </a:solidFill>
                <a:latin typeface="Times New Roman" panose="02020603050405020304" pitchFamily="18" charset="0"/>
              </a:rPr>
              <a:t> PHỤ LỤC I CÔNG ƯỚC CITES</a:t>
            </a:r>
          </a:p>
          <a:p>
            <a:pPr eaLnBrk="1" hangingPunct="1">
              <a:buFontTx/>
              <a:buChar char="-"/>
            </a:pPr>
            <a:r>
              <a:rPr lang="en-US" altLang="en-US" sz="2800" smtClean="0">
                <a:solidFill>
                  <a:srgbClr val="002060"/>
                </a:solidFill>
                <a:latin typeface="Times New Roman" panose="02020603050405020304" pitchFamily="18" charset="0"/>
              </a:rPr>
              <a:t>KHOẢNG 600 -700 CÁ THỂ Ở SƠN TRÀ</a:t>
            </a:r>
          </a:p>
        </p:txBody>
      </p:sp>
      <p:pic>
        <p:nvPicPr>
          <p:cNvPr id="15364" name="Picture 5" descr="E:\ANH\ANH DA DANG SINH HOC SON TRA\ANH VOOC DEP\ANH IN\IMG_07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97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par>
                                <p:cTn id="8" presetID="6" presetClass="entr" presetSubtype="16" fill="hold" nodeType="with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circle(in)">
                                      <p:cBhvr>
                                        <p:cTn id="10" dur="2000"/>
                                        <p:tgtEl>
                                          <p:spTgt spid="1536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363">
                                            <p:bg/>
                                          </p:spTgt>
                                        </p:tgtEl>
                                        <p:attrNameLst>
                                          <p:attrName>style.visibility</p:attrName>
                                        </p:attrNameLst>
                                      </p:cBhvr>
                                      <p:to>
                                        <p:strVal val="visible"/>
                                      </p:to>
                                    </p:set>
                                    <p:animEffect transition="in" filter="circle(in)">
                                      <p:cBhvr>
                                        <p:cTn id="13" dur="2000"/>
                                        <p:tgtEl>
                                          <p:spTgt spid="15363">
                                            <p:bg/>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363">
                                            <p:txEl>
                                              <p:pRg st="0" end="0"/>
                                            </p:txEl>
                                          </p:spTgt>
                                        </p:tgtEl>
                                        <p:attrNameLst>
                                          <p:attrName>style.visibility</p:attrName>
                                        </p:attrNameLst>
                                      </p:cBhvr>
                                      <p:to>
                                        <p:strVal val="visible"/>
                                      </p:to>
                                    </p:set>
                                    <p:animEffect transition="in" filter="circle(in)">
                                      <p:cBhvr>
                                        <p:cTn id="18" dur="2000"/>
                                        <p:tgtEl>
                                          <p:spTgt spid="1536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363">
                                            <p:txEl>
                                              <p:pRg st="1" end="1"/>
                                            </p:txEl>
                                          </p:spTgt>
                                        </p:tgtEl>
                                        <p:attrNameLst>
                                          <p:attrName>style.visibility</p:attrName>
                                        </p:attrNameLst>
                                      </p:cBhvr>
                                      <p:to>
                                        <p:strVal val="visible"/>
                                      </p:to>
                                    </p:set>
                                    <p:animEffect transition="in" filter="circle(in)">
                                      <p:cBhvr>
                                        <p:cTn id="23" dur="2000"/>
                                        <p:tgtEl>
                                          <p:spTgt spid="1536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363">
                                            <p:txEl>
                                              <p:pRg st="2" end="2"/>
                                            </p:txEl>
                                          </p:spTgt>
                                        </p:tgtEl>
                                        <p:attrNameLst>
                                          <p:attrName>style.visibility</p:attrName>
                                        </p:attrNameLst>
                                      </p:cBhvr>
                                      <p:to>
                                        <p:strVal val="visible"/>
                                      </p:to>
                                    </p:set>
                                    <p:animEffect transition="in" filter="circle(in)">
                                      <p:cBhvr>
                                        <p:cTn id="28" dur="20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536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a:spLocks noChangeArrowheads="1"/>
          </p:cNvSpPr>
          <p:nvPr/>
        </p:nvSpPr>
        <p:spPr bwMode="auto">
          <a:xfrm rot="21375255">
            <a:off x="-162393" y="23293"/>
            <a:ext cx="9767611" cy="7253547"/>
          </a:xfrm>
          <a:prstGeom prst="cloudCallout">
            <a:avLst>
              <a:gd name="adj1" fmla="val 11295"/>
              <a:gd name="adj2" fmla="val 86806"/>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just">
              <a:defRPr/>
            </a:pPr>
            <a:endParaRPr lang="en-US" sz="2000" b="1" i="1" dirty="0" smtClean="0">
              <a:solidFill>
                <a:srgbClr val="FF0000"/>
              </a:solidFill>
              <a:latin typeface="Arial" pitchFamily="34" charset="0"/>
              <a:cs typeface="Arial" pitchFamily="34" charset="0"/>
            </a:endParaRPr>
          </a:p>
        </p:txBody>
      </p:sp>
      <p:sp>
        <p:nvSpPr>
          <p:cNvPr id="4" name="Rectangle 3"/>
          <p:cNvSpPr/>
          <p:nvPr/>
        </p:nvSpPr>
        <p:spPr>
          <a:xfrm>
            <a:off x="1600200" y="1219200"/>
            <a:ext cx="5868427" cy="4056495"/>
          </a:xfrm>
          <a:prstGeom prst="rect">
            <a:avLst/>
          </a:prstGeom>
        </p:spPr>
        <p:txBody>
          <a:bodyPr wrap="square">
            <a:spAutoFit/>
          </a:bodyPr>
          <a:lstStyle/>
          <a:p>
            <a:pPr algn="just">
              <a:lnSpc>
                <a:spcPct val="115000"/>
              </a:lnSpc>
              <a:spcAft>
                <a:spcPts val="0"/>
              </a:spcAft>
              <a:tabLst>
                <a:tab pos="540385" algn="l"/>
              </a:tabLst>
            </a:pPr>
            <a:r>
              <a:rPr lang="en-US" sz="2800" i="1" smtClean="0">
                <a:solidFill>
                  <a:srgbClr val="1708E0"/>
                </a:solidFill>
                <a:latin typeface="+mj-lt"/>
                <a:ea typeface="Arial" panose="020B0604020202020204" pitchFamily="34" charset="0"/>
                <a:cs typeface="Arial" panose="020B0604020202020204" pitchFamily="34" charset="0"/>
              </a:rPr>
              <a:t>* Từ </a:t>
            </a:r>
            <a:r>
              <a:rPr lang="en-US" sz="2800" i="1">
                <a:solidFill>
                  <a:srgbClr val="1708E0"/>
                </a:solidFill>
                <a:latin typeface="+mj-lt"/>
                <a:ea typeface="Arial" panose="020B0604020202020204" pitchFamily="34" charset="0"/>
                <a:cs typeface="Arial" panose="020B0604020202020204" pitchFamily="34" charset="0"/>
              </a:rPr>
              <a:t>việc tham gia trò </a:t>
            </a:r>
            <a:r>
              <a:rPr lang="en-US" sz="2800" i="1" smtClean="0">
                <a:solidFill>
                  <a:srgbClr val="1708E0"/>
                </a:solidFill>
                <a:latin typeface="+mj-lt"/>
                <a:ea typeface="Arial" panose="020B0604020202020204" pitchFamily="34" charset="0"/>
                <a:cs typeface="Arial" panose="020B0604020202020204" pitchFamily="34" charset="0"/>
              </a:rPr>
              <a:t>chơi, </a:t>
            </a:r>
            <a:r>
              <a:rPr lang="en-US" sz="2800" i="1">
                <a:solidFill>
                  <a:srgbClr val="1708E0"/>
                </a:solidFill>
                <a:latin typeface="+mj-lt"/>
                <a:ea typeface="Arial" panose="020B0604020202020204" pitchFamily="34" charset="0"/>
                <a:cs typeface="Arial" panose="020B0604020202020204" pitchFamily="34" charset="0"/>
              </a:rPr>
              <a:t>hôm nay cô trò chúng ta có một buổi trải nghiệm ngoài thiên nhiên để tìm hiểu sự đa dạng của các loài sinh vật tại </a:t>
            </a:r>
            <a:r>
              <a:rPr lang="en-US" sz="2800" i="1" smtClean="0">
                <a:solidFill>
                  <a:srgbClr val="1708E0"/>
                </a:solidFill>
                <a:latin typeface="+mj-lt"/>
                <a:ea typeface="Arial" panose="020B0604020202020204" pitchFamily="34" charset="0"/>
                <a:cs typeface="Arial" panose="020B0604020202020204" pitchFamily="34" charset="0"/>
              </a:rPr>
              <a:t>địa điểm này (Tùy địa điểm gv lựa chọn ví dụ tôi chọn Công </a:t>
            </a:r>
            <a:r>
              <a:rPr lang="en-US" sz="2800" i="1">
                <a:solidFill>
                  <a:srgbClr val="1708E0"/>
                </a:solidFill>
                <a:latin typeface="+mj-lt"/>
                <a:ea typeface="Arial" panose="020B0604020202020204" pitchFamily="34" charset="0"/>
                <a:cs typeface="Arial" panose="020B0604020202020204" pitchFamily="34" charset="0"/>
              </a:rPr>
              <a:t>viên Bách </a:t>
            </a:r>
            <a:r>
              <a:rPr lang="en-US" sz="2800" i="1" smtClean="0">
                <a:solidFill>
                  <a:srgbClr val="1708E0"/>
                </a:solidFill>
                <a:latin typeface="+mj-lt"/>
                <a:ea typeface="Arial" panose="020B0604020202020204" pitchFamily="34" charset="0"/>
                <a:cs typeface="Arial" panose="020B0604020202020204" pitchFamily="34" charset="0"/>
              </a:rPr>
              <a:t>Thảo, cũng có thể Khu Bảo tồn thiên nhiên sơn trà,…..)</a:t>
            </a:r>
            <a:endParaRPr lang="en-US" sz="2800" i="1">
              <a:solidFill>
                <a:srgbClr val="1708E0"/>
              </a:solidFill>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03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tLang="en-US" smtClean="0"/>
          </a:p>
        </p:txBody>
      </p:sp>
      <p:pic>
        <p:nvPicPr>
          <p:cNvPr id="16387" name="Picture 3" descr="Anh rua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2400"/>
            <a:ext cx="9288463" cy="6477000"/>
          </a:xfrm>
          <a:noFill/>
        </p:spPr>
      </p:pic>
    </p:spTree>
    <p:extLst>
      <p:ext uri="{BB962C8B-B14F-4D97-AF65-F5344CB8AC3E}">
        <p14:creationId xmlns:p14="http://schemas.microsoft.com/office/powerpoint/2010/main" val="35174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ircle(in)">
                                      <p:cBhvr>
                                        <p:cTn id="7"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smtClean="0"/>
          </a:p>
        </p:txBody>
      </p:sp>
      <p:pic>
        <p:nvPicPr>
          <p:cNvPr id="17411" name="Picture 4" descr="E:\ANH\ANH DA DANG SINH HOC SON TRA\ANH VOOC DEP\ANH IN\DSC_2788-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3175"/>
            <a:ext cx="9323388" cy="6858000"/>
          </a:xfrm>
          <a:noFill/>
        </p:spPr>
      </p:pic>
    </p:spTree>
    <p:extLst>
      <p:ext uri="{BB962C8B-B14F-4D97-AF65-F5344CB8AC3E}">
        <p14:creationId xmlns:p14="http://schemas.microsoft.com/office/powerpoint/2010/main" val="184444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circle(in)">
                                      <p:cBhvr>
                                        <p:cTn id="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ia dinh 4"/>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7709"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34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400" y="152400"/>
            <a:ext cx="7620000" cy="1143000"/>
          </a:xfrm>
          <a:solidFill>
            <a:schemeClr val="accent1"/>
          </a:solidFill>
        </p:spPr>
        <p:txBody>
          <a:bodyPr/>
          <a:lstStyle/>
          <a:p>
            <a:pPr eaLnBrk="1" hangingPunct="1"/>
            <a:r>
              <a:rPr lang="en-US" altLang="en-US" sz="3200" b="1" smtClean="0">
                <a:solidFill>
                  <a:srgbClr val="FF0000"/>
                </a:solidFill>
                <a:latin typeface="Times New Roman" panose="02020603050405020304" pitchFamily="18" charset="0"/>
              </a:rPr>
              <a:t>       VOỌC  CHÀ VÁ CHÂN NÂU</a:t>
            </a:r>
          </a:p>
        </p:txBody>
      </p:sp>
      <p:pic>
        <p:nvPicPr>
          <p:cNvPr id="19459" name="Picture 4" descr="Anh rua 1"/>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r="8333"/>
          <a:stretch>
            <a:fillRect/>
          </a:stretch>
        </p:blipFill>
        <p:spPr>
          <a:xfrm>
            <a:off x="3505200" y="1676400"/>
            <a:ext cx="5319713" cy="4191000"/>
          </a:xfrm>
          <a:noFill/>
        </p:spPr>
      </p:pic>
      <p:sp>
        <p:nvSpPr>
          <p:cNvPr id="19460" name="Rectangle 3"/>
          <p:cNvSpPr>
            <a:spLocks noGrp="1" noChangeArrowheads="1"/>
          </p:cNvSpPr>
          <p:nvPr>
            <p:ph sz="half" idx="1"/>
          </p:nvPr>
        </p:nvSpPr>
        <p:spPr>
          <a:xfrm>
            <a:off x="152400" y="1676400"/>
            <a:ext cx="3200400" cy="4267200"/>
          </a:xfrm>
          <a:solidFill>
            <a:schemeClr val="folHlink"/>
          </a:solidFill>
        </p:spPr>
        <p:txBody>
          <a:bodyPr/>
          <a:lstStyle/>
          <a:p>
            <a:pPr marL="0" indent="0" algn="just">
              <a:buFontTx/>
              <a:buNone/>
              <a:defRPr/>
            </a:pPr>
            <a:r>
              <a:rPr lang="pt-BR" sz="2400" dirty="0" smtClean="0">
                <a:latin typeface="Times New Roman" pitchFamily="18" charset="0"/>
                <a:cs typeface="Times New Roman" pitchFamily="18" charset="0"/>
              </a:rPr>
              <a:t>Theo </a:t>
            </a:r>
            <a:r>
              <a:rPr lang="pt-BR" sz="2400" dirty="0">
                <a:latin typeface="Times New Roman" pitchFamily="18" charset="0"/>
                <a:cs typeface="Times New Roman" pitchFamily="18" charset="0"/>
              </a:rPr>
              <a:t>kết quả phối hợp, giám sát quần thể Voọc chà vá chân nâu tại Khu BTTN Sơn Trà giữa Tổ chức bảo tồn </a:t>
            </a:r>
            <a:r>
              <a:rPr lang="pt-BR" sz="2400" dirty="0" smtClean="0">
                <a:latin typeface="Times New Roman" pitchFamily="18" charset="0"/>
                <a:cs typeface="Times New Roman" pitchFamily="18" charset="0"/>
              </a:rPr>
              <a:t>Voọc </a:t>
            </a:r>
            <a:r>
              <a:rPr lang="pt-BR" sz="2400" dirty="0">
                <a:latin typeface="Times New Roman" pitchFamily="18" charset="0"/>
                <a:cs typeface="Times New Roman" pitchFamily="18" charset="0"/>
              </a:rPr>
              <a:t>vá quốc tế (DLF) với Chi cục Kiểm  lâm thành phố Đà Nẵng đến năm 2019 ghi nhận tại Khu BTTN Sơn Trà khoảng 720 cá thể trên 88 đàn. </a:t>
            </a:r>
            <a:endParaRPr lang="en-US" sz="2400" dirty="0">
              <a:latin typeface="Times New Roman" pitchFamily="18" charset="0"/>
              <a:cs typeface="Times New Roman" pitchFamily="18" charset="0"/>
            </a:endParaRPr>
          </a:p>
          <a:p>
            <a:pPr algn="just">
              <a:defRPr/>
            </a:pPr>
            <a:endParaRPr lang="en-US" sz="2400" dirty="0"/>
          </a:p>
        </p:txBody>
      </p:sp>
    </p:spTree>
    <p:extLst>
      <p:ext uri="{BB962C8B-B14F-4D97-AF65-F5344CB8AC3E}">
        <p14:creationId xmlns:p14="http://schemas.microsoft.com/office/powerpoint/2010/main" val="24081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circle(in)">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circle(in)">
                                      <p:cBhvr>
                                        <p:cTn id="12" dur="2000"/>
                                        <p:tgtEl>
                                          <p:spTgt spid="1945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460">
                                            <p:bg/>
                                          </p:spTgt>
                                        </p:tgtEl>
                                        <p:attrNameLst>
                                          <p:attrName>style.visibility</p:attrName>
                                        </p:attrNameLst>
                                      </p:cBhvr>
                                      <p:to>
                                        <p:strVal val="visible"/>
                                      </p:to>
                                    </p:set>
                                    <p:animEffect transition="in" filter="circle(in)">
                                      <p:cBhvr>
                                        <p:cTn id="15" dur="2000"/>
                                        <p:tgtEl>
                                          <p:spTgt spid="19460">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460">
                                            <p:txEl>
                                              <p:pRg st="0" end="0"/>
                                            </p:txEl>
                                          </p:spTgt>
                                        </p:tgtEl>
                                        <p:attrNameLst>
                                          <p:attrName>style.visibility</p:attrName>
                                        </p:attrNameLst>
                                      </p:cBhvr>
                                      <p:to>
                                        <p:strVal val="visible"/>
                                      </p:to>
                                    </p:set>
                                    <p:animEffect transition="in" filter="circle(in)">
                                      <p:cBhvr>
                                        <p:cTn id="20" dur="2000"/>
                                        <p:tgtEl>
                                          <p:spTgt spid="194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P spid="19460"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1417638"/>
          </a:xfrm>
          <a:solidFill>
            <a:schemeClr val="accent1"/>
          </a:solidFill>
        </p:spPr>
        <p:txBody>
          <a:bodyPr/>
          <a:lstStyle/>
          <a:p>
            <a:pPr eaLnBrk="1" hangingPunct="1"/>
            <a:r>
              <a:rPr lang="en-US" altLang="en-US" sz="3600" b="1" smtClean="0">
                <a:solidFill>
                  <a:srgbClr val="FF0000"/>
                </a:solidFill>
                <a:latin typeface="Times New Roman" panose="02020603050405020304" pitchFamily="18" charset="0"/>
              </a:rPr>
              <a:t>CÁC LOÀI LINH TRƯỞNG VÀ ĐỘNG VẬT QUÍ HIẾM KHÁC </a:t>
            </a:r>
          </a:p>
        </p:txBody>
      </p:sp>
      <p:sp>
        <p:nvSpPr>
          <p:cNvPr id="20483" name="Rectangle 3"/>
          <p:cNvSpPr>
            <a:spLocks noGrp="1" noChangeArrowheads="1"/>
          </p:cNvSpPr>
          <p:nvPr>
            <p:ph type="body" sz="half" idx="1"/>
          </p:nvPr>
        </p:nvSpPr>
        <p:spPr>
          <a:xfrm>
            <a:off x="457200" y="5486400"/>
            <a:ext cx="4038600" cy="639763"/>
          </a:xfrm>
          <a:solidFill>
            <a:schemeClr val="folHlink"/>
          </a:solidFill>
        </p:spPr>
        <p:txBody>
          <a:bodyPr/>
          <a:lstStyle/>
          <a:p>
            <a:pPr algn="ctr" eaLnBrk="1" hangingPunct="1">
              <a:buFontTx/>
              <a:buNone/>
            </a:pPr>
            <a:r>
              <a:rPr lang="en-US" altLang="en-US" b="1" smtClean="0">
                <a:latin typeface="Times New Roman" panose="02020603050405020304" pitchFamily="18" charset="0"/>
              </a:rPr>
              <a:t>Culi nhỏ</a:t>
            </a:r>
          </a:p>
        </p:txBody>
      </p:sp>
      <p:sp>
        <p:nvSpPr>
          <p:cNvPr id="20484" name="Rectangle 4"/>
          <p:cNvSpPr>
            <a:spLocks noGrp="1" noChangeArrowheads="1"/>
          </p:cNvSpPr>
          <p:nvPr>
            <p:ph type="body" sz="half" idx="2"/>
          </p:nvPr>
        </p:nvSpPr>
        <p:spPr>
          <a:xfrm>
            <a:off x="4648200" y="5486400"/>
            <a:ext cx="4038600" cy="639763"/>
          </a:xfrm>
          <a:solidFill>
            <a:schemeClr val="folHlink"/>
          </a:solidFill>
        </p:spPr>
        <p:txBody>
          <a:bodyPr/>
          <a:lstStyle/>
          <a:p>
            <a:pPr algn="ctr" eaLnBrk="1" hangingPunct="1">
              <a:buFontTx/>
              <a:buNone/>
            </a:pPr>
            <a:r>
              <a:rPr lang="en-US" altLang="en-US" b="1" smtClean="0">
                <a:latin typeface="Times New Roman" panose="02020603050405020304" pitchFamily="18" charset="0"/>
              </a:rPr>
              <a:t>Khỉ mặt đỏ</a:t>
            </a:r>
          </a:p>
        </p:txBody>
      </p:sp>
      <p:pic>
        <p:nvPicPr>
          <p:cNvPr id="20485" name="Picture 5" descr="http://www.wildlifeatrisk.org/UserFiles/Image/mammals/Pygmy-loris-3.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33400" y="1524000"/>
            <a:ext cx="3875088"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6" descr="http://www.wildlifeatrisk.org/UserFiles/Image/macaca%20arctoides.jpg"/>
          <p:cNvPicPr>
            <a:picLocks noChangeAspect="1" noChangeArrowheads="1"/>
          </p:cNvPicPr>
          <p:nvPr/>
        </p:nvPicPr>
        <p:blipFill>
          <a:blip r:embed="rId4" r:link="rId5">
            <a:lum contrast="12000"/>
            <a:extLst>
              <a:ext uri="{28A0092B-C50C-407E-A947-70E740481C1C}">
                <a14:useLocalDpi xmlns:a14="http://schemas.microsoft.com/office/drawing/2010/main" val="0"/>
              </a:ext>
            </a:extLst>
          </a:blip>
          <a:srcRect/>
          <a:stretch>
            <a:fillRect/>
          </a:stretch>
        </p:blipFill>
        <p:spPr bwMode="auto">
          <a:xfrm>
            <a:off x="5257800" y="1447800"/>
            <a:ext cx="2794000"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17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ircle(in)">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circle(in)">
                                      <p:cBhvr>
                                        <p:cTn id="12" dur="2000"/>
                                        <p:tgtEl>
                                          <p:spTgt spid="2048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483">
                                            <p:bg/>
                                          </p:spTgt>
                                        </p:tgtEl>
                                        <p:attrNameLst>
                                          <p:attrName>style.visibility</p:attrName>
                                        </p:attrNameLst>
                                      </p:cBhvr>
                                      <p:to>
                                        <p:strVal val="visible"/>
                                      </p:to>
                                    </p:set>
                                    <p:animEffect transition="in" filter="circle(in)">
                                      <p:cBhvr>
                                        <p:cTn id="15" dur="2000"/>
                                        <p:tgtEl>
                                          <p:spTgt spid="20483">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483">
                                            <p:txEl>
                                              <p:pRg st="0" end="0"/>
                                            </p:txEl>
                                          </p:spTgt>
                                        </p:tgtEl>
                                        <p:attrNameLst>
                                          <p:attrName>style.visibility</p:attrName>
                                        </p:attrNameLst>
                                      </p:cBhvr>
                                      <p:to>
                                        <p:strVal val="visible"/>
                                      </p:to>
                                    </p:set>
                                    <p:animEffect transition="in" filter="circle(in)">
                                      <p:cBhvr>
                                        <p:cTn id="20" dur="2000"/>
                                        <p:tgtEl>
                                          <p:spTgt spid="20483">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0486"/>
                                        </p:tgtEl>
                                        <p:attrNameLst>
                                          <p:attrName>style.visibility</p:attrName>
                                        </p:attrNameLst>
                                      </p:cBhvr>
                                      <p:to>
                                        <p:strVal val="visible"/>
                                      </p:to>
                                    </p:set>
                                    <p:animEffect transition="in" filter="circle(in)">
                                      <p:cBhvr>
                                        <p:cTn id="23" dur="2000"/>
                                        <p:tgtEl>
                                          <p:spTgt spid="2048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484">
                                            <p:bg/>
                                          </p:spTgt>
                                        </p:tgtEl>
                                        <p:attrNameLst>
                                          <p:attrName>style.visibility</p:attrName>
                                        </p:attrNameLst>
                                      </p:cBhvr>
                                      <p:to>
                                        <p:strVal val="visible"/>
                                      </p:to>
                                    </p:set>
                                    <p:animEffect transition="in" filter="circle(in)">
                                      <p:cBhvr>
                                        <p:cTn id="26" dur="2000"/>
                                        <p:tgtEl>
                                          <p:spTgt spid="20484">
                                            <p:bg/>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484">
                                            <p:txEl>
                                              <p:pRg st="0" end="0"/>
                                            </p:txEl>
                                          </p:spTgt>
                                        </p:tgtEl>
                                        <p:attrNameLst>
                                          <p:attrName>style.visibility</p:attrName>
                                        </p:attrNameLst>
                                      </p:cBhvr>
                                      <p:to>
                                        <p:strVal val="visible"/>
                                      </p:to>
                                    </p:set>
                                    <p:animEffect transition="in" filter="circle(in)">
                                      <p:cBhvr>
                                        <p:cTn id="31" dur="2000"/>
                                        <p:tgtEl>
                                          <p:spTgt spid="20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3" grpId="0" build="p" animBg="1"/>
      <p:bldP spid="20484"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9144000" cy="1417638"/>
          </a:xfrm>
          <a:solidFill>
            <a:schemeClr val="accent1"/>
          </a:solidFill>
        </p:spPr>
        <p:txBody>
          <a:bodyPr/>
          <a:lstStyle/>
          <a:p>
            <a:pPr eaLnBrk="1" hangingPunct="1"/>
            <a:r>
              <a:rPr lang="en-US" altLang="en-US" sz="4000" b="1" smtClean="0">
                <a:solidFill>
                  <a:srgbClr val="FF0000"/>
                </a:solidFill>
                <a:latin typeface="Times New Roman" panose="02020603050405020304" pitchFamily="18" charset="0"/>
              </a:rPr>
              <a:t>CÁC LOÀI LINH TRƯỞNG VÀ ĐỘNG VẬT QUÍ HIẾM KHÁC</a:t>
            </a:r>
          </a:p>
        </p:txBody>
      </p:sp>
      <p:sp>
        <p:nvSpPr>
          <p:cNvPr id="21507" name="Rectangle 3"/>
          <p:cNvSpPr>
            <a:spLocks noGrp="1" noChangeArrowheads="1"/>
          </p:cNvSpPr>
          <p:nvPr>
            <p:ph type="body" sz="half" idx="1"/>
          </p:nvPr>
        </p:nvSpPr>
        <p:spPr>
          <a:xfrm>
            <a:off x="304800" y="5638800"/>
            <a:ext cx="4038600" cy="1020763"/>
          </a:xfrm>
          <a:solidFill>
            <a:schemeClr val="folHlink"/>
          </a:solidFill>
        </p:spPr>
        <p:txBody>
          <a:bodyPr/>
          <a:lstStyle/>
          <a:p>
            <a:pPr algn="ctr" eaLnBrk="1" hangingPunct="1">
              <a:buFontTx/>
              <a:buNone/>
            </a:pPr>
            <a:r>
              <a:rPr lang="en-US" altLang="en-US" b="1" smtClean="0">
                <a:latin typeface="Times New Roman" panose="02020603050405020304" pitchFamily="18" charset="0"/>
              </a:rPr>
              <a:t>Khỉ đuôi lợn</a:t>
            </a:r>
          </a:p>
        </p:txBody>
      </p:sp>
      <p:sp>
        <p:nvSpPr>
          <p:cNvPr id="21508" name="Rectangle 4"/>
          <p:cNvSpPr>
            <a:spLocks noGrp="1" noChangeArrowheads="1"/>
          </p:cNvSpPr>
          <p:nvPr>
            <p:ph type="body" sz="half" idx="2"/>
          </p:nvPr>
        </p:nvSpPr>
        <p:spPr>
          <a:xfrm>
            <a:off x="4800600" y="5638800"/>
            <a:ext cx="4038600" cy="1020763"/>
          </a:xfrm>
          <a:solidFill>
            <a:schemeClr val="folHlink"/>
          </a:solidFill>
        </p:spPr>
        <p:txBody>
          <a:bodyPr/>
          <a:lstStyle/>
          <a:p>
            <a:pPr algn="ctr" eaLnBrk="1" hangingPunct="1">
              <a:buFontTx/>
              <a:buNone/>
            </a:pPr>
            <a:r>
              <a:rPr lang="en-US" altLang="en-US" b="1" smtClean="0">
                <a:latin typeface="Times New Roman" panose="02020603050405020304" pitchFamily="18" charset="0"/>
              </a:rPr>
              <a:t>Khỉ đuôi dài</a:t>
            </a:r>
          </a:p>
        </p:txBody>
      </p:sp>
      <p:pic>
        <p:nvPicPr>
          <p:cNvPr id="21509" name="Picture 5" descr="http://www.wildlifeatrisk.org/UserFiles/Image/primates/Pig-tailed-macaque-1.jpg"/>
          <p:cNvPicPr>
            <a:picLocks noChangeAspect="1" noChangeArrowheads="1"/>
          </p:cNvPicPr>
          <p:nvPr/>
        </p:nvPicPr>
        <p:blipFill>
          <a:blip r:embed="rId2" r:link="rId3">
            <a:lum contrast="12000"/>
            <a:extLst>
              <a:ext uri="{28A0092B-C50C-407E-A947-70E740481C1C}">
                <a14:useLocalDpi xmlns:a14="http://schemas.microsoft.com/office/drawing/2010/main" val="0"/>
              </a:ext>
            </a:extLst>
          </a:blip>
          <a:srcRect/>
          <a:stretch>
            <a:fillRect/>
          </a:stretch>
        </p:blipFill>
        <p:spPr bwMode="auto">
          <a:xfrm>
            <a:off x="381000" y="1905000"/>
            <a:ext cx="3962400"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6" descr="http://www.wildlifeatrisk.org/UserFiles/Image/macaca%20fascicularis.jpg"/>
          <p:cNvPicPr>
            <a:picLocks noChangeAspect="1" noChangeArrowheads="1"/>
          </p:cNvPicPr>
          <p:nvPr/>
        </p:nvPicPr>
        <p:blipFill>
          <a:blip r:embed="rId4" r:link="rId5">
            <a:lum contrast="12000"/>
            <a:extLst>
              <a:ext uri="{28A0092B-C50C-407E-A947-70E740481C1C}">
                <a14:useLocalDpi xmlns:a14="http://schemas.microsoft.com/office/drawing/2010/main" val="0"/>
              </a:ext>
            </a:extLst>
          </a:blip>
          <a:srcRect/>
          <a:stretch>
            <a:fillRect/>
          </a:stretch>
        </p:blipFill>
        <p:spPr bwMode="auto">
          <a:xfrm>
            <a:off x="4800600" y="1828800"/>
            <a:ext cx="3962400"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80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circle(in)">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circle(in)">
                                      <p:cBhvr>
                                        <p:cTn id="12" dur="2000"/>
                                        <p:tgtEl>
                                          <p:spTgt spid="2150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507">
                                            <p:bg/>
                                          </p:spTgt>
                                        </p:tgtEl>
                                        <p:attrNameLst>
                                          <p:attrName>style.visibility</p:attrName>
                                        </p:attrNameLst>
                                      </p:cBhvr>
                                      <p:to>
                                        <p:strVal val="visible"/>
                                      </p:to>
                                    </p:set>
                                    <p:animEffect transition="in" filter="circle(in)">
                                      <p:cBhvr>
                                        <p:cTn id="15" dur="2000"/>
                                        <p:tgtEl>
                                          <p:spTgt spid="215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507">
                                            <p:txEl>
                                              <p:pRg st="0" end="0"/>
                                            </p:txEl>
                                          </p:spTgt>
                                        </p:tgtEl>
                                        <p:attrNameLst>
                                          <p:attrName>style.visibility</p:attrName>
                                        </p:attrNameLst>
                                      </p:cBhvr>
                                      <p:to>
                                        <p:strVal val="visible"/>
                                      </p:to>
                                    </p:set>
                                    <p:animEffect transition="in" filter="circle(in)">
                                      <p:cBhvr>
                                        <p:cTn id="20" dur="2000"/>
                                        <p:tgtEl>
                                          <p:spTgt spid="21507">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1510"/>
                                        </p:tgtEl>
                                        <p:attrNameLst>
                                          <p:attrName>style.visibility</p:attrName>
                                        </p:attrNameLst>
                                      </p:cBhvr>
                                      <p:to>
                                        <p:strVal val="visible"/>
                                      </p:to>
                                    </p:set>
                                    <p:animEffect transition="in" filter="circle(in)">
                                      <p:cBhvr>
                                        <p:cTn id="23" dur="2000"/>
                                        <p:tgtEl>
                                          <p:spTgt spid="215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1508">
                                            <p:bg/>
                                          </p:spTgt>
                                        </p:tgtEl>
                                        <p:attrNameLst>
                                          <p:attrName>style.visibility</p:attrName>
                                        </p:attrNameLst>
                                      </p:cBhvr>
                                      <p:to>
                                        <p:strVal val="visible"/>
                                      </p:to>
                                    </p:set>
                                    <p:animEffect transition="in" filter="circle(in)">
                                      <p:cBhvr>
                                        <p:cTn id="26" dur="2000"/>
                                        <p:tgtEl>
                                          <p:spTgt spid="21508">
                                            <p:bg/>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1508">
                                            <p:txEl>
                                              <p:pRg st="0" end="0"/>
                                            </p:txEl>
                                          </p:spTgt>
                                        </p:tgtEl>
                                        <p:attrNameLst>
                                          <p:attrName>style.visibility</p:attrName>
                                        </p:attrNameLst>
                                      </p:cBhvr>
                                      <p:to>
                                        <p:strVal val="visible"/>
                                      </p:to>
                                    </p:set>
                                    <p:animEffect transition="in" filter="circle(in)">
                                      <p:cBhvr>
                                        <p:cTn id="31" dur="2000"/>
                                        <p:tgtEl>
                                          <p:spTgt spid="215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build="p" animBg="1"/>
      <p:bldP spid="21508"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 y="152400"/>
            <a:ext cx="9067800" cy="1143000"/>
          </a:xfrm>
          <a:solidFill>
            <a:schemeClr val="accent1"/>
          </a:solidFill>
        </p:spPr>
        <p:txBody>
          <a:bodyPr/>
          <a:lstStyle/>
          <a:p>
            <a:pPr eaLnBrk="1" hangingPunct="1"/>
            <a:r>
              <a:rPr lang="en-US" altLang="en-US" sz="3600" b="1" smtClean="0">
                <a:solidFill>
                  <a:srgbClr val="FF0000"/>
                </a:solidFill>
                <a:latin typeface="Times New Roman" panose="02020603050405020304" pitchFamily="18" charset="0"/>
              </a:rPr>
              <a:t>CÁC LOÀI LINH TRƯỞNG VÀ ĐỘNG VẬT QUÍ HIẾM KHÁC</a:t>
            </a:r>
          </a:p>
        </p:txBody>
      </p:sp>
      <p:sp>
        <p:nvSpPr>
          <p:cNvPr id="22531" name="Rectangle 3"/>
          <p:cNvSpPr>
            <a:spLocks noGrp="1" noChangeArrowheads="1"/>
          </p:cNvSpPr>
          <p:nvPr>
            <p:ph type="body" sz="half" idx="1"/>
          </p:nvPr>
        </p:nvSpPr>
        <p:spPr>
          <a:xfrm>
            <a:off x="131618" y="4800600"/>
            <a:ext cx="3886200" cy="1173163"/>
          </a:xfrm>
          <a:solidFill>
            <a:schemeClr val="folHlink"/>
          </a:solidFill>
        </p:spPr>
        <p:txBody>
          <a:bodyPr/>
          <a:lstStyle/>
          <a:p>
            <a:pPr algn="ctr" eaLnBrk="1" hangingPunct="1">
              <a:buFontTx/>
              <a:buNone/>
            </a:pPr>
            <a:r>
              <a:rPr lang="en-US" altLang="en-US" b="1" smtClean="0">
                <a:latin typeface="Times New Roman" panose="02020603050405020304" pitchFamily="18" charset="0"/>
              </a:rPr>
              <a:t>KHỈ VÀNG</a:t>
            </a:r>
          </a:p>
        </p:txBody>
      </p:sp>
      <p:sp>
        <p:nvSpPr>
          <p:cNvPr id="22532" name="Rectangle 4"/>
          <p:cNvSpPr>
            <a:spLocks noGrp="1" noChangeArrowheads="1"/>
          </p:cNvSpPr>
          <p:nvPr>
            <p:ph type="body" sz="half" idx="2"/>
          </p:nvPr>
        </p:nvSpPr>
        <p:spPr>
          <a:xfrm>
            <a:off x="4724400" y="4800600"/>
            <a:ext cx="4038600" cy="1173163"/>
          </a:xfrm>
          <a:solidFill>
            <a:schemeClr val="folHlink"/>
          </a:solidFill>
        </p:spPr>
        <p:txBody>
          <a:bodyPr/>
          <a:lstStyle/>
          <a:p>
            <a:pPr algn="ctr" eaLnBrk="1" hangingPunct="1">
              <a:buFontTx/>
              <a:buNone/>
            </a:pPr>
            <a:r>
              <a:rPr lang="en-US" altLang="en-US" b="1" smtClean="0">
                <a:latin typeface="Times New Roman" panose="02020603050405020304" pitchFamily="18" charset="0"/>
              </a:rPr>
              <a:t>CẦY </a:t>
            </a:r>
          </a:p>
        </p:txBody>
      </p:sp>
      <p:pic>
        <p:nvPicPr>
          <p:cNvPr id="22533" name="Picture 5" descr="DVAT08"/>
          <p:cNvPicPr>
            <a:picLocks noChangeAspect="1" noChangeArrowheads="1"/>
          </p:cNvPicPr>
          <p:nvPr/>
        </p:nvPicPr>
        <p:blipFill>
          <a:blip r:embed="rId2">
            <a:extLst>
              <a:ext uri="{28A0092B-C50C-407E-A947-70E740481C1C}">
                <a14:useLocalDpi xmlns:a14="http://schemas.microsoft.com/office/drawing/2010/main" val="0"/>
              </a:ext>
            </a:extLst>
          </a:blip>
          <a:srcRect r="12500" b="19539"/>
          <a:stretch>
            <a:fillRect/>
          </a:stretch>
        </p:blipFill>
        <p:spPr bwMode="auto">
          <a:xfrm>
            <a:off x="4724400" y="1600200"/>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Khỉ vàng ở Sơn Trà_T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5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circle(in)">
                                      <p:cBhvr>
                                        <p:cTn id="12" dur="2000"/>
                                        <p:tgtEl>
                                          <p:spTgt spid="2253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2531">
                                            <p:bg/>
                                          </p:spTgt>
                                        </p:tgtEl>
                                        <p:attrNameLst>
                                          <p:attrName>style.visibility</p:attrName>
                                        </p:attrNameLst>
                                      </p:cBhvr>
                                      <p:to>
                                        <p:strVal val="visible"/>
                                      </p:to>
                                    </p:set>
                                    <p:animEffect transition="in" filter="circle(in)">
                                      <p:cBhvr>
                                        <p:cTn id="15" dur="2000"/>
                                        <p:tgtEl>
                                          <p:spTgt spid="22531">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2531">
                                            <p:txEl>
                                              <p:pRg st="0" end="0"/>
                                            </p:txEl>
                                          </p:spTgt>
                                        </p:tgtEl>
                                        <p:attrNameLst>
                                          <p:attrName>style.visibility</p:attrName>
                                        </p:attrNameLst>
                                      </p:cBhvr>
                                      <p:to>
                                        <p:strVal val="visible"/>
                                      </p:to>
                                    </p:set>
                                    <p:animEffect transition="in" filter="circle(in)">
                                      <p:cBhvr>
                                        <p:cTn id="20" dur="2000"/>
                                        <p:tgtEl>
                                          <p:spTgt spid="22531">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2533"/>
                                        </p:tgtEl>
                                        <p:attrNameLst>
                                          <p:attrName>style.visibility</p:attrName>
                                        </p:attrNameLst>
                                      </p:cBhvr>
                                      <p:to>
                                        <p:strVal val="visible"/>
                                      </p:to>
                                    </p:set>
                                    <p:animEffect transition="in" filter="circle(in)">
                                      <p:cBhvr>
                                        <p:cTn id="23" dur="2000"/>
                                        <p:tgtEl>
                                          <p:spTgt spid="2253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532">
                                            <p:bg/>
                                          </p:spTgt>
                                        </p:tgtEl>
                                        <p:attrNameLst>
                                          <p:attrName>style.visibility</p:attrName>
                                        </p:attrNameLst>
                                      </p:cBhvr>
                                      <p:to>
                                        <p:strVal val="visible"/>
                                      </p:to>
                                    </p:set>
                                    <p:animEffect transition="in" filter="circle(in)">
                                      <p:cBhvr>
                                        <p:cTn id="26" dur="2000"/>
                                        <p:tgtEl>
                                          <p:spTgt spid="22532">
                                            <p:bg/>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2532">
                                            <p:txEl>
                                              <p:pRg st="0" end="0"/>
                                            </p:txEl>
                                          </p:spTgt>
                                        </p:tgtEl>
                                        <p:attrNameLst>
                                          <p:attrName>style.visibility</p:attrName>
                                        </p:attrNameLst>
                                      </p:cBhvr>
                                      <p:to>
                                        <p:strVal val="visible"/>
                                      </p:to>
                                    </p:set>
                                    <p:animEffect transition="in" filter="circle(in)">
                                      <p:cBhvr>
                                        <p:cTn id="31" dur="2000"/>
                                        <p:tgtEl>
                                          <p:spTgt spid="225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1" grpId="0" build="p" animBg="1"/>
      <p:bldP spid="22532"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opsychus malabaricus (NL Hung Son)"/>
          <p:cNvPicPr>
            <a:picLocks noChangeAspect="1" noChangeArrowheads="1"/>
          </p:cNvPicPr>
          <p:nvPr/>
        </p:nvPicPr>
        <p:blipFill>
          <a:blip r:embed="rId2">
            <a:extLst>
              <a:ext uri="{28A0092B-C50C-407E-A947-70E740481C1C}">
                <a14:useLocalDpi xmlns:a14="http://schemas.microsoft.com/office/drawing/2010/main" val="0"/>
              </a:ext>
            </a:extLst>
          </a:blip>
          <a:srcRect r="21213" b="7268"/>
          <a:stretch>
            <a:fillRect/>
          </a:stretch>
        </p:blipFill>
        <p:spPr bwMode="auto">
          <a:xfrm>
            <a:off x="914400" y="1905000"/>
            <a:ext cx="19700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6" descr="Red-whiskered Bulbul_9"/>
          <p:cNvPicPr>
            <a:picLocks noChangeAspect="1" noChangeArrowheads="1"/>
          </p:cNvPicPr>
          <p:nvPr/>
        </p:nvPicPr>
        <p:blipFill>
          <a:blip r:embed="rId3" cstate="print">
            <a:extLst>
              <a:ext uri="{28A0092B-C50C-407E-A947-70E740481C1C}">
                <a14:useLocalDpi xmlns:a14="http://schemas.microsoft.com/office/drawing/2010/main" val="0"/>
              </a:ext>
            </a:extLst>
          </a:blip>
          <a:srcRect l="14244" r="14540" b="4802"/>
          <a:stretch>
            <a:fillRect/>
          </a:stretch>
        </p:blipFill>
        <p:spPr bwMode="auto">
          <a:xfrm>
            <a:off x="6681788" y="1981200"/>
            <a:ext cx="1406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Chim bim b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657600"/>
            <a:ext cx="19700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Chim sao den"/>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l="14296" t="5405" r="14223" b="10811"/>
          <a:stretch>
            <a:fillRect/>
          </a:stretch>
        </p:blipFill>
        <p:spPr bwMode="auto">
          <a:xfrm>
            <a:off x="5275263" y="1981200"/>
            <a:ext cx="107791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mynahbirdbigvs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488" y="3657600"/>
            <a:ext cx="11779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Sáo nâu - Acridotheres trist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325" y="1981200"/>
            <a:ext cx="1671638"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8"/>
          <p:cNvSpPr>
            <a:spLocks noChangeArrowheads="1"/>
          </p:cNvSpPr>
          <p:nvPr/>
        </p:nvSpPr>
        <p:spPr bwMode="auto">
          <a:xfrm>
            <a:off x="0" y="5562600"/>
            <a:ext cx="5029200" cy="461963"/>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t>162 loài chim thuộc 44 họ, 15 bộ </a:t>
            </a:r>
          </a:p>
        </p:txBody>
      </p:sp>
      <p:pic>
        <p:nvPicPr>
          <p:cNvPr id="23561" name="Picture 9" descr="Cu gay"/>
          <p:cNvPicPr>
            <a:picLocks noChangeAspect="1" noChangeArrowheads="1"/>
          </p:cNvPicPr>
          <p:nvPr/>
        </p:nvPicPr>
        <p:blipFill>
          <a:blip r:embed="rId8">
            <a:extLst>
              <a:ext uri="{28A0092B-C50C-407E-A947-70E740481C1C}">
                <a14:useLocalDpi xmlns:a14="http://schemas.microsoft.com/office/drawing/2010/main" val="0"/>
              </a:ext>
            </a:extLst>
          </a:blip>
          <a:srcRect l="8725" t="9383" r="11963" b="9468"/>
          <a:stretch>
            <a:fillRect/>
          </a:stretch>
        </p:blipFill>
        <p:spPr bwMode="auto">
          <a:xfrm>
            <a:off x="914400" y="3657600"/>
            <a:ext cx="16176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0" descr="Ga tien mat do 3"/>
          <p:cNvPicPr>
            <a:picLocks noChangeAspect="1" noChangeArrowheads="1"/>
          </p:cNvPicPr>
          <p:nvPr/>
        </p:nvPicPr>
        <p:blipFill>
          <a:blip r:embed="rId9">
            <a:extLst>
              <a:ext uri="{28A0092B-C50C-407E-A947-70E740481C1C}">
                <a14:useLocalDpi xmlns:a14="http://schemas.microsoft.com/office/drawing/2010/main" val="0"/>
              </a:ext>
            </a:extLst>
          </a:blip>
          <a:srcRect t="9702" r="11600" b="5225"/>
          <a:stretch>
            <a:fillRect/>
          </a:stretch>
        </p:blipFill>
        <p:spPr bwMode="auto">
          <a:xfrm>
            <a:off x="4924425" y="4114800"/>
            <a:ext cx="23209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Rectangle 11"/>
          <p:cNvSpPr>
            <a:spLocks noChangeArrowheads="1"/>
          </p:cNvSpPr>
          <p:nvPr/>
        </p:nvSpPr>
        <p:spPr bwMode="auto">
          <a:xfrm>
            <a:off x="352425" y="228600"/>
            <a:ext cx="8580438"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9220" tIns="49611" rIns="99220" bIns="4961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en-US" altLang="en-US" sz="2800" b="1" smtClean="0">
                <a:solidFill>
                  <a:srgbClr val="FF0000"/>
                </a:solidFill>
                <a:latin typeface="Times New Roman" panose="02020603050405020304" pitchFamily="18" charset="0"/>
              </a:rPr>
              <a:t>CHIM</a:t>
            </a:r>
            <a:endParaRPr lang="en-US" altLang="en-US" sz="28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369837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circle(in)">
                                      <p:cBhvr>
                                        <p:cTn id="7" dur="2000"/>
                                        <p:tgtEl>
                                          <p:spTgt spid="235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circle(in)">
                                      <p:cBhvr>
                                        <p:cTn id="12" dur="2000"/>
                                        <p:tgtEl>
                                          <p:spTgt spid="23554"/>
                                        </p:tgtEl>
                                      </p:cBhvr>
                                    </p:animEffect>
                                  </p:childTnLst>
                                </p:cTn>
                              </p:par>
                              <p:par>
                                <p:cTn id="13" presetID="6" presetClass="entr" presetSubtype="16" fill="hold" nodeType="withEffect">
                                  <p:stCondLst>
                                    <p:cond delay="0"/>
                                  </p:stCondLst>
                                  <p:childTnLst>
                                    <p:set>
                                      <p:cBhvr>
                                        <p:cTn id="14" dur="1" fill="hold">
                                          <p:stCondLst>
                                            <p:cond delay="0"/>
                                          </p:stCondLst>
                                        </p:cTn>
                                        <p:tgtEl>
                                          <p:spTgt spid="23559"/>
                                        </p:tgtEl>
                                        <p:attrNameLst>
                                          <p:attrName>style.visibility</p:attrName>
                                        </p:attrNameLst>
                                      </p:cBhvr>
                                      <p:to>
                                        <p:strVal val="visible"/>
                                      </p:to>
                                    </p:set>
                                    <p:animEffect transition="in" filter="circle(in)">
                                      <p:cBhvr>
                                        <p:cTn id="15" dur="2000"/>
                                        <p:tgtEl>
                                          <p:spTgt spid="23559"/>
                                        </p:tgtEl>
                                      </p:cBhvr>
                                    </p:animEffect>
                                  </p:childTnLst>
                                </p:cTn>
                              </p:par>
                              <p:par>
                                <p:cTn id="16" presetID="6" presetClass="entr" presetSubtype="16" fill="hold" nodeType="with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circle(in)">
                                      <p:cBhvr>
                                        <p:cTn id="18" dur="2000"/>
                                        <p:tgtEl>
                                          <p:spTgt spid="23557"/>
                                        </p:tgtEl>
                                      </p:cBhvr>
                                    </p:animEffect>
                                  </p:childTnLst>
                                </p:cTn>
                              </p:par>
                              <p:par>
                                <p:cTn id="19" presetID="6" presetClass="entr" presetSubtype="16" fill="hold" nodeType="withEffect">
                                  <p:stCondLst>
                                    <p:cond delay="0"/>
                                  </p:stCondLst>
                                  <p:childTnLst>
                                    <p:set>
                                      <p:cBhvr>
                                        <p:cTn id="20" dur="1" fill="hold">
                                          <p:stCondLst>
                                            <p:cond delay="0"/>
                                          </p:stCondLst>
                                        </p:cTn>
                                        <p:tgtEl>
                                          <p:spTgt spid="23555"/>
                                        </p:tgtEl>
                                        <p:attrNameLst>
                                          <p:attrName>style.visibility</p:attrName>
                                        </p:attrNameLst>
                                      </p:cBhvr>
                                      <p:to>
                                        <p:strVal val="visible"/>
                                      </p:to>
                                    </p:set>
                                    <p:animEffect transition="in" filter="circle(in)">
                                      <p:cBhvr>
                                        <p:cTn id="21" dur="2000"/>
                                        <p:tgtEl>
                                          <p:spTgt spid="23555"/>
                                        </p:tgtEl>
                                      </p:cBhvr>
                                    </p:animEffect>
                                  </p:childTnLst>
                                </p:cTn>
                              </p:par>
                              <p:par>
                                <p:cTn id="22" presetID="6" presetClass="entr" presetSubtype="16" fill="hold" nodeType="withEffect">
                                  <p:stCondLst>
                                    <p:cond delay="0"/>
                                  </p:stCondLst>
                                  <p:childTnLst>
                                    <p:set>
                                      <p:cBhvr>
                                        <p:cTn id="23" dur="1" fill="hold">
                                          <p:stCondLst>
                                            <p:cond delay="0"/>
                                          </p:stCondLst>
                                        </p:cTn>
                                        <p:tgtEl>
                                          <p:spTgt spid="23558"/>
                                        </p:tgtEl>
                                        <p:attrNameLst>
                                          <p:attrName>style.visibility</p:attrName>
                                        </p:attrNameLst>
                                      </p:cBhvr>
                                      <p:to>
                                        <p:strVal val="visible"/>
                                      </p:to>
                                    </p:set>
                                    <p:animEffect transition="in" filter="circle(in)">
                                      <p:cBhvr>
                                        <p:cTn id="24" dur="2000"/>
                                        <p:tgtEl>
                                          <p:spTgt spid="23558"/>
                                        </p:tgtEl>
                                      </p:cBhvr>
                                    </p:animEffect>
                                  </p:childTnLst>
                                </p:cTn>
                              </p:par>
                              <p:par>
                                <p:cTn id="25" presetID="6" presetClass="entr" presetSubtype="16" fill="hold" nodeType="withEffect">
                                  <p:stCondLst>
                                    <p:cond delay="0"/>
                                  </p:stCondLst>
                                  <p:childTnLst>
                                    <p:set>
                                      <p:cBhvr>
                                        <p:cTn id="26" dur="1" fill="hold">
                                          <p:stCondLst>
                                            <p:cond delay="0"/>
                                          </p:stCondLst>
                                        </p:cTn>
                                        <p:tgtEl>
                                          <p:spTgt spid="23562"/>
                                        </p:tgtEl>
                                        <p:attrNameLst>
                                          <p:attrName>style.visibility</p:attrName>
                                        </p:attrNameLst>
                                      </p:cBhvr>
                                      <p:to>
                                        <p:strVal val="visible"/>
                                      </p:to>
                                    </p:set>
                                    <p:animEffect transition="in" filter="circle(in)">
                                      <p:cBhvr>
                                        <p:cTn id="27" dur="2000"/>
                                        <p:tgtEl>
                                          <p:spTgt spid="23562"/>
                                        </p:tgtEl>
                                      </p:cBhvr>
                                    </p:animEffect>
                                  </p:childTnLst>
                                </p:cTn>
                              </p:par>
                              <p:par>
                                <p:cTn id="28" presetID="6" presetClass="entr" presetSubtype="16" fill="hold" nodeType="withEffect">
                                  <p:stCondLst>
                                    <p:cond delay="0"/>
                                  </p:stCondLst>
                                  <p:childTnLst>
                                    <p:set>
                                      <p:cBhvr>
                                        <p:cTn id="29" dur="1" fill="hold">
                                          <p:stCondLst>
                                            <p:cond delay="0"/>
                                          </p:stCondLst>
                                        </p:cTn>
                                        <p:tgtEl>
                                          <p:spTgt spid="23556"/>
                                        </p:tgtEl>
                                        <p:attrNameLst>
                                          <p:attrName>style.visibility</p:attrName>
                                        </p:attrNameLst>
                                      </p:cBhvr>
                                      <p:to>
                                        <p:strVal val="visible"/>
                                      </p:to>
                                    </p:set>
                                    <p:animEffect transition="in" filter="circle(in)">
                                      <p:cBhvr>
                                        <p:cTn id="30" dur="2000"/>
                                        <p:tgtEl>
                                          <p:spTgt spid="23556"/>
                                        </p:tgtEl>
                                      </p:cBhvr>
                                    </p:animEffect>
                                  </p:childTnLst>
                                </p:cTn>
                              </p:par>
                              <p:par>
                                <p:cTn id="31" presetID="6" presetClass="entr" presetSubtype="16" fill="hold" nodeType="withEffect">
                                  <p:stCondLst>
                                    <p:cond delay="0"/>
                                  </p:stCondLst>
                                  <p:childTnLst>
                                    <p:set>
                                      <p:cBhvr>
                                        <p:cTn id="32" dur="1" fill="hold">
                                          <p:stCondLst>
                                            <p:cond delay="0"/>
                                          </p:stCondLst>
                                        </p:cTn>
                                        <p:tgtEl>
                                          <p:spTgt spid="23561"/>
                                        </p:tgtEl>
                                        <p:attrNameLst>
                                          <p:attrName>style.visibility</p:attrName>
                                        </p:attrNameLst>
                                      </p:cBhvr>
                                      <p:to>
                                        <p:strVal val="visible"/>
                                      </p:to>
                                    </p:set>
                                    <p:animEffect transition="in" filter="circle(in)">
                                      <p:cBhvr>
                                        <p:cTn id="33" dur="2000"/>
                                        <p:tgtEl>
                                          <p:spTgt spid="2356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3560"/>
                                        </p:tgtEl>
                                        <p:attrNameLst>
                                          <p:attrName>style.visibility</p:attrName>
                                        </p:attrNameLst>
                                      </p:cBhvr>
                                      <p:to>
                                        <p:strVal val="visible"/>
                                      </p:to>
                                    </p:set>
                                    <p:animEffect transition="in" filter="circle(in)">
                                      <p:cBhvr>
                                        <p:cTn id="36" dur="2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p:bldP spid="235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_2220"/>
          <p:cNvPicPr preferRelativeResize="0">
            <a:picLocks noChangeArrowheads="1"/>
          </p:cNvPicPr>
          <p:nvPr/>
        </p:nvPicPr>
        <p:blipFill>
          <a:blip r:embed="rId3">
            <a:extLst>
              <a:ext uri="{28A0092B-C50C-407E-A947-70E740481C1C}">
                <a14:useLocalDpi xmlns:a14="http://schemas.microsoft.com/office/drawing/2010/main" val="0"/>
              </a:ext>
            </a:extLst>
          </a:blip>
          <a:srcRect t="14400" r="18750" b="13600"/>
          <a:stretch>
            <a:fillRect/>
          </a:stretch>
        </p:blipFill>
        <p:spPr bwMode="auto">
          <a:xfrm>
            <a:off x="609600" y="1524000"/>
            <a:ext cx="1371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DSC_2306"/>
          <p:cNvPicPr preferRelativeResize="0">
            <a:picLocks noChangeArrowheads="1"/>
          </p:cNvPicPr>
          <p:nvPr/>
        </p:nvPicPr>
        <p:blipFill>
          <a:blip r:embed="rId4">
            <a:extLst>
              <a:ext uri="{28A0092B-C50C-407E-A947-70E740481C1C}">
                <a14:useLocalDpi xmlns:a14="http://schemas.microsoft.com/office/drawing/2010/main" val="0"/>
              </a:ext>
            </a:extLst>
          </a:blip>
          <a:srcRect t="5940" r="20633"/>
          <a:stretch>
            <a:fillRect/>
          </a:stretch>
        </p:blipFill>
        <p:spPr bwMode="auto">
          <a:xfrm>
            <a:off x="2438400" y="3124200"/>
            <a:ext cx="1266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Ech 2"/>
          <p:cNvPicPr preferRelativeResize="0">
            <a:picLocks noChangeArrowheads="1"/>
          </p:cNvPicPr>
          <p:nvPr/>
        </p:nvPicPr>
        <p:blipFill>
          <a:blip r:embed="rId5">
            <a:extLst>
              <a:ext uri="{28A0092B-C50C-407E-A947-70E740481C1C}">
                <a14:useLocalDpi xmlns:a14="http://schemas.microsoft.com/office/drawing/2010/main" val="0"/>
              </a:ext>
            </a:extLst>
          </a:blip>
          <a:srcRect t="14372" r="16626" b="10179"/>
          <a:stretch>
            <a:fillRect/>
          </a:stretch>
        </p:blipFill>
        <p:spPr bwMode="auto">
          <a:xfrm>
            <a:off x="703263" y="3048000"/>
            <a:ext cx="131921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DSC_2325"/>
          <p:cNvPicPr preferRelativeResize="0">
            <a:picLocks noChangeArrowheads="1"/>
          </p:cNvPicPr>
          <p:nvPr/>
        </p:nvPicPr>
        <p:blipFill>
          <a:blip r:embed="rId6">
            <a:extLst>
              <a:ext uri="{28A0092B-C50C-407E-A947-70E740481C1C}">
                <a14:useLocalDpi xmlns:a14="http://schemas.microsoft.com/office/drawing/2010/main" val="0"/>
              </a:ext>
            </a:extLst>
          </a:blip>
          <a:srcRect l="16225"/>
          <a:stretch>
            <a:fillRect/>
          </a:stretch>
        </p:blipFill>
        <p:spPr bwMode="auto">
          <a:xfrm>
            <a:off x="703263" y="4114800"/>
            <a:ext cx="12128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Tree frog 1"/>
          <p:cNvPicPr>
            <a:picLocks noChangeAspect="1" noChangeArrowheads="1"/>
          </p:cNvPicPr>
          <p:nvPr/>
        </p:nvPicPr>
        <p:blipFill>
          <a:blip r:embed="rId7">
            <a:extLst>
              <a:ext uri="{28A0092B-C50C-407E-A947-70E740481C1C}">
                <a14:useLocalDpi xmlns:a14="http://schemas.microsoft.com/office/drawing/2010/main" val="0"/>
              </a:ext>
            </a:extLst>
          </a:blip>
          <a:srcRect t="6238"/>
          <a:stretch>
            <a:fillRect/>
          </a:stretch>
        </p:blipFill>
        <p:spPr bwMode="auto">
          <a:xfrm>
            <a:off x="3810000" y="2590800"/>
            <a:ext cx="12652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Ech cay 2 o Kim Hy"/>
          <p:cNvPicPr>
            <a:picLocks noChangeAspect="1" noChangeArrowheads="1"/>
          </p:cNvPicPr>
          <p:nvPr/>
        </p:nvPicPr>
        <p:blipFill>
          <a:blip r:embed="rId8">
            <a:extLst>
              <a:ext uri="{28A0092B-C50C-407E-A947-70E740481C1C}">
                <a14:useLocalDpi xmlns:a14="http://schemas.microsoft.com/office/drawing/2010/main" val="0"/>
              </a:ext>
            </a:extLst>
          </a:blip>
          <a:srcRect b="8153"/>
          <a:stretch>
            <a:fillRect/>
          </a:stretch>
        </p:blipFill>
        <p:spPr bwMode="auto">
          <a:xfrm>
            <a:off x="3810000" y="1524000"/>
            <a:ext cx="12668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IMG_4750"/>
          <p:cNvPicPr>
            <a:picLocks noChangeAspect="1" noChangeArrowheads="1"/>
          </p:cNvPicPr>
          <p:nvPr/>
        </p:nvPicPr>
        <p:blipFill>
          <a:blip r:embed="rId9">
            <a:extLst>
              <a:ext uri="{28A0092B-C50C-407E-A947-70E740481C1C}">
                <a14:useLocalDpi xmlns:a14="http://schemas.microsoft.com/office/drawing/2010/main" val="0"/>
              </a:ext>
            </a:extLst>
          </a:blip>
          <a:srcRect l="34445" t="28162" r="18889"/>
          <a:stretch>
            <a:fillRect/>
          </a:stretch>
        </p:blipFill>
        <p:spPr bwMode="auto">
          <a:xfrm>
            <a:off x="2362200" y="1524000"/>
            <a:ext cx="12668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9"/>
          <p:cNvSpPr>
            <a:spLocks noChangeArrowheads="1"/>
          </p:cNvSpPr>
          <p:nvPr/>
        </p:nvSpPr>
        <p:spPr bwMode="auto">
          <a:xfrm>
            <a:off x="334962" y="146050"/>
            <a:ext cx="8580438"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9220" tIns="49611" rIns="99220" bIns="4961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en-US" altLang="en-US" sz="3600" b="1">
                <a:solidFill>
                  <a:srgbClr val="FF0000"/>
                </a:solidFill>
                <a:latin typeface="Times New Roman" panose="02020603050405020304" pitchFamily="18" charset="0"/>
              </a:rPr>
              <a:t>LƯỠNG CƯ – BÒ SÁT</a:t>
            </a:r>
            <a:endParaRPr lang="en-US" altLang="en-US" sz="3600" b="1" i="1">
              <a:solidFill>
                <a:srgbClr val="FF0000"/>
              </a:solidFill>
              <a:latin typeface="Times New Roman" panose="02020603050405020304" pitchFamily="18" charset="0"/>
            </a:endParaRPr>
          </a:p>
        </p:txBody>
      </p:sp>
      <p:pic>
        <p:nvPicPr>
          <p:cNvPr id="24586" name="Picture 10" descr="DVAT06"/>
          <p:cNvPicPr>
            <a:picLocks noChangeAspect="1" noChangeArrowheads="1"/>
          </p:cNvPicPr>
          <p:nvPr/>
        </p:nvPicPr>
        <p:blipFill>
          <a:blip r:embed="rId10">
            <a:lum bright="-6000" contrast="18000"/>
            <a:extLst>
              <a:ext uri="{28A0092B-C50C-407E-A947-70E740481C1C}">
                <a14:useLocalDpi xmlns:a14="http://schemas.microsoft.com/office/drawing/2010/main" val="0"/>
              </a:ext>
            </a:extLst>
          </a:blip>
          <a:srcRect l="4762" t="20804" r="21428" b="20660"/>
          <a:stretch>
            <a:fillRect/>
          </a:stretch>
        </p:blipFill>
        <p:spPr bwMode="auto">
          <a:xfrm>
            <a:off x="6934200" y="1524000"/>
            <a:ext cx="161925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descr="DVAT04"/>
          <p:cNvPicPr>
            <a:picLocks noChangeAspect="1" noChangeArrowheads="1"/>
          </p:cNvPicPr>
          <p:nvPr/>
        </p:nvPicPr>
        <p:blipFill>
          <a:blip r:embed="rId11">
            <a:lum bright="-12000" contrast="30000"/>
            <a:extLst>
              <a:ext uri="{28A0092B-C50C-407E-A947-70E740481C1C}">
                <a14:useLocalDpi xmlns:a14="http://schemas.microsoft.com/office/drawing/2010/main" val="0"/>
              </a:ext>
            </a:extLst>
          </a:blip>
          <a:srcRect l="8369" t="10133" r="9398" b="22308"/>
          <a:stretch>
            <a:fillRect/>
          </a:stretch>
        </p:blipFill>
        <p:spPr bwMode="auto">
          <a:xfrm>
            <a:off x="7010400" y="2743200"/>
            <a:ext cx="16192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descr="DVAT05"/>
          <p:cNvPicPr>
            <a:picLocks noChangeAspect="1" noChangeArrowheads="1"/>
          </p:cNvPicPr>
          <p:nvPr/>
        </p:nvPicPr>
        <p:blipFill>
          <a:blip r:embed="rId12">
            <a:lum contrast="18000"/>
            <a:extLst>
              <a:ext uri="{28A0092B-C50C-407E-A947-70E740481C1C}">
                <a14:useLocalDpi xmlns:a14="http://schemas.microsoft.com/office/drawing/2010/main" val="0"/>
              </a:ext>
            </a:extLst>
          </a:blip>
          <a:srcRect l="9398" t="10133" r="20117" b="29063"/>
          <a:stretch>
            <a:fillRect/>
          </a:stretch>
        </p:blipFill>
        <p:spPr bwMode="auto">
          <a:xfrm>
            <a:off x="7086600" y="4038600"/>
            <a:ext cx="16891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3" descr="Than lan gia 4 vav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0" y="4038600"/>
            <a:ext cx="27432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4" descr="DVAT02"/>
          <p:cNvPicPr preferRelativeResize="0">
            <a:picLocks noChangeArrowheads="1"/>
          </p:cNvPicPr>
          <p:nvPr/>
        </p:nvPicPr>
        <p:blipFill>
          <a:blip r:embed="rId14">
            <a:lum bright="-12000" contrast="18000"/>
            <a:extLst>
              <a:ext uri="{28A0092B-C50C-407E-A947-70E740481C1C}">
                <a14:useLocalDpi xmlns:a14="http://schemas.microsoft.com/office/drawing/2010/main" val="0"/>
              </a:ext>
            </a:extLst>
          </a:blip>
          <a:srcRect l="21429" t="20958" r="16667" b="14372"/>
          <a:stretch>
            <a:fillRect/>
          </a:stretch>
        </p:blipFill>
        <p:spPr bwMode="auto">
          <a:xfrm>
            <a:off x="703263" y="5181600"/>
            <a:ext cx="21097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5" descr="DSC_2356"/>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4000" y="2819400"/>
            <a:ext cx="14763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6" descr="DSC_2397"/>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7800" y="4038600"/>
            <a:ext cx="1476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7" descr="DSC_209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57800" y="1600200"/>
            <a:ext cx="14763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Rectangle 18"/>
          <p:cNvSpPr>
            <a:spLocks noChangeArrowheads="1"/>
          </p:cNvSpPr>
          <p:nvPr/>
        </p:nvSpPr>
        <p:spPr bwMode="auto">
          <a:xfrm>
            <a:off x="2895600" y="5410200"/>
            <a:ext cx="6019800" cy="461963"/>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a:r>
              <a:rPr lang="en-US" altLang="en-US" sz="2400">
                <a:latin typeface="Times New Roman" panose="02020603050405020304" pitchFamily="18" charset="0"/>
              </a:rPr>
              <a:t>77 loài bò sát và lưỡng cư thuộc 18 họ, 3 bộ </a:t>
            </a:r>
          </a:p>
        </p:txBody>
      </p:sp>
    </p:spTree>
    <p:extLst>
      <p:ext uri="{BB962C8B-B14F-4D97-AF65-F5344CB8AC3E}">
        <p14:creationId xmlns:p14="http://schemas.microsoft.com/office/powerpoint/2010/main" val="23805706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circle(in)">
                                      <p:cBhvr>
                                        <p:cTn id="7" dur="20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circle(in)">
                                      <p:cBhvr>
                                        <p:cTn id="12" dur="2000"/>
                                        <p:tgtEl>
                                          <p:spTgt spid="24578"/>
                                        </p:tgtEl>
                                      </p:cBhvr>
                                    </p:animEffect>
                                  </p:childTnLst>
                                </p:cTn>
                              </p:par>
                              <p:par>
                                <p:cTn id="13" presetID="6" presetClass="entr" presetSubtype="16" fill="hold" nodeType="withEffect">
                                  <p:stCondLst>
                                    <p:cond delay="0"/>
                                  </p:stCondLst>
                                  <p:childTnLst>
                                    <p:set>
                                      <p:cBhvr>
                                        <p:cTn id="14" dur="1" fill="hold">
                                          <p:stCondLst>
                                            <p:cond delay="0"/>
                                          </p:stCondLst>
                                        </p:cTn>
                                        <p:tgtEl>
                                          <p:spTgt spid="24584"/>
                                        </p:tgtEl>
                                        <p:attrNameLst>
                                          <p:attrName>style.visibility</p:attrName>
                                        </p:attrNameLst>
                                      </p:cBhvr>
                                      <p:to>
                                        <p:strVal val="visible"/>
                                      </p:to>
                                    </p:set>
                                    <p:animEffect transition="in" filter="circle(in)">
                                      <p:cBhvr>
                                        <p:cTn id="15" dur="2000"/>
                                        <p:tgtEl>
                                          <p:spTgt spid="24584"/>
                                        </p:tgtEl>
                                      </p:cBhvr>
                                    </p:animEffect>
                                  </p:childTnLst>
                                </p:cTn>
                              </p:par>
                              <p:par>
                                <p:cTn id="16" presetID="6" presetClass="entr" presetSubtype="16" fill="hold" nodeType="withEffect">
                                  <p:stCondLst>
                                    <p:cond delay="0"/>
                                  </p:stCondLst>
                                  <p:childTnLst>
                                    <p:set>
                                      <p:cBhvr>
                                        <p:cTn id="17" dur="1" fill="hold">
                                          <p:stCondLst>
                                            <p:cond delay="0"/>
                                          </p:stCondLst>
                                        </p:cTn>
                                        <p:tgtEl>
                                          <p:spTgt spid="24583"/>
                                        </p:tgtEl>
                                        <p:attrNameLst>
                                          <p:attrName>style.visibility</p:attrName>
                                        </p:attrNameLst>
                                      </p:cBhvr>
                                      <p:to>
                                        <p:strVal val="visible"/>
                                      </p:to>
                                    </p:set>
                                    <p:animEffect transition="in" filter="circle(in)">
                                      <p:cBhvr>
                                        <p:cTn id="18" dur="2000"/>
                                        <p:tgtEl>
                                          <p:spTgt spid="24583"/>
                                        </p:tgtEl>
                                      </p:cBhvr>
                                    </p:animEffect>
                                  </p:childTnLst>
                                </p:cTn>
                              </p:par>
                              <p:par>
                                <p:cTn id="19" presetID="6" presetClass="entr" presetSubtype="16"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animEffect transition="in" filter="circle(in)">
                                      <p:cBhvr>
                                        <p:cTn id="21" dur="2000"/>
                                        <p:tgtEl>
                                          <p:spTgt spid="24582"/>
                                        </p:tgtEl>
                                      </p:cBhvr>
                                    </p:animEffect>
                                  </p:childTnLst>
                                </p:cTn>
                              </p:par>
                              <p:par>
                                <p:cTn id="22" presetID="6" presetClass="entr" presetSubtype="16" fill="hold" nodeType="withEffect">
                                  <p:stCondLst>
                                    <p:cond delay="0"/>
                                  </p:stCondLst>
                                  <p:childTnLst>
                                    <p:set>
                                      <p:cBhvr>
                                        <p:cTn id="23" dur="1" fill="hold">
                                          <p:stCondLst>
                                            <p:cond delay="0"/>
                                          </p:stCondLst>
                                        </p:cTn>
                                        <p:tgtEl>
                                          <p:spTgt spid="24579"/>
                                        </p:tgtEl>
                                        <p:attrNameLst>
                                          <p:attrName>style.visibility</p:attrName>
                                        </p:attrNameLst>
                                      </p:cBhvr>
                                      <p:to>
                                        <p:strVal val="visible"/>
                                      </p:to>
                                    </p:set>
                                    <p:animEffect transition="in" filter="circle(in)">
                                      <p:cBhvr>
                                        <p:cTn id="24" dur="2000"/>
                                        <p:tgtEl>
                                          <p:spTgt spid="24579"/>
                                        </p:tgtEl>
                                      </p:cBhvr>
                                    </p:animEffect>
                                  </p:childTnLst>
                                </p:cTn>
                              </p:par>
                              <p:par>
                                <p:cTn id="25" presetID="6" presetClass="entr" presetSubtype="16" fill="hold" nodeType="withEffect">
                                  <p:stCondLst>
                                    <p:cond delay="0"/>
                                  </p:stCondLst>
                                  <p:childTnLst>
                                    <p:set>
                                      <p:cBhvr>
                                        <p:cTn id="26" dur="1" fill="hold">
                                          <p:stCondLst>
                                            <p:cond delay="0"/>
                                          </p:stCondLst>
                                        </p:cTn>
                                        <p:tgtEl>
                                          <p:spTgt spid="24580"/>
                                        </p:tgtEl>
                                        <p:attrNameLst>
                                          <p:attrName>style.visibility</p:attrName>
                                        </p:attrNameLst>
                                      </p:cBhvr>
                                      <p:to>
                                        <p:strVal val="visible"/>
                                      </p:to>
                                    </p:set>
                                    <p:animEffect transition="in" filter="circle(in)">
                                      <p:cBhvr>
                                        <p:cTn id="27" dur="2000"/>
                                        <p:tgtEl>
                                          <p:spTgt spid="24580"/>
                                        </p:tgtEl>
                                      </p:cBhvr>
                                    </p:animEffect>
                                  </p:childTnLst>
                                </p:cTn>
                              </p:par>
                              <p:par>
                                <p:cTn id="28" presetID="6" presetClass="entr" presetSubtype="16" fill="hold" nodeType="withEffect">
                                  <p:stCondLst>
                                    <p:cond delay="0"/>
                                  </p:stCondLst>
                                  <p:childTnLst>
                                    <p:set>
                                      <p:cBhvr>
                                        <p:cTn id="29" dur="1" fill="hold">
                                          <p:stCondLst>
                                            <p:cond delay="0"/>
                                          </p:stCondLst>
                                        </p:cTn>
                                        <p:tgtEl>
                                          <p:spTgt spid="24581"/>
                                        </p:tgtEl>
                                        <p:attrNameLst>
                                          <p:attrName>style.visibility</p:attrName>
                                        </p:attrNameLst>
                                      </p:cBhvr>
                                      <p:to>
                                        <p:strVal val="visible"/>
                                      </p:to>
                                    </p:set>
                                    <p:animEffect transition="in" filter="circle(in)">
                                      <p:cBhvr>
                                        <p:cTn id="30" dur="2000"/>
                                        <p:tgtEl>
                                          <p:spTgt spid="24581"/>
                                        </p:tgtEl>
                                      </p:cBhvr>
                                    </p:animEffect>
                                  </p:childTnLst>
                                </p:cTn>
                              </p:par>
                              <p:par>
                                <p:cTn id="31" presetID="6" presetClass="entr" presetSubtype="16" fill="hold" nodeType="withEffect">
                                  <p:stCondLst>
                                    <p:cond delay="0"/>
                                  </p:stCondLst>
                                  <p:childTnLst>
                                    <p:set>
                                      <p:cBhvr>
                                        <p:cTn id="32" dur="1" fill="hold">
                                          <p:stCondLst>
                                            <p:cond delay="0"/>
                                          </p:stCondLst>
                                        </p:cTn>
                                        <p:tgtEl>
                                          <p:spTgt spid="24589"/>
                                        </p:tgtEl>
                                        <p:attrNameLst>
                                          <p:attrName>style.visibility</p:attrName>
                                        </p:attrNameLst>
                                      </p:cBhvr>
                                      <p:to>
                                        <p:strVal val="visible"/>
                                      </p:to>
                                    </p:set>
                                    <p:animEffect transition="in" filter="circle(in)">
                                      <p:cBhvr>
                                        <p:cTn id="33" dur="2000"/>
                                        <p:tgtEl>
                                          <p:spTgt spid="24589"/>
                                        </p:tgtEl>
                                      </p:cBhvr>
                                    </p:animEffect>
                                  </p:childTnLst>
                                </p:cTn>
                              </p:par>
                              <p:par>
                                <p:cTn id="34" presetID="6" presetClass="entr" presetSubtype="16" fill="hold" nodeType="withEffect">
                                  <p:stCondLst>
                                    <p:cond delay="0"/>
                                  </p:stCondLst>
                                  <p:childTnLst>
                                    <p:set>
                                      <p:cBhvr>
                                        <p:cTn id="35" dur="1" fill="hold">
                                          <p:stCondLst>
                                            <p:cond delay="0"/>
                                          </p:stCondLst>
                                        </p:cTn>
                                        <p:tgtEl>
                                          <p:spTgt spid="24590"/>
                                        </p:tgtEl>
                                        <p:attrNameLst>
                                          <p:attrName>style.visibility</p:attrName>
                                        </p:attrNameLst>
                                      </p:cBhvr>
                                      <p:to>
                                        <p:strVal val="visible"/>
                                      </p:to>
                                    </p:set>
                                    <p:animEffect transition="in" filter="circle(in)">
                                      <p:cBhvr>
                                        <p:cTn id="36" dur="2000"/>
                                        <p:tgtEl>
                                          <p:spTgt spid="24590"/>
                                        </p:tgtEl>
                                      </p:cBhvr>
                                    </p:animEffect>
                                  </p:childTnLst>
                                </p:cTn>
                              </p:par>
                              <p:par>
                                <p:cTn id="37" presetID="6" presetClass="entr" presetSubtype="16" fill="hold" nodeType="withEffect">
                                  <p:stCondLst>
                                    <p:cond delay="0"/>
                                  </p:stCondLst>
                                  <p:childTnLst>
                                    <p:set>
                                      <p:cBhvr>
                                        <p:cTn id="38" dur="1" fill="hold">
                                          <p:stCondLst>
                                            <p:cond delay="0"/>
                                          </p:stCondLst>
                                        </p:cTn>
                                        <p:tgtEl>
                                          <p:spTgt spid="24592"/>
                                        </p:tgtEl>
                                        <p:attrNameLst>
                                          <p:attrName>style.visibility</p:attrName>
                                        </p:attrNameLst>
                                      </p:cBhvr>
                                      <p:to>
                                        <p:strVal val="visible"/>
                                      </p:to>
                                    </p:set>
                                    <p:animEffect transition="in" filter="circle(in)">
                                      <p:cBhvr>
                                        <p:cTn id="39" dur="2000"/>
                                        <p:tgtEl>
                                          <p:spTgt spid="24592"/>
                                        </p:tgtEl>
                                      </p:cBhvr>
                                    </p:animEffect>
                                  </p:childTnLst>
                                </p:cTn>
                              </p:par>
                              <p:par>
                                <p:cTn id="40" presetID="6" presetClass="entr" presetSubtype="16" fill="hold" nodeType="withEffect">
                                  <p:stCondLst>
                                    <p:cond delay="0"/>
                                  </p:stCondLst>
                                  <p:childTnLst>
                                    <p:set>
                                      <p:cBhvr>
                                        <p:cTn id="41" dur="1" fill="hold">
                                          <p:stCondLst>
                                            <p:cond delay="0"/>
                                          </p:stCondLst>
                                        </p:cTn>
                                        <p:tgtEl>
                                          <p:spTgt spid="24591"/>
                                        </p:tgtEl>
                                        <p:attrNameLst>
                                          <p:attrName>style.visibility</p:attrName>
                                        </p:attrNameLst>
                                      </p:cBhvr>
                                      <p:to>
                                        <p:strVal val="visible"/>
                                      </p:to>
                                    </p:set>
                                    <p:animEffect transition="in" filter="circle(in)">
                                      <p:cBhvr>
                                        <p:cTn id="42" dur="2000"/>
                                        <p:tgtEl>
                                          <p:spTgt spid="24591"/>
                                        </p:tgtEl>
                                      </p:cBhvr>
                                    </p:animEffect>
                                  </p:childTnLst>
                                </p:cTn>
                              </p:par>
                              <p:par>
                                <p:cTn id="43" presetID="6" presetClass="entr" presetSubtype="16" fill="hold" nodeType="withEffect">
                                  <p:stCondLst>
                                    <p:cond delay="0"/>
                                  </p:stCondLst>
                                  <p:childTnLst>
                                    <p:set>
                                      <p:cBhvr>
                                        <p:cTn id="44" dur="1" fill="hold">
                                          <p:stCondLst>
                                            <p:cond delay="0"/>
                                          </p:stCondLst>
                                        </p:cTn>
                                        <p:tgtEl>
                                          <p:spTgt spid="24593"/>
                                        </p:tgtEl>
                                        <p:attrNameLst>
                                          <p:attrName>style.visibility</p:attrName>
                                        </p:attrNameLst>
                                      </p:cBhvr>
                                      <p:to>
                                        <p:strVal val="visible"/>
                                      </p:to>
                                    </p:set>
                                    <p:animEffect transition="in" filter="circle(in)">
                                      <p:cBhvr>
                                        <p:cTn id="45" dur="2000"/>
                                        <p:tgtEl>
                                          <p:spTgt spid="24593"/>
                                        </p:tgtEl>
                                      </p:cBhvr>
                                    </p:animEffect>
                                  </p:childTnLst>
                                </p:cTn>
                              </p:par>
                              <p:par>
                                <p:cTn id="46" presetID="6" presetClass="entr" presetSubtype="16" fill="hold" nodeType="withEffect">
                                  <p:stCondLst>
                                    <p:cond delay="0"/>
                                  </p:stCondLst>
                                  <p:childTnLst>
                                    <p:set>
                                      <p:cBhvr>
                                        <p:cTn id="47" dur="1" fill="hold">
                                          <p:stCondLst>
                                            <p:cond delay="0"/>
                                          </p:stCondLst>
                                        </p:cTn>
                                        <p:tgtEl>
                                          <p:spTgt spid="24586"/>
                                        </p:tgtEl>
                                        <p:attrNameLst>
                                          <p:attrName>style.visibility</p:attrName>
                                        </p:attrNameLst>
                                      </p:cBhvr>
                                      <p:to>
                                        <p:strVal val="visible"/>
                                      </p:to>
                                    </p:set>
                                    <p:animEffect transition="in" filter="circle(in)">
                                      <p:cBhvr>
                                        <p:cTn id="48" dur="2000"/>
                                        <p:tgtEl>
                                          <p:spTgt spid="24586"/>
                                        </p:tgtEl>
                                      </p:cBhvr>
                                    </p:animEffect>
                                  </p:childTnLst>
                                </p:cTn>
                              </p:par>
                              <p:par>
                                <p:cTn id="49" presetID="6" presetClass="entr" presetSubtype="16" fill="hold" nodeType="withEffect">
                                  <p:stCondLst>
                                    <p:cond delay="0"/>
                                  </p:stCondLst>
                                  <p:childTnLst>
                                    <p:set>
                                      <p:cBhvr>
                                        <p:cTn id="50" dur="1" fill="hold">
                                          <p:stCondLst>
                                            <p:cond delay="0"/>
                                          </p:stCondLst>
                                        </p:cTn>
                                        <p:tgtEl>
                                          <p:spTgt spid="24587"/>
                                        </p:tgtEl>
                                        <p:attrNameLst>
                                          <p:attrName>style.visibility</p:attrName>
                                        </p:attrNameLst>
                                      </p:cBhvr>
                                      <p:to>
                                        <p:strVal val="visible"/>
                                      </p:to>
                                    </p:set>
                                    <p:animEffect transition="in" filter="circle(in)">
                                      <p:cBhvr>
                                        <p:cTn id="51" dur="2000"/>
                                        <p:tgtEl>
                                          <p:spTgt spid="24587"/>
                                        </p:tgtEl>
                                      </p:cBhvr>
                                    </p:animEffect>
                                  </p:childTnLst>
                                </p:cTn>
                              </p:par>
                              <p:par>
                                <p:cTn id="52" presetID="6" presetClass="entr" presetSubtype="16" fill="hold" nodeType="withEffect">
                                  <p:stCondLst>
                                    <p:cond delay="0"/>
                                  </p:stCondLst>
                                  <p:childTnLst>
                                    <p:set>
                                      <p:cBhvr>
                                        <p:cTn id="53" dur="1" fill="hold">
                                          <p:stCondLst>
                                            <p:cond delay="0"/>
                                          </p:stCondLst>
                                        </p:cTn>
                                        <p:tgtEl>
                                          <p:spTgt spid="24588"/>
                                        </p:tgtEl>
                                        <p:attrNameLst>
                                          <p:attrName>style.visibility</p:attrName>
                                        </p:attrNameLst>
                                      </p:cBhvr>
                                      <p:to>
                                        <p:strVal val="visible"/>
                                      </p:to>
                                    </p:set>
                                    <p:animEffect transition="in" filter="circle(in)">
                                      <p:cBhvr>
                                        <p:cTn id="54" dur="2000"/>
                                        <p:tgtEl>
                                          <p:spTgt spid="2458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4594"/>
                                        </p:tgtEl>
                                        <p:attrNameLst>
                                          <p:attrName>style.visibility</p:attrName>
                                        </p:attrNameLst>
                                      </p:cBhvr>
                                      <p:to>
                                        <p:strVal val="visible"/>
                                      </p:to>
                                    </p:set>
                                    <p:animEffect transition="in" filter="circle(in)">
                                      <p:cBhvr>
                                        <p:cTn id="57" dur="2000"/>
                                        <p:tgtEl>
                                          <p:spTgt spid="24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nimBg="1"/>
      <p:bldP spid="2459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xen toc 2"/>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181225" y="3276600"/>
            <a:ext cx="147637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buom 2"/>
          <p:cNvPicPr>
            <a:picLocks noChangeAspect="1" noChangeArrowheads="1"/>
          </p:cNvPicPr>
          <p:nvPr/>
        </p:nvPicPr>
        <p:blipFill>
          <a:blip r:embed="rId3">
            <a:extLst>
              <a:ext uri="{28A0092B-C50C-407E-A947-70E740481C1C}">
                <a14:useLocalDpi xmlns:a14="http://schemas.microsoft.com/office/drawing/2010/main" val="0"/>
              </a:ext>
            </a:extLst>
          </a:blip>
          <a:srcRect l="5714" t="6897" r="8571" b="10345"/>
          <a:stretch>
            <a:fillRect/>
          </a:stretch>
        </p:blipFill>
        <p:spPr bwMode="auto">
          <a:xfrm>
            <a:off x="492125" y="2209800"/>
            <a:ext cx="14065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bo que"/>
          <p:cNvPicPr>
            <a:picLocks noChangeAspect="1" noChangeArrowheads="1"/>
          </p:cNvPicPr>
          <p:nvPr/>
        </p:nvPicPr>
        <p:blipFill>
          <a:blip r:embed="rId4">
            <a:extLst>
              <a:ext uri="{28A0092B-C50C-407E-A947-70E740481C1C}">
                <a14:useLocalDpi xmlns:a14="http://schemas.microsoft.com/office/drawing/2010/main" val="0"/>
              </a:ext>
            </a:extLst>
          </a:blip>
          <a:srcRect l="6250" r="9375" b="17838"/>
          <a:stretch>
            <a:fillRect/>
          </a:stretch>
        </p:blipFill>
        <p:spPr bwMode="auto">
          <a:xfrm>
            <a:off x="5064125" y="2057400"/>
            <a:ext cx="1898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uon c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313" y="1600200"/>
            <a:ext cx="1446212"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vat s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8738" y="2895600"/>
            <a:ext cx="109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bo ngua"/>
          <p:cNvPicPr>
            <a:picLocks noChangeAspect="1" noChangeArrowheads="1"/>
          </p:cNvPicPr>
          <p:nvPr/>
        </p:nvPicPr>
        <p:blipFill>
          <a:blip r:embed="rId7">
            <a:lum contrast="18000"/>
            <a:extLst>
              <a:ext uri="{28A0092B-C50C-407E-A947-70E740481C1C}">
                <a14:useLocalDpi xmlns:a14="http://schemas.microsoft.com/office/drawing/2010/main" val="0"/>
              </a:ext>
            </a:extLst>
          </a:blip>
          <a:srcRect/>
          <a:stretch>
            <a:fillRect/>
          </a:stretch>
        </p:blipFill>
        <p:spPr bwMode="auto">
          <a:xfrm>
            <a:off x="5133975" y="5181600"/>
            <a:ext cx="147796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moi d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3225" y="4267200"/>
            <a:ext cx="17970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ki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3975" y="3733800"/>
            <a:ext cx="14779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o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4063" y="5505450"/>
            <a:ext cx="1406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1" descr="ve ve"/>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4079875" y="4572000"/>
            <a:ext cx="8699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2" descr="chau chau"/>
          <p:cNvPicPr>
            <a:picLocks noChangeAspect="1" noChangeArrowheads="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7173913" y="2943225"/>
            <a:ext cx="14081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descr="chuon chuon"/>
          <p:cNvPicPr>
            <a:picLocks noChangeAspect="1" noChangeArrowheads="1"/>
          </p:cNvPicPr>
          <p:nvPr/>
        </p:nvPicPr>
        <p:blipFill>
          <a:blip r:embed="rId13">
            <a:lum contrast="42000"/>
            <a:extLst>
              <a:ext uri="{28A0092B-C50C-407E-A947-70E740481C1C}">
                <a14:useLocalDpi xmlns:a14="http://schemas.microsoft.com/office/drawing/2010/main" val="0"/>
              </a:ext>
            </a:extLst>
          </a:blip>
          <a:srcRect/>
          <a:stretch>
            <a:fillRect/>
          </a:stretch>
        </p:blipFill>
        <p:spPr bwMode="auto">
          <a:xfrm>
            <a:off x="2181225" y="4495800"/>
            <a:ext cx="14763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4" descr="bo canh cung 1"/>
          <p:cNvPicPr>
            <a:picLocks noChangeAspect="1" noChangeArrowheads="1"/>
          </p:cNvPicPr>
          <p:nvPr/>
        </p:nvPicPr>
        <p:blipFill>
          <a:blip r:embed="rId14">
            <a:extLst>
              <a:ext uri="{28A0092B-C50C-407E-A947-70E740481C1C}">
                <a14:useLocalDpi xmlns:a14="http://schemas.microsoft.com/office/drawing/2010/main" val="0"/>
              </a:ext>
            </a:extLst>
          </a:blip>
          <a:srcRect r="4274" b="5882"/>
          <a:stretch>
            <a:fillRect/>
          </a:stretch>
        </p:blipFill>
        <p:spPr bwMode="auto">
          <a:xfrm>
            <a:off x="7245350" y="1893888"/>
            <a:ext cx="11953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5" descr="bo canh cung 2"/>
          <p:cNvPicPr>
            <a:picLocks noChangeAspect="1" noChangeArrowheads="1"/>
          </p:cNvPicPr>
          <p:nvPr/>
        </p:nvPicPr>
        <p:blipFill>
          <a:blip r:embed="rId15">
            <a:lum bright="-6000" contrast="24000"/>
            <a:extLst>
              <a:ext uri="{28A0092B-C50C-407E-A947-70E740481C1C}">
                <a14:useLocalDpi xmlns:a14="http://schemas.microsoft.com/office/drawing/2010/main" val="0"/>
              </a:ext>
            </a:extLst>
          </a:blip>
          <a:srcRect l="23358" r="18248"/>
          <a:stretch>
            <a:fillRect/>
          </a:stretch>
        </p:blipFill>
        <p:spPr bwMode="auto">
          <a:xfrm>
            <a:off x="2251075" y="1600200"/>
            <a:ext cx="10318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descr="xen toc 1"/>
          <p:cNvPicPr>
            <a:picLocks noChangeAspect="1" noChangeArrowheads="1"/>
          </p:cNvPicPr>
          <p:nvPr/>
        </p:nvPicPr>
        <p:blipFill>
          <a:blip r:embed="rId16">
            <a:lum contrast="12000"/>
            <a:extLst>
              <a:ext uri="{28A0092B-C50C-407E-A947-70E740481C1C}">
                <a14:useLocalDpi xmlns:a14="http://schemas.microsoft.com/office/drawing/2010/main" val="0"/>
              </a:ext>
            </a:extLst>
          </a:blip>
          <a:srcRect/>
          <a:stretch>
            <a:fillRect/>
          </a:stretch>
        </p:blipFill>
        <p:spPr bwMode="auto">
          <a:xfrm>
            <a:off x="844550" y="3657600"/>
            <a:ext cx="1057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Rectangle 17"/>
          <p:cNvSpPr>
            <a:spLocks noChangeArrowheads="1"/>
          </p:cNvSpPr>
          <p:nvPr/>
        </p:nvSpPr>
        <p:spPr bwMode="auto">
          <a:xfrm>
            <a:off x="287338" y="6156325"/>
            <a:ext cx="4638675" cy="4000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a:latin typeface="Times New Roman" panose="02020603050405020304" pitchFamily="18" charset="0"/>
              </a:rPr>
              <a:t>Trên 231 loài côn trùng thuộc 47 họ, 12 bộ </a:t>
            </a:r>
          </a:p>
        </p:txBody>
      </p:sp>
      <p:sp>
        <p:nvSpPr>
          <p:cNvPr id="25618" name="Rectangle 18"/>
          <p:cNvSpPr>
            <a:spLocks noChangeArrowheads="1"/>
          </p:cNvSpPr>
          <p:nvPr/>
        </p:nvSpPr>
        <p:spPr bwMode="auto">
          <a:xfrm>
            <a:off x="352425" y="228600"/>
            <a:ext cx="8580438"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9220" tIns="49611" rIns="99220" bIns="4961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en-US" altLang="en-US" sz="3600" b="1">
                <a:solidFill>
                  <a:srgbClr val="FF0000"/>
                </a:solidFill>
                <a:latin typeface="Times New Roman" panose="02020603050405020304" pitchFamily="18" charset="0"/>
              </a:rPr>
              <a:t>CÔN TRÙNG</a:t>
            </a:r>
            <a:endParaRPr lang="en-US" altLang="en-US" sz="36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41091776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18"/>
                                        </p:tgtEl>
                                        <p:attrNameLst>
                                          <p:attrName>style.visibility</p:attrName>
                                        </p:attrNameLst>
                                      </p:cBhvr>
                                      <p:to>
                                        <p:strVal val="visible"/>
                                      </p:to>
                                    </p:set>
                                    <p:animEffect transition="in" filter="circle(in)">
                                      <p:cBhvr>
                                        <p:cTn id="7" dur="2000"/>
                                        <p:tgtEl>
                                          <p:spTgt spid="256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615"/>
                                        </p:tgtEl>
                                        <p:attrNameLst>
                                          <p:attrName>style.visibility</p:attrName>
                                        </p:attrNameLst>
                                      </p:cBhvr>
                                      <p:to>
                                        <p:strVal val="visible"/>
                                      </p:to>
                                    </p:set>
                                    <p:animEffect transition="in" filter="circle(in)">
                                      <p:cBhvr>
                                        <p:cTn id="12" dur="2000"/>
                                        <p:tgtEl>
                                          <p:spTgt spid="25615"/>
                                        </p:tgtEl>
                                      </p:cBhvr>
                                    </p:animEffect>
                                  </p:childTnLst>
                                </p:cTn>
                              </p:par>
                              <p:par>
                                <p:cTn id="13" presetID="6" presetClass="entr" presetSubtype="16" fill="hold" nodeType="with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circle(in)">
                                      <p:cBhvr>
                                        <p:cTn id="15" dur="2000"/>
                                        <p:tgtEl>
                                          <p:spTgt spid="25605"/>
                                        </p:tgtEl>
                                      </p:cBhvr>
                                    </p:animEffect>
                                  </p:childTnLst>
                                </p:cTn>
                              </p:par>
                              <p:par>
                                <p:cTn id="16" presetID="6" presetClass="entr" presetSubtype="16" fill="hold" nodeType="with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circle(in)">
                                      <p:cBhvr>
                                        <p:cTn id="18" dur="2000"/>
                                        <p:tgtEl>
                                          <p:spTgt spid="25604"/>
                                        </p:tgtEl>
                                      </p:cBhvr>
                                    </p:animEffect>
                                  </p:childTnLst>
                                </p:cTn>
                              </p:par>
                              <p:par>
                                <p:cTn id="19" presetID="6" presetClass="entr" presetSubtype="16" fill="hold" nodeType="withEffect">
                                  <p:stCondLst>
                                    <p:cond delay="0"/>
                                  </p:stCondLst>
                                  <p:childTnLst>
                                    <p:set>
                                      <p:cBhvr>
                                        <p:cTn id="20" dur="1" fill="hold">
                                          <p:stCondLst>
                                            <p:cond delay="0"/>
                                          </p:stCondLst>
                                        </p:cTn>
                                        <p:tgtEl>
                                          <p:spTgt spid="25614"/>
                                        </p:tgtEl>
                                        <p:attrNameLst>
                                          <p:attrName>style.visibility</p:attrName>
                                        </p:attrNameLst>
                                      </p:cBhvr>
                                      <p:to>
                                        <p:strVal val="visible"/>
                                      </p:to>
                                    </p:set>
                                    <p:animEffect transition="in" filter="circle(in)">
                                      <p:cBhvr>
                                        <p:cTn id="21" dur="2000"/>
                                        <p:tgtEl>
                                          <p:spTgt spid="25614"/>
                                        </p:tgtEl>
                                      </p:cBhvr>
                                    </p:animEffect>
                                  </p:childTnLst>
                                </p:cTn>
                              </p:par>
                              <p:par>
                                <p:cTn id="22" presetID="6" presetClass="entr" presetSubtype="16" fill="hold" nodeType="withEffect">
                                  <p:stCondLst>
                                    <p:cond delay="0"/>
                                  </p:stCondLst>
                                  <p:childTnLst>
                                    <p:set>
                                      <p:cBhvr>
                                        <p:cTn id="23" dur="1" fill="hold">
                                          <p:stCondLst>
                                            <p:cond delay="0"/>
                                          </p:stCondLst>
                                        </p:cTn>
                                        <p:tgtEl>
                                          <p:spTgt spid="25612"/>
                                        </p:tgtEl>
                                        <p:attrNameLst>
                                          <p:attrName>style.visibility</p:attrName>
                                        </p:attrNameLst>
                                      </p:cBhvr>
                                      <p:to>
                                        <p:strVal val="visible"/>
                                      </p:to>
                                    </p:set>
                                    <p:animEffect transition="in" filter="circle(in)">
                                      <p:cBhvr>
                                        <p:cTn id="24" dur="2000"/>
                                        <p:tgtEl>
                                          <p:spTgt spid="25612"/>
                                        </p:tgtEl>
                                      </p:cBhvr>
                                    </p:animEffect>
                                  </p:childTnLst>
                                </p:cTn>
                              </p:par>
                              <p:par>
                                <p:cTn id="25" presetID="6" presetClass="entr" presetSubtype="16" fill="hold" nodeType="withEffect">
                                  <p:stCondLst>
                                    <p:cond delay="0"/>
                                  </p:stCondLst>
                                  <p:childTnLst>
                                    <p:set>
                                      <p:cBhvr>
                                        <p:cTn id="26" dur="1" fill="hold">
                                          <p:stCondLst>
                                            <p:cond delay="0"/>
                                          </p:stCondLst>
                                        </p:cTn>
                                        <p:tgtEl>
                                          <p:spTgt spid="25610"/>
                                        </p:tgtEl>
                                        <p:attrNameLst>
                                          <p:attrName>style.visibility</p:attrName>
                                        </p:attrNameLst>
                                      </p:cBhvr>
                                      <p:to>
                                        <p:strVal val="visible"/>
                                      </p:to>
                                    </p:set>
                                    <p:animEffect transition="in" filter="circle(in)">
                                      <p:cBhvr>
                                        <p:cTn id="27" dur="2000"/>
                                        <p:tgtEl>
                                          <p:spTgt spid="25610"/>
                                        </p:tgtEl>
                                      </p:cBhvr>
                                    </p:animEffect>
                                  </p:childTnLst>
                                </p:cTn>
                              </p:par>
                              <p:par>
                                <p:cTn id="28" presetID="6" presetClass="entr" presetSubtype="16" fill="hold" nodeType="withEffect">
                                  <p:stCondLst>
                                    <p:cond delay="0"/>
                                  </p:stCondLst>
                                  <p:childTnLst>
                                    <p:set>
                                      <p:cBhvr>
                                        <p:cTn id="29" dur="1" fill="hold">
                                          <p:stCondLst>
                                            <p:cond delay="0"/>
                                          </p:stCondLst>
                                        </p:cTn>
                                        <p:tgtEl>
                                          <p:spTgt spid="25608"/>
                                        </p:tgtEl>
                                        <p:attrNameLst>
                                          <p:attrName>style.visibility</p:attrName>
                                        </p:attrNameLst>
                                      </p:cBhvr>
                                      <p:to>
                                        <p:strVal val="visible"/>
                                      </p:to>
                                    </p:set>
                                    <p:animEffect transition="in" filter="circle(in)">
                                      <p:cBhvr>
                                        <p:cTn id="30" dur="2000"/>
                                        <p:tgtEl>
                                          <p:spTgt spid="25608"/>
                                        </p:tgtEl>
                                      </p:cBhvr>
                                    </p:animEffect>
                                  </p:childTnLst>
                                </p:cTn>
                              </p:par>
                              <p:par>
                                <p:cTn id="31" presetID="6" presetClass="entr" presetSubtype="16" fill="hold" nodeType="withEffect">
                                  <p:stCondLst>
                                    <p:cond delay="0"/>
                                  </p:stCondLst>
                                  <p:childTnLst>
                                    <p:set>
                                      <p:cBhvr>
                                        <p:cTn id="32" dur="1" fill="hold">
                                          <p:stCondLst>
                                            <p:cond delay="0"/>
                                          </p:stCondLst>
                                        </p:cTn>
                                        <p:tgtEl>
                                          <p:spTgt spid="25609"/>
                                        </p:tgtEl>
                                        <p:attrNameLst>
                                          <p:attrName>style.visibility</p:attrName>
                                        </p:attrNameLst>
                                      </p:cBhvr>
                                      <p:to>
                                        <p:strVal val="visible"/>
                                      </p:to>
                                    </p:set>
                                    <p:animEffect transition="in" filter="circle(in)">
                                      <p:cBhvr>
                                        <p:cTn id="33" dur="2000"/>
                                        <p:tgtEl>
                                          <p:spTgt spid="25609"/>
                                        </p:tgtEl>
                                      </p:cBhvr>
                                    </p:animEffect>
                                  </p:childTnLst>
                                </p:cTn>
                              </p:par>
                              <p:par>
                                <p:cTn id="34" presetID="6" presetClass="entr" presetSubtype="16" fill="hold" nodeType="withEffect">
                                  <p:stCondLst>
                                    <p:cond delay="0"/>
                                  </p:stCondLst>
                                  <p:childTnLst>
                                    <p:set>
                                      <p:cBhvr>
                                        <p:cTn id="35" dur="1" fill="hold">
                                          <p:stCondLst>
                                            <p:cond delay="0"/>
                                          </p:stCondLst>
                                        </p:cTn>
                                        <p:tgtEl>
                                          <p:spTgt spid="25607"/>
                                        </p:tgtEl>
                                        <p:attrNameLst>
                                          <p:attrName>style.visibility</p:attrName>
                                        </p:attrNameLst>
                                      </p:cBhvr>
                                      <p:to>
                                        <p:strVal val="visible"/>
                                      </p:to>
                                    </p:set>
                                    <p:animEffect transition="in" filter="circle(in)">
                                      <p:cBhvr>
                                        <p:cTn id="36" dur="2000"/>
                                        <p:tgtEl>
                                          <p:spTgt spid="25607"/>
                                        </p:tgtEl>
                                      </p:cBhvr>
                                    </p:animEffect>
                                  </p:childTnLst>
                                </p:cTn>
                              </p:par>
                              <p:par>
                                <p:cTn id="37" presetID="6" presetClass="entr" presetSubtype="16" fill="hold" nodeType="withEffect">
                                  <p:stCondLst>
                                    <p:cond delay="0"/>
                                  </p:stCondLst>
                                  <p:childTnLst>
                                    <p:set>
                                      <p:cBhvr>
                                        <p:cTn id="38" dur="1" fill="hold">
                                          <p:stCondLst>
                                            <p:cond delay="0"/>
                                          </p:stCondLst>
                                        </p:cTn>
                                        <p:tgtEl>
                                          <p:spTgt spid="25611"/>
                                        </p:tgtEl>
                                        <p:attrNameLst>
                                          <p:attrName>style.visibility</p:attrName>
                                        </p:attrNameLst>
                                      </p:cBhvr>
                                      <p:to>
                                        <p:strVal val="visible"/>
                                      </p:to>
                                    </p:set>
                                    <p:animEffect transition="in" filter="circle(in)">
                                      <p:cBhvr>
                                        <p:cTn id="39" dur="2000"/>
                                        <p:tgtEl>
                                          <p:spTgt spid="25611"/>
                                        </p:tgtEl>
                                      </p:cBhvr>
                                    </p:animEffect>
                                  </p:childTnLst>
                                </p:cTn>
                              </p:par>
                              <p:par>
                                <p:cTn id="40" presetID="6" presetClass="entr" presetSubtype="16" fill="hold" nodeType="withEffect">
                                  <p:stCondLst>
                                    <p:cond delay="0"/>
                                  </p:stCondLst>
                                  <p:childTnLst>
                                    <p:set>
                                      <p:cBhvr>
                                        <p:cTn id="41" dur="1" fill="hold">
                                          <p:stCondLst>
                                            <p:cond delay="0"/>
                                          </p:stCondLst>
                                        </p:cTn>
                                        <p:tgtEl>
                                          <p:spTgt spid="25606"/>
                                        </p:tgtEl>
                                        <p:attrNameLst>
                                          <p:attrName>style.visibility</p:attrName>
                                        </p:attrNameLst>
                                      </p:cBhvr>
                                      <p:to>
                                        <p:strVal val="visible"/>
                                      </p:to>
                                    </p:set>
                                    <p:animEffect transition="in" filter="circle(in)">
                                      <p:cBhvr>
                                        <p:cTn id="42" dur="2000"/>
                                        <p:tgtEl>
                                          <p:spTgt spid="25606"/>
                                        </p:tgtEl>
                                      </p:cBhvr>
                                    </p:animEffect>
                                  </p:childTnLst>
                                </p:cTn>
                              </p:par>
                              <p:par>
                                <p:cTn id="43" presetID="6" presetClass="entr" presetSubtype="16" fill="hold" nodeType="withEffect">
                                  <p:stCondLst>
                                    <p:cond delay="0"/>
                                  </p:stCondLst>
                                  <p:childTnLst>
                                    <p:set>
                                      <p:cBhvr>
                                        <p:cTn id="44" dur="1" fill="hold">
                                          <p:stCondLst>
                                            <p:cond delay="0"/>
                                          </p:stCondLst>
                                        </p:cTn>
                                        <p:tgtEl>
                                          <p:spTgt spid="25602"/>
                                        </p:tgtEl>
                                        <p:attrNameLst>
                                          <p:attrName>style.visibility</p:attrName>
                                        </p:attrNameLst>
                                      </p:cBhvr>
                                      <p:to>
                                        <p:strVal val="visible"/>
                                      </p:to>
                                    </p:set>
                                    <p:animEffect transition="in" filter="circle(in)">
                                      <p:cBhvr>
                                        <p:cTn id="45" dur="2000"/>
                                        <p:tgtEl>
                                          <p:spTgt spid="25602"/>
                                        </p:tgtEl>
                                      </p:cBhvr>
                                    </p:animEffect>
                                  </p:childTnLst>
                                </p:cTn>
                              </p:par>
                              <p:par>
                                <p:cTn id="46" presetID="6" presetClass="entr" presetSubtype="16" fill="hold" nodeType="withEffect">
                                  <p:stCondLst>
                                    <p:cond delay="0"/>
                                  </p:stCondLst>
                                  <p:childTnLst>
                                    <p:set>
                                      <p:cBhvr>
                                        <p:cTn id="47" dur="1" fill="hold">
                                          <p:stCondLst>
                                            <p:cond delay="0"/>
                                          </p:stCondLst>
                                        </p:cTn>
                                        <p:tgtEl>
                                          <p:spTgt spid="25603"/>
                                        </p:tgtEl>
                                        <p:attrNameLst>
                                          <p:attrName>style.visibility</p:attrName>
                                        </p:attrNameLst>
                                      </p:cBhvr>
                                      <p:to>
                                        <p:strVal val="visible"/>
                                      </p:to>
                                    </p:set>
                                    <p:animEffect transition="in" filter="circle(in)">
                                      <p:cBhvr>
                                        <p:cTn id="48" dur="2000"/>
                                        <p:tgtEl>
                                          <p:spTgt spid="25603"/>
                                        </p:tgtEl>
                                      </p:cBhvr>
                                    </p:animEffect>
                                  </p:childTnLst>
                                </p:cTn>
                              </p:par>
                              <p:par>
                                <p:cTn id="49" presetID="6" presetClass="entr" presetSubtype="16" fill="hold" nodeType="withEffect">
                                  <p:stCondLst>
                                    <p:cond delay="0"/>
                                  </p:stCondLst>
                                  <p:childTnLst>
                                    <p:set>
                                      <p:cBhvr>
                                        <p:cTn id="50" dur="1" fill="hold">
                                          <p:stCondLst>
                                            <p:cond delay="0"/>
                                          </p:stCondLst>
                                        </p:cTn>
                                        <p:tgtEl>
                                          <p:spTgt spid="25616"/>
                                        </p:tgtEl>
                                        <p:attrNameLst>
                                          <p:attrName>style.visibility</p:attrName>
                                        </p:attrNameLst>
                                      </p:cBhvr>
                                      <p:to>
                                        <p:strVal val="visible"/>
                                      </p:to>
                                    </p:set>
                                    <p:animEffect transition="in" filter="circle(in)">
                                      <p:cBhvr>
                                        <p:cTn id="51" dur="2000"/>
                                        <p:tgtEl>
                                          <p:spTgt spid="25616"/>
                                        </p:tgtEl>
                                      </p:cBhvr>
                                    </p:animEffect>
                                  </p:childTnLst>
                                </p:cTn>
                              </p:par>
                              <p:par>
                                <p:cTn id="52" presetID="6" presetClass="entr" presetSubtype="16" fill="hold" nodeType="withEffect">
                                  <p:stCondLst>
                                    <p:cond delay="0"/>
                                  </p:stCondLst>
                                  <p:childTnLst>
                                    <p:set>
                                      <p:cBhvr>
                                        <p:cTn id="53" dur="1" fill="hold">
                                          <p:stCondLst>
                                            <p:cond delay="0"/>
                                          </p:stCondLst>
                                        </p:cTn>
                                        <p:tgtEl>
                                          <p:spTgt spid="25613"/>
                                        </p:tgtEl>
                                        <p:attrNameLst>
                                          <p:attrName>style.visibility</p:attrName>
                                        </p:attrNameLst>
                                      </p:cBhvr>
                                      <p:to>
                                        <p:strVal val="visible"/>
                                      </p:to>
                                    </p:set>
                                    <p:animEffect transition="in" filter="circle(in)">
                                      <p:cBhvr>
                                        <p:cTn id="54" dur="2000"/>
                                        <p:tgtEl>
                                          <p:spTgt spid="25613"/>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5617"/>
                                        </p:tgtEl>
                                        <p:attrNameLst>
                                          <p:attrName>style.visibility</p:attrName>
                                        </p:attrNameLst>
                                      </p:cBhvr>
                                      <p:to>
                                        <p:strVal val="visible"/>
                                      </p:to>
                                    </p:set>
                                    <p:animEffect transition="in" filter="circle(in)">
                                      <p:cBhvr>
                                        <p:cTn id="57" dur="2000"/>
                                        <p:tgtEl>
                                          <p:spTgt spid="25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7" grpId="0" animBg="1"/>
      <p:bldP spid="256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951" y="1371600"/>
            <a:ext cx="8765049" cy="46474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smtClean="0">
                <a:ln/>
                <a:solidFill>
                  <a:schemeClr val="accent6">
                    <a:lumMod val="50000"/>
                  </a:schemeClr>
                </a:solidFill>
              </a:rPr>
              <a:t>BÀI 39: </a:t>
            </a:r>
            <a:endParaRPr lang="en-US" sz="8000" b="1" dirty="0" smtClean="0">
              <a:ln/>
              <a:solidFill>
                <a:schemeClr val="accent6">
                  <a:lumMod val="50000"/>
                </a:schemeClr>
              </a:solidFill>
            </a:endParaRPr>
          </a:p>
          <a:p>
            <a:pPr algn="ctr"/>
            <a:r>
              <a:rPr lang="en-US" sz="7200" b="1" dirty="0" smtClean="0">
                <a:ln/>
                <a:solidFill>
                  <a:srgbClr val="C00000"/>
                </a:solidFill>
              </a:rPr>
              <a:t>TÌM HIỂU SINH VẬT </a:t>
            </a:r>
          </a:p>
          <a:p>
            <a:pPr algn="ctr"/>
            <a:r>
              <a:rPr lang="en-US" sz="7200" b="1" dirty="0" smtClean="0">
                <a:ln/>
                <a:solidFill>
                  <a:srgbClr val="C00000"/>
                </a:solidFill>
              </a:rPr>
              <a:t>NGOÀI THIÊN NHIÊN</a:t>
            </a:r>
            <a:endParaRPr lang="en-US" sz="7200" b="1" cap="none" spc="0" dirty="0">
              <a:ln/>
              <a:solidFill>
                <a:srgbClr val="C00000"/>
              </a:solidFill>
              <a:effectLst/>
            </a:endParaRPr>
          </a:p>
        </p:txBody>
      </p:sp>
    </p:spTree>
    <p:extLst>
      <p:ext uri="{BB962C8B-B14F-4D97-AF65-F5344CB8AC3E}">
        <p14:creationId xmlns:p14="http://schemas.microsoft.com/office/powerpoint/2010/main" val="207761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6"/>
          <p:cNvSpPr>
            <a:spLocks noChangeArrowheads="1"/>
          </p:cNvSpPr>
          <p:nvPr/>
        </p:nvSpPr>
        <p:spPr bwMode="auto">
          <a:xfrm>
            <a:off x="762000" y="1295400"/>
            <a:ext cx="7772400" cy="5029200"/>
          </a:xfrm>
          <a:prstGeom prst="cloudCallout">
            <a:avLst>
              <a:gd name="adj1" fmla="val 49505"/>
              <a:gd name="adj2" fmla="val 26745"/>
            </a:avLst>
          </a:prstGeom>
          <a:solidFill>
            <a:schemeClr val="bg2">
              <a:lumMod val="20000"/>
              <a:lumOff val="80000"/>
            </a:schemeClr>
          </a:solidFill>
          <a:ln w="12700">
            <a:solidFill>
              <a:srgbClr val="C00000"/>
            </a:solidFill>
            <a:round/>
            <a:headEnd/>
            <a:tailEnd/>
          </a:ln>
        </p:spPr>
        <p:txBody>
          <a:bodyPr/>
          <a:lstStyle/>
          <a:p>
            <a:pPr algn="just"/>
            <a:r>
              <a:rPr lang="en-US" sz="3200" smtClean="0">
                <a:solidFill>
                  <a:srgbClr val="0000FF"/>
                </a:solidFill>
                <a:latin typeface="Times New Roman" pitchFamily="18" charset="0"/>
                <a:cs typeface="Times New Roman" pitchFamily="18" charset="0"/>
              </a:rPr>
              <a:t>  </a:t>
            </a:r>
          </a:p>
          <a:p>
            <a:pPr algn="ctr"/>
            <a:r>
              <a:rPr lang="en-US" sz="3200">
                <a:solidFill>
                  <a:srgbClr val="0000FF"/>
                </a:solidFill>
                <a:latin typeface="Times New Roman" pitchFamily="18" charset="0"/>
                <a:cs typeface="Times New Roman" pitchFamily="18" charset="0"/>
              </a:rPr>
              <a:t> </a:t>
            </a:r>
            <a:r>
              <a:rPr lang="en-US" sz="3200" smtClean="0">
                <a:solidFill>
                  <a:srgbClr val="0000FF"/>
                </a:solidFill>
                <a:latin typeface="Times New Roman" pitchFamily="18" charset="0"/>
                <a:cs typeface="Times New Roman" pitchFamily="18" charset="0"/>
              </a:rPr>
              <a:t> </a:t>
            </a:r>
            <a:r>
              <a:rPr lang="en-US" sz="3200" smtClean="0">
                <a:solidFill>
                  <a:srgbClr val="0000FF"/>
                </a:solidFill>
                <a:latin typeface="+mj-lt"/>
                <a:cs typeface="Times New Roman" pitchFamily="18" charset="0"/>
              </a:rPr>
              <a:t>KHÔNG CÓ ĐIỀU KIỆN GIÁO VIÊN CHO HỌC SINH XEM THÔNG QUA CÁC VIDEO ĐỊA PHƯƠNG CỦA MÌNH</a:t>
            </a:r>
            <a:endParaRPr lang="vi-VN" sz="3200" dirty="0">
              <a:solidFill>
                <a:srgbClr val="0000FF"/>
              </a:solidFill>
              <a:latin typeface="+mj-lt"/>
              <a:cs typeface="Times New Roman" pitchFamily="18" charset="0"/>
            </a:endParaRPr>
          </a:p>
        </p:txBody>
      </p:sp>
      <p:sp>
        <p:nvSpPr>
          <p:cNvPr id="3" name="Rounded Rectangle 2"/>
          <p:cNvSpPr/>
          <p:nvPr/>
        </p:nvSpPr>
        <p:spPr>
          <a:xfrm>
            <a:off x="939191" y="211517"/>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a:t>
            </a:r>
            <a:r>
              <a:rPr lang="en-US" sz="2100" b="1" smtClean="0">
                <a:latin typeface="Tahoma" panose="020B0604030504040204" pitchFamily="34" charset="0"/>
                <a:ea typeface="Tahoma" panose="020B0604030504040204" pitchFamily="34" charset="0"/>
                <a:cs typeface="Tahoma" panose="020B0604030504040204" pitchFamily="34" charset="0"/>
              </a:rPr>
              <a:t>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spTree>
    <p:extLst>
      <p:ext uri="{BB962C8B-B14F-4D97-AF65-F5344CB8AC3E}">
        <p14:creationId xmlns:p14="http://schemas.microsoft.com/office/powerpoint/2010/main" val="288700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000" y="1219200"/>
            <a:ext cx="8305800" cy="4908502"/>
            <a:chOff x="2309947" y="2510833"/>
            <a:chExt cx="7382693" cy="4311377"/>
          </a:xfrm>
        </p:grpSpPr>
        <p:pic>
          <p:nvPicPr>
            <p:cNvPr id="5" name="Picture 4"/>
            <p:cNvPicPr>
              <a:picLocks noChangeAspect="1"/>
            </p:cNvPicPr>
            <p:nvPr/>
          </p:nvPicPr>
          <p:blipFill>
            <a:blip r:embed="rId2"/>
            <a:stretch>
              <a:fillRect/>
            </a:stretch>
          </p:blipFill>
          <p:spPr>
            <a:xfrm>
              <a:off x="2309947" y="2510833"/>
              <a:ext cx="7382693" cy="4311377"/>
            </a:xfrm>
            <a:prstGeom prst="rect">
              <a:avLst/>
            </a:prstGeom>
          </p:spPr>
        </p:pic>
        <p:sp>
          <p:nvSpPr>
            <p:cNvPr id="6" name="TextBox 5"/>
            <p:cNvSpPr txBox="1"/>
            <p:nvPr/>
          </p:nvSpPr>
          <p:spPr>
            <a:xfrm>
              <a:off x="6466114" y="3461657"/>
              <a:ext cx="2664822" cy="1569660"/>
            </a:xfrm>
            <a:prstGeom prst="rect">
              <a:avLst/>
            </a:prstGeom>
            <a:noFill/>
          </p:spPr>
          <p:txBody>
            <a:bodyPr wrap="square" rtlCol="0">
              <a:spAutoFit/>
            </a:bodyPr>
            <a:lstStyle/>
            <a:p>
              <a:pPr algn="ct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THUYẾT TRÌNH</a:t>
              </a:r>
              <a:endPar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760247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9191" y="211517"/>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a:t>
            </a:r>
            <a:r>
              <a:rPr lang="en-US" sz="2100" b="1" smtClean="0">
                <a:latin typeface="Tahoma" panose="020B0604030504040204" pitchFamily="34" charset="0"/>
                <a:ea typeface="Tahoma" panose="020B0604030504040204" pitchFamily="34" charset="0"/>
                <a:cs typeface="Tahoma" panose="020B0604030504040204" pitchFamily="34" charset="0"/>
              </a:rPr>
              <a:t>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sp>
        <p:nvSpPr>
          <p:cNvPr id="5" name="AutoShape 3"/>
          <p:cNvSpPr>
            <a:spLocks noChangeArrowheads="1"/>
          </p:cNvSpPr>
          <p:nvPr/>
        </p:nvSpPr>
        <p:spPr bwMode="auto">
          <a:xfrm rot="21375255">
            <a:off x="1469668" y="2102620"/>
            <a:ext cx="6176901" cy="3881364"/>
          </a:xfrm>
          <a:prstGeom prst="cloudCallout">
            <a:avLst>
              <a:gd name="adj1" fmla="val 11295"/>
              <a:gd name="adj2" fmla="val 86806"/>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just">
              <a:defRPr/>
            </a:pPr>
            <a:r>
              <a:rPr lang="en-US" sz="3600" b="1" i="1" smtClean="0">
                <a:solidFill>
                  <a:srgbClr val="FF0000"/>
                </a:solidFill>
                <a:latin typeface="Arial" pitchFamily="34" charset="0"/>
                <a:cs typeface="Arial" pitchFamily="34" charset="0"/>
              </a:rPr>
              <a:t>Giáo viên phân lớp thành 3 nhóm và phát dụng cụ cho các nhóm  </a:t>
            </a:r>
            <a:endParaRPr lang="en-US" sz="3600" b="1" i="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4547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8" y="1075536"/>
            <a:ext cx="9132571" cy="523220"/>
          </a:xfrm>
          <a:prstGeom prst="rect">
            <a:avLst/>
          </a:prstGeom>
          <a:noFill/>
        </p:spPr>
        <p:txBody>
          <a:bodyPr wrap="square" rtlCol="0">
            <a:spAutoFit/>
          </a:bodyPr>
          <a:lstStyle/>
          <a:p>
            <a:r>
              <a:rPr lang="en-US" sz="2800" smtClean="0">
                <a:latin typeface="Tahoma" panose="020B0604030504040204" pitchFamily="34" charset="0"/>
                <a:ea typeface="Tahoma" panose="020B0604030504040204" pitchFamily="34" charset="0"/>
                <a:cs typeface="Tahoma" panose="020B0604030504040204" pitchFamily="34" charset="0"/>
              </a:rPr>
              <a:t> Cho các em </a:t>
            </a:r>
            <a:r>
              <a:rPr lang="en-US" sz="2800" dirty="0" err="1">
                <a:latin typeface="Tahoma" panose="020B0604030504040204" pitchFamily="34" charset="0"/>
                <a:ea typeface="Tahoma" panose="020B0604030504040204" pitchFamily="34" charset="0"/>
                <a:cs typeface="Tahoma" panose="020B0604030504040204" pitchFamily="34" charset="0"/>
              </a:rPr>
              <a:t>nêu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dụng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err="1">
                <a:latin typeface="Tahoma" panose="020B0604030504040204" pitchFamily="34" charset="0"/>
                <a:ea typeface="Tahoma" panose="020B0604030504040204" pitchFamily="34" charset="0"/>
                <a:cs typeface="Tahoma" panose="020B0604030504040204" pitchFamily="34" charset="0"/>
              </a:rPr>
              <a:t>của</a:t>
            </a:r>
            <a:r>
              <a:rPr lang="en-US" sz="2800">
                <a:latin typeface="Tahoma" panose="020B0604030504040204" pitchFamily="34" charset="0"/>
                <a:ea typeface="Tahoma" panose="020B0604030504040204" pitchFamily="34" charset="0"/>
                <a:cs typeface="Tahoma" panose="020B0604030504040204" pitchFamily="34" charset="0"/>
              </a:rPr>
              <a:t> </a:t>
            </a:r>
            <a:r>
              <a:rPr lang="en-US" sz="2800" smtClean="0">
                <a:latin typeface="Tahoma" panose="020B0604030504040204" pitchFamily="34" charset="0"/>
                <a:ea typeface="Tahoma" panose="020B0604030504040204" pitchFamily="34" charset="0"/>
                <a:cs typeface="Tahoma" panose="020B0604030504040204" pitchFamily="34" charset="0"/>
              </a:rPr>
              <a:t>các dụng cụ.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2"/>
          <p:cNvSpPr/>
          <p:nvPr/>
        </p:nvSpPr>
        <p:spPr>
          <a:xfrm>
            <a:off x="939191" y="211517"/>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a:t>
            </a:r>
            <a:r>
              <a:rPr lang="en-US" sz="2100" b="1" smtClean="0">
                <a:latin typeface="Tahoma" panose="020B0604030504040204" pitchFamily="34" charset="0"/>
                <a:ea typeface="Tahoma" panose="020B0604030504040204" pitchFamily="34" charset="0"/>
                <a:cs typeface="Tahoma" panose="020B0604030504040204" pitchFamily="34" charset="0"/>
              </a:rPr>
              <a:t>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graphicFrame>
        <p:nvGraphicFramePr>
          <p:cNvPr id="4" name="Table 3"/>
          <p:cNvGraphicFramePr>
            <a:graphicFrameLocks noGrp="1"/>
          </p:cNvGraphicFramePr>
          <p:nvPr>
            <p:extLst/>
          </p:nvPr>
        </p:nvGraphicFramePr>
        <p:xfrm>
          <a:off x="48985" y="1935465"/>
          <a:ext cx="9075420" cy="3986908"/>
        </p:xfrm>
        <a:graphic>
          <a:graphicData uri="http://schemas.openxmlformats.org/drawingml/2006/table">
            <a:tbl>
              <a:tblPr firstRow="1" bandRow="1">
                <a:tableStyleId>{5C22544A-7EE6-4342-B048-85BDC9FD1C3A}</a:tableStyleId>
              </a:tblPr>
              <a:tblGrid>
                <a:gridCol w="2268855">
                  <a:extLst>
                    <a:ext uri="{9D8B030D-6E8A-4147-A177-3AD203B41FA5}">
                      <a16:colId xmlns:a16="http://schemas.microsoft.com/office/drawing/2014/main" val="3374726001"/>
                    </a:ext>
                  </a:extLst>
                </a:gridCol>
                <a:gridCol w="2268855">
                  <a:extLst>
                    <a:ext uri="{9D8B030D-6E8A-4147-A177-3AD203B41FA5}">
                      <a16:colId xmlns:a16="http://schemas.microsoft.com/office/drawing/2014/main" val="40626036"/>
                    </a:ext>
                  </a:extLst>
                </a:gridCol>
                <a:gridCol w="2268855">
                  <a:extLst>
                    <a:ext uri="{9D8B030D-6E8A-4147-A177-3AD203B41FA5}">
                      <a16:colId xmlns:a16="http://schemas.microsoft.com/office/drawing/2014/main" val="2249333094"/>
                    </a:ext>
                  </a:extLst>
                </a:gridCol>
                <a:gridCol w="2268855">
                  <a:extLst>
                    <a:ext uri="{9D8B030D-6E8A-4147-A177-3AD203B41FA5}">
                      <a16:colId xmlns:a16="http://schemas.microsoft.com/office/drawing/2014/main" val="1856416960"/>
                    </a:ext>
                  </a:extLst>
                </a:gridCol>
              </a:tblGrid>
              <a:tr h="1993454">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4296846"/>
                  </a:ext>
                </a:extLst>
              </a:tr>
              <a:tr h="1993454">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0130826"/>
                  </a:ext>
                </a:extLst>
              </a:tr>
            </a:tbl>
          </a:graphicData>
        </a:graphic>
      </p:graphicFrame>
      <p:pic>
        <p:nvPicPr>
          <p:cNvPr id="5" name="Picture 4"/>
          <p:cNvPicPr>
            <a:picLocks noChangeAspect="1"/>
          </p:cNvPicPr>
          <p:nvPr/>
        </p:nvPicPr>
        <p:blipFill>
          <a:blip r:embed="rId2"/>
          <a:stretch>
            <a:fillRect/>
          </a:stretch>
        </p:blipFill>
        <p:spPr>
          <a:xfrm>
            <a:off x="138895" y="2016680"/>
            <a:ext cx="2065463" cy="1729956"/>
          </a:xfrm>
          <a:prstGeom prst="rect">
            <a:avLst/>
          </a:prstGeom>
        </p:spPr>
      </p:pic>
      <p:pic>
        <p:nvPicPr>
          <p:cNvPr id="6" name="Picture 5"/>
          <p:cNvPicPr>
            <a:picLocks noChangeAspect="1"/>
          </p:cNvPicPr>
          <p:nvPr/>
        </p:nvPicPr>
        <p:blipFill>
          <a:blip r:embed="rId3"/>
          <a:stretch>
            <a:fillRect/>
          </a:stretch>
        </p:blipFill>
        <p:spPr>
          <a:xfrm>
            <a:off x="2488475" y="1971906"/>
            <a:ext cx="1979023" cy="1687328"/>
          </a:xfrm>
          <a:prstGeom prst="rect">
            <a:avLst/>
          </a:prstGeom>
        </p:spPr>
      </p:pic>
      <p:pic>
        <p:nvPicPr>
          <p:cNvPr id="7" name="Picture 6"/>
          <p:cNvPicPr>
            <a:picLocks noChangeAspect="1"/>
          </p:cNvPicPr>
          <p:nvPr/>
        </p:nvPicPr>
        <p:blipFill>
          <a:blip r:embed="rId4"/>
          <a:stretch>
            <a:fillRect/>
          </a:stretch>
        </p:blipFill>
        <p:spPr>
          <a:xfrm>
            <a:off x="4751615" y="1971906"/>
            <a:ext cx="1988820" cy="1687328"/>
          </a:xfrm>
          <a:prstGeom prst="rect">
            <a:avLst/>
          </a:prstGeom>
        </p:spPr>
      </p:pic>
      <p:pic>
        <p:nvPicPr>
          <p:cNvPr id="8" name="Picture 7"/>
          <p:cNvPicPr>
            <a:picLocks noChangeAspect="1"/>
          </p:cNvPicPr>
          <p:nvPr/>
        </p:nvPicPr>
        <p:blipFill>
          <a:blip r:embed="rId5"/>
          <a:stretch>
            <a:fillRect/>
          </a:stretch>
        </p:blipFill>
        <p:spPr>
          <a:xfrm>
            <a:off x="7024552" y="1971906"/>
            <a:ext cx="1871193" cy="1871193"/>
          </a:xfrm>
          <a:prstGeom prst="rect">
            <a:avLst/>
          </a:prstGeom>
        </p:spPr>
      </p:pic>
      <p:pic>
        <p:nvPicPr>
          <p:cNvPr id="9" name="Picture 8"/>
          <p:cNvPicPr>
            <a:picLocks noChangeAspect="1"/>
          </p:cNvPicPr>
          <p:nvPr/>
        </p:nvPicPr>
        <p:blipFill>
          <a:blip r:embed="rId6"/>
          <a:stretch>
            <a:fillRect/>
          </a:stretch>
        </p:blipFill>
        <p:spPr>
          <a:xfrm>
            <a:off x="130628" y="4011930"/>
            <a:ext cx="2073729" cy="1865709"/>
          </a:xfrm>
          <a:prstGeom prst="rect">
            <a:avLst/>
          </a:prstGeom>
        </p:spPr>
      </p:pic>
      <p:pic>
        <p:nvPicPr>
          <p:cNvPr id="10" name="Picture 9"/>
          <p:cNvPicPr>
            <a:picLocks noChangeAspect="1"/>
          </p:cNvPicPr>
          <p:nvPr/>
        </p:nvPicPr>
        <p:blipFill>
          <a:blip r:embed="rId7"/>
          <a:stretch>
            <a:fillRect/>
          </a:stretch>
        </p:blipFill>
        <p:spPr>
          <a:xfrm>
            <a:off x="2604409" y="3928919"/>
            <a:ext cx="1863089" cy="1863089"/>
          </a:xfrm>
          <a:prstGeom prst="rect">
            <a:avLst/>
          </a:prstGeom>
        </p:spPr>
      </p:pic>
      <p:pic>
        <p:nvPicPr>
          <p:cNvPr id="11" name="Picture 10"/>
          <p:cNvPicPr>
            <a:picLocks noChangeAspect="1"/>
          </p:cNvPicPr>
          <p:nvPr/>
        </p:nvPicPr>
        <p:blipFill>
          <a:blip r:embed="rId8"/>
          <a:stretch>
            <a:fillRect/>
          </a:stretch>
        </p:blipFill>
        <p:spPr>
          <a:xfrm>
            <a:off x="4594861" y="4188277"/>
            <a:ext cx="2233748" cy="1349003"/>
          </a:xfrm>
          <a:prstGeom prst="rect">
            <a:avLst/>
          </a:prstGeom>
        </p:spPr>
      </p:pic>
      <p:pic>
        <p:nvPicPr>
          <p:cNvPr id="12" name="Picture 11"/>
          <p:cNvPicPr>
            <a:picLocks noChangeAspect="1"/>
          </p:cNvPicPr>
          <p:nvPr/>
        </p:nvPicPr>
        <p:blipFill>
          <a:blip r:embed="rId9"/>
          <a:stretch>
            <a:fillRect/>
          </a:stretch>
        </p:blipFill>
        <p:spPr>
          <a:xfrm>
            <a:off x="6887391" y="4178471"/>
            <a:ext cx="2155372" cy="1532628"/>
          </a:xfrm>
          <a:prstGeom prst="rect">
            <a:avLst/>
          </a:prstGeom>
        </p:spPr>
      </p:pic>
      <p:sp>
        <p:nvSpPr>
          <p:cNvPr id="13" name="TextBox 12"/>
          <p:cNvSpPr txBox="1"/>
          <p:nvPr/>
        </p:nvSpPr>
        <p:spPr>
          <a:xfrm>
            <a:off x="979716" y="3770989"/>
            <a:ext cx="333103" cy="415498"/>
          </a:xfrm>
          <a:prstGeom prst="rect">
            <a:avLst/>
          </a:prstGeom>
          <a:noFill/>
        </p:spPr>
        <p:txBody>
          <a:bodyPr wrap="square" rtlCol="0">
            <a:spAutoFit/>
          </a:bodyPr>
          <a:lstStyle/>
          <a:p>
            <a:r>
              <a:rPr lang="en-US" sz="2100" b="1" dirty="0">
                <a:solidFill>
                  <a:srgbClr val="FF0000"/>
                </a:solidFill>
              </a:rPr>
              <a:t>1</a:t>
            </a:r>
          </a:p>
        </p:txBody>
      </p:sp>
      <p:sp>
        <p:nvSpPr>
          <p:cNvPr id="14" name="TextBox 13"/>
          <p:cNvSpPr txBox="1"/>
          <p:nvPr/>
        </p:nvSpPr>
        <p:spPr>
          <a:xfrm>
            <a:off x="8005899" y="5529957"/>
            <a:ext cx="333103" cy="415498"/>
          </a:xfrm>
          <a:prstGeom prst="rect">
            <a:avLst/>
          </a:prstGeom>
          <a:noFill/>
        </p:spPr>
        <p:txBody>
          <a:bodyPr wrap="square" rtlCol="0">
            <a:spAutoFit/>
          </a:bodyPr>
          <a:lstStyle/>
          <a:p>
            <a:r>
              <a:rPr lang="en-US" sz="2100" b="1" dirty="0">
                <a:solidFill>
                  <a:srgbClr val="FF0000"/>
                </a:solidFill>
              </a:rPr>
              <a:t>8</a:t>
            </a:r>
          </a:p>
        </p:txBody>
      </p:sp>
      <p:sp>
        <p:nvSpPr>
          <p:cNvPr id="15" name="TextBox 14"/>
          <p:cNvSpPr txBox="1"/>
          <p:nvPr/>
        </p:nvSpPr>
        <p:spPr>
          <a:xfrm>
            <a:off x="5644788" y="5387431"/>
            <a:ext cx="333103" cy="415498"/>
          </a:xfrm>
          <a:prstGeom prst="rect">
            <a:avLst/>
          </a:prstGeom>
          <a:noFill/>
        </p:spPr>
        <p:txBody>
          <a:bodyPr wrap="square" rtlCol="0">
            <a:spAutoFit/>
          </a:bodyPr>
          <a:lstStyle/>
          <a:p>
            <a:r>
              <a:rPr lang="en-US" sz="2100" b="1" dirty="0">
                <a:solidFill>
                  <a:srgbClr val="FF0000"/>
                </a:solidFill>
              </a:rPr>
              <a:t>7</a:t>
            </a:r>
          </a:p>
        </p:txBody>
      </p:sp>
      <p:sp>
        <p:nvSpPr>
          <p:cNvPr id="16" name="TextBox 15"/>
          <p:cNvSpPr txBox="1"/>
          <p:nvPr/>
        </p:nvSpPr>
        <p:spPr>
          <a:xfrm>
            <a:off x="3533505" y="5464775"/>
            <a:ext cx="333103" cy="415498"/>
          </a:xfrm>
          <a:prstGeom prst="rect">
            <a:avLst/>
          </a:prstGeom>
          <a:noFill/>
        </p:spPr>
        <p:txBody>
          <a:bodyPr wrap="square" rtlCol="0">
            <a:spAutoFit/>
          </a:bodyPr>
          <a:lstStyle/>
          <a:p>
            <a:r>
              <a:rPr lang="en-US" sz="2100" b="1" dirty="0">
                <a:solidFill>
                  <a:srgbClr val="FF0000"/>
                </a:solidFill>
              </a:rPr>
              <a:t>6</a:t>
            </a:r>
          </a:p>
        </p:txBody>
      </p:sp>
      <p:sp>
        <p:nvSpPr>
          <p:cNvPr id="17" name="TextBox 16"/>
          <p:cNvSpPr txBox="1"/>
          <p:nvPr/>
        </p:nvSpPr>
        <p:spPr>
          <a:xfrm>
            <a:off x="7864659" y="3607174"/>
            <a:ext cx="333103" cy="415498"/>
          </a:xfrm>
          <a:prstGeom prst="rect">
            <a:avLst/>
          </a:prstGeom>
          <a:noFill/>
        </p:spPr>
        <p:txBody>
          <a:bodyPr wrap="square" rtlCol="0">
            <a:spAutoFit/>
          </a:bodyPr>
          <a:lstStyle/>
          <a:p>
            <a:r>
              <a:rPr lang="en-US" sz="2100" b="1" dirty="0">
                <a:solidFill>
                  <a:srgbClr val="FF0000"/>
                </a:solidFill>
              </a:rPr>
              <a:t>4</a:t>
            </a:r>
          </a:p>
        </p:txBody>
      </p:sp>
      <p:sp>
        <p:nvSpPr>
          <p:cNvPr id="18" name="TextBox 17"/>
          <p:cNvSpPr txBox="1"/>
          <p:nvPr/>
        </p:nvSpPr>
        <p:spPr>
          <a:xfrm>
            <a:off x="5758274" y="3688497"/>
            <a:ext cx="333103" cy="415498"/>
          </a:xfrm>
          <a:prstGeom prst="rect">
            <a:avLst/>
          </a:prstGeom>
          <a:noFill/>
        </p:spPr>
        <p:txBody>
          <a:bodyPr wrap="square" rtlCol="0">
            <a:spAutoFit/>
          </a:bodyPr>
          <a:lstStyle/>
          <a:p>
            <a:r>
              <a:rPr lang="en-US" sz="2100" b="1" dirty="0">
                <a:solidFill>
                  <a:srgbClr val="FF0000"/>
                </a:solidFill>
              </a:rPr>
              <a:t>3</a:t>
            </a:r>
          </a:p>
        </p:txBody>
      </p:sp>
      <p:sp>
        <p:nvSpPr>
          <p:cNvPr id="19" name="TextBox 18"/>
          <p:cNvSpPr txBox="1"/>
          <p:nvPr/>
        </p:nvSpPr>
        <p:spPr>
          <a:xfrm>
            <a:off x="3200402" y="3755155"/>
            <a:ext cx="333103" cy="415498"/>
          </a:xfrm>
          <a:prstGeom prst="rect">
            <a:avLst/>
          </a:prstGeom>
          <a:noFill/>
        </p:spPr>
        <p:txBody>
          <a:bodyPr wrap="square" rtlCol="0">
            <a:spAutoFit/>
          </a:bodyPr>
          <a:lstStyle/>
          <a:p>
            <a:r>
              <a:rPr lang="en-US" sz="2100" b="1" dirty="0">
                <a:solidFill>
                  <a:srgbClr val="FF0000"/>
                </a:solidFill>
              </a:rPr>
              <a:t>2</a:t>
            </a:r>
          </a:p>
        </p:txBody>
      </p:sp>
      <p:sp>
        <p:nvSpPr>
          <p:cNvPr id="20" name="TextBox 19"/>
          <p:cNvSpPr txBox="1"/>
          <p:nvPr/>
        </p:nvSpPr>
        <p:spPr>
          <a:xfrm>
            <a:off x="1000941" y="5497564"/>
            <a:ext cx="333103" cy="415498"/>
          </a:xfrm>
          <a:prstGeom prst="rect">
            <a:avLst/>
          </a:prstGeom>
          <a:noFill/>
        </p:spPr>
        <p:txBody>
          <a:bodyPr wrap="square" rtlCol="0">
            <a:spAutoFit/>
          </a:bodyPr>
          <a:lstStyle/>
          <a:p>
            <a:r>
              <a:rPr lang="en-US" sz="2100" b="1" dirty="0">
                <a:solidFill>
                  <a:srgbClr val="FF0000"/>
                </a:solidFill>
              </a:rPr>
              <a:t>5</a:t>
            </a:r>
          </a:p>
        </p:txBody>
      </p:sp>
      <p:sp>
        <p:nvSpPr>
          <p:cNvPr id="21" name="TextBox 20"/>
          <p:cNvSpPr txBox="1"/>
          <p:nvPr/>
        </p:nvSpPr>
        <p:spPr>
          <a:xfrm>
            <a:off x="5322297" y="5456681"/>
            <a:ext cx="1125040" cy="369332"/>
          </a:xfrm>
          <a:prstGeom prst="rect">
            <a:avLst/>
          </a:prstGeom>
          <a:noFill/>
        </p:spPr>
        <p:txBody>
          <a:bodyPr wrap="square" rtlCol="0">
            <a:spAutoFit/>
          </a:bodyPr>
          <a:lstStyle/>
          <a:p>
            <a:r>
              <a:rPr lang="en-US" b="1" dirty="0" err="1">
                <a:solidFill>
                  <a:srgbClr val="FF0000"/>
                </a:solidFill>
              </a:rPr>
              <a:t>Máy</a:t>
            </a:r>
            <a:r>
              <a:rPr lang="en-US" b="1" dirty="0">
                <a:solidFill>
                  <a:srgbClr val="FF0000"/>
                </a:solidFill>
              </a:rPr>
              <a:t> </a:t>
            </a:r>
            <a:r>
              <a:rPr lang="en-US" b="1" dirty="0" err="1">
                <a:solidFill>
                  <a:srgbClr val="FF0000"/>
                </a:solidFill>
              </a:rPr>
              <a:t>ảnh</a:t>
            </a:r>
            <a:endParaRPr lang="en-US" b="1" dirty="0">
              <a:solidFill>
                <a:srgbClr val="FF0000"/>
              </a:solidFill>
            </a:endParaRPr>
          </a:p>
        </p:txBody>
      </p:sp>
      <p:sp>
        <p:nvSpPr>
          <p:cNvPr id="22" name="TextBox 21"/>
          <p:cNvSpPr txBox="1"/>
          <p:nvPr/>
        </p:nvSpPr>
        <p:spPr>
          <a:xfrm>
            <a:off x="3197137" y="5492858"/>
            <a:ext cx="1427114" cy="369332"/>
          </a:xfrm>
          <a:prstGeom prst="rect">
            <a:avLst/>
          </a:prstGeom>
          <a:noFill/>
        </p:spPr>
        <p:txBody>
          <a:bodyPr wrap="square" rtlCol="0">
            <a:spAutoFit/>
          </a:bodyPr>
          <a:lstStyle/>
          <a:p>
            <a:r>
              <a:rPr lang="en-US" b="1" dirty="0" err="1">
                <a:solidFill>
                  <a:srgbClr val="FF0000"/>
                </a:solidFill>
              </a:rPr>
              <a:t>Ống</a:t>
            </a:r>
            <a:r>
              <a:rPr lang="en-US" b="1" dirty="0">
                <a:solidFill>
                  <a:srgbClr val="FF0000"/>
                </a:solidFill>
              </a:rPr>
              <a:t> </a:t>
            </a:r>
            <a:r>
              <a:rPr lang="en-US" b="1" dirty="0" err="1">
                <a:solidFill>
                  <a:srgbClr val="FF0000"/>
                </a:solidFill>
              </a:rPr>
              <a:t>nhòm</a:t>
            </a:r>
            <a:endParaRPr lang="en-US" b="1" dirty="0">
              <a:solidFill>
                <a:srgbClr val="FF0000"/>
              </a:solidFill>
            </a:endParaRPr>
          </a:p>
        </p:txBody>
      </p:sp>
      <p:sp>
        <p:nvSpPr>
          <p:cNvPr id="23" name="TextBox 22"/>
          <p:cNvSpPr txBox="1"/>
          <p:nvPr/>
        </p:nvSpPr>
        <p:spPr>
          <a:xfrm>
            <a:off x="580479" y="5547488"/>
            <a:ext cx="1125040" cy="646331"/>
          </a:xfrm>
          <a:prstGeom prst="rect">
            <a:avLst/>
          </a:prstGeom>
          <a:noFill/>
        </p:spPr>
        <p:txBody>
          <a:bodyPr wrap="square" rtlCol="0">
            <a:spAutoFit/>
          </a:bodyPr>
          <a:lstStyle/>
          <a:p>
            <a:r>
              <a:rPr lang="en-US" b="1" dirty="0" err="1">
                <a:solidFill>
                  <a:srgbClr val="FF0000"/>
                </a:solidFill>
              </a:rPr>
              <a:t>Nhãn</a:t>
            </a:r>
            <a:r>
              <a:rPr lang="en-US" b="1" dirty="0">
                <a:solidFill>
                  <a:srgbClr val="FF0000"/>
                </a:solidFill>
              </a:rPr>
              <a:t> </a:t>
            </a:r>
            <a:r>
              <a:rPr lang="en-US" b="1" dirty="0" err="1">
                <a:solidFill>
                  <a:srgbClr val="FF0000"/>
                </a:solidFill>
              </a:rPr>
              <a:t>dán</a:t>
            </a:r>
            <a:endParaRPr lang="en-US" b="1" dirty="0">
              <a:solidFill>
                <a:srgbClr val="FF0000"/>
              </a:solidFill>
            </a:endParaRPr>
          </a:p>
        </p:txBody>
      </p:sp>
      <p:sp>
        <p:nvSpPr>
          <p:cNvPr id="24" name="TextBox 23"/>
          <p:cNvSpPr txBox="1"/>
          <p:nvPr/>
        </p:nvSpPr>
        <p:spPr>
          <a:xfrm>
            <a:off x="561321" y="3785004"/>
            <a:ext cx="1125040" cy="646331"/>
          </a:xfrm>
          <a:prstGeom prst="rect">
            <a:avLst/>
          </a:prstGeom>
          <a:noFill/>
        </p:spPr>
        <p:txBody>
          <a:bodyPr wrap="square" rtlCol="0">
            <a:spAutoFit/>
          </a:bodyPr>
          <a:lstStyle/>
          <a:p>
            <a:r>
              <a:rPr lang="en-US" b="1" dirty="0" err="1">
                <a:solidFill>
                  <a:srgbClr val="FF0000"/>
                </a:solidFill>
              </a:rPr>
              <a:t>Panh</a:t>
            </a:r>
            <a:r>
              <a:rPr lang="en-US" b="1" dirty="0">
                <a:solidFill>
                  <a:srgbClr val="FF0000"/>
                </a:solidFill>
              </a:rPr>
              <a:t> </a:t>
            </a:r>
            <a:r>
              <a:rPr lang="en-US" b="1" dirty="0" err="1">
                <a:solidFill>
                  <a:srgbClr val="FF0000"/>
                </a:solidFill>
              </a:rPr>
              <a:t>kẹp</a:t>
            </a:r>
            <a:endParaRPr lang="en-US" b="1" dirty="0">
              <a:solidFill>
                <a:srgbClr val="FF0000"/>
              </a:solidFill>
            </a:endParaRPr>
          </a:p>
        </p:txBody>
      </p:sp>
      <p:sp>
        <p:nvSpPr>
          <p:cNvPr id="25" name="TextBox 24"/>
          <p:cNvSpPr txBox="1"/>
          <p:nvPr/>
        </p:nvSpPr>
        <p:spPr>
          <a:xfrm>
            <a:off x="2894269" y="3777175"/>
            <a:ext cx="1551182" cy="646331"/>
          </a:xfrm>
          <a:prstGeom prst="rect">
            <a:avLst/>
          </a:prstGeom>
          <a:noFill/>
        </p:spPr>
        <p:txBody>
          <a:bodyPr wrap="square" rtlCol="0">
            <a:spAutoFit/>
          </a:bodyPr>
          <a:lstStyle/>
          <a:p>
            <a:r>
              <a:rPr lang="en-US" b="1" dirty="0" err="1">
                <a:solidFill>
                  <a:srgbClr val="FF0000"/>
                </a:solidFill>
              </a:rPr>
              <a:t>Vợt</a:t>
            </a:r>
            <a:r>
              <a:rPr lang="en-US" b="1" dirty="0">
                <a:solidFill>
                  <a:srgbClr val="FF0000"/>
                </a:solidFill>
              </a:rPr>
              <a:t> </a:t>
            </a:r>
            <a:r>
              <a:rPr lang="en-US" b="1" dirty="0" err="1">
                <a:solidFill>
                  <a:srgbClr val="FF0000"/>
                </a:solidFill>
              </a:rPr>
              <a:t>côn</a:t>
            </a:r>
            <a:r>
              <a:rPr lang="en-US" b="1" dirty="0">
                <a:solidFill>
                  <a:srgbClr val="FF0000"/>
                </a:solidFill>
              </a:rPr>
              <a:t> </a:t>
            </a:r>
            <a:r>
              <a:rPr lang="en-US" b="1" dirty="0" err="1">
                <a:solidFill>
                  <a:srgbClr val="FF0000"/>
                </a:solidFill>
              </a:rPr>
              <a:t>trùng</a:t>
            </a:r>
            <a:endParaRPr lang="en-US" b="1" dirty="0">
              <a:solidFill>
                <a:srgbClr val="FF0000"/>
              </a:solidFill>
            </a:endParaRPr>
          </a:p>
        </p:txBody>
      </p:sp>
      <p:sp>
        <p:nvSpPr>
          <p:cNvPr id="26" name="TextBox 25"/>
          <p:cNvSpPr txBox="1"/>
          <p:nvPr/>
        </p:nvSpPr>
        <p:spPr>
          <a:xfrm>
            <a:off x="5396139" y="3699502"/>
            <a:ext cx="1125040" cy="369332"/>
          </a:xfrm>
          <a:prstGeom prst="rect">
            <a:avLst/>
          </a:prstGeom>
          <a:noFill/>
        </p:spPr>
        <p:txBody>
          <a:bodyPr wrap="square" rtlCol="0">
            <a:spAutoFit/>
          </a:bodyPr>
          <a:lstStyle/>
          <a:p>
            <a:r>
              <a:rPr lang="en-US" b="1" dirty="0" err="1">
                <a:solidFill>
                  <a:srgbClr val="FF0000"/>
                </a:solidFill>
              </a:rPr>
              <a:t>Kính</a:t>
            </a:r>
            <a:r>
              <a:rPr lang="en-US" b="1" dirty="0">
                <a:solidFill>
                  <a:srgbClr val="FF0000"/>
                </a:solidFill>
              </a:rPr>
              <a:t> </a:t>
            </a:r>
            <a:r>
              <a:rPr lang="en-US" b="1" dirty="0" err="1">
                <a:solidFill>
                  <a:srgbClr val="FF0000"/>
                </a:solidFill>
              </a:rPr>
              <a:t>lúp</a:t>
            </a:r>
            <a:endParaRPr lang="en-US" b="1" dirty="0">
              <a:solidFill>
                <a:srgbClr val="FF0000"/>
              </a:solidFill>
            </a:endParaRPr>
          </a:p>
        </p:txBody>
      </p:sp>
      <p:sp>
        <p:nvSpPr>
          <p:cNvPr id="27" name="TextBox 26"/>
          <p:cNvSpPr txBox="1"/>
          <p:nvPr/>
        </p:nvSpPr>
        <p:spPr>
          <a:xfrm>
            <a:off x="7173961" y="3620948"/>
            <a:ext cx="1572374" cy="646331"/>
          </a:xfrm>
          <a:prstGeom prst="rect">
            <a:avLst/>
          </a:prstGeom>
          <a:noFill/>
        </p:spPr>
        <p:txBody>
          <a:bodyPr wrap="square" rtlCol="0">
            <a:spAutoFit/>
          </a:bodyPr>
          <a:lstStyle/>
          <a:p>
            <a:r>
              <a:rPr lang="en-US" b="1" dirty="0" err="1">
                <a:solidFill>
                  <a:srgbClr val="FF0000"/>
                </a:solidFill>
              </a:rPr>
              <a:t>Ống</a:t>
            </a:r>
            <a:r>
              <a:rPr lang="en-US" b="1" dirty="0">
                <a:solidFill>
                  <a:srgbClr val="FF0000"/>
                </a:solidFill>
              </a:rPr>
              <a:t> </a:t>
            </a:r>
            <a:r>
              <a:rPr lang="en-US" b="1" dirty="0" err="1">
                <a:solidFill>
                  <a:srgbClr val="FF0000"/>
                </a:solidFill>
              </a:rPr>
              <a:t>đựng</a:t>
            </a:r>
            <a:r>
              <a:rPr lang="en-US" b="1" dirty="0">
                <a:solidFill>
                  <a:srgbClr val="FF0000"/>
                </a:solidFill>
              </a:rPr>
              <a:t> </a:t>
            </a:r>
            <a:r>
              <a:rPr lang="en-US" b="1" dirty="0" err="1">
                <a:solidFill>
                  <a:srgbClr val="FF0000"/>
                </a:solidFill>
              </a:rPr>
              <a:t>mẫu</a:t>
            </a:r>
            <a:endParaRPr lang="en-US" b="1" dirty="0">
              <a:solidFill>
                <a:srgbClr val="FF0000"/>
              </a:solidFill>
            </a:endParaRPr>
          </a:p>
        </p:txBody>
      </p:sp>
      <p:sp>
        <p:nvSpPr>
          <p:cNvPr id="28" name="TextBox 27"/>
          <p:cNvSpPr txBox="1"/>
          <p:nvPr/>
        </p:nvSpPr>
        <p:spPr>
          <a:xfrm>
            <a:off x="7636871" y="5583639"/>
            <a:ext cx="1125040" cy="369332"/>
          </a:xfrm>
          <a:prstGeom prst="rect">
            <a:avLst/>
          </a:prstGeom>
          <a:noFill/>
        </p:spPr>
        <p:txBody>
          <a:bodyPr wrap="square" rtlCol="0">
            <a:spAutoFit/>
          </a:bodyPr>
          <a:lstStyle/>
          <a:p>
            <a:r>
              <a:rPr lang="en-US" b="1" dirty="0" err="1">
                <a:solidFill>
                  <a:srgbClr val="FF0000"/>
                </a:solidFill>
              </a:rPr>
              <a:t>Giấy</a:t>
            </a:r>
            <a:r>
              <a:rPr lang="en-US" b="1" dirty="0">
                <a:solidFill>
                  <a:srgbClr val="FF0000"/>
                </a:solidFill>
              </a:rPr>
              <a:t> </a:t>
            </a:r>
            <a:r>
              <a:rPr lang="en-US" b="1" dirty="0" err="1">
                <a:solidFill>
                  <a:srgbClr val="FF0000"/>
                </a:solidFill>
              </a:rPr>
              <a:t>bút</a:t>
            </a:r>
            <a:endParaRPr lang="en-US" b="1" dirty="0">
              <a:solidFill>
                <a:srgbClr val="FF0000"/>
              </a:solidFill>
            </a:endParaRPr>
          </a:p>
        </p:txBody>
      </p:sp>
    </p:spTree>
    <p:extLst>
      <p:ext uri="{BB962C8B-B14F-4D97-AF65-F5344CB8AC3E}">
        <p14:creationId xmlns:p14="http://schemas.microsoft.com/office/powerpoint/2010/main" val="20713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anim calcmode="lin" valueType="num">
                                      <p:cBhvr>
                                        <p:cTn id="13" dur="750" fill="hold"/>
                                        <p:tgtEl>
                                          <p:spTgt spid="13"/>
                                        </p:tgtEl>
                                        <p:attrNameLst>
                                          <p:attrName>ppt_x</p:attrName>
                                        </p:attrNameLst>
                                      </p:cBhvr>
                                      <p:tavLst>
                                        <p:tav tm="0">
                                          <p:val>
                                            <p:strVal val="#ppt_x"/>
                                          </p:val>
                                        </p:tav>
                                        <p:tav tm="100000">
                                          <p:val>
                                            <p:strVal val="#ppt_x"/>
                                          </p:val>
                                        </p:tav>
                                      </p:tavLst>
                                    </p:anim>
                                    <p:anim calcmode="lin" valueType="num">
                                      <p:cBhvr>
                                        <p:cTn id="14" dur="7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50"/>
                                        <p:tgtEl>
                                          <p:spTgt spid="6"/>
                                        </p:tgtEl>
                                      </p:cBhvr>
                                    </p:animEffect>
                                    <p:anim calcmode="lin" valueType="num">
                                      <p:cBhvr>
                                        <p:cTn id="25" dur="750" fill="hold"/>
                                        <p:tgtEl>
                                          <p:spTgt spid="6"/>
                                        </p:tgtEl>
                                        <p:attrNameLst>
                                          <p:attrName>ppt_x</p:attrName>
                                        </p:attrNameLst>
                                      </p:cBhvr>
                                      <p:tavLst>
                                        <p:tav tm="0">
                                          <p:val>
                                            <p:strVal val="#ppt_x"/>
                                          </p:val>
                                        </p:tav>
                                        <p:tav tm="100000">
                                          <p:val>
                                            <p:strVal val="#ppt_x"/>
                                          </p:val>
                                        </p:tav>
                                      </p:tavLst>
                                    </p:anim>
                                    <p:anim calcmode="lin" valueType="num">
                                      <p:cBhvr>
                                        <p:cTn id="26" dur="75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ppt_x</p:attrName>
                                        </p:attrNameLst>
                                      </p:cBhvr>
                                      <p:tavLst>
                                        <p:tav tm="0">
                                          <p:val>
                                            <p:strVal val="#ppt_x"/>
                                          </p:val>
                                        </p:tav>
                                        <p:tav tm="100000">
                                          <p:val>
                                            <p:strVal val="#ppt_x"/>
                                          </p:val>
                                        </p:tav>
                                      </p:tavLst>
                                    </p:anim>
                                    <p:anim calcmode="lin" valueType="num">
                                      <p:cBhvr>
                                        <p:cTn id="31"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750"/>
                                        <p:tgtEl>
                                          <p:spTgt spid="7"/>
                                        </p:tgtEl>
                                      </p:cBhvr>
                                    </p:animEffect>
                                    <p:anim calcmode="lin" valueType="num">
                                      <p:cBhvr>
                                        <p:cTn id="37" dur="750" fill="hold"/>
                                        <p:tgtEl>
                                          <p:spTgt spid="7"/>
                                        </p:tgtEl>
                                        <p:attrNameLst>
                                          <p:attrName>ppt_x</p:attrName>
                                        </p:attrNameLst>
                                      </p:cBhvr>
                                      <p:tavLst>
                                        <p:tav tm="0">
                                          <p:val>
                                            <p:strVal val="#ppt_x"/>
                                          </p:val>
                                        </p:tav>
                                        <p:tav tm="100000">
                                          <p:val>
                                            <p:strVal val="#ppt_x"/>
                                          </p:val>
                                        </p:tav>
                                      </p:tavLst>
                                    </p:anim>
                                    <p:anim calcmode="lin" valueType="num">
                                      <p:cBhvr>
                                        <p:cTn id="38" dur="75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750"/>
                                        <p:tgtEl>
                                          <p:spTgt spid="18"/>
                                        </p:tgtEl>
                                      </p:cBhvr>
                                    </p:animEffect>
                                    <p:anim calcmode="lin" valueType="num">
                                      <p:cBhvr>
                                        <p:cTn id="42" dur="750" fill="hold"/>
                                        <p:tgtEl>
                                          <p:spTgt spid="18"/>
                                        </p:tgtEl>
                                        <p:attrNameLst>
                                          <p:attrName>ppt_x</p:attrName>
                                        </p:attrNameLst>
                                      </p:cBhvr>
                                      <p:tavLst>
                                        <p:tav tm="0">
                                          <p:val>
                                            <p:strVal val="#ppt_x"/>
                                          </p:val>
                                        </p:tav>
                                        <p:tav tm="100000">
                                          <p:val>
                                            <p:strVal val="#ppt_x"/>
                                          </p:val>
                                        </p:tav>
                                      </p:tavLst>
                                    </p:anim>
                                    <p:anim calcmode="lin" valueType="num">
                                      <p:cBhvr>
                                        <p:cTn id="43"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750"/>
                                        <p:tgtEl>
                                          <p:spTgt spid="17"/>
                                        </p:tgtEl>
                                      </p:cBhvr>
                                    </p:animEffect>
                                    <p:anim calcmode="lin" valueType="num">
                                      <p:cBhvr>
                                        <p:cTn id="49" dur="750" fill="hold"/>
                                        <p:tgtEl>
                                          <p:spTgt spid="17"/>
                                        </p:tgtEl>
                                        <p:attrNameLst>
                                          <p:attrName>ppt_x</p:attrName>
                                        </p:attrNameLst>
                                      </p:cBhvr>
                                      <p:tavLst>
                                        <p:tav tm="0">
                                          <p:val>
                                            <p:strVal val="#ppt_x"/>
                                          </p:val>
                                        </p:tav>
                                        <p:tav tm="100000">
                                          <p:val>
                                            <p:strVal val="#ppt_x"/>
                                          </p:val>
                                        </p:tav>
                                      </p:tavLst>
                                    </p:anim>
                                    <p:anim calcmode="lin" valueType="num">
                                      <p:cBhvr>
                                        <p:cTn id="50" dur="75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750"/>
                                        <p:tgtEl>
                                          <p:spTgt spid="8"/>
                                        </p:tgtEl>
                                      </p:cBhvr>
                                    </p:animEffect>
                                    <p:anim calcmode="lin" valueType="num">
                                      <p:cBhvr>
                                        <p:cTn id="54" dur="750" fill="hold"/>
                                        <p:tgtEl>
                                          <p:spTgt spid="8"/>
                                        </p:tgtEl>
                                        <p:attrNameLst>
                                          <p:attrName>ppt_x</p:attrName>
                                        </p:attrNameLst>
                                      </p:cBhvr>
                                      <p:tavLst>
                                        <p:tav tm="0">
                                          <p:val>
                                            <p:strVal val="#ppt_x"/>
                                          </p:val>
                                        </p:tav>
                                        <p:tav tm="100000">
                                          <p:val>
                                            <p:strVal val="#ppt_x"/>
                                          </p:val>
                                        </p:tav>
                                      </p:tavLst>
                                    </p:anim>
                                    <p:anim calcmode="lin" valueType="num">
                                      <p:cBhvr>
                                        <p:cTn id="55"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50"/>
                                        <p:tgtEl>
                                          <p:spTgt spid="20"/>
                                        </p:tgtEl>
                                      </p:cBhvr>
                                    </p:animEffect>
                                    <p:anim calcmode="lin" valueType="num">
                                      <p:cBhvr>
                                        <p:cTn id="61" dur="750" fill="hold"/>
                                        <p:tgtEl>
                                          <p:spTgt spid="20"/>
                                        </p:tgtEl>
                                        <p:attrNameLst>
                                          <p:attrName>ppt_x</p:attrName>
                                        </p:attrNameLst>
                                      </p:cBhvr>
                                      <p:tavLst>
                                        <p:tav tm="0">
                                          <p:val>
                                            <p:strVal val="#ppt_x"/>
                                          </p:val>
                                        </p:tav>
                                        <p:tav tm="100000">
                                          <p:val>
                                            <p:strVal val="#ppt_x"/>
                                          </p:val>
                                        </p:tav>
                                      </p:tavLst>
                                    </p:anim>
                                    <p:anim calcmode="lin" valueType="num">
                                      <p:cBhvr>
                                        <p:cTn id="62" dur="750" fill="hold"/>
                                        <p:tgtEl>
                                          <p:spTgt spid="2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750"/>
                                        <p:tgtEl>
                                          <p:spTgt spid="9"/>
                                        </p:tgtEl>
                                      </p:cBhvr>
                                    </p:animEffect>
                                    <p:anim calcmode="lin" valueType="num">
                                      <p:cBhvr>
                                        <p:cTn id="66" dur="750" fill="hold"/>
                                        <p:tgtEl>
                                          <p:spTgt spid="9"/>
                                        </p:tgtEl>
                                        <p:attrNameLst>
                                          <p:attrName>ppt_x</p:attrName>
                                        </p:attrNameLst>
                                      </p:cBhvr>
                                      <p:tavLst>
                                        <p:tav tm="0">
                                          <p:val>
                                            <p:strVal val="#ppt_x"/>
                                          </p:val>
                                        </p:tav>
                                        <p:tav tm="100000">
                                          <p:val>
                                            <p:strVal val="#ppt_x"/>
                                          </p:val>
                                        </p:tav>
                                      </p:tavLst>
                                    </p:anim>
                                    <p:anim calcmode="lin" valueType="num">
                                      <p:cBhvr>
                                        <p:cTn id="67"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750"/>
                                        <p:tgtEl>
                                          <p:spTgt spid="16"/>
                                        </p:tgtEl>
                                      </p:cBhvr>
                                    </p:animEffect>
                                    <p:anim calcmode="lin" valueType="num">
                                      <p:cBhvr>
                                        <p:cTn id="73" dur="750" fill="hold"/>
                                        <p:tgtEl>
                                          <p:spTgt spid="16"/>
                                        </p:tgtEl>
                                        <p:attrNameLst>
                                          <p:attrName>ppt_x</p:attrName>
                                        </p:attrNameLst>
                                      </p:cBhvr>
                                      <p:tavLst>
                                        <p:tav tm="0">
                                          <p:val>
                                            <p:strVal val="#ppt_x"/>
                                          </p:val>
                                        </p:tav>
                                        <p:tav tm="100000">
                                          <p:val>
                                            <p:strVal val="#ppt_x"/>
                                          </p:val>
                                        </p:tav>
                                      </p:tavLst>
                                    </p:anim>
                                    <p:anim calcmode="lin" valueType="num">
                                      <p:cBhvr>
                                        <p:cTn id="74" dur="75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750"/>
                                        <p:tgtEl>
                                          <p:spTgt spid="10"/>
                                        </p:tgtEl>
                                      </p:cBhvr>
                                    </p:animEffect>
                                    <p:anim calcmode="lin" valueType="num">
                                      <p:cBhvr>
                                        <p:cTn id="78" dur="750" fill="hold"/>
                                        <p:tgtEl>
                                          <p:spTgt spid="10"/>
                                        </p:tgtEl>
                                        <p:attrNameLst>
                                          <p:attrName>ppt_x</p:attrName>
                                        </p:attrNameLst>
                                      </p:cBhvr>
                                      <p:tavLst>
                                        <p:tav tm="0">
                                          <p:val>
                                            <p:strVal val="#ppt_x"/>
                                          </p:val>
                                        </p:tav>
                                        <p:tav tm="100000">
                                          <p:val>
                                            <p:strVal val="#ppt_x"/>
                                          </p:val>
                                        </p:tav>
                                      </p:tavLst>
                                    </p:anim>
                                    <p:anim calcmode="lin" valueType="num">
                                      <p:cBhvr>
                                        <p:cTn id="7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750"/>
                                        <p:tgtEl>
                                          <p:spTgt spid="15"/>
                                        </p:tgtEl>
                                      </p:cBhvr>
                                    </p:animEffect>
                                    <p:anim calcmode="lin" valueType="num">
                                      <p:cBhvr>
                                        <p:cTn id="85" dur="750" fill="hold"/>
                                        <p:tgtEl>
                                          <p:spTgt spid="15"/>
                                        </p:tgtEl>
                                        <p:attrNameLst>
                                          <p:attrName>ppt_x</p:attrName>
                                        </p:attrNameLst>
                                      </p:cBhvr>
                                      <p:tavLst>
                                        <p:tav tm="0">
                                          <p:val>
                                            <p:strVal val="#ppt_x"/>
                                          </p:val>
                                        </p:tav>
                                        <p:tav tm="100000">
                                          <p:val>
                                            <p:strVal val="#ppt_x"/>
                                          </p:val>
                                        </p:tav>
                                      </p:tavLst>
                                    </p:anim>
                                    <p:anim calcmode="lin" valueType="num">
                                      <p:cBhvr>
                                        <p:cTn id="86" dur="750" fill="hold"/>
                                        <p:tgtEl>
                                          <p:spTgt spid="15"/>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750"/>
                                        <p:tgtEl>
                                          <p:spTgt spid="11"/>
                                        </p:tgtEl>
                                      </p:cBhvr>
                                    </p:animEffect>
                                    <p:anim calcmode="lin" valueType="num">
                                      <p:cBhvr>
                                        <p:cTn id="90" dur="750" fill="hold"/>
                                        <p:tgtEl>
                                          <p:spTgt spid="11"/>
                                        </p:tgtEl>
                                        <p:attrNameLst>
                                          <p:attrName>ppt_x</p:attrName>
                                        </p:attrNameLst>
                                      </p:cBhvr>
                                      <p:tavLst>
                                        <p:tav tm="0">
                                          <p:val>
                                            <p:strVal val="#ppt_x"/>
                                          </p:val>
                                        </p:tav>
                                        <p:tav tm="100000">
                                          <p:val>
                                            <p:strVal val="#ppt_x"/>
                                          </p:val>
                                        </p:tav>
                                      </p:tavLst>
                                    </p:anim>
                                    <p:anim calcmode="lin" valueType="num">
                                      <p:cBhvr>
                                        <p:cTn id="91"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750"/>
                                        <p:tgtEl>
                                          <p:spTgt spid="14"/>
                                        </p:tgtEl>
                                      </p:cBhvr>
                                    </p:animEffect>
                                    <p:anim calcmode="lin" valueType="num">
                                      <p:cBhvr>
                                        <p:cTn id="97" dur="750" fill="hold"/>
                                        <p:tgtEl>
                                          <p:spTgt spid="14"/>
                                        </p:tgtEl>
                                        <p:attrNameLst>
                                          <p:attrName>ppt_x</p:attrName>
                                        </p:attrNameLst>
                                      </p:cBhvr>
                                      <p:tavLst>
                                        <p:tav tm="0">
                                          <p:val>
                                            <p:strVal val="#ppt_x"/>
                                          </p:val>
                                        </p:tav>
                                        <p:tav tm="100000">
                                          <p:val>
                                            <p:strVal val="#ppt_x"/>
                                          </p:val>
                                        </p:tav>
                                      </p:tavLst>
                                    </p:anim>
                                    <p:anim calcmode="lin" valueType="num">
                                      <p:cBhvr>
                                        <p:cTn id="98" dur="750" fill="hold"/>
                                        <p:tgtEl>
                                          <p:spTgt spid="14"/>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750"/>
                                        <p:tgtEl>
                                          <p:spTgt spid="12"/>
                                        </p:tgtEl>
                                      </p:cBhvr>
                                    </p:animEffect>
                                    <p:anim calcmode="lin" valueType="num">
                                      <p:cBhvr>
                                        <p:cTn id="102" dur="750" fill="hold"/>
                                        <p:tgtEl>
                                          <p:spTgt spid="12"/>
                                        </p:tgtEl>
                                        <p:attrNameLst>
                                          <p:attrName>ppt_x</p:attrName>
                                        </p:attrNameLst>
                                      </p:cBhvr>
                                      <p:tavLst>
                                        <p:tav tm="0">
                                          <p:val>
                                            <p:strVal val="#ppt_x"/>
                                          </p:val>
                                        </p:tav>
                                        <p:tav tm="100000">
                                          <p:val>
                                            <p:strVal val="#ppt_x"/>
                                          </p:val>
                                        </p:tav>
                                      </p:tavLst>
                                    </p:anim>
                                    <p:anim calcmode="lin" valueType="num">
                                      <p:cBhvr>
                                        <p:cTn id="103"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750"/>
                                        <p:tgtEl>
                                          <p:spTgt spid="13"/>
                                        </p:tgtEl>
                                        <p:attrNameLst>
                                          <p:attrName>ppt_w</p:attrName>
                                        </p:attrNameLst>
                                      </p:cBhvr>
                                      <p:tavLst>
                                        <p:tav tm="0">
                                          <p:val>
                                            <p:strVal val="ppt_w"/>
                                          </p:val>
                                        </p:tav>
                                        <p:tav tm="100000">
                                          <p:val>
                                            <p:fltVal val="0"/>
                                          </p:val>
                                        </p:tav>
                                      </p:tavLst>
                                    </p:anim>
                                    <p:anim calcmode="lin" valueType="num">
                                      <p:cBhvr>
                                        <p:cTn id="108" dur="750"/>
                                        <p:tgtEl>
                                          <p:spTgt spid="13"/>
                                        </p:tgtEl>
                                        <p:attrNameLst>
                                          <p:attrName>ppt_h</p:attrName>
                                        </p:attrNameLst>
                                      </p:cBhvr>
                                      <p:tavLst>
                                        <p:tav tm="0">
                                          <p:val>
                                            <p:strVal val="ppt_h"/>
                                          </p:val>
                                        </p:tav>
                                        <p:tav tm="100000">
                                          <p:val>
                                            <p:fltVal val="0"/>
                                          </p:val>
                                        </p:tav>
                                      </p:tavLst>
                                    </p:anim>
                                    <p:animEffect transition="out" filter="fade">
                                      <p:cBhvr>
                                        <p:cTn id="109" dur="750"/>
                                        <p:tgtEl>
                                          <p:spTgt spid="13"/>
                                        </p:tgtEl>
                                      </p:cBhvr>
                                    </p:animEffect>
                                    <p:set>
                                      <p:cBhvr>
                                        <p:cTn id="110" dur="1" fill="hold">
                                          <p:stCondLst>
                                            <p:cond delay="749"/>
                                          </p:stCondLst>
                                        </p:cTn>
                                        <p:tgtEl>
                                          <p:spTgt spid="13"/>
                                        </p:tgtEl>
                                        <p:attrNameLst>
                                          <p:attrName>style.visibility</p:attrName>
                                        </p:attrNameLst>
                                      </p:cBhvr>
                                      <p:to>
                                        <p:strVal val="hidden"/>
                                      </p:to>
                                    </p:set>
                                  </p:childTnLst>
                                </p:cTn>
                              </p:par>
                              <p:par>
                                <p:cTn id="111" presetID="53" presetClass="exit" presetSubtype="32" fill="hold" grpId="1" nodeType="withEffect">
                                  <p:stCondLst>
                                    <p:cond delay="0"/>
                                  </p:stCondLst>
                                  <p:childTnLst>
                                    <p:anim calcmode="lin" valueType="num">
                                      <p:cBhvr>
                                        <p:cTn id="112" dur="750"/>
                                        <p:tgtEl>
                                          <p:spTgt spid="19"/>
                                        </p:tgtEl>
                                        <p:attrNameLst>
                                          <p:attrName>ppt_w</p:attrName>
                                        </p:attrNameLst>
                                      </p:cBhvr>
                                      <p:tavLst>
                                        <p:tav tm="0">
                                          <p:val>
                                            <p:strVal val="ppt_w"/>
                                          </p:val>
                                        </p:tav>
                                        <p:tav tm="100000">
                                          <p:val>
                                            <p:fltVal val="0"/>
                                          </p:val>
                                        </p:tav>
                                      </p:tavLst>
                                    </p:anim>
                                    <p:anim calcmode="lin" valueType="num">
                                      <p:cBhvr>
                                        <p:cTn id="113" dur="750"/>
                                        <p:tgtEl>
                                          <p:spTgt spid="19"/>
                                        </p:tgtEl>
                                        <p:attrNameLst>
                                          <p:attrName>ppt_h</p:attrName>
                                        </p:attrNameLst>
                                      </p:cBhvr>
                                      <p:tavLst>
                                        <p:tav tm="0">
                                          <p:val>
                                            <p:strVal val="ppt_h"/>
                                          </p:val>
                                        </p:tav>
                                        <p:tav tm="100000">
                                          <p:val>
                                            <p:fltVal val="0"/>
                                          </p:val>
                                        </p:tav>
                                      </p:tavLst>
                                    </p:anim>
                                    <p:animEffect transition="out" filter="fade">
                                      <p:cBhvr>
                                        <p:cTn id="114" dur="750"/>
                                        <p:tgtEl>
                                          <p:spTgt spid="19"/>
                                        </p:tgtEl>
                                      </p:cBhvr>
                                    </p:animEffect>
                                    <p:set>
                                      <p:cBhvr>
                                        <p:cTn id="115" dur="1" fill="hold">
                                          <p:stCondLst>
                                            <p:cond delay="749"/>
                                          </p:stCondLst>
                                        </p:cTn>
                                        <p:tgtEl>
                                          <p:spTgt spid="19"/>
                                        </p:tgtEl>
                                        <p:attrNameLst>
                                          <p:attrName>style.visibility</p:attrName>
                                        </p:attrNameLst>
                                      </p:cBhvr>
                                      <p:to>
                                        <p:strVal val="hidden"/>
                                      </p:to>
                                    </p:set>
                                  </p:childTnLst>
                                </p:cTn>
                              </p:par>
                              <p:par>
                                <p:cTn id="116" presetID="53" presetClass="exit" presetSubtype="32" fill="hold" grpId="1" nodeType="withEffect">
                                  <p:stCondLst>
                                    <p:cond delay="0"/>
                                  </p:stCondLst>
                                  <p:childTnLst>
                                    <p:anim calcmode="lin" valueType="num">
                                      <p:cBhvr>
                                        <p:cTn id="117" dur="750"/>
                                        <p:tgtEl>
                                          <p:spTgt spid="18"/>
                                        </p:tgtEl>
                                        <p:attrNameLst>
                                          <p:attrName>ppt_w</p:attrName>
                                        </p:attrNameLst>
                                      </p:cBhvr>
                                      <p:tavLst>
                                        <p:tav tm="0">
                                          <p:val>
                                            <p:strVal val="ppt_w"/>
                                          </p:val>
                                        </p:tav>
                                        <p:tav tm="100000">
                                          <p:val>
                                            <p:fltVal val="0"/>
                                          </p:val>
                                        </p:tav>
                                      </p:tavLst>
                                    </p:anim>
                                    <p:anim calcmode="lin" valueType="num">
                                      <p:cBhvr>
                                        <p:cTn id="118" dur="750"/>
                                        <p:tgtEl>
                                          <p:spTgt spid="18"/>
                                        </p:tgtEl>
                                        <p:attrNameLst>
                                          <p:attrName>ppt_h</p:attrName>
                                        </p:attrNameLst>
                                      </p:cBhvr>
                                      <p:tavLst>
                                        <p:tav tm="0">
                                          <p:val>
                                            <p:strVal val="ppt_h"/>
                                          </p:val>
                                        </p:tav>
                                        <p:tav tm="100000">
                                          <p:val>
                                            <p:fltVal val="0"/>
                                          </p:val>
                                        </p:tav>
                                      </p:tavLst>
                                    </p:anim>
                                    <p:animEffect transition="out" filter="fade">
                                      <p:cBhvr>
                                        <p:cTn id="119" dur="750"/>
                                        <p:tgtEl>
                                          <p:spTgt spid="18"/>
                                        </p:tgtEl>
                                      </p:cBhvr>
                                    </p:animEffect>
                                    <p:set>
                                      <p:cBhvr>
                                        <p:cTn id="120" dur="1" fill="hold">
                                          <p:stCondLst>
                                            <p:cond delay="749"/>
                                          </p:stCondLst>
                                        </p:cTn>
                                        <p:tgtEl>
                                          <p:spTgt spid="18"/>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750"/>
                                        <p:tgtEl>
                                          <p:spTgt spid="17"/>
                                        </p:tgtEl>
                                        <p:attrNameLst>
                                          <p:attrName>ppt_w</p:attrName>
                                        </p:attrNameLst>
                                      </p:cBhvr>
                                      <p:tavLst>
                                        <p:tav tm="0">
                                          <p:val>
                                            <p:strVal val="ppt_w"/>
                                          </p:val>
                                        </p:tav>
                                        <p:tav tm="100000">
                                          <p:val>
                                            <p:fltVal val="0"/>
                                          </p:val>
                                        </p:tav>
                                      </p:tavLst>
                                    </p:anim>
                                    <p:anim calcmode="lin" valueType="num">
                                      <p:cBhvr>
                                        <p:cTn id="123" dur="750"/>
                                        <p:tgtEl>
                                          <p:spTgt spid="17"/>
                                        </p:tgtEl>
                                        <p:attrNameLst>
                                          <p:attrName>ppt_h</p:attrName>
                                        </p:attrNameLst>
                                      </p:cBhvr>
                                      <p:tavLst>
                                        <p:tav tm="0">
                                          <p:val>
                                            <p:strVal val="ppt_h"/>
                                          </p:val>
                                        </p:tav>
                                        <p:tav tm="100000">
                                          <p:val>
                                            <p:fltVal val="0"/>
                                          </p:val>
                                        </p:tav>
                                      </p:tavLst>
                                    </p:anim>
                                    <p:animEffect transition="out" filter="fade">
                                      <p:cBhvr>
                                        <p:cTn id="124" dur="750"/>
                                        <p:tgtEl>
                                          <p:spTgt spid="17"/>
                                        </p:tgtEl>
                                      </p:cBhvr>
                                    </p:animEffect>
                                    <p:set>
                                      <p:cBhvr>
                                        <p:cTn id="125" dur="1" fill="hold">
                                          <p:stCondLst>
                                            <p:cond delay="749"/>
                                          </p:stCondLst>
                                        </p:cTn>
                                        <p:tgtEl>
                                          <p:spTgt spid="17"/>
                                        </p:tgtEl>
                                        <p:attrNameLst>
                                          <p:attrName>style.visibility</p:attrName>
                                        </p:attrNameLst>
                                      </p:cBhvr>
                                      <p:to>
                                        <p:strVal val="hidden"/>
                                      </p:to>
                                    </p:set>
                                  </p:childTnLst>
                                </p:cTn>
                              </p:par>
                              <p:par>
                                <p:cTn id="126" presetID="53" presetClass="exit" presetSubtype="32" fill="hold" grpId="1" nodeType="withEffect">
                                  <p:stCondLst>
                                    <p:cond delay="0"/>
                                  </p:stCondLst>
                                  <p:childTnLst>
                                    <p:anim calcmode="lin" valueType="num">
                                      <p:cBhvr>
                                        <p:cTn id="127" dur="750"/>
                                        <p:tgtEl>
                                          <p:spTgt spid="20"/>
                                        </p:tgtEl>
                                        <p:attrNameLst>
                                          <p:attrName>ppt_w</p:attrName>
                                        </p:attrNameLst>
                                      </p:cBhvr>
                                      <p:tavLst>
                                        <p:tav tm="0">
                                          <p:val>
                                            <p:strVal val="ppt_w"/>
                                          </p:val>
                                        </p:tav>
                                        <p:tav tm="100000">
                                          <p:val>
                                            <p:fltVal val="0"/>
                                          </p:val>
                                        </p:tav>
                                      </p:tavLst>
                                    </p:anim>
                                    <p:anim calcmode="lin" valueType="num">
                                      <p:cBhvr>
                                        <p:cTn id="128" dur="750"/>
                                        <p:tgtEl>
                                          <p:spTgt spid="20"/>
                                        </p:tgtEl>
                                        <p:attrNameLst>
                                          <p:attrName>ppt_h</p:attrName>
                                        </p:attrNameLst>
                                      </p:cBhvr>
                                      <p:tavLst>
                                        <p:tav tm="0">
                                          <p:val>
                                            <p:strVal val="ppt_h"/>
                                          </p:val>
                                        </p:tav>
                                        <p:tav tm="100000">
                                          <p:val>
                                            <p:fltVal val="0"/>
                                          </p:val>
                                        </p:tav>
                                      </p:tavLst>
                                    </p:anim>
                                    <p:animEffect transition="out" filter="fade">
                                      <p:cBhvr>
                                        <p:cTn id="129" dur="750"/>
                                        <p:tgtEl>
                                          <p:spTgt spid="20"/>
                                        </p:tgtEl>
                                      </p:cBhvr>
                                    </p:animEffect>
                                    <p:set>
                                      <p:cBhvr>
                                        <p:cTn id="130" dur="1" fill="hold">
                                          <p:stCondLst>
                                            <p:cond delay="749"/>
                                          </p:stCondLst>
                                        </p:cTn>
                                        <p:tgtEl>
                                          <p:spTgt spid="20"/>
                                        </p:tgtEl>
                                        <p:attrNameLst>
                                          <p:attrName>style.visibility</p:attrName>
                                        </p:attrNameLst>
                                      </p:cBhvr>
                                      <p:to>
                                        <p:strVal val="hidden"/>
                                      </p:to>
                                    </p:set>
                                  </p:childTnLst>
                                </p:cTn>
                              </p:par>
                              <p:par>
                                <p:cTn id="131" presetID="53" presetClass="exit" presetSubtype="32" fill="hold" grpId="1" nodeType="withEffect">
                                  <p:stCondLst>
                                    <p:cond delay="0"/>
                                  </p:stCondLst>
                                  <p:childTnLst>
                                    <p:anim calcmode="lin" valueType="num">
                                      <p:cBhvr>
                                        <p:cTn id="132" dur="750"/>
                                        <p:tgtEl>
                                          <p:spTgt spid="16"/>
                                        </p:tgtEl>
                                        <p:attrNameLst>
                                          <p:attrName>ppt_w</p:attrName>
                                        </p:attrNameLst>
                                      </p:cBhvr>
                                      <p:tavLst>
                                        <p:tav tm="0">
                                          <p:val>
                                            <p:strVal val="ppt_w"/>
                                          </p:val>
                                        </p:tav>
                                        <p:tav tm="100000">
                                          <p:val>
                                            <p:fltVal val="0"/>
                                          </p:val>
                                        </p:tav>
                                      </p:tavLst>
                                    </p:anim>
                                    <p:anim calcmode="lin" valueType="num">
                                      <p:cBhvr>
                                        <p:cTn id="133" dur="750"/>
                                        <p:tgtEl>
                                          <p:spTgt spid="16"/>
                                        </p:tgtEl>
                                        <p:attrNameLst>
                                          <p:attrName>ppt_h</p:attrName>
                                        </p:attrNameLst>
                                      </p:cBhvr>
                                      <p:tavLst>
                                        <p:tav tm="0">
                                          <p:val>
                                            <p:strVal val="ppt_h"/>
                                          </p:val>
                                        </p:tav>
                                        <p:tav tm="100000">
                                          <p:val>
                                            <p:fltVal val="0"/>
                                          </p:val>
                                        </p:tav>
                                      </p:tavLst>
                                    </p:anim>
                                    <p:animEffect transition="out" filter="fade">
                                      <p:cBhvr>
                                        <p:cTn id="134" dur="750"/>
                                        <p:tgtEl>
                                          <p:spTgt spid="16"/>
                                        </p:tgtEl>
                                      </p:cBhvr>
                                    </p:animEffect>
                                    <p:set>
                                      <p:cBhvr>
                                        <p:cTn id="135" dur="1" fill="hold">
                                          <p:stCondLst>
                                            <p:cond delay="749"/>
                                          </p:stCondLst>
                                        </p:cTn>
                                        <p:tgtEl>
                                          <p:spTgt spid="16"/>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750"/>
                                        <p:tgtEl>
                                          <p:spTgt spid="15"/>
                                        </p:tgtEl>
                                        <p:attrNameLst>
                                          <p:attrName>ppt_w</p:attrName>
                                        </p:attrNameLst>
                                      </p:cBhvr>
                                      <p:tavLst>
                                        <p:tav tm="0">
                                          <p:val>
                                            <p:strVal val="ppt_w"/>
                                          </p:val>
                                        </p:tav>
                                        <p:tav tm="100000">
                                          <p:val>
                                            <p:fltVal val="0"/>
                                          </p:val>
                                        </p:tav>
                                      </p:tavLst>
                                    </p:anim>
                                    <p:anim calcmode="lin" valueType="num">
                                      <p:cBhvr>
                                        <p:cTn id="138" dur="750"/>
                                        <p:tgtEl>
                                          <p:spTgt spid="15"/>
                                        </p:tgtEl>
                                        <p:attrNameLst>
                                          <p:attrName>ppt_h</p:attrName>
                                        </p:attrNameLst>
                                      </p:cBhvr>
                                      <p:tavLst>
                                        <p:tav tm="0">
                                          <p:val>
                                            <p:strVal val="ppt_h"/>
                                          </p:val>
                                        </p:tav>
                                        <p:tav tm="100000">
                                          <p:val>
                                            <p:fltVal val="0"/>
                                          </p:val>
                                        </p:tav>
                                      </p:tavLst>
                                    </p:anim>
                                    <p:animEffect transition="out" filter="fade">
                                      <p:cBhvr>
                                        <p:cTn id="139" dur="750"/>
                                        <p:tgtEl>
                                          <p:spTgt spid="15"/>
                                        </p:tgtEl>
                                      </p:cBhvr>
                                    </p:animEffect>
                                    <p:set>
                                      <p:cBhvr>
                                        <p:cTn id="140" dur="1" fill="hold">
                                          <p:stCondLst>
                                            <p:cond delay="749"/>
                                          </p:stCondLst>
                                        </p:cTn>
                                        <p:tgtEl>
                                          <p:spTgt spid="15"/>
                                        </p:tgtEl>
                                        <p:attrNameLst>
                                          <p:attrName>style.visibility</p:attrName>
                                        </p:attrNameLst>
                                      </p:cBhvr>
                                      <p:to>
                                        <p:strVal val="hidden"/>
                                      </p:to>
                                    </p:set>
                                  </p:childTnLst>
                                </p:cTn>
                              </p:par>
                              <p:par>
                                <p:cTn id="141" presetID="53" presetClass="exit" presetSubtype="32" fill="hold" grpId="1" nodeType="withEffect">
                                  <p:stCondLst>
                                    <p:cond delay="0"/>
                                  </p:stCondLst>
                                  <p:childTnLst>
                                    <p:anim calcmode="lin" valueType="num">
                                      <p:cBhvr>
                                        <p:cTn id="142" dur="750"/>
                                        <p:tgtEl>
                                          <p:spTgt spid="14"/>
                                        </p:tgtEl>
                                        <p:attrNameLst>
                                          <p:attrName>ppt_w</p:attrName>
                                        </p:attrNameLst>
                                      </p:cBhvr>
                                      <p:tavLst>
                                        <p:tav tm="0">
                                          <p:val>
                                            <p:strVal val="ppt_w"/>
                                          </p:val>
                                        </p:tav>
                                        <p:tav tm="100000">
                                          <p:val>
                                            <p:fltVal val="0"/>
                                          </p:val>
                                        </p:tav>
                                      </p:tavLst>
                                    </p:anim>
                                    <p:anim calcmode="lin" valueType="num">
                                      <p:cBhvr>
                                        <p:cTn id="143" dur="750"/>
                                        <p:tgtEl>
                                          <p:spTgt spid="14"/>
                                        </p:tgtEl>
                                        <p:attrNameLst>
                                          <p:attrName>ppt_h</p:attrName>
                                        </p:attrNameLst>
                                      </p:cBhvr>
                                      <p:tavLst>
                                        <p:tav tm="0">
                                          <p:val>
                                            <p:strVal val="ppt_h"/>
                                          </p:val>
                                        </p:tav>
                                        <p:tav tm="100000">
                                          <p:val>
                                            <p:fltVal val="0"/>
                                          </p:val>
                                        </p:tav>
                                      </p:tavLst>
                                    </p:anim>
                                    <p:animEffect transition="out" filter="fade">
                                      <p:cBhvr>
                                        <p:cTn id="144" dur="750"/>
                                        <p:tgtEl>
                                          <p:spTgt spid="14"/>
                                        </p:tgtEl>
                                      </p:cBhvr>
                                    </p:animEffect>
                                    <p:set>
                                      <p:cBhvr>
                                        <p:cTn id="145" dur="1" fill="hold">
                                          <p:stCondLst>
                                            <p:cond delay="749"/>
                                          </p:stCondLst>
                                        </p:cTn>
                                        <p:tgtEl>
                                          <p:spTgt spid="14"/>
                                        </p:tgtEl>
                                        <p:attrNameLst>
                                          <p:attrName>style.visibility</p:attrName>
                                        </p:attrNameLst>
                                      </p:cBhvr>
                                      <p:to>
                                        <p:strVal val="hidden"/>
                                      </p:to>
                                    </p:set>
                                  </p:childTnLst>
                                </p:cTn>
                              </p:par>
                              <p:par>
                                <p:cTn id="146" presetID="16" presetClass="entr" presetSubtype="21" fill="hold" grpId="0" nodeType="withEffect">
                                  <p:stCondLst>
                                    <p:cond delay="0"/>
                                  </p:stCondLst>
                                  <p:childTnLst>
                                    <p:set>
                                      <p:cBhvr>
                                        <p:cTn id="147" dur="1" fill="hold">
                                          <p:stCondLst>
                                            <p:cond delay="0"/>
                                          </p:stCondLst>
                                        </p:cTn>
                                        <p:tgtEl>
                                          <p:spTgt spid="21"/>
                                        </p:tgtEl>
                                        <p:attrNameLst>
                                          <p:attrName>style.visibility</p:attrName>
                                        </p:attrNameLst>
                                      </p:cBhvr>
                                      <p:to>
                                        <p:strVal val="visible"/>
                                      </p:to>
                                    </p:set>
                                    <p:animEffect transition="in" filter="barn(inVertical)">
                                      <p:cBhvr>
                                        <p:cTn id="148" dur="750"/>
                                        <p:tgtEl>
                                          <p:spTgt spid="21"/>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22"/>
                                        </p:tgtEl>
                                        <p:attrNameLst>
                                          <p:attrName>style.visibility</p:attrName>
                                        </p:attrNameLst>
                                      </p:cBhvr>
                                      <p:to>
                                        <p:strVal val="visible"/>
                                      </p:to>
                                    </p:set>
                                    <p:animEffect transition="in" filter="barn(inVertical)">
                                      <p:cBhvr>
                                        <p:cTn id="151" dur="750"/>
                                        <p:tgtEl>
                                          <p:spTgt spid="22"/>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23"/>
                                        </p:tgtEl>
                                        <p:attrNameLst>
                                          <p:attrName>style.visibility</p:attrName>
                                        </p:attrNameLst>
                                      </p:cBhvr>
                                      <p:to>
                                        <p:strVal val="visible"/>
                                      </p:to>
                                    </p:set>
                                    <p:animEffect transition="in" filter="barn(inVertical)">
                                      <p:cBhvr>
                                        <p:cTn id="154" dur="750"/>
                                        <p:tgtEl>
                                          <p:spTgt spid="23"/>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barn(inVertical)">
                                      <p:cBhvr>
                                        <p:cTn id="157" dur="750"/>
                                        <p:tgtEl>
                                          <p:spTgt spid="24"/>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barn(inVertical)">
                                      <p:cBhvr>
                                        <p:cTn id="160" dur="750"/>
                                        <p:tgtEl>
                                          <p:spTgt spid="25"/>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barn(inVertical)">
                                      <p:cBhvr>
                                        <p:cTn id="163" dur="750"/>
                                        <p:tgtEl>
                                          <p:spTgt spid="26"/>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27"/>
                                        </p:tgtEl>
                                        <p:attrNameLst>
                                          <p:attrName>style.visibility</p:attrName>
                                        </p:attrNameLst>
                                      </p:cBhvr>
                                      <p:to>
                                        <p:strVal val="visible"/>
                                      </p:to>
                                    </p:set>
                                    <p:animEffect transition="in" filter="barn(inVertical)">
                                      <p:cBhvr>
                                        <p:cTn id="166" dur="750"/>
                                        <p:tgtEl>
                                          <p:spTgt spid="27"/>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barn(inVertical)">
                                      <p:cBhvr>
                                        <p:cTn id="169"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2" grpId="0"/>
      <p:bldP spid="23" grpId="0"/>
      <p:bldP spid="24" grpId="0"/>
      <p:bldP spid="25"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9191" y="211517"/>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a:t>
            </a:r>
            <a:r>
              <a:rPr lang="en-US" sz="2100" b="1" smtClean="0">
                <a:latin typeface="Tahoma" panose="020B0604030504040204" pitchFamily="34" charset="0"/>
                <a:ea typeface="Tahoma" panose="020B0604030504040204" pitchFamily="34" charset="0"/>
                <a:cs typeface="Tahoma" panose="020B0604030504040204" pitchFamily="34" charset="0"/>
              </a:rPr>
              <a:t>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sp>
        <p:nvSpPr>
          <p:cNvPr id="5" name="AutoShape 3"/>
          <p:cNvSpPr>
            <a:spLocks noChangeArrowheads="1"/>
          </p:cNvSpPr>
          <p:nvPr/>
        </p:nvSpPr>
        <p:spPr bwMode="auto">
          <a:xfrm rot="21375255">
            <a:off x="1469668" y="2102620"/>
            <a:ext cx="6176901" cy="3881364"/>
          </a:xfrm>
          <a:prstGeom prst="cloudCallout">
            <a:avLst>
              <a:gd name="adj1" fmla="val 11295"/>
              <a:gd name="adj2" fmla="val 86806"/>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just">
              <a:defRPr/>
            </a:pPr>
            <a:r>
              <a:rPr lang="en-US" sz="3600" b="1" i="1" smtClean="0">
                <a:solidFill>
                  <a:srgbClr val="FF0000"/>
                </a:solidFill>
                <a:latin typeface="Arial" pitchFamily="34" charset="0"/>
                <a:cs typeface="Arial" pitchFamily="34" charset="0"/>
              </a:rPr>
              <a:t>Cho học sinh nêu những yêu cầu cơ bản khi tham quan thiên nhiên ( sgk có)</a:t>
            </a:r>
            <a:endParaRPr lang="en-US" sz="3600" b="1" i="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987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6"/>
          <p:cNvSpPr>
            <a:spLocks noChangeArrowheads="1"/>
          </p:cNvSpPr>
          <p:nvPr/>
        </p:nvSpPr>
        <p:spPr bwMode="auto">
          <a:xfrm>
            <a:off x="1295400" y="1219200"/>
            <a:ext cx="5860150" cy="5142954"/>
          </a:xfrm>
          <a:prstGeom prst="cloudCallout">
            <a:avLst>
              <a:gd name="adj1" fmla="val 49505"/>
              <a:gd name="adj2" fmla="val 26745"/>
            </a:avLst>
          </a:prstGeom>
          <a:solidFill>
            <a:schemeClr val="bg2">
              <a:lumMod val="20000"/>
              <a:lumOff val="80000"/>
            </a:schemeClr>
          </a:solidFill>
          <a:ln w="12700">
            <a:solidFill>
              <a:srgbClr val="FF33CC"/>
            </a:solidFill>
            <a:round/>
            <a:headEnd/>
            <a:tailEnd/>
          </a:ln>
        </p:spPr>
        <p:txBody>
          <a:bodyPr/>
          <a:lstStyle/>
          <a:p>
            <a:pPr algn="just"/>
            <a:r>
              <a:rPr lang="en-US" sz="3200" smtClean="0">
                <a:solidFill>
                  <a:srgbClr val="0000FF"/>
                </a:solidFill>
                <a:latin typeface="Times New Roman" pitchFamily="18" charset="0"/>
                <a:cs typeface="Times New Roman" pitchFamily="18" charset="0"/>
              </a:rPr>
              <a:t>  </a:t>
            </a:r>
          </a:p>
          <a:p>
            <a:pPr algn="ctr"/>
            <a:r>
              <a:rPr lang="en-US" sz="3200">
                <a:solidFill>
                  <a:srgbClr val="0000FF"/>
                </a:solidFill>
                <a:latin typeface="Times New Roman" pitchFamily="18" charset="0"/>
                <a:cs typeface="Times New Roman" pitchFamily="18" charset="0"/>
              </a:rPr>
              <a:t> </a:t>
            </a:r>
            <a:r>
              <a:rPr lang="en-US" sz="4000" b="1" smtClean="0">
                <a:solidFill>
                  <a:srgbClr val="1708E0"/>
                </a:solidFill>
                <a:latin typeface="+mj-lt"/>
                <a:cs typeface="Times New Roman" pitchFamily="18" charset="0"/>
              </a:rPr>
              <a:t>GIÁO VIÊN PHÂN CÔNG NHIỆM VỤ </a:t>
            </a:r>
            <a:r>
              <a:rPr lang="en-US" sz="4000" b="1" smtClean="0">
                <a:solidFill>
                  <a:srgbClr val="1708E0"/>
                </a:solidFill>
                <a:latin typeface="+mj-lt"/>
                <a:cs typeface="Times New Roman" pitchFamily="18" charset="0"/>
              </a:rPr>
              <a:t> </a:t>
            </a:r>
            <a:r>
              <a:rPr lang="en-US" sz="4000" b="1" smtClean="0">
                <a:solidFill>
                  <a:srgbClr val="1708E0"/>
                </a:solidFill>
                <a:latin typeface="+mj-lt"/>
                <a:cs typeface="Times New Roman" pitchFamily="18" charset="0"/>
              </a:rPr>
              <a:t>CÁC NHÓM</a:t>
            </a:r>
            <a:endParaRPr lang="vi-VN" sz="4000" b="1" dirty="0">
              <a:solidFill>
                <a:srgbClr val="1708E0"/>
              </a:solidFill>
              <a:latin typeface="+mj-lt"/>
              <a:cs typeface="Times New Roman" pitchFamily="18" charset="0"/>
            </a:endParaRPr>
          </a:p>
        </p:txBody>
      </p:sp>
      <p:sp>
        <p:nvSpPr>
          <p:cNvPr id="3" name="Rounded Rectangle 2"/>
          <p:cNvSpPr/>
          <p:nvPr/>
        </p:nvSpPr>
        <p:spPr>
          <a:xfrm>
            <a:off x="939191" y="211517"/>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a:t>
            </a:r>
            <a:r>
              <a:rPr lang="en-US" sz="2100" b="1" smtClean="0">
                <a:latin typeface="Tahoma" panose="020B0604030504040204" pitchFamily="34" charset="0"/>
                <a:ea typeface="Tahoma" panose="020B0604030504040204" pitchFamily="34" charset="0"/>
                <a:cs typeface="Tahoma" panose="020B0604030504040204" pitchFamily="34" charset="0"/>
              </a:rPr>
              <a:t>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spTree>
    <p:extLst>
      <p:ext uri="{BB962C8B-B14F-4D97-AF65-F5344CB8AC3E}">
        <p14:creationId xmlns:p14="http://schemas.microsoft.com/office/powerpoint/2010/main" val="66765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hào mừng quý Thầy Cô cùng các em!&amp;quot;&quot;/&gt;&lt;property id=&quot;20307&quot; value=&quot;256&quot;/&gt;&lt;/object&gt;&lt;object type=&quot;3&quot; unique_id=&quot;10007&quot;&gt;&lt;property id=&quot;20148&quot; value=&quot;5&quot;/&gt;&lt;property id=&quot;20300&quot; value=&quot;Slide 15&quot;/&gt;&lt;property id=&quot;20307&quot; value=&quot;286&quot;/&gt;&lt;/object&gt;&lt;object type=&quot;3&quot; unique_id=&quot;10040&quot;&gt;&lt;property id=&quot;20148&quot; value=&quot;5&quot;/&gt;&lt;property id=&quot;20300&quot; value=&quot;Slide 2&quot;/&gt;&lt;property id=&quot;20307&quot; value=&quot;287&quot;/&gt;&lt;/object&gt;&lt;object type=&quot;3&quot; unique_id=&quot;10041&quot;&gt;&lt;property id=&quot;20148&quot; value=&quot;5&quot;/&gt;&lt;property id=&quot;20300&quot; value=&quot;Slide 3 - &amp;quot;BÀI 7:  CẤU TẠO TẾ BÀO THỰC VẬT&amp;quot;&quot;/&gt;&lt;property id=&quot;20307&quot; value=&quot;288&quot;/&gt;&lt;/object&gt;&lt;object type=&quot;3&quot; unique_id=&quot;10042&quot;&gt;&lt;property id=&quot;20148&quot; value=&quot;5&quot;/&gt;&lt;property id=&quot;20300&quot; value=&quot;Slide 4&quot;/&gt;&lt;property id=&quot;20307&quot; value=&quot;289&quot;/&gt;&lt;/object&gt;&lt;object type=&quot;3&quot; unique_id=&quot;10043&quot;&gt;&lt;property id=&quot;20148&quot; value=&quot;5&quot;/&gt;&lt;property id=&quot;20300&quot; value=&quot;Slide 6&quot;/&gt;&lt;property id=&quot;20307&quot; value=&quot;290&quot;/&gt;&lt;/object&gt;&lt;object type=&quot;3&quot; unique_id=&quot;10068&quot;&gt;&lt;property id=&quot;20148&quot; value=&quot;5&quot;/&gt;&lt;property id=&quot;20300&quot; value=&quot;Slide 9&quot;/&gt;&lt;property id=&quot;20307&quot; value=&quot;291&quot;/&gt;&lt;/object&gt;&lt;object type=&quot;3&quot; unique_id=&quot;10114&quot;&gt;&lt;property id=&quot;20148&quot; value=&quot;5&quot;/&gt;&lt;property id=&quot;20300&quot; value=&quot;Slide 5&quot;/&gt;&lt;property id=&quot;20307&quot; value=&quot;293&quot;/&gt;&lt;/object&gt;&lt;object type=&quot;3&quot; unique_id=&quot;10115&quot;&gt;&lt;property id=&quot;20148&quot; value=&quot;5&quot;/&gt;&lt;property id=&quot;20300&quot; value=&quot;Slide 11&quot;/&gt;&lt;property id=&quot;20307&quot; value=&quot;292&quot;/&gt;&lt;/object&gt;&lt;object type=&quot;3&quot; unique_id=&quot;10116&quot;&gt;&lt;property id=&quot;20148&quot; value=&quot;5&quot;/&gt;&lt;property id=&quot;20300&quot; value=&quot;Slide 12&quot;/&gt;&lt;property id=&quot;20307&quot; value=&quot;294&quot;/&gt;&lt;/object&gt;&lt;object type=&quot;3&quot; unique_id=&quot;10389&quot;&gt;&lt;property id=&quot;20148&quot; value=&quot;5&quot;/&gt;&lt;property id=&quot;20300&quot; value=&quot;Slide 7&quot;/&gt;&lt;property id=&quot;20307&quot; value=&quot;299&quot;/&gt;&lt;/object&gt;&lt;object type=&quot;3&quot; unique_id=&quot;10390&quot;&gt;&lt;property id=&quot;20148&quot; value=&quot;5&quot;/&gt;&lt;property id=&quot;20300&quot; value=&quot;Slide 8&quot;/&gt;&lt;property id=&quot;20307&quot; value=&quot;300&quot;/&gt;&lt;/object&gt;&lt;object type=&quot;3&quot; unique_id=&quot;10391&quot;&gt;&lt;property id=&quot;20148&quot; value=&quot;5&quot;/&gt;&lt;property id=&quot;20300&quot; value=&quot;Slide 10&quot;/&gt;&lt;property id=&quot;20307&quot; value=&quot;298&quot;/&gt;&lt;/object&gt;&lt;object type=&quot;3&quot; unique_id=&quot;10392&quot;&gt;&lt;property id=&quot;20148&quot; value=&quot;5&quot;/&gt;&lt;property id=&quot;20300&quot; value=&quot;Slide 14&quot;/&gt;&lt;property id=&quot;20307&quot; value=&quot;295&quot;/&gt;&lt;/object&gt;&lt;object type=&quot;3&quot; unique_id=&quot;10393&quot;&gt;&lt;property id=&quot;20148&quot; value=&quot;5&quot;/&gt;&lt;property id=&quot;20300&quot; value=&quot;Slide 13&quot;/&gt;&lt;property id=&quot;20307&quot; value=&quot;297&quot;/&gt;&lt;/object&gt;&lt;/object&gt;&lt;/object&gt;&lt;/database&gt;"/>
  <p:tag name="SECTOMILLISECCONVERTED" val="1"/>
  <p:tag name="ISPRING_RESOURCE_FOLDER" val="D:\Elearning PHẠM NGỌC THẠCH\Chủ đề  TIÊU HÓA ( 20-21)\"/>
  <p:tag name="ISPRING_PRESENTATION_PATH" val="D:\Elearning PHẠM NGỌC THẠCH\Chủ đề  TIÊU HÓA ( 20-21).pptx"/>
  <p:tag name="ISPRING_PROJECT_VERSION" val="9.3"/>
  <p:tag name="ISPRING_PROJECT_FOLDER_UPDATED" val="1"/>
  <p:tag name="ISPRING_SCREEN_RECS_UPDATED" val="D:\Elearning PHẠM NGỌC THẠCH\Chủ đề  TIÊU HÓA ( 20-21)\"/>
  <p:tag name="ISPRING_UUID" val="{35CC6B66-2F4C-46E4-A557-9AB029C61981}"/>
  <p:tag name="ISPRING_PRESENTATION_TITLE" val="Chủ đề  TIÊU HÓA ( 20-21)"/>
  <p:tag name="ISPRING_FIRST_PUBLISH" val="1"/>
  <p:tag name="ISPRING_PRESENTATION_COURSE_TITLE" val="Chủ đề  TIÊU HÓA ( 20-21)"/>
  <p:tag name="ISPRING_DEFAULT_PRESENTE_ID" val="{D8DEC302-3CEF-4EDE-A319-173AF1651FBC}"/>
  <p:tag name="FLASHSPRING_PRESENTATION_REFERENCES" val=""/>
  <p:tag name="ISPRING_PRESENTER_PHOTO_0" val="png|iVBORw0KGgoAAAANSUhEUgAAAUMAAAFACAYAAAAmpx6pAAAAAXNSR0IArs4c6QAAAARnQU1BAACx&#10;jwv8YQUAAAAJcEhZcwAADsMAAA7DAcdvqGQAAP+lSURBVHherP31ex1Ju6wJd5uZmZnZMoMssszM&#10;zMzMzJZkZma22LJkWTIzMze+tM+Z+eY/iIl4cpUkd/fe5917vh/iyqzMrKxaUPeKJzOr1g+//8c/&#10;8T/Rb//xD/zyH3/7k379X393+t+/45f/xe1//R2//etv+J369V//ZJu/3k/6+V/c55+/41fqF+73&#10;67/+gV/Z/jflrex31+Z/UWn7sew/frO6X//JY1CuveTyOr5LXT9Oauva/cz8z//4jamTtf8PlutY&#10;Gc5N+on1nr7943dK7TLWf9/mp3/9ylTytr0y37ZPv/yDx/Hpj3Wevv2D+/3jZ3z7J8W8pf/8xeWp&#10;r2zzlcf/yuNJ3/iaPLlynuPf+Zr+5lLp69/ZNk18PX9j+7+zPfUT81/+9qvT7z/jy28/W7svf/uF&#10;8upYTn2Vfv8pffs35b+5srRypn9X/hf28zM+//4rPv3GPPX5dycd56tSHcN3rM8sS69ne68+TaxX&#10;f6Zf0/Lp5b/gk/Jp5+E7Hs9fdZ95Tp99ZZ/0Gn3n9EVSO57n599/s/QTX/dHvp+f+F59ZP6Tlan/&#10;dH3k+aaJ/X387VfTh19ZR33y5d/99jvef/uE57dO4k7kEkTvn4KzG4fh4LJu2DDJD8sHVcLSPhUw&#10;v2NpzO1YBvO6V8Wq0S2wfFRzrB3XHJvn98bdRzfw8Z//wnv19+tPeMv0/S9OH375OV2+Y3vbH31l&#10;pgz593zNdq46Z27bPhmUcdvV/+o73s949/NPeE8pVZ8Zy5y+sewrPlo98z8x/cpj+/Tu2894yzIp&#10;bX9L1f9v+PAzj/XzL3j788/4+//z/8OyFauR5YcfUSRLdlQvURq9u3fF5i3hmL9oIYJC2uPMxUu4&#10;EBuHyKtXcenKVVyMu4LLsVeYJrD8Ci7FJ1g+MiERMdeS8G/A8B8+fV+eBkMDkw8ahN9v/9sHRMLw&#10;V9b9SqgILAKMA+F/AkNfPx6sHMAEQgdDQdIDzr8PQ/XjwdD15QEwo/4IHa9v73gOct+3SZf2d+BM&#10;LxMkpYztPP0ZhILjL2zvwdDt+/3+HvAEQPXh8g6AGYGXvq+UDsSvgqXlfXUGQm4THt94QQuC2nYS&#10;GJlmgOFXXuRfeXGnQ9BJgEmDjEHL5b1yt/3N1fv0lQByeR+UCE5ry22rt2Oxf2vHY+v8KKVfMxw7&#10;7RwMaL7+fPm/guEnwdiOq/Nzx/a2Dapp8KO+gyH3l9jmE6HooEdYMHXQY+qDiEslAYYXNV+bBxAB&#10;y/JWxwudMHz77TOe3T5DGC5F7MFpOLthKA4u7YqIaS2xgjBc1rcCFnYugzmE4ZweVbBqTCusHNfK&#10;YLhhbm/cf37bYPiO/b5jvxlh+F7H+MWByIOgACN5QPPKvbq0cuvnr7fT+lCaYdvTO8IqLf8TU8kD&#10;oiDopYLeNx8Qmb4zEAqI2lf9qp1SvjZCUHpPIL7l9m//9/+FqVNmINcPmVEyZx5UL1kafXp0R/jW&#10;rZg9dy5C2ocaDC/GxSMqMRGR8QQiYXgpJp4gjMf5mDiru0xIRl5NRHTSvwXDv5YA57nA72BmEGS5&#10;UpNzWQ5IDlTW9n+lQyej0mBoUJMzZHvu59yXA9SfYUiYsM6Dmwc9gcUr80D5C52cg046fH6mW1Mf&#10;gmoaANWvl6e+g5dPHlg8N+iBx8rVRg7QU8b2vnZpYBQMlVeZ4JQRfP+i8zMHKDdISFieoBL40mDo&#10;XJ8n7zhpICTYBBZBKA10zDvAOCeWDkLBTpCQHCi0Tzo8PPlA5EGPoJHk/rwywUfy4CQoad+0VMdV&#10;v79+Y55Sv1b2E8+NKfs3APrO0aBNpQPMyZ2bL2Xf5vTseDw/r43K7ZyZpwQ3D74O4twmxORU5dy8&#10;bTsfQuUT2zgYstzkgyEBpH2ca3TbgqEg+IGv68NvdELc3yAiqBAQH+wi5wUvVyVnePc07kYtwZVj&#10;s3CGMDywrDO2ziD0BlXG8r4VsahLWczvWgFzelfDSoNhW6wY3cRgeOfRTXz4lw+GPM7bNKcmpcNQ&#10;+TTgZch/V67zyyCvTGmaw/O1zVimYyj/joB7R/enNK2dwKg6iZAT8N79xDYGvq98/V/xgXm5xnfc&#10;ds5QfdMBqp2OodfC83j3C0HIujfsU069T6/+KJA1O8rny4965StgcJ8+2L5zF6ZMn45OXbrgQlQ0&#10;HWECohOTcDkDDM9Fx+FsVCzrrpgrjKKiE6/91zD03JSn9DK5PcLFBzw5Qg9Qgp9g+LtcogdMlXlt&#10;BTCB0ORBTUCVBKzvYahyQfAXgUypXKAPpA5UPpBpP4IuHX5Oaefvq0sHoaT8n8NS9esg+1/DUHJQ&#10;+6tywSyD0gClfLqsbVp7D3qqcxA0GCpvZYIgL06DoNeHygTBv+EL+//Cvr6wTEoHnANXRuB5YHFA&#10;VL0PDJa69rb9d+fqFD66+r9o45PnxtK2WW/hp0DE1yAImex8BBDJ15b9C3oGNW5/tW0HSwuzJZb/&#10;8Zi2r68fSzOCN63c1aWH3ZKAnV4voGkYQOfxhVCRPks6D16IAqNr7xO3FSLr9VmozDIvNP4gGAqA&#10;AqJB0QFFF/UHg5Rg4S7yj98+4sWd47gdOQ+xh6fh5IaBOLiiK7YQhuuG1cSyXhWwuBtD5S7lMb9P&#10;DSwZ0QyLhjbBkqH1sWleH9x+mOqcofoXDAkMObN3Phg6IP0FxHypl/8rpZ232mRo6+1n8kBIvRUM&#10;GQabfGVuX+7zk+DG8/v2zUnAIwjff/ti2wKkwY8OUUD09jVoEoxv+HrecJ9XX34iDH/B03fv0KRh&#10;M5QtWBjVihRHw0qVMWLQIOw7sB+Tpk0lDLvickysucAowtBCYkLwYjRdYVQczkfH4rIvRI68moSo&#10;pL+AYRo80qQyrzy93sYCCSQngkbOjNDQGN+vLPudZVYu+RykC5sFNQc85eUWbV9rK0fngPhdaCsI&#10;GgzZxjsOtwXAX3jRGyRV74NbRqWBkcfSftY2zR1yX6ZuzJDQs/5YLmiqP6Ve3xnaKDXocX8BLt0Z&#10;pruynyz1gCWAOaA5iDnQeSB1435emfLa1wEyHZauf4W71k+aXLnqv3DbQCMQUM4FStzmRfuNINF4&#10;oI0L8oLVuNg3Xfy8gN0+Di7m7nx5uTQLYwUI9mHjfqrPACNX7uTBRWAxcBkw1F6pg4ZzZNw2sLi+&#10;Pqn/tGPwvHyQ9kLkb3QCKpf78s7NUrlA75i+/qyO25943tJHnb/aCHYqtzonb1+di8JiK5NT5UWe&#10;3sZXbueeHharzBsXFPzkAM0FGgBd2XuGyg4ggooPLD6AqO7DT58YJp/CncvzEH1gHE6HDcKB5V2w&#10;dXprbBhRF6v6V8aynuWxsFt5LOpDOA5vhhUjmmD16MbYvLBfGgw9N/hGxzJnxeMLaILZfyIPWBml&#10;8nR4+/b31b211O3n8g5cgpXG8bzxPi/cFeA8x2eO8BvLfHIwZDuDIR2hD5Jv0mCo40h8TTzOK5a9&#10;+PKVYn+//Q03Hz5GtUrVUalYSZTLXxD1K1fHpPETsO/QAUyaOgU9e/VGZCzhRxgKeEovEoIGQ4bI&#10;5wjKS/FXXJj8nzlDD0D/uTLC0cHMjdF5EFO5HFlGsf0/08tdO+W9PpT/F/VPq8sIw98pB7QMYBOk&#10;MoBOfXtlf1Rae0GYci5PbjBdrs2f98mojH16csD7a6nOa/eztXXw9JRx4iPNERooPbj9Z2J9Roen&#10;VHBj6sbYHCgkFxY7CXQ2FqdyAYcXsQFLoGCZ5+AMJH/7ygvfAUTAFFAcSHzwMoD5JPgIJASWOStf&#10;vfVt5Srz9s2oP/SnfQkJQdrtx9f0+99Y54Cobaf0fbzX6eUt5Pb6o+y8CRxze+xXqQGO7TxQGuS8&#10;cp8s1BWoJMLAIMfztTCYaXoo7PLpDjAdQF5ZRugYYHiBC4Je2TvC8OmtU3hwaQFiD4zGiU19cZBh&#10;8rbpbbF+eB2s7F+JMCxHGJZlyFwLG8f5Y9OENtg8qRkiFg9Ayp0kfPjHf9CNKTxmCKnjGYgczNwx&#10;fcfOoLTj/0Hv6eDS2ulcfW0Vmr4h2CSBUNsZQei2fZDzwfCtuUH2+9MXikD0JkgIPIOeyYFQ256s&#10;D/XL9DXrXrHNS5Y///oNzwjE97//HYkpt1C+TDnCsDjK5C2Ilg2aYerUmdh76CDGTRiHAQMGIVph&#10;sM/9ySFeYGh8gRA8GxNFxeCiD4bRCUmIS7z+78LQgUtQUN6bVEmv8+rT3VxGULo6nxuky0nfx2uj&#10;ete/g156uav7azj9Vdkf5dX9zOM5eUBMh+J/tf9/pf8KhlIa/DRzy/bp4oUuGAp+pl/Y7j8DYXqZ&#10;A6CcnwfDdOfnuT8PEAYHX7mr88oJBx/E5Pg+efDgRW2uixe7AUzbv30zGH6UU+K2hYqW+vZRO/Vp&#10;7QkYXuSfrK0Phmpr7XgOrPfcqMFN9drP149BjvsLWm58kO8bpXHDz4S9Qcv20zlqjDEdhmmyvtL1&#10;VzCUw1VfGrcT8DIC0CY2LC/nx5T1mvU0IKqM52nt6MAMeD73J2i+57HMFRpIfGCkMoLHA6XyBgsC&#10;5N3Pn/GMMLx3gWHyITrDiEEWJm+f6Y8NI+ti9eAqWNa7LBZ1K+NgOLYtNk8UDJsjbH5vJN9MMBga&#10;QHhcg6HARKVDzQc61Um+kPSNF5r6AGduz0CkND1kdVKfLNcxuG3Q+qo8Qai8AS2Du/NtvxHsCEPp&#10;DfWa+3py7QTDr64t+3tN4AmASl/RBb5i/iXzL9j2OeufMf/h7/9APOFVpkQpVCpeHJUKF0fbJq0w&#10;ZcoMHDx2FCNHjcSAgYJhAi7FalzwKi7EXWF4HMvwOAZnoyJxLoowZFnklUTEMEyOTSIM0+Hjgcdt&#10;uzIHsoxQSi/7vs7J28eDmbct2Hgw/KN7dPt6QPLk1Xnbgk/G+r/SH2GVcZ90GDoJgh5krF1a6Jwu&#10;hc9/KsuY52txsPrNAc7XnysT3DwJigSioGhS+OtzgwqhFRob1Lw+XJoOPC/v5IWSCjW9Ohd2/gEO&#10;aZBQSij4pG0bk2M4ZMCiPjGvC14O79tv7NfK2Z4wUNhokOLFnXE87RMvLAufPXGfjOln1fPikb7o&#10;WL52BkbvODo39c1tD4aaPNF52HihAK3wWucjYLJ9GvB0HG37Ui3nSQMhJXi518cyg6KAq9fqQJcm&#10;tlEo7QHMQc037md5J43JCSg27ueDTUb42Tb780JjNy7oQOQmF3x5yoOMlpo8u3MGd8/PQfzhiTiz&#10;ZTAOrejEMLklYUhnOKAilvQqg0U9ymLVoLqImBKITRNbUs2waV5PXLtxxQdD9vfzV7xW33YMBzUP&#10;hGkS5HwQ1ASGgGchrG3rnNJh6J2jc3CEHvMCqCDmwdCASEC9+UrQfRXUCD3Bjdsu/5lwY530VXme&#10;o0+vbB9fe/XJvl7R+Xl6IQhSguEzQvHZ15/x/DM/v3/9Lxv/K1uiDKqWKo3KxUqhXbO2mDVzLo6c&#10;Ookhw4ZhyNDhiEogDOOdM7TQODKGEIzG2chIKtpAGRXvnGHMNYNhhrDUIPgbfv0XZWUelNLhlA4y&#10;L59RGSHogdADmgPsX0E2vU26/lgu+GSszyivzoNURnlt0mejnTxX6MHQHBu30/dlud6bv7tt1XlO&#10;UGOGKrNw1wc85+x88jm9nwgpTzZWR3C5VHUC4c9sJxASBiyXvl/i8me5CQRBghe6SdtSBkh8Jzk1&#10;wcwHBcqgxIs1DYQ+pyMIfM4ALbX5xAvGgKY6g5pX5+V/8sHNBzgTXw/LHEB9qQHWlSuvMsHJxgbT&#10;Ute3xja9sUKlbiJFsOd+2mZ7A7za8zUq9fq2Mr0mlgugaWXs180UM/VB0JwgX8cHvj8W1ipPGcQI&#10;BAc6nwwmLp8RLmmuy+S18+kPkwkCSzqIKAGLYfLzu2fNGSYcnkBnOBCHl3fC9umtDIbL+5bDEjrD&#10;pX0qEoZ1GCK3plrSGTZF+KK+SEqNJwz/5eubULFQlm5Lx7NjesdKP645OOUJoXfMW1jLvKv37aNt&#10;n8zdsZ0By/Z3MBS8nJsj3AQ6Sx3g0mQQJPBMghy3TWqbEYzaJvg+q40AyB8Jpk8/fyMAlf8JT5h/&#10;9onfxf/4v3Hi4mWUJAQrli5Jd1gKbQnDuXMW4ODxo+g3oB9GjxmHy/Hxtr7wEp2hJkzO0g2ejWKI&#10;HHmZivI5w6uIkjNMTPZgmA4qg2EaCD1YeQDz9GegCTjpZX8E4fegyrhfxjYZlbEu477/IwlkGeTc&#10;V7oytk0PZR30fiaAtNxFMHTtfS5P+bSJD6WCoM/tUYJhuhNkW43rpYkXrsbw2LftRxja2J+2fen3&#10;8FNbD3puOyPwPDCmlXnA4wX/Ra6OkhuyMNZgoG3mWaa2goTBkFCwtXjqU+EuL6ZPBIM5Nqbq00JN&#10;nzJuG5zMnaWDyavTGJ3gZ+5QdQIbU/UtR2p1Eo+r83IA5OvXDwPz337j+2Jlv7MN84SpB18DpfpM&#10;E/fxHVdSmedKFfZbSMxtD4bOvXmzu062PMQDmFIPED55dX8lDyYGPYOS8g6gri+vH4FFZR/pDE/j&#10;4aVFuHp0Es5EDMDRlV2wfZpgWBsr+pUzIC7tXQ4r+tfA+rEtEDaxNUPlptiydCCuKUz+u2AosAqG&#10;6tcDW7ocxL4HnAD1ltKsbjr0fPt6ecqBzcHKSXm3rTBWcnmCLKPS2rn8KwMn2xFqJm6/4L5PP3/B&#10;00+fCbrPePJJ+a+mR58+4f6Hz3j4/pPpwXvlv+Dj3/839h07gRJFi6NssaIoW6goWjdtjdmz5+PQ&#10;8ePo0bsnxk6YQNBdwWW6QsFQS2lM0enO0BZhsy766jXEORj+EUQOjungywiuvy7PuH/Gcq8uI2yk&#10;P9b/Uf/Vvv8TCW5/BGBGqU2aA7QyQcoHKp9cHwIhQ2IDnELjX5j6gCin9/efDGwaozP3R3DZomZe&#10;1Lqb42ddyLyg02HIi1n1to8gR/j9CYa8kAU6S315g55CRp/T0YVvTonA+u0rL3zW86KWs/tq6Te7&#10;+G3dH4Hw8devDOUoXqwfKIVq737mRcG8B0wB8BMvik90Lw4qPvhR5uoIIkvVlnLnwPPzQclNdKRL&#10;ELe87euT7at9XN82AaK82hvoHPxdf773R5A04PkAyTrnRFnv20du1KTXr1T767z5mgyC1HvC3kRY&#10;CYAutGRqeYJDTsq37SDnA5xSX1sT31tzZXyfDDqEwHdQMWVwkz5QCU6vNd6mMcM7mkBZiCt0hmci&#10;+uPwig7YObsNNo2pi+X9ymBZHznDslg5kDAc04IhcitzhluXDkJCcjze/f5PQkZujdDiMV7rmISM&#10;d3w7lu+80s6N+s61/aFO8srSXJ6AJvgZ2L641Num03tJxye98KWWF+g+fzY9Mdgx/9HpyccveEjY&#10;PUiDnQ94LHtE3fvwAfd8Zfepe+/Y9u1nfPzb/8K23ftRsngJlCMMyxUphjbN22AOneHR06cQ0jEU&#10;E6ZNJeg0QcJQmVA8Z84wlindYeQlg+HleIbJVxIJQ02gfAdDQTA9dUDywPdXSgdZRvAYWFRm4jbl&#10;tft39V0/Gfr9KwlS35dpH0/pbTzw/Xlhspvo+IWA+4VAdDBMh6CBUM7OB0fn+JxcKCwYCoI+CXQE&#10;llJbysIL2C5a5n/yLlZzUQSWr53N7rI+TQbJ70PiNNfHsNcLAd0srxwbU5NcIGHoA+EnXqjm8MwR&#10;CYAE3i/84vMCtAtHF4HchC4W5u3i4Rfbxn++fOYF8ZkXMEH50xc6R4LSJi547jw/m30WvHiOApED&#10;nA9IBi+BTQ7Q6Yuk18P6NBhSKvPa22JnD7gq98m9Dw6SaaEzy2y5jfrj/rZOUH2yDy8kd47QB8Nf&#10;2I6y29D4/jgX6H4InBt0EDRx2+kXSsAiaKhXDA3NGfmckDk7nxNMA08GiBhUMtS5egcnpW4i4Sse&#10;3z6DB5fn4+qRCTi7ZTAOr+qCnfP8sWlcPbrBMljRuzSW9iqL5f2rYeM4jRe2xsYJTbFxbndcTY7B&#10;u7/9k+DRMfXZOiinS5DUeQt4Oibh5QPYS/ucnXPT/gpNBTCFstr2YKe8oKalLc8Uspp7E9g+EWif&#10;CDZf+sHpiaUEHvWY+YeE2gPq4cePDn4fPtr2/ffUO+YppfffM0/oPXpPVygAaj8C8P47AfGLAVHb&#10;n/7xf2HNhnAUyJcPFUoXR8kihdCmJcPk+Ytx6PRJ+Af6Y+rM6QShwuQEXKTORAqCvgkUhsmaQLkU&#10;l2ALrmOSkr0JFC9M9mCovHNvdveHb0mK1vi58TY3AaHt7yH0vVxISgf1rz/rr9pL/yf4acLC1vf5&#10;9D3Q/vN+/2tnyH58oa0XEhvIBLkMqXNqvMi07YXDhOBPBOBXpiY5PLkXu4jZjhequRa76HmRawKD&#10;MEkHmyeCSzAQYCi7j1Z5use05SsEmoW7BjaK8EtzaoIeL+qPAhYlV/jZUuf05AJffv3AL+87PP74&#10;Ho+oh+/eOfEL+Yhf0kf84j3hl/Tx+/d4zPKnH97j+ZdPeGWhl6QL7RNB8IEX8ycC8hOPJ5epCRYe&#10;T+E2X4cmIpz78o21MbV1eTyntNfI91xrIm2WW+8p3y9zvoIs22gG1zlPBzXlDZ5qLxBaCK39frc6&#10;r1+978o70GrSRWK5D4y6j9bdd+uGBdLcoQ+GFg4LekxfEXYavNd41VNC4AlhoPfqMS/Yx++UfjB3&#10;I0holtRNFvjycn8E4Tv94AiMghLfQ01YmNNiKldmoSTrntw5h/uXZxKGo3Bh63AcXNUV2+Y4GK4a&#10;WA4rGSIv712BMHTOMGxKAIHYHOuntUf81Yt4/3fCkOf6kv299J3/C4LsOaGm0PMZgfSMsHpOiMmZ&#10;PRbIDGIulR5Tj/T5m7gtqZzAe8zvx2O2ffThiynNxbGNgS3N1WVweAKYD2T3+X6ZBD++f/f4HdP2&#10;vbdO99+9p+tjGcsfMH3INtYP+xYkXZtPbPMJd99+xMd//G8sX7UWubNlRYVSdIali6Ft23aYu2AJ&#10;Dhw/hpDgIMxfMJfOMA6XdV8ygXc2Mg7nLsfYJMqpy5HmFLXoWuOFmjyJvZY2ZugB0QFJEgwdAB3A&#10;BLf0CQiWcZ+/Ao+njDDMuIxF+b9qL2UcY/tTPV2bm8AQBD19D7aMQFQ+ozK2ybidBsOMkxk+uMnp&#10;pUHOpAuYYju34JlhmNUz1YVqF6Ru6JcIKbo3AyFhlj7TSXAZ3DyApJd7+Y8+WVirVG0FHQHFS/ml&#10;l9yMLcHHi+2Dhb/fDEQupPvCi5lf8ndv+YV6wy/SW9x5+w53uX37zRvcec1t6c1b3PX06g3uvXqN&#10;e6/f4D7bP2D7J/xyPiUsn396j5efCcMvH/GW6etPb/Hi0xu8Yl7uUWG3JDepOwve8xx0Hm948b3m&#10;BfWKgFX6kvu//PKeIHlHKHwiZOlA+RoETcHM1vcJ8n/7m4HPwnHCzJykpPdYILSU5YIpf6x037C9&#10;72xjayfVnxy0fmwM0hmWxzBvM8VM5f4EJbmi54KFgCDg8SJ8yIvvvqSLle+FUrtg3/CH5A3Tt/zx&#10;4HvzjNB4wVDQJggEQIlAcjOpGbblLJlq21wXXdsjg+F0XDkwDBe3EIYrOmHbbMJwbD2sHVwJq3qX&#10;x/IeCpUrY/XwxgifGoCwyc2wYVoIomPP4uWvfye06Kb43j7geTzkZ/5AeXNfAg/PmSB6yNflYKVU&#10;P4AOgIK823blaqe89ZdWp7Z6b+TOPCdHmAlybwU8D3yS6rWt0NbBLE38ob3L83Hb7/mdTJcr43vM&#10;/APB0vrX+/6R9Z9wi+/3Hb7v7//+H/aQhvzZs6FSiaKoWLI42rRqg0VLluMQYRgUFIAlyxYThPF2&#10;3/EZusHTl6IJw1icuRyN4xcvMGRmmOybPJEzjLue8ucxQw8mlvfAlxGCku7h/TdhmNHJedt/1T4j&#10;CP8IQ68s4+ytU0YgeoDkcdKkcoWzro3SjMfwlrMIZBrfU8hrgBMEBTheaB4ILUyjvG0nV+aexOLy&#10;gpmFk+bknHtzctsulFV5ep3aqvwTYebcnHN0XsjonJ7TJ4ZxH02EBx2GthUOazJCTy15zVRjNnJ4&#10;D/TFI9QEu9v8kt1684HpR8sLhrcJvrsEn7V5RSi+ZPrsFe48f4nbz17g1pNnuPnoGVLuP0bKg0e4&#10;+fix6fbTx3jw8jkevnpGYLzEnadPcPfZE9x69Ij5p7j39AUevniFx69e4dHz53j64iUePnmKB4+f&#10;4vGzl3jJL/izd4TtK/bx+hVh+4bweY2nhLSA++rrR74GOVC+Rjo5ge8bwfjFJlDo9gyCTPn5OSco&#10;CHpyEHTyOW7KQZDO0CCom/4JQMLoBaGkQXsB4gEvtPuv3+Ee3697r/n+veaFTt0zGOqi9onvo+oe&#10;sM097mMXMS/UB9QjvranhIi5an4ONuSgEJVyY22+mVI6Sud8uN+tM7gfOQOJh0fhYsQwHFreETtm&#10;t0H4xMZYO6QKVvUpjxXUsv5VsUETKNPaIWxSM2ya2RHnL53Awy8/80eOnysBcpuv4w77vauU34E7&#10;BIqk7XsEmoWcfC0Oir7xOpZJ3ralbKuQ1sHNm8QQKAUoBzgHMEnbBB+BdZfvy12+D/fe8BxMBJ3e&#10;TwGP79ddvnde+R2+1/bdVF7lVs/PgPn76l8wZKpzEAxvsu4W+3nzt39h4eKlKJIrF6oIhkULI9g/&#10;AMuWr8bBo0cREOBP57iCoKPzS7qGU5cicfKiZpGjCcMobl8yGF7SshrWx9EZxiUThh5w/ghEW3eX&#10;EYDMZwRaOgyVpgPG68+145dYMhhpX7e/1yajbEIiA6icvi/zIGfLU5R62yZ3DO82NeVtP2vjnQP7&#10;8PqiBDSN6WWEm02E0JG5OzWcPNA5EWLmBHnR+UJYt3ZPeQfBz78Raj7YpQGN2wLcR9Y56AlugqCD&#10;nPI2eaGUoBPkbDaXkBT8tMTlA93Le43fsV5jeO99ZQrPXn3RGA1/xQnAOwa617hJIN0m5G7xS3aL&#10;DlDwu03wCX73Caq7hNTt5y9w49ETJN+9j2t37uHqzdu4cuMWrqZSKbcQn3wD8fzVvJJ6Ewmsi2ca&#10;y+3LydcRozZ37rrylFQkpNxE0o07tpo/Kj4RsQxPkm+k4nrqdSSnpOBqYhKuUDHxV5B6+xZuPbyH&#10;u48f4h714PkTOkg6R4Xyr1/gAUH74DVh+eYlnjOsf0m3o9BW7u8rv4+691p55yYFSIXSKnMAtDFI&#10;AZB1H9WOINTN/ho3U+iocFdOTy5FF7Uc8j2BkBfznVd8D3Wh6uLUNi9eXeh2sfNCvfOK5Sbuz/TO&#10;K13I7mLWj8rd13TWvMg1fuYmHRi+En42W0pQPeDxbr18heSn/KHhD8e9W2dxP2oWEhUmhw3CsZVd&#10;fDBshLVDCcO+DJEVKg+sYeOF4QyTt0xphbA5XXD24gnc//gzbr6mcyKUbhEcd0yEIbfvMpUEMJe6&#10;cNODnPe6zMlpXI6pg6KkcbovbC8ouh8Ec4MGO70v7jXffskfV+oWf0xvP3+NWy+o52+YUty+aWX8&#10;oX3B7+Jztnuh9voBdvvcsvdaZYpU9GNEN/hG58Rz5mu485qg5/t8k+/tTR7v7e//wuw581Aga1ZU&#10;L1kM1cuURIegEAfDI0cQGByI1evXIjLhisFOawxP0xGeJghPX4wkDC/6nKGeVnMNsfwufwfDv5Ib&#10;o/PkwdAngiUjqDwpnHVLWRygNFkh8EgetP50HNtX8GK/GQBoa/R8UHPwcvU2XsRUUPyZx/vGPgyE&#10;5vQ8sBGI1t7t54W4BlLb9pWxL0EuLST+p88Vyu1Rgt0XcxsEk0Bn+QzbgpnCXUFL2wKcBzaFYwSd&#10;xss0tqanmKiN8l6ZZEtMPPhRHwk8yVyfHCBTm/Vl6mYjFWZ9MUA8owt5qHD2DS9AuTzqNi9GXWw3&#10;6fDuyvHxy3eLTu/mkycE32Ncu3uPwLuBq4Se90VIIOSu3b5DsBGABNu1W3dx495D3Lj/iPvcR9Kd&#10;O9Q9JN9/aLr28AmuP36G6w8fIpXbt+49wL0HT+gACTA6yic83v379/H8+VO8ffsKb1+/xNMnj/Ho&#10;4QM85D5379zGixdP8fDBXVyJiUJM5GUkJsQjIT4WDx7exTPC8Bmh+PQVwUhQ3n38iG7zubnNVwSm&#10;fgw0Rvjzf/ydn9vfGCb/7uDIkFoAtOcOEoCv5QAJUY2faVz0Pn8o7trwAC9AvTcE021edLqwBb87&#10;LyWWq44Xqy7C2wZHAVOpflS0v68P6i5BcPclwUAoar/bL/kZUDrOQ8L2EQFyXw6IP0436bxv8L1J&#10;IQivPX6O5Cf8jG6dw73ImUg6NhKXIgjDFYKhP8ImNMT64dWwun9FLKczXD2krt19smV6MLZMbY2w&#10;uV1x+twxQuITUgiZG4TITQHKIEggEuJ3CJW7Fn4q3HQuy8FPqWDDc+aPgo3HeWWCpvbhvva+0JHd&#10;9r1W+6HQa7TXKbi9ca/pqXttN5+95uuT9Dqp505W95RgZLvUpy9Z9pLfT5YJlHyvbrG/W+xP/Tpn&#10;+cFAqT5S2D750XN+5yimz778ginTpiM/YVipcEFUL10SPTp1xapV67Dv0EG08ffH2g0b3WxxooPh&#10;SYMggRhJl0hneCYqxmAY44PhlZQb+MEDj6CSnvfByOCVUV5oqtAzHVp/lAcgz419D6D0/byHjGrZ&#10;iSf3MAFPri8HNfXhyj2weXDzwOZmb1XuAS1DndU7SKaXa7LDub1veuaentDyD0JJEExzew56ngQ+&#10;g5+2CTK5Os3eKmTVwL85O5br0U3v2cbdjeBBTAPpbqDerWWjWGdjbdpfjk+pJie+fXZhMPWebsZb&#10;6qAlDRqbemYOQ2N8dHgKc3nh2UVu7o9fRl5sN6nbhNONu4+RfPsekm7dIQBvEH7XffC7h+t0hMmE&#10;4zU6vOsE1fUHgt0DhsaP6AZvI/ZaCuK4TwL3TSbwEun8EugWExJTEBOXgMtRkTh27BhOHzmKMwcO&#10;49SefdgfHo59mzcjbNkSLJ06GTOGDMaC0aOwaPw4LJk4AXNGjcD0YUOxYNx4jOzWDeN69MC4nt0x&#10;rFMHTOrXC2N79cSMkaMRsWoVDu/ajXMnTyGWv+Q3U2/gJs/jEUPyJy8ZdjM8f8pwW+7wyz//wc/u&#10;H4Tg7zYL/Jzvkwb+7/ICliPWBXfTfiBemUu5QZdyg6mgJcchZyOXd/sFQ00CUW1Ud4fvpVyMdIs/&#10;NOZ+VE7dFTR9dQ4SPJa5H+eKdKE7KLxEqkTwpTx+ietMr/OiTn7Ei5z5OzfO4K7C5CMjcXHLEBxf&#10;1RXbZ7XFxjH1GCZXxup+FbCqnxZd18LG8S0Jw0Bsm+mPTbM64uTpQ3SYb5D44Cnhyh8oOs1UHZfn&#10;IslJKSq4RRjfsSETfVcc2Cxq4Htz0/e69Ppueu8T3d0Nyl4Dlcr3Ta/BXgvhpNdyQyl18wlf4/9B&#10;qWmp2+eGvRcv+D7wh0F9EaA3+b7pc7ij945lBsBHfF0PnyHp/lMk3HuCBKYP3n7F6DHjLUwuX7gQ&#10;qpYuhe4dOmPVyrXYfWAvAoKCsXX7DlyOjbMxQU2WnGaofOLiJZy6fBknFCazzBZbX/tLGGaEm/IO&#10;QDa76gOIe9aeIMe8OUNvn4wgdfsZgNjO3S7mwcsDk+v/FwGQ9QY7D4bWzrk7lTsAuvA13fX95/L2&#10;Twcjy5lqcsONAbq8p3SnRxD6wl57Bh9TTXoY9DSOx9QLe90N/pQX1hrsGL4SXJph1UTGOwJRM7Cv&#10;CDVNYsjBaQmCICZpXEl6oRlJhk9yeW55iyYeCELuqxD4Hctefv6Y7gJtTIVhLr/Y9wQ+X+irL7I5&#10;Eoa9qY8JP4JLoLtGoF0VvK7fROJtAu/+PaQSeDcesg0d3XXTI0LwEa5xn6S7D+gOCU0q/voNXOG+&#10;0VeTcTn6Ck6eOIsTh05g2/rNWDdnAZZPmYrxA3pjfN+eGBwUgIGtW6N7g/roWq8uOterhU51a6Fj&#10;7ZoIqVQRQRXKIbB8OQSUL4/AqpXRv0VzBFSohEYFC6NRgYJoXKgA/Aozz7RJ4WJoXrQsGhcuifoF&#10;S6BN1ToIbtAEvQNCMbLvQMybPgPrV6zEcYZEUdExSOKXOZku9w4vnIdyYxrHk5vhBX6DF1iq4MeL&#10;7KZARYApdVKYpjI5kJeE2CvuIwfHcgGN7+ctuTlzMdQLumumanfLUor7OcDqvWd7u6ipZzwunZAH&#10;EYXD1wnCZF78SuVwrhGG15i/nXoG9xgmXzs+Dpe2DcOhpaEMh/2weaxmkytiZR/CsHcl5mtjzaim&#10;2DItAFuntsKWOZ1x/OR+wvU1YfEESfwME+nYrz56hkS682T+EOq4KXKiz5l/9ozn8tyB2aD2wl63&#10;nGoqJXeXSngrL6U89e2fQdonRf3S1QrsTvrOsZx5l3p5/hCrjq8z9RFhqDK+filFotNLpgTE62wj&#10;3Xjiq3/4Asnc/ypBmPiA4utLuPeY4g/8q49o5x+Iorlzo0LRIqhYvDi6hnbC2rUbsH33LgQGBmH3&#10;3n2I1INdr1zFsXMXcPjUGRw7f44gvIjjFy7gXEx0Wogce+06v+up+MFcHgHh1sxllIDlFhU7qexn&#10;kxYb2/o6T9w3I5BMejy9TUZkrOO2b6ZW2258TuVqw/4FsIxt01K3n63j8+1vS1qs3u2b7vaY53HN&#10;8RFyNsbHvPaxsJcOUKAz+aDnOT2laZMaBJ0W7drEhoDH1APhR4LTwl3qw2+E1m+f8YYA0xo1LSfR&#10;wL9NYmgM772WCmi9lJazaID9nc1AapZWzk5p2qzkuw94SlC++EQRfs8FT9vnLUOct3aBywU6B8ht&#10;wc8uWF6Q+uIyDE5hCHrt1i1cvZ5CCKbQyd0y2CVLvFgEQLk+jRHGp95CHGGZcPM+EuT4+IWI4a/p&#10;STq944cOY8+2ndi4fCVmjRyJ8b17Y2hAEHo0aID2VaqgZ7066OvXAF3rVEPvxnXRt2kD9GnSEN3q&#10;16Hqon3tqmhSuiialiqGVqVLIKBcWQRVqgT/ChXRpmJF1CtYCDWy5UG9vIXQsEAR1M9fmCqGBgWL&#10;oyEhWIflFX/IiopZsqP4Dz+g9A+ZUJ75irwAKubNhTrFisK/di30De6AhROmYsGU6di7Yzei464i&#10;PjmVr5WhOCF435zRe9x4/cG5JXNuBJ6JDkQOiE7oBt9PAyTdy22C7LagJpgZIBzw1NYgKdgxlWNS&#10;mQv3CES2lVsyN8h9LcQjVK6zLJm6zov7OvuXMxQMkx4+pZ7h1o1zuB89F9eOjsGlLYOxf3Eods5s&#10;jc0j62HN4KpYM7AaVvWtjpWD6mLdmOaImOaPrZObYMusTnTlew2oCQaLR0ggDBMePcJVusQk/jgk&#10;PSYUNZxBgLnje3JlBjWlVsZzTUvlYN22oJRMwMrNCljJApUPZMkPlHfbek1yc9J1q9cwCgHMvNNT&#10;fj+lZz6pzVMbblHbJLrbpAeP6QSf2vHU31W+rqtyhUyv3OXrY5rC97BOjVoonjsPyhQqjGply6NH&#10;l+7YsH4TIrbsQFv/AOzn91eP6NK9yZpAOXaOEDx/geHyBRw8eRIHT51CzLXktGEijYv/kBFOJtsW&#10;gOSsCCsCxbk2wUqzrk7m1NL2VXsfmKzsm8FKbdKfsKz2gh9TgcoA5uq8Z+m5CQs5t+/dmxPreC7W&#10;Rn1b6oOfnWs6DF3o60Ao+H0hvL4y/01uzyY5CD3KJjsMjM75WQhMCNpCZQJQIbAmPLRuLm39HNtp&#10;3d7bX+ji6BhtXRnDW60d00D5M0JMY0SCnLdM4D4BKBh6SzLuEWY2Y0nZTBud3gOWaVzpgcTQ7D6d&#10;3gOVMxX0BEAbq6IT9MIzzfrajC+/+Dd4EVy7eRMJ/LVLSEpGEl3ddUIu6fYDXKUSbt2z0PgqFZ/E&#10;L0BiMuKuXkPMlUTEXknC5cuROLxnF8JWLsHqOdOwfPI49PVvh1aEV+uyJdGxRlV0r1MTQ5r7YVTr&#10;lhjWognGhbTF6MBWGNG2GYb5UwGt0aeZH7o2qo+AKhXRsmIZBFSvjJDqVdHbrxG61q+PhvkLoVLm&#10;rCj7YyZUzJwDNXLkRfXseVDhxxwo92N2lMmcHSUyZSH4cqBajtyokjM3qhKAdQrwS58zD2rky48K&#10;ubKjdNYsKJctG8qyXa1CxVG/VHmENmuFGZOmIiJiO3YfPIzTF6NsQueuXBvft1S+fykEpJyiwlk3&#10;tiUXJ6i9tVDu+n1evHQmViYReAqnze0JlkoFOslXZ2NiPpnTkrsh/Mx5+dyU4JJicHnBi/yFQVAw&#10;TGR6K/U8w+Q5SDw0Ape3DMLx1b2wb14Atk9ognVDamB5r/LuqTUDatii64jpAdgyqQnCprfH8RP7&#10;6ASfI44gdLB4jCsPHQwTBUNCRTC8RoeW7JMHRJULOgZL5f8o1fnC1Gt0Z5I7b3fugpYrc2C3bX0P&#10;rVyp2/86tyXVCXbOxVKEnMFPbW2bKcuuCYRsr/dGMNTrunJXrpCgZ6rPqXHt+iiWIxcqFi2OelVq&#10;oE/3XgjfvAUbN0SgOb8HR46fxMX4WFxOSLCJE93LfEphssHwFPYdP25rC+OuJzNETkW8wmQPHIKS&#10;c2k+4EjmrAQwgdCBxsHQje3ZkhIBT20NoMxbmXNuP/39m7k5K6eb/EJQCq6Sd1eBdyxBSdvpyyIc&#10;AAVCt5ZMZentvLrv825bbSys9WCnPAHnxHqN82n5igFQ7b4w/cq2LBP4BEFKkx8a05PTc/daarxO&#10;i1U/4vH7d4Se9NaWsWiW0CDog5tbt/eB0riVlgx8sJlKLdnQ8gEbu7F2DHfp9u7L6RF8NgbIi/ce&#10;gScI3hP0zAFqHIpA5AV6lxfdbTpBAyHdXso9hsMaD0xMRDI/4MRrqUhKvYukW3SJ/PJc5xcqWSFy&#10;aipS+AsYHxOLU8eOY+/Wbdi4ciW2rluDdXNnYuHYYVgzbSw2zByLWf06Y1ynQIzqEIBhwW0wvlMw&#10;xgW3w7igtgShHyaEBmJy52AMbtUYwwjDrrWrozUdYItSJeFfviKaFi2BarlyolbePKiVMyeBlx3V&#10;s2VHzeyEW9ZcqMK0fKasqJw1JyoQaOUz50RZ5ivmyotKefKjTNbsqEz4lcvGejmA7DlQPHNmlM2e&#10;DaWpAnSLBakiP/yIwpS281NK61WojKEDBmPezPnYvC4cp85c4Hv0wDkgvncpfD+vE2LX+V4KarcY&#10;Zibzok64yx8VQY4Xm1ydg6EvLwfI/Qx+aTCUC/Q5QZPyhJ+Bj07IgyJThYXXDUYCh0I/jX9RD57j&#10;Zso5hslzkXh4BCK3DsSRlV2we05b7JjaAmsHVMbSziWwpLtux6uJDaObYevMQGyb0sKc4eEju9jP&#10;U8QaMB4hnsC4wu9EgoD4iEDksWzcTWAUuMxxCUwSYeVJ5Y9duzQJXg8JL41Hal8eR2OTkuV5/t72&#10;Vb4ey1s563keifd0TPXhpPZXGZUkUuZiGfYmEt5XlZrYTmKZayv4eTD0gMhzuf8CdarVQJk8+VC9&#10;TFnUqVwFfXr0RgS/z6sZKrdu1Q7HT5/Bxbg4u/f41KUoHCcMT164RCgShmdO43RUpI2d20oJglBG&#10;4Q8wVF6wISAENcsLMAqRCcDfBUFC0YOhb19rZzBkW4GOADL3ZiB0SoOmD7AeuDw5hyYJTtxH7s3X&#10;l0kuz9fGG9Pz5C1g9vKCXBro5PKYqj93fy3bmeT4BEQtc/ls21ofqEkQTXbYJAXD1KcfGb4SeApv&#10;FdZqOYYcn5ZhaIGyllFI9y1PxybXp1SD6Vp2QfhpKcadlxrDIggl1XmD2W80SM99CcI7L17Qsby0&#10;8E6DyNJtygbjLUQTBF/gFr+oguBNhrypd+7h2o2bhB+d4O07SLl9D8l0gdcFwTsPkcgPOjo+HufP&#10;ncaerRHYHR6G8GXLsGb6NCwcOQyLRw/HhB6dMSKoDQa2aojxoa0xqYs/RrdvhUndgjBnUA/MG94f&#10;k7uFYpR/Kwxt2RRDWjTF2JBAC5PbVymPjtWqUFURWr06VQstipVFg3zFzNmVI5wq0+lVypzNwt7q&#10;2fOynMrNL3LegqhTuBhVEjUKMC1aCtULFEWJrDlQ8McfUYj75qNyUzmpbFQOKi/rCtBZFsyUCYUz&#10;ZUYxQrUQgSg4lqAKU4V4zDqlyyOwvh/6d+iKdctW4fyFaMRdu2luLZHOJ0GOhpByISvdEmElyGms&#10;7zpDPxv3e04Z6Cg5QcGRcrOmcn/eGBzDaZ8T1ISAjZuxb8FPoahCSc9ZaQzMLnQC4CqhdCNFY4Zz&#10;kHRkOKK3DcLhFZ2wa04bbJ/cDGEj6mDdgGpY3a8K1jJM3jS6BXbMCsZWg2Fn7N+3FVfYV5xB4wlh&#10;+BTxgo0BkZAi5BKZCmoCjqB1VXDiPnJjySa5PkGNbdTOBzjbltjWIGdlOn/2y20LX3m8dAlWFL97&#10;VwUupYRbWqjLuit3Hzqw3XtIiDsgavuq4Mi6hDvaT3lXLgBayvK422pP8F+/j3rVaqIqXWGN0mXg&#10;V7sOhgwciLDwLVi1eh2CgzvgDENijRdqYbVgeJIwPOGD4dFzZ3A2OgpXfK7wagojKgdDAuTvX821&#10;uf+7cOBxcq7N4EYw6eGc3u1l2vZmXL8SLg5YbC/gMK/w9KtkUHXA82RjdSZta+Es87aP+uG5ZICX&#10;0m+S9U/Hxn0cDN1xzGl6kBP82Fb7C2xpY38Eop2jQVAhr1ygoKk7HbRsRTO7ujvgq7k+gc/uNjDX&#10;pnCVsFPenBwdH+sMcATgHUHMHJ0LxTSWJ9hpiYa39srNQLLOACfoEWwvGeLSBd6WCMA7dBS20Pm5&#10;Ug3Mv3KD8XIgtu0WQd8gAG/S5dy8ex+pdHspd24j9a6WwTywdYIaC1QofIWh8IXzF7Fn2xZsWbcS&#10;B7Zuxs51q7Bq+hTMGTwAIwPbYnBLPwxrQ7hRw+n4RjDkHduhLUYGt8Kg1k3QrzlD24a10IvpuM6h&#10;6NPEDwOaN0OvhgyDK5ZD4wIFUD0LAfdjZtSgu6ubMx/q5i6AZiXKoynlX7EaGgl2uQuiGiFYOVtu&#10;VM9VADVyF0IVwbBQYZTOlQdF6AILEGq5CDQPfHmofD/6QEj4CYSZM0hQlBwg3X75mRZn22KEZFEf&#10;TAXGUj9kQZW8hdCxaVuMHz4Oe/cfRdLt+wYIASORzi1RoSNdXArfc40TCg6a6NB2ikFPkw1u/FDy&#10;4Kj8HycZvLE4jbEpfNQEgS0LEUjSIEIXJzAQRjdS9YdQM3HtyAhEbR+Io6s6Y/dcB8PNw2ph4+Aa&#10;WNe/Gtb0r4Xwsa2wbUYQtkxpjgg6wwOCIYHinOFDQvERQ2b1+8D6viqAGZAEHMJJTkwiLBMlc2py&#10;cjwn5q/w+5VAANoYnQ9WkoP399JxDcA+EDux/R2di5MHtnS48XXzRzqO39d4hfbMx2sYR/soT+ip&#10;j3huS3G+VOWC4VUeIzrxFupWqo7aJUqiWvGSaFK7NkYPG4at27YThmvRuUs3nL8c6Z5ac8WFyYKh&#10;nKHGDI+cO4sLcTG4kqr1s25ZmcHw09/kiCiCy/J//2LpZ4LR/vPWF14KJl8JGQMTZc7NlxqMmNpY&#10;HOFk7k+gIrR+IrwMnKrjtuCovu3R8oIv3aTdcmaQ0wJZwcrdjiWXlnFdnt2mxWO5ts6FuvMRBCkB&#10;UK5WsOM+gqOAZ+fObZsBtkW4v1g/uk1KDlCzvFqsbON8b+Tm3Fiewllzfeb+CDLBTqk5P4asBjlN&#10;YDgH55ZcsJ6wc2Gtxpk00+h0h47iLkOr29TN5wyPeCHZLOUTOj0tgxHw6DRu8GLS0gM37kQXoguR&#10;v+Yp9x/g1r27uHnnDlJv3cL1m7eQeu8eUjVpQgheZz4pJQUXzp3DhePHcHTnNhzYtA4ntmzEtqXz&#10;MG1gL4zuGISR/q0xMqA1xrX3pwsMwdhOARhOAA4LaIneTeojtGYVdKpdAz0a1UdI1UpoVLwwaufP&#10;iw516yGkVh2GrzngV7o0GvFXuVHhUmhQoISpabEyaEhn16BwCTQrVY6hcC7UyJufKsB8XpT6MRud&#10;W2aU+UFpFnNygp7gl53KQmX1befyScBTmVeXDsEf8SPTHzJIbQRF7ZeXEgxLsF3VrLlRJVtehuLZ&#10;0bBseTSqXAMjBo3E7v1HcIPO6SY/uwSCI4H5JAtrGUrT2WlsT6F0soCnz8NAqHVvcoECo2+ChBIE&#10;r/HHKn387anJjYUpXCSUzCE5CYaxBoXHSPXBMOnoMERt64/jazpj74I2FiZvHl4TYUNrYcNAAbE2&#10;Isa0wHbCcOuUZtg5vwcOHNhOaD1GzB3ChTCMNeel/H1ziFd4nKsCklIdm2mCYCln5qszSApU3BYM&#10;lToIurZKnUNzMhD6oGbAYj7OjpvexgPfldsq99ry9RJ88YRaHPOxN+8jhopjm7hbD6xOwBP40nRb&#10;EPTlbz00xxmTfBuNq9dErSLFULNYSbSsXx9jRw7H9h07sGjxMnTp0gOXYmIQqQkUwTAy2iZRTl+6&#10;TF2iMzzH8DkeV28yPL5xw8Lkq4yufnD/dyEgEoLS377QfTkgyqV9JVgEF6VfWS+ofLO8g47VMe/A&#10;6WSgtDJKbk8OUPXK+2Ao+Ap0di+r1t8xNNXSkhdftBTFraXTfaL2tAzL695P3eL0ySYtdHO9JjQs&#10;5OXxzFmqb/Zrd4JYuUDKdnJ+3/Sklo88hpayfIIeRqDxvfsCn0JeQk6hrxaZ2gJTc35aSKuxOwKO&#10;INRdHSaN4Ql0NobEi4J5DcRbGCvweZCjy5Pk9iz/TABU6g2yC3oMk3jRpPICukkI3mR6gxdVqsac&#10;WK9Z4uuEYCq/bDeZ3rx9Eymp1wnDm9y+hxS6wmu3btus8dXEeJw5sh+7NqzG3jXLsXf5QoTPmoKZ&#10;fXuiXws/9Gvlh4kMd6f37EwItsf4jsEYGdIO3RvWRseaFRBUkV+sogXRungRtCtdCm2KF0ejvHlR&#10;KVt2AuxH1ClYBH3aBqBinvwuFGVZ2Sy5UCdvccKvElqUr4LW1WqgUakyaFqyDCoz3K1AAJVheFwm&#10;U3aUzZzDQFj+h5woShgWooMrQldZkP0oHBbEBDPPHeamM8xHh2flTKU8DI/zsDwjILNbmx9tH4FS&#10;YM3Fdgq3q9Kp1s5bFOWz5UFJQrxKkcIGYcGybJFSvIgmIvpKEj+3t0gm4BRWamxNS2AUDjqnp5lg&#10;zwESgNqW+5Os3o0TKvVmXtPH5XwAFHDMSQkODhBxvLBjBcOUs7gbOQvXfDA8uqoj9i3yx84ZLRA+&#10;qg42DamOjQOrY8OgOggb0ww7ZgRiC13jDsJw/4FtBsBoQkRwlcu6YmAkWAgyObD0Y7Ke5Q6WghXL&#10;uE+C5Cu/QohauGrnmg48g57AZtsE2S3CVhATwLhtMGNZHIEl2AmCOpeYG3etjfqKuXkPUal3bL9Y&#10;tr+cfAuXKOXVJuZGOhxjb3KfWwTgTb6uVNal3mf720zv4uKV62jFH+baRYuhSsHCaF63PkYMHYLd&#10;e3Zj7tz56N9/kP0zXmR8nIXJaTC8eAlnIukQL11ETNJVRgc3CUSKIEyDoblCgu7jb58tTQOK5HNd&#10;NsFg8CPsWC7Ype2r9gSdPf1DC4r19A8CS8/Ic/8d655mIgeobT0O6fkXPcBRT81wT0uxJ6Z8+GCT&#10;ELoH0nt6xsN3mphwkxMmXxv31JCPBOdnu9dTz3F7SaBKuuvAHo+kW698Ya/G+x4yzHV3INDBEVaS&#10;3Zsr2L2ka/OFuc7xqYz5NNfnnF+66NgY6qa+4IVgYigrABJ0t55p9pHAk+T2BECNLdH9GQC9QXXm&#10;UzQTzAvoBsOoGwIhlSpAPqU0eH1T44B3cYsh8PUbqbjBX7Obt2/j9v37LGNdSjKuxEbhwqmjOLE3&#10;DEciVuLYljXYu2IBNkwajYWD+2LpyKGY2a8nJvfojCndO9MRBmFgs0boTxfY168eBrdpjqEh/ujh&#10;Vx8tihdDk0KFUD9nbjTInR+1c+RFlaw5USVLTlSjw2peqjx6+rWgE+Svck7WFyiMJizzoxOsX6wU&#10;nVcFNCheljAsjwpZsjM0zmWOrEwmQjB7bpRjqFyOZSWz50TBzHSHBGJ+wkxpoR+Y94FRkyFKBS3B&#10;UQ4yL+sKZsmGItlyokiOXCjK8yrGY5Sk1H9pqmhmwpUSNHOz/9wMv/P8mIXKnAZKAy0lkObiMetW&#10;qobx42cgkRefHgqQ8uwVkugMdQELZm4WOAP8FAITfpbXjxV/vKzMk8YKBUO5QTlOieGdQsE4XuRy&#10;P4KGXGEcQXnj+kVbZ5h8bAQit/TBiTVdsX9hAHbNbIFNY+gKB1fBJsFwcC2ET2yGbZpAmdoaOxfS&#10;GR7chmj2FX3LwTBWcKLiCcRYAdHyDmDxdwgwgdDnIl2Iep/7EUD8fsXducu6e9bOA5vgJFhF3bjn&#10;8twn+tY9XE4hmLQv+4tlGnnjNnXH2gh6MWyv/S9dv4PIlDvs+wHzt3Ex+aa1i7pJqF2/hYtJ3CYg&#10;VXae+Qusv5hyE2eTbuDy9buI5D7nr6bgTEIKTsRdwynq4KkLaFi5EkFYAGULFoJfvQYYNXIktu/a&#10;iRkzZ2L0mLGIio1B1NV4XKA71N0mCpXPXozEOd2fTMWnpuLaHZoIRliJuq2UZuKHj3R/Wi6itXMW&#10;hhJW3n9CCG5pD4mku5Lsjgm1YRhr4SxD1Y8Mb/UH1i/o2nT/pUCnVLCTy3umyQi6MS07eSpXZo8D&#10;ck/BSHtShhYUa0ZWYhvbNgj6bhAn/OyZaKzXvZ33Gc7q9iK3ZMWlWsLi5FvOonV8dH73NY5nDlCA&#10;I8jk4PiFV0h6R+N1dHNydAKibVvqxvJsoa1SjfExvUF3d0Muj+U3GOqm2kJWSWNKmkGUXqe7B0HQ&#10;u5B40djCVzkM5q89eIQkhbeEntZfXScY5RBTHz1myPvA7g1O5pfkJr+kKakpuMEP8AZBmKLb5hKv&#10;4vLFs4i5eArRJw/g9K6NOL5tFY5sXor108dg8fCBWDpiMGHYDzP7dMPkrqHoT3fYtW4NhFarjLal&#10;iiOwQhn0a+6H8d06Y2C7NgyhQzG6c0eGwrXQIF8RNC9eztb91clXGH4lyqB1uSqom68QmpUshzZl&#10;KsKPdXULFUWN/G4ipAHD5MalKtCNFSYE86M8YVWO7qw0AVaKwCqaKQuKZKZLzJUH5QnakoRa6Zx5&#10;UILhdOmceVGBLq4422lCpARTOTttlyT4SrJNsazZUZiAK8B+SubO6/YlaMsS1CUJvKIEYD4fTAsQ&#10;iNm5nTGMzkTlkIvM9KOBUY5TkBUUs3K/4LbtsTliF5I1XkgHaOEewzOtm5PTE/QEwGQ5QN9nmszt&#10;a/yRS1Ken52cocJrQVQwtPE3wZDgixVQPKgQFLGEYxTBmHrtEu5FzyYMR9EZ9sWptd1waGEgds1o&#10;js3ja2PD0GrYPKgGHWItbjfG9lkh2Dq1JbbP64x9+yPMFUYJhoRWNMEUQ5DJHUYRShfovCIJrig6&#10;NEEq9jbFegFM7SSFuIJVHOviVE5QXSaoIn0gi6Iuso/LBF402wtcF/nd9KB2KZXAupbqQEewXWKd&#10;HTf1Hs4nEnDXBLhbBrtz126YzicrvYkzV28QfKlUCk4TeqcSrptOE35nrqYyTSYEE3EsJhFHoq7i&#10;ZPx1bNqxD3UqlEONYkVQqUQJNKxTB6NHj8H+I4cxctQIjBk7FjHmCuNxPi4ep+1/T2Jw7lIMLkS6&#10;/1JOoCO8RjOhe/Gv8nUZDF/Zc9U+u5vJ6bAEL4Wnclx6SOMDH3DSHvUjIH38ZPV6OIBufn//26/c&#10;l9Bj+ROWP9WC489f7bFCjz99sfb2hA57EgYhyG33/LT/TL5jUQZHHww9aXLjAUNZ71E/ejqLzfBS&#10;GuezJ4koBKYMhgIhHeAtwYrQSeEX9Dq/oNcYRuhpLKkMU+XcBDuTHB6BZ3AjvCwl+G4wf/0xwUXX&#10;lirnxi9/iuQBj/3oglGYlKSHH2jbXIQcg28sia7PxH6u6Jdad3vw1zWJ5yIo6o6QRA3oauEw6wS/&#10;6ykpSCUIk5OTcU0zYAlXEBV5DudPH8CZw1txOGIZjkYsxa6V87B68mjM6d8TM3p3x4jANhjYogl6&#10;NqhD1US/pvUxrF0rjAwOwLhOoRjXtRMGBwehb5u2aFG2HIFXEm0qVUX3pi3QtmINNCUMm5euiPpF&#10;SqIunWCNPIVQitApSXCUZVpaACK4CnC7AJ2dXJzgUpBuqwhD4xKsK56FIsSKEWaFCTa5uzxU/h8y&#10;c79MKEhgaWZYgMsvl2h9ZUY+QlNlcn6lCL1CWbOZkxRMFTp744pyePno+vKxD21nYwgt0OVkX1nY&#10;1w+UIOgBURMuFl6zPhePk1/98TiCqPrMkzkn+vUZjqsMy+69+kRYyHExXNNyD35+SQThNTr7a/zx&#10;ExBtXJCfZxK/A4lM3Ro5tvPNymrmVpMYmkhQiBdNRaUITAQXgXju2m0kXz2PezGzcf3EWMTu7I+T&#10;azoaDHfPdDDcOLwGwobWwcZBNRE+vgm2EYZbJrfA9rkdsXf3BkQSrpHsTzCMZP+XGE5eTiawrhFA&#10;iTeY3sQlAiiKLkth6mWC6TLdl3NhtwyU0VQkdZn1F+XGBCy6MwOZ+uH2RQJObu48ywxqght1lsc4&#10;RwmIApy2rYx1AprltY9t3/BBTuBjyry2pVMMf0/EJVt66grr45Nxkk7wWMxVHI1JwuGoRJzlPmvD&#10;tqNm2dKoU6oEqhCGbVu2wLTpM3D4+HEMYbg8bsJ4+zOoi/EJuKAHu0bF28Nd9SzDC9FxOE8Y6rbU&#10;ZJqMRF1/hGES3eEPAolclIGG0LNH5ggsLPOeMeZu9Ha6S/joSR96ztkTyhwgHZ97AKSTHhb5QM89&#10;s8cBEVYm9+QMez6Zb38HMoluz6S8q/PA55wfZW7QQc65POYpQVHwu0OneFfiturdo5gohroKg+/S&#10;6d3kF1dOLFmDwrT6V/SrwF/CBIYGSbpFjdCTc0vhl/o6YefdvqTZXDkChbgCnm6yv642dAsp/PIb&#10;AKkkXRiE3FXdAfDwoc3Y2V0GGoPSWi5eTLaWi20S6PxieQ7x/KWNV0jBX96rDIcT+AuVeF3hMCFo&#10;ALyGVALw2rWrSKLtT4i+jFg6wvhLJxF99iAuntiFEzs3YNPcyZg/dBB6+/nR8VVA93p1MaxtKwxq&#10;2QyT6fxm9O7KELkjxnYOxeCgdghhfbPyldCwTHlUL1AElTW7m6+gre3TwudaeQm/XIVQOVcBlM6R&#10;B2UZNpfPlhdls7r6YoSHxg0FHues3CyvQKMxvJysz02p3gtP5b5Un43gym51AmMmS1VvEFM9Zf34&#10;pMkSleVm23yUQZfHyEvwqb03dqjjC3xZWa6yLEwzUT9SHgwzTroor310vpL6cLPT2dDGLwA7dx9B&#10;PF2RFx4KiDZDqx87/sjp89aPXiKluz0Sua2w2K2be+RmcTXzSoepgf9oQjCKoV8UHZfGxyJvPMAZ&#10;OqekhHO4GzMPycfpaHb0x+n1XXBkcRBh2BKbxtENjqyBcMJwk8LkCYTh7PbYPq0Ndi7ohJ071hJs&#10;cmN3cUEOi67qDN3TWcLkPAFzIcmFohcJtksGN4o/tBf4HZM7kwRF6ZzBzG0b5Li/gY0Ac9BKSQOd&#10;5EHNAU/7E3YsP52guvR26sf6o04TZnJ3gt5JnqNtMzWx/HgsywVB5o9F0xHSDR4lBI9EJ1HXcI59&#10;z1+yFmXz5UWd0sVRuVRJBLZrizlz5+HIseMYOGggphCMF+MZIhN6+kOos9GCYZzdo3wxJt4gqSU1&#10;CpPd/fq85gjEH269ZthI16Sb+28TIpJmS28TOnrWmM2cCkAEiyBjd05Y6gtJbe2dRDBx28FLT7zQ&#10;kyfUzi1JsaUqgqvKzMUJupLKXMjr9nEA9ur19Arn9OT6PNi5c9FaPstrnM8n92QN1TEkpgTDO3b3&#10;gBzfK5uwkCNMZEgQr0mHu/cIrQf8dWeIKhASdCnPHAgNiBbSajbRGxx3ukawabmCVtAn2AzcA+o+&#10;L4aHdAeauWOYS/Amsk4zeHaRKH//vinm1i3+Wqcilr/EVwnDeI2RxCYwTTYneD05CdeSr+JaQjyu&#10;RF8yJcVHIu7MUcQc34/Io3sRdWwfjm/fjIjlS7Fg/ARM7TsAk3r0wjz+Ok4gAPswBO7fugVGhASi&#10;bflS6Fy/Fro3a4SWlSqgQckyqFGoOGoVZ1qkFKrkK4YqeYugNvPlc+Sj+2N4+iPDUro/BwiN2dHB&#10;0dGVyJSTIXAelMqUA3npqnLQYXkg8mCjvMq07cmDkNXTmWWj0xMgM1MemLISSpl823/sTwDVGF8u&#10;5s3FEXKaOHFgTQeit6+2BcUfMsDw/yTtL/gqLcIfg24dumH77gOIYzio9Xhap2dhJX9EbSLCxuE0&#10;OeHG4WyywMbiuK2JAcp+8DTuRmBF0rHJtV0mEOW0BI9Eg+ECOsPxiN0xEGc3dMWhxXKGLRExsT7C&#10;RtVE2JDa2DSUYpi8bY7C5FbYMa8DdhOG5+ik5JhOMaQUnM6aWCZIMfy8yO/ZhUSKgDrH9JygyTIT&#10;6zU+Jwdp4arVO4CZO7tyg1JefScb+BwEXShrDs+cnLYltVW9+vJBUefBvMoEwRNxhKEHPR7jeOy1&#10;PygJx5geoxs8GnkVhyMTcSgyCQcv0RnGp2LO/BWoUKiAOcNKJUsgwN+fMJyPYydOomevnpg+Z46F&#10;x7oVT88sPEdneDaSITNBqDI9reZK6g0k3SYEb7rxQguTb7x8iRsvGRJKrzQpQGDQSd0gIJXXo6Bs&#10;woDbWk+nvEtfMaW0YNiTD5oCnkDkyiTu42tjzs7A5qunvLV69iQQQYygE+TSwea272n9nonbVNpE&#10;h/Lc75b64r6W1zifxgZ9cjfVv7AZ2xQNihNiSQTh9UePfWN+AqHCWg2Yu21Ja7EEsWtsl8w6OTqB&#10;T+4u7i7DHUItlqHs7lNnEbb3AMJ27UPEzv0I37kXm6lDZy/RIWgg+i5/nZP5xbhK6x/LL0Q0v5gJ&#10;iNYjx/W03Zg4xMXE2GRITMxlJCbGIfFKDOKjziPu0mlEnT6KSyf24/KRnTi9Mwz71ixD+PxZWDBs&#10;CNbMmInVs2dh4bhxmDtyFOaNGonJ/XthdNdQDAkNQq8WLdDDrzH6tGqOPv6t0L5BfbSsVhONKlZB&#10;3fIVUbtUJVQpUBpV8pdC/dJVmZZEKbrA4llyoFjWXCiYLScKZcuFIllzo6jEULJM9nwomyM/imZn&#10;CMsQuAidY0k6y9J0maULFUEehsbZCK4sVGbqj9DJQ7dZiuG3wliDF93ij8y7bbV3eaf0/dTGA21O&#10;tnOu0oW4mn3OSWlbQJXcPn+G8ff6/jhqm4VQVl7HqVquMuYtWI4YgkI/XtH88dI43KVrKQQcw0+F&#10;mhqXS71tYXCcnKRCYo23qb0codwbw82LdGqX6JAEJnNxBMXVKw6GKScnIW7nEJxZ2wUHFrbDLs0m&#10;E4abR9RExIi6CBtRj06xMbYThvor0Z3zQ7Fzy0qcJjzOGLiuGZQEQ004ONd2HeeZnuPx1MbBzHNz&#10;ClOVd22Vd6nc2nXTibgUnIj3TV4IiOxPbQQyB0AHQ22rjTk+ujoDKV2cXKJzg+ojGcetnZOD5k3W&#10;pRoEBcDjsXSEMUqTmSbbOOEhAnH/xSTsO5eAszyfBYtXoEy+PKhRvKiNGQYFBGL+gkU4SmfYtVtX&#10;zF2y2GAo6R/wzjE0lgTDi3Huf5QVJmeEoZbY/HDjhRsPS33+zCYEbhAimhlN1ZiZNyNKmGjFvbsT&#10;wi0i1o3qBkpzlkwFRpNbgGy3jumxSHYHhu7GkN6ynO3Zv8FPMGQqsBq8BCtBSwDzQVfr8zSbqwXL&#10;ujPDwKY+6PYEQt00bw+TVBhMoNti5rRlLD4pvKUj1Hq+VIYzCQxHFZImEWoap5OTEwSv0tlpNu2q&#10;z90l3LuHy6nXTecZpiY+uM0vUAI/wCuIuqEvUgIOXLpEN3Abq8O2YcrMhZgxYyFmTV2ABXOXYtGy&#10;Ndi2j6EWQ95TsVdw+OJlHLx4AXvOncD+yyf4q3cGpy6dw7GTx3Dp/GnEX1b4ewaXCb8L54/j0rkj&#10;uHTyECF4AJfpBk/s3IwjDImP7tiI3auXI3zeHKwcNwYrxo6kI+xkABzbsytGdgvFlIG9MYb5QSFB&#10;GBraCWO6dUc7TYyULo2aRYqhDCEn2BW0Mb8cdIB5UCxzPhT5MTdKZC2AElkIOcJG43F56P7ysl1e&#10;usS8P2rMLgvyMy3CcDk/6+TOShOEFYuWQK3yldGyfiPUqVgNJfMUZZ32y45cVA4qK7cz/5CFoMpM&#10;AGZmCJs5A4QcNB0UlVedJw9cHijTwaWJEoXlAqELyxnyMi+gKUxO3/e/J4Mi+xJ8y5Uqj8nT5+D4&#10;hWiCTCGo3BedypUEC0/PJSYj8vpNRCsEJvhimUbb2N1tRF4jOBWuMpQUCC+aS6NLikngD2MSYXgG&#10;92IX0xkKhkNxZl13HNSY4ayWCJtQD2EjayFiuGBY38FwdjB2zmiLHXNCsSNiOU5GJ+AUYSNnaBAj&#10;jFwoSoDJIRJGgqM5Op63m6QgjFRGaJ02kLqJi5MsO8G8oHWM4DmmcFUQY1/OyfkgGS/nJseW4HNz&#10;FNuYBEpCMA2Geq12PtxXrjADDE/G32BeMKRDjGFdrPI8pkHxOo4yVJYr3HeBOk8YsnzholUonTc3&#10;qhUtbE+sCQ0OxtJlK3HoyFF06BiKhSuWu/9KJggFv3MMk8/z+tNYoYMh33MPhrdu4yp/xBI0Znhd&#10;TzqhA0p6+Ii/Wilm/93CUi0n0GA/QSGIEEIGRd2sTsjZM9OszM24Coze444EO8FQD7vU/5zaY7vN&#10;Db6zNil0W5rM0MxtKo+r5+e5PN0Xtw1SdGJJWkzMVM7KW69nC5O1To9hagrBdlvH13jeYz3p4ilu&#10;aByPrk/bOobW7OmWo/hbd629xvgik/mLFh9Lt3bTxgAvJl/D5RvXEXPnFj/AeH4YMTideIXQOoVt&#10;p07g2JVYbDtNgF08g/2E1v4L55i/iLAjh7Hp8EEci4rE1HlL0Kf/aPTrOxrDBk7EhLHTMXveIixd&#10;R3gRmEcuX8LJ2EjsP3sM+04fxIFzB3GY6dHjB3DowE6cI/SiGALHXTyB00d34eiecBzbHYZLR3cj&#10;9uQBnD+wHZsXzcamZfOxZ+MahM2fg1n9+2EhneGCIf3Rq3E9DGzXGv0D/DG0Q3t0btgQwbXqoGvj&#10;ZujSqDkalSwHvwqV4VepCurxwq7JcLhy3qJ0gcVQKnt+lMxZCIUz50Zhhr5Ff8yJEpnzoGQmgjFL&#10;bpTKw/rc+ekQCT86vtwEYQ5zZQ4+uQmr3IRcdpYp7M1BwOXOzBCaysnyfAyrC7K/fARtbobfOX7M&#10;hswEmAOOHKFglw64dKnMU8ZtVy9YlS1SFKUKFDJgOTeYHl6bCEOV63g/+tzef6mM8GReYPacbY6s&#10;OdCtcy8cPHoKl64m4uC5s9h/7gx2njyOw/yMI1NumkO09XNJTK8xGtB4nGCZcM2ur4tJcmqMELh9&#10;gD+EBy6eQ2z0UTyMW4HrR8cjcvtAnNRs8uJQ7J3TBlsnNsDGYdUQNrwWw2XCcGwj7JwdhJ0zg7F1&#10;dgds3zQXh89eJjASCaEEgswHplg3AyuY7L8Qa0tS5ABP0tlJp64KbAScQcnn5FRPIAqARwmdowSX&#10;SXkDFIHFuuMGx2QcunQFhy5f4XEU1jKk5fHk7uQkFV4b6CTC+AT7N4dJF2hu0wdGBz5CV30zrzbq&#10;W67wGMFoY4UWIifxeFfpDK+ZyShbsAgqFy5EGBZCx6AArFixEgcPH0ZoaChWrl9v9yRfjCcMYxPM&#10;EV7ge3Oe0nhhFD+7BJoZrTNM0hpdPeVJ6wzP093EsOIMd9537hKOXo61Xzh9cMdionjSUfzVS8SF&#10;5GRcYkigwddIkjTmlmx/sgElTgORD+7bGNlllulR8Lod6VQs+zx9Cef4pl9KvM5wIZVhBPvgCcXr&#10;flq2038URPFXNVnjbTyx2NQU/qImIzaFIQjTSPZ3KTEJiXoAqRzbgwd0dqT5HYYgDDGT6N4Sb+tX&#10;OIUO7CZi2W8Uw5erLEtk/1fYZwx/BaLYXxwdWiJD2/MJsdh9+gi/KJdwPikJh6MvY9+lC1i+bSuW&#10;bQ5D+L79WLdtC+auXIYVLFu8ha5vzXos2bYd20+cwmFa9/VHLmAJQ+LlO7di44F9GDJxKkK69ENQ&#10;aB906jQYAweMwYgxEzFm2gysCAvDloP7cYyu7/C5Yzhwcj/2E3j79u/A4UN7cOLwHpw6vBfnj+3H&#10;Qbq/4wTh/s0rcGbPZpzetQ4X9oVjy5LZiFg8B/PoAvv5t0OPJo0wxL8NZvXtjRHBgRjbqQN6N2+O&#10;tpWrwr9KdQRXr4tO9ZowbYA2lWqjZeXaqFqgBMrnKUgAFkft4oJjdYbFFVGjWGlUKFgcpVlXKkc+&#10;FKZzK/ZjDpTOmheltViZoXDRLAyVs0q5kOeHbAY5A12W7MiTOZs5qKyEmgelrOxDYBQgc2fKRneZ&#10;gy4xmznFnNbOgUmgyUrHmImAdVAUeDz39z38rL1mmfPmQ6lChVAgazZUKF4CeXLmdPUZQZZBAprT&#10;X9d/pz/AMGOd9s/Gc6xRtRY2RIRj6/492HPyMMIP7sKe08d4DcXzYmY4xu+fQmJB8HhcLA5HXuaP&#10;4UVe7FEERiRdXBxBEI09F45jz/n9uHRpF+7HLUfq0bGI3EkYru9hMNw1oyV2TmqEMMJQQNw8qh4i&#10;xvth15wAbJ3uj210hts2TMYeOqLd56Kw+dgRhB09ih2nTmPPmTOEx2WEs2793n08vzPYceIkDvKH&#10;+3B0NOHGc4i/yutbrjKJDo5gEkiZP0bXd4RwO0KgHiV8nOQU6QYpuT+FzMejGe1cjiM3oujaogms&#10;WIa1BDLbnib0TsYShNRxAVDb5gIJXILvBMF3nOGw3KuF2ISowC2YauZYsFS4fCzKjRsevMQojFA/&#10;zWMOHTYGxXIVQJn8eVG9XHF054//+rUbcPDQEYS274DNEVvs8V0X9CfxV3xQJHM0s6xUYbIHQ1tn&#10;eEuLrxkm7zlzHAcvnOULOsMXdJ7O5zxBcZq/diew9fhhbDtxGLvPnjFtP3kS246f5AfINmfZ5tQR&#10;7Dl7nL8O53DowmmcjrmMHccOYenmTZi/NgxDJ8/BgLHTMG3xSizZEI4V4duxafd+7D12yp4ioRMT&#10;+PT4nLjrN+z/NeIJw7gUPU3C6Upqqs38xF1PJeiY3kxlGJJCaDJlWRzhGmd5wlYgZVvVRXNbMFXb&#10;yOvJiKKir2uMh3BNvopzV6P5gUXjWHQUDsVcxLrdOzFg5BgMGjgScxnqDh8yCt2798aQ0RPRY9gE&#10;dB85A8NmLMeY+ZswduledJ4agfHrdmHJ9i3YfGgfRs6YhuDOvREU0psfSF/07DUUI8dNweDREzBm&#10;6kysiYjAoVPHcPTUURw9eRD7D+7E3j3bcPLoQVxk+RlCMf7iSUSdPYSYs4cRdXwvogjMS/vDcWLL&#10;GmxfOgfr50zB+H49MLh9IEZ3CEWfZk3RuW5ddKcL7Na4AdrXqYM2FaqgFR2gf7VaqFuoFKrkKIRa&#10;+UuiUdnKaFGjLhqUqYSahUuhHp1i3ZLlUb1QSVQtVBxVCpVA1YIlUT5XQZTNkZfKRxgShHSGBRkK&#10;KzTOQxDkpfITarkJuzyaYCEode+wnGJWOkJNhgh0WdguO7ez0pEJkF55Du4nGAqCgksm7cf+Mkt0&#10;jIKiwuIfzcmpTSaWM7Tm8ZWWL1UBFUqWQdlCxVA0d17rOyOwPGj9sey/pTQIfg9jATUbYa68wuZZ&#10;c2Zjy57t2HFkL8L2bcOWo4Qjf+wOXjpP2MXwgo7GgchT2HWO19C5Q9h19iA2H9mFvWyz//xx7Di9&#10;nz+uO3D23BbCcBlunBiH6N1DcHoD3efiDtg9sxW2jW9AGNYgDGsgbEwDhBOG22e1wbYZrQnDIGzf&#10;MA5b9+7CdgJw4+F9WLF9M3+ct/P6PYB9Z49gKyOLnScOYNeJ/Uz38xo/YTpER3qO8FaEdFZ/sn4l&#10;kYCjuyRADl2OodOMIZgYJcVJcYRZPJ3kFUuPE6QnYmKx9+w5xwoee/eZc3zt5/naIwk2ttUkCF3d&#10;aTo9gfHMlZuWniIEzxCIp2IJTELzLEF4hjpNKJ4RRAnBM9xHS3VOs/w8HeU5g2USjjMkj+YPjH/b&#10;ABubrlqKP+qVS6NT+yCsX7cZe/cdRDBD5vBt2+gCCUC7N/kqIgl8TaRcZP5SAvu4eo1hcWoaBG0C&#10;hUbqh028CLefOIJdDAN3nGJYeOI4gXcMEYcPIZxuZSvdyvp9u7CRv4Kb6G62HDmELQRe2JE92EaH&#10;s+ngbmw+uAertkVgNp3UwPFj0W/MaIyYPBvTF6/BgjWbsHDNZiwiHOet2oj51NxlqzFryQosXL0B&#10;0xcsw+AxkzCA0Bk8ZjJGTp6O0dNnY9yMuRg/cx4mzlmIyQxBJ8xZhAlzF2PygqWYPH+pbY+fvRgz&#10;Fq/CtEUrMHE+21BTl6zEzOVrMGXRcstPZjpt6SpMWbyC+RUYv3Apxs9fiHHz52HSwoWYtWIF95uD&#10;EePHY8zQsRjbdySGdBmIrkHdEdi6Pdq1DkHXroPQo+8E9BwwDX2GL0DvMavRccwm9Jm1HvMitmIt&#10;oTZh7nQEduQ+gT0RFNATXTr3x5Dh49B30AiMnjAVa+k4Dx89gu07tmDH9nDs27UNx/bvxTF+kY/v&#10;3oHz/CLHnjmIswf5QfKiOr13K3atWoDNcydhet9umMNQePrAPhjeJRhdmjZAz6ZN0LVBfXSqXQed&#10;6tRHcI2aaFu1OhqXKosGxUuhJsOIKnogQh6GEvoVpcOrXaI8ahUtg0p5GWLkK4JKeQrTLRY3qcxm&#10;lFleOV9RlMtRAOWy5kNZusMCBIDGCAvQ4WkM0bZN2VAoSw6CUcto5AQJP+a9MFXwy+QLTR2gBMlM&#10;BArB5oOhAJOJfQl0P1p5dgOj3KHqtI/GGLPRWWbSzDZdaA6eR35CODshLehmpjQG6bnK9LHHjGD7&#10;N/UX7d15pm97YXPJokUxbMRghO/hZ8Ufr20E3eaDW3kd7SMg9tNM7EEEYbfl5A5eKzuw6XAEYbUW&#10;G/duQcSh3Qjn57zt6E6cPbsd9xgmp5yYgMs7CcONfXBkWRfsndsW2xkmhw+vgc0jaiOcIXLYuMbY&#10;McufzrAtthKGuzaOw7a9O/mDfBBhupaP7sPeUwdwgD+oh88fxSGmB84cwv7TB237yMUTOMof3YM0&#10;QYfOnmSkcgYHT53FHpkcmp2dJ05g+zGCmjp44Txd2QW62rMMVS/QqdHhMj0apbILdLwXCMST5ARB&#10;yx/0/RdOUSeNJXvPnqXjjLdxVY2xXiTcBLVLV+nI7j+GhqtMGu56omVrL032XyrPddeXe8iJ7vXX&#10;pKrmB+69eo8nb96jfXAIKhQtjorFiqB6hRLo07MbNm/egp279qJdu3bYuW8vzsXEmSPUH8VfIuC1&#10;xMYkA0YYymQZCE03zSn+sDAiDKt38UM8dJgX9T6s2r2HvywHCUCGint3YMPebVi9mxf87m1Yti3c&#10;Lvzww7sRdngXNvDXcP2+HVgSHoZ+Yyei2+ARDAtnYyad4PSFhM+cpRg9ZQ5GTpqNUZPmYNTkuRg0&#10;eiq69htKDUNI9wFoEdgZVes2Q6XaflQT1GoWgNqtQlC3VSjqtOqAWq07oLZ/Z9QL6Ib6/l3RKKAH&#10;Gvsz34ZlVKN23Uz123RhXXc09KlxUE80YPsGrFO+UVAvNAruhboBXVA/oCvqtO2Ilh17Yv6K1Zg+&#10;dwF6dO6FQZ37Ykhob/Ro2wVduI+/fye0bxeMHh17oWe3oejedRh69yLsB8xEx96z0G4Aw9at+/jl&#10;P0K4z2eI3AMB/r0R0K4nOnbojW7d+mIQYThw4DCsWrkKEXTMm9auxN4d4Tigx2mFbcT2NauwZ8Nq&#10;hC+ejfUzx2L7irnYs2kN5owchP5tm2HuiEFYMGoYhoWGWgjcsEQRtK9bi/CrjnaVKiGwcnV0qNMA&#10;7arVhl/5imhLOLauWQsNy5VHjaIlUbdEWdQoXMIcYHU6v9qEYbmcBF3OggZAS3MSivmKM5/fXGHp&#10;bHlRiq6wrB6uwLQI3WHhTNlRnHXFCdVChFIhAqwIy7R4Oj9hlVfKxBDaJknk5lxY6q3x84AiODoH&#10;6QFLMMzic4ECH/dniJ6Z/TvHyDqDndo46KWPN7qZZ9ULpGmTMiyT45TUzju+l/+v9G+NK1KeIy2Y&#10;NzcGDx2AsF0RBM4BhB+KwKb9mxiS7qIr24EIKvyIhld201Bs4fVE8Ydw3fZtWLtzB9bxu3D86Bbc&#10;i12D68emIHLXKJzdMBBHlnbBnjkEns0mOxhuHk2XOJ4wnOmPiEltsH12CHauH4dVa9dg8cZwLFq/&#10;Fis2bcSaLWFYT3Oyaec2bNi6BWvDN2PF+nWWrg7bgJWbNmDpOhoVGoEla7i9YStWbdqKJRs3so8N&#10;jODCsYqRzPodcr0EOwG789gB7DxOd0ttI/zCDuzGdm2fPEp4HqBJ2oNdhPC+0yw7dYiRpmB6BvsJ&#10;xSMXLhGECThHMMUwOrv55BHuv37pHmL82j3QWE97t+V6lPfk93vvWKc10HYnmZ74/hHP3r9Hp9CO&#10;qFC4KMoXKYBqFUuiV88u2By2BVu37UTLVq2wh4btAt2rFx5rRlkgvJyQZKke928wJAA9IBoMFzC+&#10;XsZOlm/bhcUR2zBvUzgWkLLLt+8iDHdj/R4Cka5w2/EjWL9/N1bu3IJNB3bwF3Anlm3diKW8qOet&#10;3Yiug8aidWhfhHQdjPZ0Um2Cu6EJgVbXzx/V6rZAzQZtUKtBO1Sp3RpVazdD9Xosq98KLdt1QfO2&#10;ndBUcCKkmgpagQJXbzQI7I16zNcL6Yv6DD0bBfdD0/YD0Cx0IJqGDEDT0AFo0r4//FjftMNApgOo&#10;fmhENWGbZh0Ho3FIf2ogtwejaeeBaNyJ2x0GsM0gNO/Qj4CeiSUr1mEKgT2o12B0aB2M4BaBCA3q&#10;hkCqTYs2CGwbig6h/Rk2j0SvHmPRqfNYtOs0EW0GLMaENbvojvdgyvwZdIXdEdB2IMPkQejdZyjG&#10;jp2MiQyVRwwaivkzZyJszQrsCluLsOXzsG7eNKyZPw3rF81C2JK52LxoOvatXYSDG5ZhycQRWDx+&#10;uD1pZgMd59D2wQit1xBD2oeiY+P6CKhZDd2bNEbPJk3Qq2lLjOrSHaO69kKvoCA0q1kTTavXQEjT&#10;ZmhbrwFqMJysmrcg6hUvi/qlKjI0LmfrCgXCagWL0ykylM6viRS5Q37BGCaXIvCKZdKtcvlQjDDU&#10;5EfhzLlQjCpBlcqWG0Xp5ATPwplzoADD24J0boXpJAuwbZ4fc9r4YHYCSk5QcDQRYl6qsNkDixsr&#10;VKqlODmQRWOI3DcboZhVTlEhstyjOUjB0XOb3I/H/sGA6TlJlQuwPhASxv824NhOS3y88Uwn5f96&#10;fw+IeXLmQLfunbHr0E5e+EcRtjccm3aHI2LvdqxhJLBqaxjhsomwWYc1hNOSdYqIlmPGkjWYtnAJ&#10;tmxajkdXNiP52DQ6w1E4tbYPDi/ujD10hjun+CFiVB2bUd7MMDlsQhM6w0BsnxGIHXMIw3VjsHTp&#10;EkyZtwzTFy3CktXrsXLjFixauR5zGQnNX7wayxmNrWJ0toJR2uwFizFv8XLMZ7S0YNkaLFqxkUAM&#10;w7INEVi8bj0WrVmLxWvXY+mGTVhKMK7lua/fFkbAbmYbB9uVYYTqlnAsD9tEYNKVMrrZvG8nwsmE&#10;rUf2EoIncDLqPE5EXsTxy5dxKjrGhqw06aQ/a095cA/3Xj4lCF/Zc0AfvNYT3fWAY6Zv3hB+lC3B&#10;07MEBEu1cTdYvP7yGR1D2qNkvvwoRxjWrFIaAwb2RsQ2Mil8K1q0bo0DjGzPx8akrSlUiHz5SpLN&#10;ImtiJeaaYJhCAKb4QOiD4fxNmzFvYxgWhm3FfP66zFq7CbP4a7GYkNywdy/C9u+nrd+LDXvoGAnH&#10;Nfy1Wb0jwlzh8h1hmMlfpSlLGDb2GwO/Nt3RoGlH1G0UgPqN/VG3oT/qUDXrtSH42hGK/qhUvSWq&#10;1GqOSjX9UK12c4NhvSYBrG+Nuo3boREdnp9gSCjWZ2oK6YN6hGNDpo1CeqMxwWgK5rbE8iadCDjC&#10;rWFoHzTs0BcN2vcj+AaiUUemBGNDQrFRpz6o34V9dSBAOw4hTHvDv1N3dO4zBB17DELboA5o1dIf&#10;nUK60g32QU+Guv6tg9C8ZSjadx+D0F5T0Ln/bPj3moNWA5aj7YjN6DZ5DWavX4OxMyahffs+CGwz&#10;CKEhQ9C5Wz9MmjwVo4aNwoj+A7BszixsX7cKGxfOxJrZE7B56QxsXbsQW9YswLbVC7CPF8S+9Ytw&#10;NHwlzu/hF3HsACwdMwgrJo7GnMH9MKNPL0zs3sWWzcwY2h/DQ0MwOCAQAwOCMbJrd/Rq1Q7+9Rug&#10;SfXqqFe2PJrQRbZivindYiOGzS0qV4NfpWosr4FaxcqgIsPnMnqsFUNoAU7rBgXF8gyti9EJFqXL&#10;K5O3EErnLcxQmFDMkp/t8/tcYy7UKV4aldm2JMFZNItutdM6xPxsm5ehdC6GzTnMJeam8mfObXmt&#10;O8xJcGWXuzNgSZkJQI0VOucnGGalfiT4FD5nkTSW6HN+bizRg55AqLbZmTqgunJvraK3rX3St104&#10;7eXTZc7V9v1z3f9JuXLkQJcuHbFw2UJzX/OXL8XsRUsxd9lKLFhJ6KxeiznLVtCBRWD6vKUYN3UB&#10;JsxcipFTZmLtqgV4mrSFYfJ0XNg2iCFyexxZFGph8s6pTRBGGLowuSHCJzTFzjntsG0GQ+VZbbBr&#10;3XAsW7IQMxassOMsW83vDuG2ZOVGzFu4CnNUvmg1li1dj/kLV2La7IWYOnsRZs5fgVmM3mYtXI55&#10;y1dj4ep1mLdiFSOlNQReOMJ378euI8dw4NRJHLt4Dnoo6rFzBJwenR8ZjYtX3B+0x6besLH8+Jup&#10;SLxzC4l3byGZsLvx9DHD3WcMd18wzH3FcPcF7hF+D17KETJ98xqPfKDTA1Qemd66VA9V0Y0ccoXv&#10;3uOx9PYjU/2B2ie0DwpB2SJaz5oP1SuVRr/+vRG+bTs2bApDG/+2OHz6JM4ShhoztHFCwjCKIIxh&#10;eKyZ5NikZIPfH/XD7DVrsJBAXCwYbgjHvPWbsZBwXMRfgBUR/IXbtQereaAltM7LwiOwcssW/jLo&#10;l24zlm7ZiGkrV2IC39guAyfCv8tQtCScmjGs9WsegkZNg1Dfj2D0C0KdRsEEXgCq121LtUS1Os3p&#10;EpuhaeuOBGgQnWNb1KjXFvVbdkCTYIW1PVE/qAcaCILssyHdXwMCUEBsyNSvo9wdgSgRfAJhfcKo&#10;IVPL06U27NgfTboORAPmG9E5NuzMcobCDTrSRXYcRBj2Q83mAajSsAUatQrmr0p7tGXao1NvdO/U&#10;A1070On5h6B1YDcE9+br6zMbgYOXo/3YMPiPCke7sTvRceJmzFy/BbOXLUNIh54IUpjcphf69x2J&#10;MaPHYFi/fpg9bhzWzpuDxZPHYz1hGLFyPg5uW4094ctxeNdGHNu9CUe2bcClo3twdPt6HNy8DCsn&#10;DsH6qaOxYEhfzCP8Ns2dgWUTuD1+BCb06Y6+bdtgZOcuGNO9FwJr1UXLipVRtzjDYT3jrWgx1CtR&#10;Co3LlkPDUmVtWU3t4iVRS2UVqqBB6Up0hCUNfhUJuwq5C9IJ5kDJ7LlRNjfdHsPfwrrlLltOOsPc&#10;KEKYFc+qRdjME2oVCNJ6pcoRhCrPg5I58qEoIZmfUCrAfgpkzon8dJa56OyyE2Z5mBcU5RYVSuem&#10;c1SoLOgo5FU4LPDJ4WViuyys/5FwFLRslpltv4ePYCY3KBDm5r65uK39Ve7A5/bxHB0B96c+/lr/&#10;ExB6KpA3L7p164pZ8+dRCzFh6ixMmD4Xk2fNw9Q58zF9viC0GCMYLYyaOAOjGI0MmzARa5bNxeOE&#10;CNw4PQPR+0bhyOpO9nDX3bNbYvvUxogYXRebR9ZBxLhG2DKpGR1hOwPhjjltsJcwnD13NibPJXgX&#10;ryCAV2Lu0tXmDJes2chQeDWWrGIovC6M2kwYb8GKjRFYHc5QfSujvu07sHX/Aew9fgL7T57C0fOX&#10;EUlYxKXehP4T++4rwktOjdIfk+kJUNLDtwpnBSvddeZCXT0Ryh6OwlR/ZaEHIyu1J0apXKkB760B&#10;7ul73dL7nnqHpx+U6g/RmOe2HrGn5xI8+cAya8cQWQ94oXsMbOOPKiVLEIgFUaNSOQwdOhBbd+7E&#10;mvXr4R/YDkfPncbZmFh7Yo25QbrDKP3fj1auXE2yiVmFyOkglEu8gR9mrFyC+evXYsGGDZi9irZ9&#10;6TKMmDoN42fNwIrNtNe0w4s3r8es9auwKGwjltEiLyM812wLx6rtmzFjxUq2X4DOAyYikGGkf+dB&#10;aB3SC01ad0DjliGo3ywQdRrLKQaifqMQc4i1GrZGTYbO1eu3QMvALmjQPAg16hOGVD2G1g0CutMR&#10;9qAbJBDp9Br4Qt/6PjViyNqYaqg8w+TGDJcFt4ZMG3UY5MBHNe40CH5dKJ6TX5fBaMDwuKFCZMKw&#10;aechaNFxKGq37IwaTdrBj+faPqAbhvYehpnjp2Hc0GHoHERANm6Btu26IqjHOLTrNwfN+yxC6JjN&#10;6DA2Au0nEIaTtmDgtFUYPmkmgkO7oBvd57AB4zBhzDSmg7BwxmSsnjMDa2dPx7aVy3BgexgO7grD&#10;uRN7cHz/Fuzbuh7b1i9jyDwd4SsW0THOxVaF0bMnYdm44VhNAC4eNRQTenfFpH49MJkgHN+tE8Z0&#10;6WyOsHuLVujarAU6+zVG+4YN4F+nDppWqojW1arDr3wl1C5WGtUKFCf4iqBG4WKoTLdXiTDTk58F&#10;QU2iVGEoXZIhceEsOeyxWAUJIHtgAlWQkJHy0XlJmjgpnIVtMmWl+9PtcJlRSKF0ljzIS6jlI8gK&#10;EHj5CcW8mfIgB11iHqZ5M+VFTtblJMCkbBb6aglOVguHFQLL6WVinYAoeLmxQjexYkAz2AlwKmMb&#10;a0uZM1QbAU9ttK9c418B8D8Pe/8dfQdLjYf6xkQ9lS5VBkOGDiWg5mPKzNmYMmceXRshuGiJucOF&#10;dGFzFi/FPDrGhSvpxpavwraItXiStB03Ts1A3MGxOBnWF/uXBmPX7BbYQWcYPrwWNg6rjYixjRBB&#10;Z7h9VgC2zPbHLkJx3+qh2H/sCI7pdrPYK7jAC/+y/vCLjk1Ly/T3sNfu3UfKw0dIefQAqY8f4TYd&#10;2106tbt0bffo1O4LeHRrD+nWBDeTD17ullpP7hF4kv5PWlIo69ydD4aCn7aZqsyDn9yeYOq1NagS&#10;qCo38LHOAEvo2jbzGi905YIx2xGItx4+Rmu/JqhanD/ixQqhTtXKGDliGHbu240Vq1YiMDgQx86f&#10;xVmG5roDRRAUEJVGJzrFEYYOgppJ5vvkhcnzNiwm7FZixTaCb8dmjKMD6T1sMCbPnoYZS+awfANW&#10;bN+Apbxo1+wJx7p9W7BudwTW7w7H2l2bMWvlcvQeMREBnYchoOMIhHQZjTYMSZvSHTZjCNyIkKlH&#10;EDb0C0QDusO6DdoxHG7LULotajVojeb+Ha1NdYbJ1bldnxBtSBA2DO5lMKxHsDYi5BoTeo3o5OrJ&#10;HdLx+RFoCn01/teY5daGYbELjSVBj2UaJ/QBsYHasawJwdiE2+16j0bz9gNQlefUrG0XBAd1Q+/O&#10;BM6wYZg/ZiTmjRyBXnR7fn50h8FDENRnJtr0nI22veajTe8FCByyEu0GzkdAjzEIYTjetWNfjBw0&#10;BlPHTcfIIdx/+jRsWLoQ6+fPwKppk7BiKgE3fTyWTB+LpTPH49COTTixdxtmjRyIuSMHY9G4UZjc&#10;twfD4t6Y1KMjpvbshum9u2NoQBv0buGHAQGtMG1Ab4zp1hn9AwLQtWlzBNAVtqtVB60Iv8B69dCU&#10;DrF+yTJoWLo8qhcshoq5C6BqgWKoVrCEqRTDWd1TXJLurQRVnDApQhXVOCBVMld+SwU7zRwLfpoc&#10;ySNAaiE1U7vbg3ILr/WwVTrCzHltrFDhsRZWaw1iLjq2nFQegjA3Aak7UCxlG4W/WRn+ZmNbAVNr&#10;DTVW6CZP3MSJS7MRjA6GAqPCZQc+B0/nCJ2rFDTd+KMHS7X7HlYOhGrjgfOv6v9Y9t9TrRp1sHzl&#10;ahw7fZoX5nmci41DtP6sXEvFUnTh3ULCTYWUD5B47wHu3kvBw8RtuHFmJmL3j8K5rQNwZGVnHFgY&#10;gG0TGyOcrnDTsDoI19Iam01uhwg5w9ntsGf1INx4eAdPvv5kz/d88okuiqnyelyenuL+RK6LekzX&#10;pf/zeWL/6SOnp23397UerBwInQQuuT7bppNTnQFP4GN75wQpA5/KlXf/6viQofH9lxoT5LYmSghd&#10;PaTYAMy6e766h3R6Aqf+BVLtBD1znr5j3X/jQmqBWc8xvfPoCfybNEelogVRnmpUpxZG8TrduW8P&#10;lixfyugs1B7gag9liE9AJJ1gRhgqFQyvpMod3kLSzZu4yh8Oc4br99NC71yJ9XvXY/uxHVgRtgxT&#10;5k7Amo0rCMTxWL1lJcIOMFzesxnhB8IQcTAc4fs3cXuDafWWDeg3YixD4+7wDxmM0K5jmA5CC7qp&#10;FgFd6Ljao15DOr4G/mjYOAgNGtIlEoT1qJr1W6JRi0A0bdOBblETLYRhq45ozNC4EUPe+gShUx8b&#10;I6wf0puhsKRxQoa7Gi/U2CEdYgO16USHSPg5EGrM0AGxoQ+STbpIPrfI7VbdhzO0H4b6TQi7dt3R&#10;LrArQoM6ol+nrhhOrZ85F4N7D0bDBm3QsnUPQrsnWhCKnftNQ4eek9C6wyjClJCkC+1BuA7uNQq9&#10;O/bBpNFjMYcg3Lx6JcJXLsaKaeOwYOQQzB8+CBP7dsXUwb2wauZkTBvSD9OH9sOkvt0wOLAterZs&#10;jrF0fdP7dceIoLaYP2SAPaV6Kt3gvBGD2a47xvXpgb4EYXDdBujQoKn9wXrLqtXgX1uOsApD40qm&#10;moVLoLxmjXPk980e50NxwkyP1ipMoBXRhAfB45bJZEEBgqggw9kiNmGSA8UV+mbX+J9bMJ2baf5s&#10;DHEZPmv9YA4CSmsGJS2kzs2+FAoLhHko3ZFiDpDAkuQAzQX6tjVOqPBYqY0Zsh9t5yBQXXtXboD7&#10;g0sUBAU7uUIPjM4NOiA6MHrOUHDzHKVgpdST6tXeq8tYnw63/4l69+6PpJSbBp7nn/UQ4g94+eWj&#10;PXBYj8t7/vWLPd7u8ecvePX+BZ6l7icMZyP2wEhc2NYfh1d0xIHFgdg+xQ/ho+shfEQ9RIxpaDDU&#10;HSjhs9pix9wA7F49AEm3U3D/4xcHjzQ4OUflha0PXtMBCko2iysQUSoXuEwObgptrR/2YXn2cZ8w&#10;0r73mLr/AdIzBVze2lCCmo5r7eg05TYdDHUcOkjdYfbgkUFQ8DNIcp9Hr3me7MfcIs9VqZ2vD7b2&#10;GuQoua0HPt96+AStGjZFuYL5UKlEUTQgDEcShvsOHsTCJYvRoVNHXIiOokuOdWsMDYRJBsIYhv9S&#10;fEoKrmjyxOcIpStyhovC5mDO+mmYt4FhccQibDnIUHjdXGyKWIG1G+kal8/AwWM7sYdA3Hs4AgdP&#10;7MDuQ2HYumcdNu9ZiwMn9mH+0iVoTfC1JZxCGH4GMIRt2a4bmrfpjCYtQtC4SQBdoT+aNgtG82Yh&#10;aMK0oR/LGhOQzQLYrhPdYxDq+hGWzDfWJIlvMqR+aC+mBFt7ukKCsR6h540d2pgh800YGvtZ+MvQ&#10;mXIO0W0r1bafgXCwc4oEV2Pu07TTYAR0H4HO3QbzF6UPOnYbaEBsxfNr1ywUHVp1Rtvm7dC0aSsE&#10;tOuElgzhW7bthPYdeqN7jyEIZb9t+TpDg7pjeL8xGN57FIb0HIwZE8djDR3h5hVLsHjKKMwdPQBz&#10;RgzE7GGDsJph88yhAzAwKADdmjWmu2uIkZ07YMWUiQyjlzKcnoHFE8Zg1dSJWDphLJaMH23/YaxJ&#10;k2Fd2qNLq6YIqu8etNC8ck20qV6fEKyOppWroUGZ8raMpkbRUqiYtwjK5CiA0tkLoGTWAiieLa+t&#10;EyxM4GlcT3eR5DUXp1vrMjOEzU7Xp1A3F+GmiY8cdhudA14Ois6N7SStJ9RYYHaW5WQ/zgm6vCe3&#10;uFpjhtpXoXFOQlSTKJJzfg5uDliaHNHMsdq6dgqlJa07dJMp6eOAgp1AmD5O6MEw3e0p77k/pZLK&#10;tb/XxmuXcT+vjZf/n6l48VLYum03rtIBynE91/9pK/36GU+pJwSkHmD84NNnvHz/Cs9uHsGtswsQ&#10;d2A0YdgPx1brT6FaMkxujK1j6iOCMNw8sj7CCMTdc4ItTN4xJwC7Vg9kKJyMuwwh7Z8aDVQCmIOJ&#10;HJyVy42ZXlpq0KKsjYllBr50wBmUVOeDnEn9eW1U54OW3KJ7kLJrl7EPb183a+xgqHKB0MHQAyHL&#10;7ViUAMzzkVP0nnz1lD8c127eQaMadVGxUAFUKl4UDevWwuixo3Dg6EHMnjcbXbp1MRjq3+90F0q0&#10;7hlPSDQYxurOtmsOhh4E05WCHyYuHI3BU/thyLQ+mLN2Mk5EHcCeo2FYsGwSDtMpLls6BWtXzsap&#10;47sRdfk4YqNPIzLqJI6f2kcobsXJ88ewOSKMYWJ3tA3sZrejtdD6vyaBBr0WrTsaBP0IvkYNWqEV&#10;nWJzQqUh4Vivfhs0bBqIFm07owFDUb+WDJHb0hnS/QmEcncNOmjyg2CzMHkA6soh0hkqbG5C6DZh&#10;nR9Thc1uooShcIf+3I8wJQydExzs3GBXwrCr5wwdDIN7jUCf/qPgz5C+c9eB6NZjKPz9exByfRDE&#10;MDwouDM6de6GHj36omePfujVqz+6dKYL9g9Ej+4DMGrEBHRnaK1/XRs7cAzGDByOMUMHYeXCuVg+&#10;awpmj2EIPKo/Zg7pj4VjR2M+P7hR3Tth8oC+zA9HxJL5OL17K3asWYZd61Zi+6olWDFrMutGEIqj&#10;sXjiOAwKCUaP1q0wjOHx6L690C80FN3a8v2tWgsta9ZHs2p1UbdUedQvXQG1ipRBtUIlUa1oGVQu&#10;VAZVipVD2XwlUCR7fhTMmhfFchaiCqNAlnwMe/PR+eVFLoapFq4SWDl/zG2uTGByDk5uTnWEZKbc&#10;BFXO9HrBinkBT2Vydxb+2n569JfrQyDMw341oaJjqNyDRv5cBVGmaFkUylvYwmT1qT5cX3SR3Nax&#10;BEO7E4VlmkF2s8gKqRUOC3QZoSYJmM5JpkMxozwoKs0Iy/9/yMG0auUa2L73EEOym3hlD07+ZH9t&#10;oQcgP/7knuguGD57+wpPbx7DnQvLcOXIRFzaMRDHV3fBvnltsHtaM2wZWRcRw6iRDbBlbGPsmR1o&#10;IfLuOYHYtWoAHc413Hv/2aBnfz9LmHhjfHcJFD016t5bH5j+ILUR0Gw9H2FtcDMwOYdmYau21UZ1&#10;aftqm6G0r1ztPciZmPe202CosJippFljC415bp4jvP9SdXKJ7lyds3Vw1/jky28/4VL0FVTj97xa&#10;8SIoWyg/GtSqgTHjRuPQ8UOYNmsq+vTrSxhGp8Ew6mqyL0R2IBQQtcbQg6C3xlD6ocugLmjfJwhd&#10;hoRgwvxhDHsXYOOOpVi+fjp27F4DPUl34+p5OLIvAkf2b8OW9SuxZ8dmbNuyEStXL8O8uXMwduxE&#10;dOzYCyF0bqF0cW3bdqMblPvzR4vmdIZ+7VC/HkNirStsHoymdIsKk+vWa4XGhGEzusGqtVuiZr3W&#10;qOHHi5wgk/wIQ1sXKHdHZ9iETswgR+iZI2QI3IxlgqJNqihMliNkm+Z0bk0pP8LPAdG5Q4FQQGza&#10;dQiadRyETgPHYdiEmWglGHK/0SOmonuXAXY73bAxUzCMkBsybBz69h+GoUNGYcSIsRg+bBQGDByC&#10;wMDO6NihO/r17o1JY8dg9KDhmD1lGpYvno+l82Zi8bQJWDZzHOaOHYzZCpNHjyYQx2A6w9+5Y4Zh&#10;3YIZ2LBoJsKWzMSSicOxevZE7FhHGM6djJ2bVmLzsgUMi7ujW6uW6Ny8FYL8mqBD8+bo1LIN2jdt&#10;jSZV6qBNXT+0Y9jQtEpt1CtdyW6xq1msLCoXKYsy+YqjVL5iDCnKoEyBUiiepygK5yiIQnSLBbIV&#10;pPPLTzdIIGYqYLAzeAk+hFIOwkvKTlBquUs2A6UmRKgfVKd8bgdEhbZUFu4vqR8PppJzlnSGVk54&#10;cp+SRYszxKmDZgp5ipdD9sw5DV6Z2E8mhuQu5HWwssXUBkM5SoFUbTVxkpNlyguQHvTkEN0YojeW&#10;6KDnAfOPYMzoAj1Afg+1/7ZsUsXt22fgKFyOT7SHk+jp8BrLe/he42/v7X987jP0e/7+NZ7eOo6U&#10;M4sQd3gCLm4fiFPruuPw4mDsmd6cIXJtbBnOUHl4fWwZ3Rh7ZxGGswhDQnH38n64mpJoT5GXo/Lc&#10;oTfpcd8HOIHOG4tLG5fzQGb13P6gvANgxnYZ9xPULKWsf0FN7X1yy2MIODm+DEAU/BwInTO0be1r&#10;dWrr4Cswev9TboC0Nkrf4vXPv+DUhUhUKF4alYoUQIWihdC4fh2MGz8OR08dwxhGUn3698WZqMu2&#10;zvBygh7K4GBoIXLydfvjeDd7/P2Ca4Nht0Fd0XVgJwwc3wujpg3EJAJx9vLxmL9mIpavnYmdO9Zj&#10;S9hyTJvA8iljMWZwP/ToEIROwSEICeiIgLahCArqQscXjA4MNXXrWosW7dGM4XDTZoF0hG3RoH4L&#10;NCUYmzUNQLPmhB3L6xKOtes0Z6jcFi3pHmvUboFadVuiIoHpRzfY1EJcgo8w1HIZQa4xy2z2mPmm&#10;DHWbMOTV2J8g2YiwVL2J9c27DUErur7m3YejWddhaC5XqD4ov248x17D0arrULQhFNt2HwT/Tn3R&#10;hbBsH9AdAa1C0D6oI9q374zgYIbBdKnBIT0J/H7oSjco8Hfq2g8dO/dHCOt79uiNiWNGY1jfflg8&#10;bw62R2xC2LoVWDZnCtYtnoV5DJVH9+6OIR07YFyvnpg1fDD2b1qFPQTexkXTsWrmeKyaPYHOcDHW&#10;zJ2IycN6YO6kYZg+aiDG9e2Okd27o0ebALSuWQ/NqlRDnVLl6AZro1GlWqhftirqlamMWiXKoUrh&#10;kqiYvzgqFy6NMkoJxRoEZLWSlVCRDjFftjwu/M2SF3k14ZFJkx5SPpbnIawINIJQjkxuTxIAswl6&#10;hGVW1kvZBcMfWM5U4JRbzMltjfcJngZL1flg6EFQbQvmLIiqPN8m9ZugctlKyJUltwFUkNMsss0m&#10;My+3l7aekKkHRitnG3OGfC1q7yZMnJwjFEy9bUn9eKDLCDjlBUevzNvOCMT/ibS/66NCxeqYOmsh&#10;4q/fMudjf63xRZMa+juLDwyVv+D5hzd4cusUbl1cjtjD43FhJ2G4vhsOLibwpjdjiFzHOcMRdIZj&#10;GmPXTLfOcC+d4b6V/ZFwPQEPPn42QJlrI9AsxHxPoHgTJBlk6/ZYbvLlH32Q3JIW5xIzQFDwlqx/&#10;gso3wSLZjLD2VzvBkOljhb88DxsLNCASdrbtA6XP+Xn72H7qT22Y987NuU/BkM7SYPgrzkfG8Ltc&#10;gt9xwrBIYTSuVweTpkzEkRPHMHLMSAwaMhjn6QzP669Cr+puE8JQD5TRc0PNGRKGmjDxTZp4IDQY&#10;jpw2BONmj8T0JZMwdeE4puMxjZqyaDSmzxuDefNZPnUUhg3uix5dOmDsiCGYMXkcZs+YRfD1R/vQ&#10;nujTZyjah3QlPLqhS9e+8POja2nUBs20ZIX5xo3oChvKBfrDr1mATUjUqtEEdeu0sPBZd260NIAG&#10;oZZfABoF9ERThroa86tPGJqz06xxe7q+YDpE39KYZgxzm3WmutAByh2G9OE24cj9pLa9RqJldwKx&#10;81C0ppprzJB9Ne05HM2p1t2HIaAH2xCE7br0R6fuQxAQ0I0g7IHQkO4IpvMLDOyKgMAeBH4PdCJI&#10;27Xrht69R6Bf/9EMnYegc+e+6NqlD0YNH4lRgwdi9bJFWLFoLtYtm4ctG5Zj/ozxWDR7MjatWIr1&#10;DJ0X0NKvnjEVYYtnYOWMsTiwaRn2blyKvZtXYPfGlVi3cDqWTR+LmaMGYOKA7hZSj+nZE8M7dWO4&#10;3BEdW9Bd166LBhWqoHbJioRgeQNhtWJlUK4AnSDdXzECp3C2fJaWzFOEZUVQNFchFMzO0DhrHgNh&#10;LgOWbp/Lb2DTjK4AJgcoGMrZGcD+lE8vc/DTuCIdJPcT+MwRqszqnEvUomkLeTPlREGGxXlz5CPE&#10;nJvLTJhlIWyzmAMVbF1IrDDZAdBbM+hA48oEOgFT0PteBkNBlRIM3SSLB7g/gjCjvDIPZBnL/78p&#10;e47c2BSxB3efvYL+fuIZQ+Tn+p8g/d/P+294Shg+vX0GDy4tx5XjE3Bp12CcXNcFh5f6Y+dUAnA0&#10;YTiivj3PMIJh8na6wj3z6Rrn+OPw6gG8sK8y3P5iT5AXvNJg6HODaRLQmAo0Wtv3yAdLc2K2Tahl&#10;aCMweoATIAVbBzCFx2z/lu0llmWUoGaLp6nvZoh1fjovwi0NgNaXc4SPLGUfb9jnG/eQaMFdaxV1&#10;d8rrn37GuQuXUb5AYVQtVBglc+aBX916mDJtCsPk4xg6YhiGDB+KS7GxOKe7XjR7rLWFhKA9RNmc&#10;IV2h/mPIgOj+PD7tT+SnzJmMCXQmo6fwYp48HEMnDMbwCUMwZMwA9B/SA4MG9cSY0UMxdcoETBg3&#10;BsMH9cfihbMxf95cNG3SEs2btUU7/1C6qj7o3384OnXsjVYtgtGK4XEIAdKzx2D06E5gNQ1Cq9Yd&#10;0KJlKBrWp1tkSNyUIXGzJoEIIgzbtOpkQKzTgOFzkxA0D+mNZnSEAlxTgrBpyAA09O+FRu16oUlQ&#10;P27TFSrVuGFIf/gF000G97a7VxoTpg3bEbB0lrrlrmlQHzQPJESDCGqtRQzpi0bMNwnoixbsoxHD&#10;9AbNNTnSFa15HiHBvdC18wB0llsk8Dt1ojMM7opAusC2bTsyVB6Pbt37Y/ioCRg5dgIGDR6GJYsW&#10;YdmiBYjYuBZha5dh4vD+2BW+Fts2r8LSOdPpEBcYDLeuWoK9m9Zgb7juSV6KY3TeJ/eGY/emFdi8&#10;dB4WT52EBZMJQ77ns0YPw6SB/TCiWzcMDOmEvgHt0TukPdo1boLGlWvQIVZArZIVULU4w2K6wOK5&#10;i6BwVobBWfO7pS6Ei5Qvk54jKJeXA7kza9FzHoOhlPOHvARZHgOcgJhLDtHn8Nx4HQFHsCjVZIag&#10;Z+BjnaDnxhDlJr2xQnfbnAOqg6CDmwBGsBEwbmZY4FKdXCHDXUvdmKCbMNEEi2ApuDn35s0qC24G&#10;PwunvRDZgc8cocFQefbP1MFT7QQ5AUp9/RGOkjuO1+b77f+utF/6vpUq17cnZT/kRS4w6A/R3H/+&#10;fKFLfI1nd8/iwcVliDs6AeftmYZdcIjOcNc0N4Gi2WQtr9k6zg+75gYRhoHYNbsV9i/vSdd5BQ8J&#10;w7sEirlDSvBS+GrHMsg5B+ZAp/87IojoCuUG5QpVJhm0qPTUhfSWF7yszBdeM6+/+VDqyn3tzQFK&#10;bh8LfdPq3+AxofdYS3sMhK4va2NtJfXhYKg6AyJd9auv33Dq9Dn+6BeiMyyMErnzoKWfH2bPmWXL&#10;mPrTjAwfNRIXY6JxQX8VShBGmgRDX5h8LYXvF52gxg0JQD3+3wPjDz1790IPKqQjw8IOHRDSoT3T&#10;9ggJDUFAUDv4t2mJgNat0DEkBCOHDcWE0SMxZEAvTJowBhPGT0AAwzc/hjyBBGLfnoPRqmkImjT0&#10;R8N6rRhCd0Z3hs0dFfbS8QX4d0HbNp3RolkogoN6om3rTmjUyB8tW+k2uA4EYxBdoz8aNWZ43SIU&#10;DQjHBi07ol7z9mjYUsBSvhPqNO2A2k1CUcevvaV1qVqNg1GzQQBq1G+Hun4httBbi7lbMITXHTEt&#10;CcdWPGZjHr+2H9s0DUYDnocf+2/Uqj0at2yPVm07oXXr9nSFPdCFIO1CCHbr7hQUzHNsHYDg0M4Y&#10;MWosuvfuh8EjRyC0SyeMmzAOc/mBrF+zAls2rcWhPdtx5sgBrF+2ADvC1mDtonmYM24kVs2dZjA8&#10;e3AH9m9dhW1r5mHr6gXYsmI+xvTqhMEdgjCIn8HwHj0wsFMndPVvi15BwQhu3Ayta9dH4wrV0LR6&#10;bfhVqYk2dRujRzDPv1odGxcsnK0A8jPkzUe45c+kyZECFgLnpvuTNIHhQlZNaMgFag2gC3clhcS5&#10;2Ca3JkmYF+Q0o+sgqG0HSu2jkFmOTiBz44Q+t0gIOaA5qDmgORCa0yPM7JY6kwthlaovb6JDbdWf&#10;t7/6VX8ubNZ+vjHAHx30HLDkIr0Qm2K569/VuVDZt5/B6Y+353nw8tp4INP+fwXNjPv8Vbnk9aG8&#10;+siGSdMW4PbT54SPHnpMEH38iPvvHQxfPbyMe4RhzJFxOL9jIE5v6IFDiwTDptiip9UMq4fwkfWx&#10;dbwf9s4PwZ4FdIZz22D/sl4MAWPx8PNXBybCROOELjx24ab7P3Jt+8CoeoFJdZQ3fmkwlNOzNq7c&#10;uUVBUqkPaNqPqfrwAJrWt2BGiHkhtADnxDI5RTlGwc/nWr2Q3HOKj3n8x/yReCgYyhH69hFgX3/7&#10;GUdPnUKZwkVQqXAhlCMQWzVrirnz5+HE2bPo2acXxk0czzA5is4w2u5BjiIIIxMJQ0LRjRmm2FpP&#10;J8GQYrgsKP4Q4E/wBXZCUEAntGsbSviFUMHc7ojWLdvR4bVE2+atqTboEByCYYMGYtLYkZg8fgwW&#10;LpiLKZMnokNQKCHYBq0atUVrur1WdIEtmgWyv04GwJYtQgi7EPbZlS6yC/wJSX+mjRu2YQjN/dp0&#10;hH87lXW29m0ER6oNt5sz1W19jek0dWufbtmrVFO38rW0dYnVJbrM2oRodZbVqNMS9Ru3Q4MmBDLD&#10;9OZt6aRCOqNVu/ZoS3fVMjAUjVu3MzXzp1tleUuef8vA9ghs3wndevTGkKEj0H/AEAwbPgrTZ8/F&#10;zDkLMGbcJAwfORYjx4zHgqXLMWfhYkyYNhVTZk/D5q3h2HdgDyIvn0fUhbN0hJuxZ8tGHNoRjjUL&#10;ZmMX3eKGJfOwavYU7KJr3EMXGLF6HpbPHosVsydi46LZmD1yKKYNHYx+ofxBatoS7Zu1QjOCr13D&#10;JgyJq6FFzXrwoxtsUqUWGpSrghpFS6NR5Vrw92uF+lXqoHiuIiigByVkYThMFc5Ol0jlz1QA+RgK&#10;uwXQWvSc08Lk3HZHiMb9HNgEH90TbO5P8KNbE/g006wlMgp7czLvwlhBR+F0TgOWc3pu9te5OicH&#10;P5d3QFNbB0UHK8HHgUzgcfW+dmn3Krt9rT9BzNfGAU/O0PWT3p8HR7VXmZPbdmCz41N/BlhGYHr6&#10;r4DnwfKv6v6ssvzcDp44g7svXxECvPgZLj949xXPPr7Hi/sXcT9yFZ3hJFzcOdgmUPbP173JTREx&#10;yq0z3DKKLpFg3KXF1nSGe2e3xb6lPek4o+2veQWVB4SI3dNrkHMQFAyfahab4NLtb26cUFAjfFTG&#10;dqozcApubJuWZ18u77a/S62fdHlQNCBqP+qJpc75SYKaAx+lPOvdbDPfE40v8vw1xqjxVf1/uUCo&#10;McN7r/iDwTB518EDKJ6vIMoXKohyxYqSVa2xYPEiHD97Gt16dcdE8ujs5cs4HRllt98JggqXY5MY&#10;Jl8XDOkIM8KQiicI9afyP4QEdECn4O4IDewK/xZBaEfoBLYKRRBDR92n26Z5WwS2ZnnLQLRt4Y82&#10;TVqhQ2AwenXpjB5dO6Bfn57o3pkAY7u2zf25Lx0lnVb7gM7sswtDToaX7QjFdh0Jwg5o3tQfjRu3&#10;oQNshVo1G6NBg2Zo2TIIrQnh1q1D6BwJrTYd6Brp1FoFoUmzADSiw2tMVavbBKUq1kaZynVRsXoj&#10;QrExKtZohGr1mqFanaaoWa856jRqjQZN29LxBaBpa4brAaHo3KsfuvXpi679+qH3kCHoNWQweg4e&#10;hGETJmDyrNn2OKO1W8KwbO0qhG3bwjf2FA4cP4x9Rw/h9KVLOHH+PI6cOcP0Ii7FxSEyPh5RCVcR&#10;nZjINzgRKfdu4WryVVw4fwbXrsQiPvICNtEVblg4C6vnTMPGJfOxeckCzBw+ELOG9sHiScOxZfVC&#10;zB03FNvXLMHa+TOxdNoUhtGLMbrPQLRr1JROsAGhVxVBfL/7duiBhhVroX6ZqgQiYVihOqoWK4Pq&#10;JSqgPstbN2qBBlXr8ZeyHIrlLoGS+UqhCOFYKHthFMxGMOYojHwEZe5Metq0wmVBTg9llSPMBd0L&#10;LBiawyMIlQp+BRhyF6Tj1L3EbhJELlBuUTPPAmO6QzSYsp31xT5cOQFEqHlA9KRZ4XSIeaEy++e+&#10;Cp8FVgcQPa5f7b199bQbOUcdIxf7FkRdPzbpkuYU2ZZ5nYcHRJc6t+ZA6CBmkzM2+6ttD5AOmk4Z&#10;oemVedv/PRhKXXv0xY1Hj20d3rOvXxjSfsaTj2/x8mEUHkSuRfzRabiwYwhOr+9p/4MiGG4ZzTB5&#10;eG2Ej6pPl9gQO2e1w/5F7bFnZkvsX9IVsYThsy/fDDAu7HRuy0JlynNw7j5gdw+wgxxhZfcEuzJb&#10;9vP+o6UGN7WzNAPwfOUZ6706rz5tm+chGBoQPVfpg+Ajgs/WHXLbZqiZ9xylzSLbcwxfs5513Fb+&#10;za+/YeOWbSiYIxdKF8yPciWLIzCwHRYtXYJjp07yve3KkHk2XWEUzkTHuND42nUDoq0vvH4NV657&#10;Y4a+MNkDo2Aot9eBbqlDYEeEMNQNpjsMJMzaET6tmwdQ/mhN1+ffLJjxuT/dX2s0r98cbZu1ICyb&#10;oU/vHujWqSNh2Ar+rdohyD8EwVR7Qqh9O/YX2IHqiGBCV46zKS9uhZutWgeisV9LNG3ami+IriyY&#10;7jCgPQIY+gXTybUP7YKu3Xqjc/d+CKU6ExI9Bg1FP7q1/iNGYejYCRg9aSrGT5uJCTNnY+rcBViw&#10;YhWWr9+EdeFbsCYsAhu37ULEnv3Ysm8/jp07h1ORl3AuNgpnY6JwPpY2OjkRCbdSkProHm48vo/r&#10;hFrq/bv8st7HzScPcOvpY+YfIvUh89p+8tjKbj5+hFuPHyPlwQMk3b6D5Du3kXo7FecI0eOH9iPu&#10;4jnsj9hgT6jZsXY5Vs2Zjs3LFmETw+V1DJWl8JULWT8HUwb0xiI67RkE9GCG4KN79UfP9nToDRvD&#10;v74fWtVuhB6BnVGlYBmGybXRsFJN1KNTrF66EqqXdKpdoRZqlq2BkvlLWpibN0seprr9LSdyM58v&#10;W35zjfkya4wwo+vTtsYP8yJXJsGRZfqvkqwFuK0yhdECYVb2lR052acgmEUw/DEfU401Kmx2DtOc&#10;IgFky2MEJ4OaA4gXJntwdC5M0NIEigNy2qyy4GUPW3Bje+YSCR71YXXWxh3HjQXKVbpxQg+GDrKq&#10;U1+qEyg9AP4VxDxXqfP16pxbTW/zRxiqXUZY/p+VI3tubNq60+7EePqZju3rL3j2mc7wYTSd4Vpc&#10;OT6DznAkzmzsg4OLgrBreguD4aah1e2BDVsnNGKY3J51odgzozkOLO2K6IRIg6EmJxTOPiCIDIIE&#10;i9LHdiseIeeDlYW8BihBy5cKhBmUFlr75AHO29/bzijbl3We+7SwV8fxjqVUZYTbYzpAbXsw1D3S&#10;NoFi7T/gwSuVe2E13SPTd7//jqWr1qJgztz2xJoKZUuhfcf2WLJiBcNnB8NFSxbhYmwczsTE2i2Q&#10;DoaaRb5mMExIcRB0MNRYYbpT/KFDSDuGyW0JK6XBaB8SitCQjujUoTMdXRCB18YcYTDDzY7BXTCg&#10;90CMGjoa4xkuTp0+BQvpeBYsnI9x4ydgxKgxLpSkhg0bhZHDx2D06PEYN2EK0wmujhCbMXc+Fi5b&#10;ifkMN+cuWIwFS5Zj4dIVWEWQbd6+HeG7d2HLrt3Ye+gojp45i8Onz+AI3dlpEj8qKQFR1xIQm5KE&#10;xDs3kHSXL4xAS75/G9fv3zGo3X7yELefEliE150Xz3DnGdNnT3GP+XuvnjNMeY77r17wjX7FN18f&#10;wBu+8S+5/YIfFn+NmL9r9fowtFpftzJRzN9Tnfp8rif1PsBNwjKRb+j11OtI5Tkd3rcLx/ftxKn9&#10;O3BiTwSO796K1fOmY/fGNQyRV2HXuhVYPWsy1hKISyePtXuNpw/si56tWqJna38ENWiIVvXrw79x&#10;E3Rs5Y/apSqgcaVaqFuyMppVbWAwrFairM0QazG1wuMiOQqhZN4SKEUY5if08mTOZctncjH11vpp&#10;rFCzu3J42QkSGx/0jQHmItjyZsrPffIjT5Z83E/LYrxJkXQJllpOYxMe3DeTL5+FqQudvdA145id&#10;gKFnBMrZpbvEdMfmnKHA5fb1wU3gTIOTUgdDV+aAmN7ehc/u+A60Xjjt5Np6kHNLdtx5Odh5qXe+&#10;HvC8soxAc304/RGOf6U/t5k9dwmjiUe4ye/kU0LsKWH48mk87kWuQcKx6XSGhOGmfjiwWDBsTghq&#10;jWFNRIysiy3jG2HPnEAcWNgeB+a2xp5FXXA59gIe2+14dFECjE/euJ9AZBMlVkYZvAQoOTzn8iyU&#10;/viRLtWDoQc9bvvauFSQ9O3jOUubgHESCPWUGTcZQgfoO6bVM5VLdJMrBCLb6Hy18Fuzzs49uuPa&#10;ukPC0FuSc+/VG3z4/W+YMn0WiuTOizJFCqJs6eLo1KUTVqxZjWOM3Dp364rFS5caDM/FxRsMo5N9&#10;MDRnmGzO0HOD3hIb5fXXIz/0HdQVw0cPxIzZU+12lplzZmL+4vlYvWGVad3GtVi3YS02bN6AoyeP&#10;ISn1GsUL/95t3KFbSn14F3cInsRbN3DpSjx1BdFXr/KEYnEpPg4X4mJ8CyCvWBt7oOJtQewWrrGP&#10;qzfdE2e1zieZ23Jet54+MXgpvf3siYMa4XOPEJPuvnxKWDFPYAluD944WGnb0tcqf2Yge2g220Hv&#10;4VuNQbzkm84PQh+kJ62voh6+f8Ptt27b2vDXifvcf/uSH5r2d3DUB3Rbf0H6mK6RbjIqLhpnzp3G&#10;pQtncOnMMezcuNr+3W7/9vXMr8JKwm98986YO3wwNs2fhY0LZtpi693rl2H9ghlYPmMSpg0bjOH8&#10;MLu0bIkggrBm0ZL2B+81S5Sz0LhakbIozXC3WM78BF8hFM2ZD4UIrWIMYwvS1elpMfnpAEsVKoMS&#10;BQhFlgtsmiwRyNxzA7PaeKAmOrTkRWOARfMWR/H8JegatcTG3R3izQx7csBTnRycC4+dG8xj21r4&#10;bC5NYalcGPtwi6fl3iQ5Pt/sLuvcwmmBxgcshc2+/Ry00kHmtfPKHJxUp/48ICp1QPVg5uCodty2&#10;yZI/Qkz9aV/vGB6w1M6D4h9h6IEto7y6f19ly1bC8TOXkfr0GR4SPK9++oJXzxPxMGoNko7Pwunw&#10;Qdiv/02e1Rz6I/ktY+th87Ca2Dy8HraOa4J9hOHeBcE4MKcl9izujsiYC4TYtwzhMUHC9CGhJGkM&#10;ULPJNpPLOn3nn/E7/kxOzsAnN6brwPe4LK/cAJe+rRDagTBjvfcoLooQ88BpDpCpGzN0QNTkjJUT&#10;kppRdkuACDqC0M0o85wFQKZq7y3EtsXkL17hwy+/YfDAYfyxz4KyJYugQoVS9si0DRvDcOz4SXTo&#10;0AWr1mywNYYXCENbaE1naGsMCUE9oCHeJlD0n0oOinKJGi/UuOEPl65EsnE8Q72buEuo3VUYSMjd&#10;fvaQVvUp37DXePH5LV59+YR3v3zF+1+/4q3E/Ltfv+Hdbz9Z/uXXj2zLF8k3Wy/2yQe+8dx+9E5P&#10;qHhmTkww0vb913RmdGEPmD4kuB4azPQ4oSfc3wHskd0+5FzZw3ev+SbrjdabRCdHaOm5Zx6w9Cy0&#10;Z/aLxjYf3/EXjqnV6xzY1lf27JPK3bbaP+cvsumTnvDBOsracl+vj4cE4T2dr4DIc9IN6HqNt548&#10;4Y9CCuIT+AsUHckQ+TQunj2JlCtROLV3OxZNG4dtm+h4p4y2W+wm9OyCcd07YFj7AAwO9scSusKJ&#10;A/tg0ZTx6BsUiMEdNZvcGf3pzAd27gK/SlUR2qwlurcLRrtGzRHs1wpt6vmhftWaaFizDhpUr40y&#10;hFh+urrC2TRpkp+OLi8K5CxKuJXiFyafwS0PwaUxP4W5GgsU6HLSMeoOFKl4gRK2EDpvpnzIzf31&#10;mC0BUNB0Y4gaK3SO0I0HanzRSTDMSoeoMkHRg9P3LpHb7EtjfEoNWmzvQJMBeASiUgdLhbseENWH&#10;y2sM0MGJ7QyyDrQOvK5/D1Ces3STLnKm6VBzdR4EM0LPg6ZX7un/OwDT5fYfMmwso5bXuP7okX3X&#10;3rxMxqPodbh2Yg5ObR6MHTObYye1e0ZLbBvf0P5EPnxEfWwd64d9swOwb2EI9sxqhr1LeiIy+gKB&#10;99nuP9bkyQNeE7bgmuGmjf/ZXS+arNB1xOuF18UzXit6bqCuGbs2fI7wTyIAM267yRUHOi+UNhBq&#10;25daW58jtdTcng+IBkUBUuGv1hCm3yNtY4i6ZY8htNroQQ4GQznDl4Lhr+jVtTd/4H9EmZKFUKVy&#10;GfTp09uecH30+AkEBYdiY1iEjRlejI83NxiTKCDSGQqG+qO5FLe0Jp5AvHJDM8m+CRQ5w9c/CWSf&#10;nb58tYWNr37+2Z6u8frbF7z5helP35j+Quj9ijeq++VnK3/z81e84f6vJLZ98ZlA9D1CyL157jFC&#10;7k3jC7Q3UW8IPwy++foQ7I21D0T7CEIClT4c34fE/lT2gumLz58MXHoKyEvKO94LgvrVl8+2sv/F&#10;F5Yz1esR6J59eY8X35Tnfr62z3lsfRncvp9NTwVH9u1+Md9ZG5MPmA/f6Skcz+mC6Vaphy9fIuXG&#10;DcTERCE+JhIJ1JXI80iOu4zTB3Zh49I5dIUrsGLGBGxdvgDbVi7ChnkzMKlPN4zu1gFjmNYrVRwj&#10;e3WDf+26qFWoOBqUqoh2dRuiYblKqE1X2Lh8JbSr1xhNq9ZCi+p10ahCNTSsUQe1KtZABd1zTBdY&#10;JEcRFMhSGPkyFUbebEWQnVDLl6UAiuUphiI5C8H9Naf7E6YcWXIhV1aNIdI1Zs1vYW9OLaXJ5GaR&#10;tYRGT5wWDLXm0C2vERwVDgs26TA0CBFaniv03KNBkHWZKcFOYJETFCzVXjC0fXiMdAg5wCl1Eyjf&#10;O0cv1TFdOMtty6sPwdLdnmcwtnFJF5Z7ILPxRr6udJCpPB3ESl1e56E2HgQ9gHnn6O2bsZ9/A45p&#10;t+elq0yZyohL1dDOQ4aMvB4eJ+A+neG147NxNnw4jq3qhoOLQrB/tj+2TiAMFSJTW8c2xt7Z7bB3&#10;UTDTZgyTuxKG53ht6b/JCRfC5j6vL7lDPf9P155mlh8IPtQTlguC3kNU5eo8h6gZZ7tWvW2B0EDm&#10;tq2M16mJ17Y32ZIGQzlDH/xsfDANfBmBqDyPw7wiLI0X2kMk9DQbHxDTJlTYVjPPgqEeAPHmyzd0&#10;Cu2CAlmzonyZIqhMGA4aNBBhEdtx4PAxtAsMsiden4uKxIX4WMLwGmLtnmTfTLIPhra8RgD0SS5R&#10;s8w/PCf0XnwlEGnVn3/7ihcE38uff+I2wcjtN8y/NhGAngjGNwSiK3d6xf1effvJ+tLq+qcEzDOl&#10;n7/gCaVfJ92gru3nujmd21qJ/0zPXBPkWKcb2QUtActARxiq7BVhZoBjnw7czLPs5VcC2AAoCeaf&#10;DYrWzifXn8Dp+nypfpjX45RefHYAfEooysU+kyvkF8RAaXDkF+WTfj3pVOVY39CtMixXCJ986zau&#10;MPS/lnwVCXTXURdP4c6NBFw4eRAHtm9CxKpFWD13qoXEc0cPRvjiuVg3ewbWzJqCsKXzEdSoFhqW&#10;LYoRPTsj1K8hyvADDm7YEBMG9Id/3fpoXq0G4VfJ/sazdskKtsawaqGSdieJlsjoft/8dHZ56QBz&#10;/ZCf7q8Qy5hmzYcieYqiYHaGz6wrkjMvyhQqhHLFSqNo/mLIlYWhLQEiuZlZN4anxc2CoDeu54XK&#10;NqnhQdCTD3oGFALUxG03y6tw2ZcKTuqLedV5TlEOz8HQg4yg4iDnwSk97/pwee3rju3AqD6ce3Tt&#10;dT4CqjdGqf0cfNz/MnvwklvMCL+MUhtPXpl3bl69l3plf4Dfn+Tto7y3byZsP3CcEcZzfqde4eWz&#10;a3gcvwnR+8bjdNgQwrAHDi3tQBfYhqFxA4bINey/ULaOaYBdLNuzMIjOsAmh2BkXLhzl9/eL715k&#10;gY8ukLATDAUtu/b43X7C77j3/X6u64+pF3F5YbIXAmu/5x8+2XXqHJ8r90BpbX1yYFSZ3Kb6IPDM&#10;FXogZN/cdoupFfpq1tiNJ8rJ2pihbzt9X6UfLPQ3GBKOb7/9jI4hnZGfYbKcYfXqFTBkyGCEbd2G&#10;fQcPIyAwBNt27WaYHE1nGGvrCnXniecM5QadNHvsFGchs5bcXMcPgthLAu6VHCDD3Vd0e69+Zplg&#10;SEC+/VlSePyThcnvlP76i+kt9drAqJROUX0JroIqneJzOk2BUc9ueybY+bYFpeeEoAPcF7xivcBm&#10;EtAIPIXlBjblrdwHMwMZ5UHR2vjKfLL9vHbqjxIMtW3HNtApPHYOUKGDQmpLad3T8volfa+QXaG7&#10;ZrsERIbNz57g5r07uHmHNjshClcTLiH6wnFcjT2Li6cPYhsdocLkwR2DsXHhbCyfOsEe2jqhVy8s&#10;Gj8W45jv374t+oW0wdh+3TG+fy/0DmqNVjUrI6RxPfQOCUJg48Y2dtioYlXUpVNsyLRqkdIoo7A2&#10;W37kz5SXrrAwvxh0eAxXc/+oEFcTIwprM9symkrFy6NR9Tqoyf0L5y5oYEu/g0ThqFvDlw5Gb4xQ&#10;F7mAIbA42AiA3lIahbwOel6I6oW/glx6SJwORE++vnzlHuDMTbLObXuQUiibvp/qBFBvuYz2S2/r&#10;wOS2HXRcaJwOQOcoWWez0+rbg/EfQeWOnV7uwOXklaut187b9z+T10fGY7i64eNm4uajZzYe/uL5&#10;dTyI3Yj4w9NwYsMgHFzaGfsXBCNiXEPsmOCHsBG1bb3h1rEOhrsXBGLP7CbYt6QjLl48Sth9sXHC&#10;+wSJFybr3+TcpIjkIi2DoQFREPPBUHAThFTGth7clH/2kWZF2z59P7ssOKq960fjkhnDY/XhHCLL&#10;LOxlOEwHaM6P8NP4psYMlXogTAMi22vMUCG0ltXosWMvCOfQgFAUzJKNMCyImjUrYfTokQjfsg27&#10;9u5DcGgHpvtxOS7O5ihikt1teFpv6MJkjQ0Sfpow8VyhYKjQmfrh3a8Ke+nsCDwHPobGhOFr25Yz&#10;/GxlBkLTN4LwZ6YEIt2hiTB9SxC+/eknSw2KBiuClSAT3Bzs6EAJxBcCogAlWKlMIkAlPerIYOiD&#10;oKfX1ocre+2TQVBl7MvqCWBtW93/S95fR2l1fWv+KE5BKYUXVXjhWri7E0KIQQJBglsCCS5xheAk&#10;OMHd3d3dQuQr53T36Pu7947ucf+4fe+fz32eOfeq94WQr5w+p7vHuH/Msfdett+qevennrnmXGtH&#10;AJR7LZc6wPFhpEAFRYerH+/L/eYf/55ccylSfjH0WsI79gd2ZXjt8T1cuncLl25do4t8DufOnsZu&#10;vX/2+wU4sH09dvz4PVYv/hrzPpmGKaMGo2+r5nijcwd8MGQw3mzfjtetMKxvX7Sqlo0xr7+GhXNn&#10;o3/XThjSpxcG9e6JDvXqUSU2QjPWN6pSBa20YWv16qidmYU6meVRpXgZwrAUMospilzMtuLKTMlA&#10;skV589PyUBEmoEb5imiT0xS1KlZHsSJUi3RzU6gSpSItSEKgyIIq/D0MBZGw07QA4/AxN9iUmUMv&#10;uKYqUxAkANCUG03gCgEWB6AARrhFQLM2GtPGC6pR84kOGgeWg9A/g38WrwvXDqRw/cxcobnMkdkY&#10;DqEAQx8/QE0WD+MXQS4ebOH4onbBQjvZ78esWactzl+np3HvHq5e2o8Luz/B6a0zsGPRSKz/pC9W&#10;TuuMpeOaYcm4JoRifSwYLhjWx/LJVIZ0oVdOa4Y1H/XCnt3rCaJfTBlelVvJ76uSry3pmt9jKUNF&#10;k20enfVSgnfsu03gRerRwCWIySQQBDgDpp4JKcSwa7arwZBi43OGGiuCoB01LscQBHNhSOhRAWrn&#10;GkEx5EQKhmEstVWUWfVX7z/kkW4/TTvxCKC3qSw7tu2M9EIJyCiVilq1KmPYsCFYsux7LF62DF27&#10;96RCXGsBlL3Hj9laZN/QVTCUmxwpQ5szjIOhrml5fvrX/0TYEWa0nwxohB3d3qeE3FOpP8LvqQIl&#10;VISPaU9s7lDuMstUpwCK4EmQPSLInsi15hiab3xEV1aQ0rXmFOWa5oLRQCh4EXaC4F8IKsJN7dTX&#10;1SHb0uQmS6VqfvPRXzme3YuKk1DLBaYB0fs6KNVXKvEX+wxqo3sJxAZKU4kOSHOlaTYfKSDa3KH+&#10;sPpDKhjkAaHrT+7j2sO7uHDtCk7zv86FMydxYOdmHNpJVbhvM3av/x7rFnyFuRNHYMybfdG9SUM0&#10;rVwR7WrVxqAevdC6Ri30bdMOrbJrYmDH7hjc62X0bdkWneo2QOf6DdG6Wm281a0H6mRkGAzbEI6t&#10;69ZDw8pUh4ShdqupkF4G5VJLomKJsiiVkIqMosVtc4by6RmoWyUbbRrmEIKVUTo5zQCpFJmi+Txv&#10;0FeeJFqQRPOBBj2CIQDRASml5pCUaxkg5a5pgGAENfVXnYEuzBF6WYCXBV5svpH9zFVV3wC0AB9Z&#10;AJ7G1bnDyY/BBBXv4/d4vl7XHizx9ye7+c/D+7IsBqjwWfT5dc8wno8RA128BcDFn8fg9mLTWDr+&#10;vm2hQiWxecdBe/gvX9qHK/u/xOktMw2Gaz96GSumdMT377XEojE5BsIFw7U2uT6WTWpNRdgTq6e3&#10;wuq5VIa71hFQv/q+f4TLFW2TRWUlyGiJnrmzcpNlUoy0AER3efVd19EhZqtVWCYQ6tyMgFS/4N5q&#10;HtL68nkxkAq+BFlwiYN7bICLjq4WHYxat6z2YbmdVuUo11Bzhdod+/JdPmsPBEEB8aHd487jp2jV&#10;pDVhWMSiyTVrVcHw4cOwcvVajJ0wAa35bK3ZsNH2MpQy1IufwprkQ4SdFKAiycFVPnLuQqQMaXKT&#10;peoEv5/+5T/h6V8FRIKQZT8TeD8TfHKPHYYEpilCgVMAFBgdiE8IKcFRkHpMGJkRWgLaYwJIMHwc&#10;wCiQKeBCID0W4FhudTz3vqwXHNnPgSjQOeByAav+glsEQB8nBkUDKPsKznLDZVKictd1lDqUUtSc&#10;4QO663IZHIQ80gRCuRNB8stFvv30Ab+093BBr0G8eB6XL5/D5fOncOrIPlw7dwyn9m/FoS1rsea7&#10;L7FwzocY/9Yr6NOmGVrVqI6a6aXQvVFz9GzSAs2r6PWd2ehSpxHa12qAl5q1QQstsytfBT0bt0C3&#10;Rk3RgEqwde3aaFRZ6rAeGlSojJqlytmcYUayVpYkojhNL3GqX74q3uzxErpxnCqlylMZphJy+egK&#10;FzRFmKwtumwzBrm5ei9JgkExBEi0ZZfP4UnF6VoqTsrOoWVJ0KoXzHLh4SrPIeZQCUBUH3d7vd5A&#10;GF07xARZgTPALUBMkFMbjaNxBY8Y4LxvbFxvo/pgDkpvy7EI3lBu97S+crVVFhvbIf17kMfGDMd4&#10;mP0jEAz2t9tOmTLbQHH50mHcODwfB1e9h63zhmD1LLrJMzvh+0nNsHhUg9zVJ4tGNcTyD1vhhxk9&#10;WNcKK2Z1wq5dqwgqLe2jK8rvcsgtNJUnE7QEP36vVe4wdDUXFKK3EwADCAVAiQI9D5G7zXaeusNn&#10;QgBknZnGVARYMOS5A1HjsI7ngqGZAE1xYfmHOmcfuc32jhT+Q/C8QoetRZZlBkt5Zz/j+t0HaFa/&#10;GUryu59VMh21qlfBhAnj8cOqVfj4s8/Q++V+WLd5G3Ye0Jb/UoaxDRoMhpo3VBqN3GJlguQqQwVQ&#10;TguGAqGMSlBmEKRRFT6l+2wu8n/SXKErxZ9YFpSjju4e01iuyLIg+MSg5qByxRiBLoJWPLhMtdlR&#10;7ago7ejK7uGfpSQdZg5EB6UBMYzDc80v6twgKLWooxlh+JvmKF0lmluucwJQMLR5wwh8gqC7yvrj&#10;84vAP6qO+mPeeET3+OY1nCYET184j4uXz+PW7cu4fvk0zp/Yj6tnD+PCsT04umsDflz0Fb6dOg4T&#10;334VvVs0QffGjVEzrTQaZVZFp/pNbDfqmoRa4ywqvxp1WdYYravXQfXkkuhYj4CkSmyUWQHNqrB9&#10;TmPULZtlL3uvSssonMIvQhJKFE1GUyrG5nXro22DRmhMwJYqqA0ZtI0/1V/eJAOhIOiWZBBM4IPu&#10;wRe61YRXYZZpAwbN8SkqK8vNG2SdubGCY+TKOqykEnUeBVCsn6CiiHEi8ucLUHRXOfTxdkqPEWyV&#10;hhOAJwuKTGVyk3UULAQyn1u0+UKC1cdx8LmiU9vQP4wRYBmDra4dkgGGwdQmmLcLfdxU/jzE1O9F&#10;5/+8tWrdzr5nVy8fw62ji3Fk7QfYvWQkNn/1NtZ+3BM/TGmFJWNzCMMGmD+ENqweln3YAitm9iQM&#10;22HlnG7YtmMZFZYyHn6xgISAFWBocCO87J+75sKj77tncEj1sZznprysThBTmUNO/S2IwjEMUjKW&#10;h/xFm2eUmy0AC3AEndRdLhBZbhC1VDmHnUWK2dbc4PsPHIQGPbnP/tltTtFU6FOqQ7Zlv/NXb6JR&#10;7RyUIgwrlCyO+rVrYPzYMVi5ag2+/W4hXun3OjZu324vg9IL5C2AEgFRrrC5w1KF506/GIYWGInU&#10;YXCNBUKHId1hAsxzCmMADO60VFwAYlB+jyIVJ4gJXg4lwoou8CO5wrmgcnUWzBWg2sf6eznbaizB&#10;T0de29HKWM+j2sTuGdfP7iEQunnEWe29jRvL5RpHMIwBUX9c/oEe3Mf1e3dw8dol3Lh3C/d+eoi7&#10;D2/jDmF45fwxXD59EJdP7sfFo3twbOd6bF72NdZ+8zG+njIRL7VsTtDVRHXCsHJyKdQonmW7UNfT&#10;tuXFSqI+oVc1vaS9xlPAy6lYFS1r1kHDshXQMKMCejRriabZNdgnE92bt0YvPjjNatdF1VIZqF+l&#10;GkonpiCZD29pustlEtORli+FVgypeVMjAGrZXRHCUTvO6FzvKREUfe9CJWS7Ygw5glKAhJkpQ1+D&#10;bCAUHCNlGFxKv3bohHJLnzHzcWQxMAksaheUYgCNTEDxeTxtAGHQIih8HtLnEOXuCraqD9ByhRmg&#10;5QrO7xXuqX7h3uF+glAAYTgP6i9+LN1DENd1PMDC540v+7db5crV7GG8d/c8bh5dhJMbpmMjQbj1&#10;23ewalZ3qsCWWDKuMRa82wALhjXEN4NrYdF7iiITlIThqjndsXXbskgZ/vwcDKUG/VwpbDrPjSDr&#10;KJiZUlOg0DMoHIY0nguKlterMQ1Muqaxrbb9UjsB0VQjjwYwKbtoM9cAZClVvXZAL5GX66tpAQOj&#10;kqp5rvlAizCrjGMIvDrKRdZ4V9jnzs+/4sS5S6jJ31dG0STb2DWnXm28994ErFq3Hp989gX6vvwq&#10;Nu3cYa8J1XtPDp0+i4N0lQVFiyBrUwaDIeF33ucMjwqKKmO7PAZAAS7OrMzA5y5wiCj/ZEEVlkUA&#10;fPIXn1+Uyc01AEUuqAPLVd7vLAKeTAD0c4EwwDMOeLl1Un5SimFst9A29DOIEr5eHgGRdp/nehmP&#10;K86oraBJU5DlHv+4Mv3XvPn4oYFQW5Tf5h/x9qP7uPPwDu4/fcg/9C3cfngTd+5dwc1rp6gKD+LC&#10;kR04d3A7zu7fgoMblmPz4q8xd+y7eKNDe3SoUx91SmchM6EYyhRMQ7X0TDSomI3yycVQslACMpNS&#10;USGlGKqVKot6FSuicVW60RWroQld6ZdatcMrnbraLjY9WrSly9wANQhGvce4KB+kYoROWr5E2HtN&#10;iqYbBFPzptlW/g5DQpBQ0xZeOhbmg12IfV0R+i405ioLhhxL4JM5DJVwLRgKbgJUgJ8rvNhRrnRQ&#10;g7E66xPByqESqUrex9rYXKUDyvc41HlQkIJYPoOd7qv2Po4rUv8cunZ4+dgOvwBAH8fBGPrHYCjT&#10;eTAfR+0EalfJug6QDH0EQV3HH//nwJiUnIblq3/kP9fzuHboO+xZOhqrPu6H7fPfJQx7Re9O1jZe&#10;DTHvnbr4amB1LJrYCCtn98YPkwnDWd2wefMSAsfdY61osa23NNdNEN2japOy84UJ8naCuRI0N1bg&#10;oiKLzRFKEf5iANUzILWnSLIFTiLQGnBlLHOLVKVZgK+rS1eTDlS5xQZKKcAIer48z0FrMNT4bHPl&#10;Pj0y2vnbd9j+KY6fOY/qFasgq2iKwbBFowaYNHkyVm/YgNkffYTX3+A/kV277FWheiPeIUJOIDQ3&#10;mefarstXm0RusiBokeRcGMbg5wCMhyHhJ2Woo7nMgmF0burQQWjKMFKK8aCSmpN7rPPf1VlZzH2O&#10;1fsxBFJy1aTKTNXFQGnluUZICqYs9+CMyiK48vy+yjm2udI0d5lpVIJym6UGBcMbjx7wF//IvjA2&#10;waxVLI/v4dYDqkG6y/d+uo/bD27i5p2LePzwCq6cOkAY7sT5g9twZvdGHNuyGluXz8PCGR+iX/Pm&#10;aF+7FrLT/E116fmLEoipKF0gGWUTCUO6vHpHcUregjYPUrVUGdSSKsyqRtVYBc2r1bFj2cLJSOMD&#10;mlGkGMonFUdJuqL2PmOCJTVfEkollUR6Ub3TJFKG+Wn50gjERFOHgmIij5pHLMiH3PYn5Bjaocbf&#10;XSII8pztZPlZbkDh0UHoUDKY2Xk8+GQ+ryglJ4BYkrUB0iEV1KS3C2rOk6FDPmM82HJhaOXx5jD0&#10;/tFc4DPAdSD60e35ezqEdBTodIzd08f0nyvc41nY6TxYPCT/EQv9ni/Lg/enzMKdm2dx7cgC7Fsx&#10;AdsWjcCu+SOxbk5ffP9hGywZ34gwbIR5g+rim3dqYfF7zQjDl7B6aieD4ZZNix2GBIa5sISKqT6e&#10;m9saAca/08qnFRjl2gpIAp2rO3OFCaY7LNN3Xy6rvbPEFBvPBSuaKcPI7D7sp/FD+oy5wQY4Kj+q&#10;Pt9AwuEXgKc2Uoa+87WrQqlF1SsoozZ60f1lBVNoimYfOXEaNek9lU9MRuVSJdC6SSNMnTYV67Zs&#10;wbSPPkb/gYOxY89ebN+3H/tPEIYEX64ypAo8QpgeCfOGkSqUm6xIshKx6Sb/heB7DogEm7vCApWn&#10;1gh4pgLZNgAw3gQzWTg3l5mucwiKxMq9nVsEwmCCXwQ6jxrrPFJ+MnNvHWamFlkX7xK7xSDpitLb&#10;WOCE4wVVaO4xgWiu8W8ePZYa1NESseki2NwKYXjj0R3cfHiLypB/WLrI95/cxV0qw3u3zuHGhaO4&#10;eGw3Tu7egKObV+PA+hX4ccFXWP7RDMwcMhC9cuqjZomSBFkiyvA/mt5RXKqAgh9plPsEolaEECIp&#10;fBhLFCzCsnRkFi2JzMSSrEtGccIoPZ+gVxilEpJRnm51CQI0ke31Ok5BTlt0lUwqhfRCVIeCYN5k&#10;C5xo3jDAUBs1aBWKv+LT3WRFmmUBgnKLfSOGoN5CrqADQsDTtbvDETAjcDiMvF2sXIDReazeTXUO&#10;B23PpTfpedTXFWkMGipXf++Xj5/P5yu9LP5ePmYAmn/WWDsBMsBN4+oY4BjOgwqMh2AAZjzAVBfq&#10;n68L9kfl8Rbr37FLL1y/cgL3z63A6a1zsW/lREzuWQMTO5XCDx+2wrKJTfEd3eR579TD/GENsHRS&#10;C6yc1dtguHJWV2zeuJCg+dnSUK4KLgGAhI9WnPicoP9ztxVfNF3LjTaVqMUFcotVZorSv/tSl7a8&#10;NgCMZrAiAANsZbnBEqk9milDHnMDJerPcQyIUR+dW0Q5Glcw9LH17LnbLRfc3iDIcs377zlwCJVK&#10;l6MyLIoqJYujXYummDFrBtZv34aJU6fhjbcGYs9+bezqW/4LdEqpcTeZylARZMHPYOhADDDUmuU8&#10;5iITVG5/NjDmwjAoQ7nKKlPb50CYqwwjkHm5QOcwUlkMfjIFSdg2gDAqD+2szs4dpo8Mbu4mB8jl&#10;zg0qz5AgkyqM1UVHtlcbnXvwhMcIhlKNubmOllIT/mvySAtzhj7RzD/i0/sEopbg3cb1B7fw+NeH&#10;ePr0DmF4Fvevn8HJPZuw/fv5OLBuOfatW4HNS+bhu6nv43O6ysN7dUWT8pkoVagwqpXJIKzyowxh&#10;JiCWLJBE0BVBGmFYjFAoXTARJfIVJRSpHosUR9lkKj62K1ZAr9oshKL58qF0iq8qSeRDW4QPu2CX&#10;SjVYrKASsIsRgknmIstdTlQyNgGi7f195xkBVG+r87lCf2eJFKHqBRpfeqc9C+X6ajcaRZcFnQBD&#10;V1pF/gBKHtSIATAOgpFqdIuByZOiCStzmwVD9adqtJ1l1M5B5WO5i6yyALmYaZxQ7p/Lz9VfY/k9&#10;YiAK5boOY4T7BdjpGM5DP13Hn4e6eAtt/pZJGfvPn5paGhvWLMHP1zbi5KaZ2L5kJL4a1g6z+lUj&#10;DKUMmxCCdW3OcMHwHCx5r7m50Ks+1BrlTtj443wC6xdcIQz1qlClqwguigLbShNzk/WdjtSivtc8&#10;GiD1PWe55gg9oOJHATHMJarM9i40qEVACy6uAMY6S8kRFKUSCUBXh16nNtqX0NzxqD6A0pbfWVrN&#10;QwukXL33AJfvKBFdqlCbrzzCObrJUpDbd+1BpZJlUDExCdlUhm0Jw5lzZmHjzp0YMX483hjwFoHp&#10;u1wbDAnCAEMLlMhMGWo5XrRhg5bosewY23g0WVCLICYg2rXNB0bXEQRz2xFa1ja4yza3GKnDSOU5&#10;COMhGKt7piwqDwrQLZz/hfASCD3KrHm/kJeoNuYO5yrDCJYsNwBGY7kaVF3kJls/QdD7xpKtPYBi&#10;/yH135EmGNp6aQGRLvLV+wQiofj4twf406/38NP9S7h79RSuHtuL9d98hFWfTsP+Ncuxdt5nWDZn&#10;Cma/0x9T3n4D3Rs2IOgK0Q0uhcwk7TKjl7knEICCYGEUz0/1x/OSPBbjA6yXvJconGLzgMW0pRYh&#10;kEoXuzAfnKQCBVAiIYnQK0zQ6WXwRe3dxzIBUCCUpeg8UodSiVKFBfjwOQyVpC03WfmG/g4U276f&#10;sJPbLED6m/BcJbqqEpAcGvGgCfDxcgLTgBXM3VhZDGQOHR9Ly+QcUpYknQsxv5+DSccApXDtMPGj&#10;A8n2PcwdO7QL9wum8qh97phhLHeR9Tlj7dQn/qh24b7hPFy/qCy+7nnz8TRfqk0xpo4diTtn1uHU&#10;lhnYtnAodi0ahvUf96Gb3JYwbEwI1seCdwnDd3Ow9L1WVITdsPLD9rZKZdvarwmSJ7hEl1Rrk/1l&#10;TT4HGPYxlNIyV1jgo4UyM33nWScF6ZCU6yvlFrm4EbyszOrVzs+VYC0zINq4Uod8XgRk9rU+co9N&#10;sfrKE7nSVxRFNgA6BBVEUZ6hbc5AQF7h+bmbN3H2Bu3WHZY9waZN21GlRFlkFi6MyunF0L5lc8z+&#10;eI5tvjx89Bi8M3go9h0+hJ2HDvlL48+c9i28FC2OFGDINdRmrlKHDsNzOHYqUoY+P+hgE+ysTOc6&#10;RvVKt1GZlZs5JF09Pgu2XPc3lOXWeU6h1dNM+RFUlpKj6whgQVFqs4iHskgZaomg1j5rqV8MgPHm&#10;43ldZIJjAGCuhZUnUoyEIq9tzjD3v6grRLnNWnlia5btD/kAt5/cwcOfbuPXp1SIdy7ixrkjuH7i&#10;APYsm4flMyZg1/ffYclHH2LR9Pfw3iu98N6br6BPy2aoXaoMSuUvjDKFlepSkGquEI/5CbCCVH9S&#10;d4Vt/jCZZQl8QBLzFUCxQsn2cqfU/IRdvkQkUUWqLq0QoUn32lNpZAIjXW1t5ZXPt/gPULQgiq1Q&#10;UfAkL9VkUIa+GWtBtpGLbFv9E4RhdYrPHXqU2ZOWHVra8CAGR4eXzys6SGw7LvWxskjFsSw29+gg&#10;tTrbWisGEJU5OOUSxyDrcNK9wrUizQ7A3wNHn0/tAsT8c/oYfh0Dm+piYPa6CMj2c+gzhPbhqHHC&#10;PZ8/hvO/V/5sXWH+HDPGjcXJXUtwYus07Fs+Clu+7Y+1H3XH8smtsHRCYywcoTfjNXB3mepw5azO&#10;WDG9E1bN6ILda78kSB7jkkBD8PjKDoLoqQCnKDPdUELJgBi5oLZKxI5yWfXPPw6OKg8wVABFKS+2&#10;NFXeEus1lgkFh6KPK9NcZKQ01ZbXaqexfJeaR/ZMmXLkZwzRZMsn5NHUrJ4/mtTklfv3cUFb5RGc&#10;d37+DT+u32owrJychOolS6Br+7aYJRju2IHhI8Zg6NDhOHj0KHbTbKt/wZDK8AABaGk1p2mWY0gY&#10;nglL8QhDlh8VDA1yz1uAoJKvZZaI7erwqalFh2GIMrtr7MowVyESWF4uCAYYRoAUFGmeLqM69omD&#10;Zy4MDYjhXFCTupM56EIwJAZDqT2WR/OK8UDURhS+AkXwUztPo7EgCt3t4BoH99jSDJRaoLXJWo73&#10;6D5d5Lu4++Qunv5yB4+pCh/dPIfrpw/g6pE9OLBiEVbPnYJ1X83BDx9Pw7fvjcakV1/CmJe6Y/jL&#10;vWypXekCVIR8wAS8RD5YyXywpA5TCZjiBYuiXJFUlmmHmTyEVB6CzQMkgqAglkSgJLFtSn6BT6ow&#10;gLAwzwtTDboilBrUXKJHk9VXcNNcYQFTmZ5a43OEmv+TSsyFIGGkgIbNIVoqi+CkPD9BzS2PzKDg&#10;gJL77OByE/gcpA4Th1+AnI7xAQ2HglzGWFvBN7jMAWTughsszd2lkrPPEfUXHPUZ7Z7xY6utrgPQ&#10;QlkYIwJzbhsHno8Tg6i34ZH/vFxV6vPq6PeP3c8B9+z5i+q9zF3lPJj9wSSc2LmEnsUEwnAMts0f&#10;hPWf9sKSiU2wZFwOFo6sTRjWxfx362LhmGZYNZfKULvazOqKHWs/h5bfXSaoFE0Oy9xuEHDm+vK7&#10;fpvfc4dgpP4ERbb3a8EqBkPb2FVKziLJBJil18hc8bl6FBA1v+jjyfTs6DmyMgFW4Iza2twj2xsY&#10;DYauEqUOr9Al9iizu90h0KKAyhWWXeG5lvGuX78FFdNLoVqxFNQsUxJdO7TDrE/mEoY7MXTYKIwc&#10;ORb7jx3BriO+l6HcZOUZHoxgqJ1pfM5QStHVoq1LZjuHoXIK4yFIgD2l2xuD319zYegWgTAC3bOq&#10;UKovXAtwz9cH4LkyjLWNWS4EaQKZw5JteTSXl23MAhD5R7Z2kTL0PrExbBz2C+uWQ9qNUmoMhJFJ&#10;JRoQo7XJmlTWrjV3fqUq5PUtQvHag9u4++AWnj6lq3zvEu5dOYWbZw7h8qFd2L9yCTZ+9TF2LZuP&#10;lR9Nw/z3RmIyYTisYzt8+HZ/dMtpgHKFEpDCL34KH+YkqgHBMI2maHGl1JLIIgxLEJgJbCMT8KQI&#10;FShJ4EOoOcKUAoWRXkiucYBhQTsmE17JVHkGwijpWi9z8uCJYKjdrgtavqFt1sCj3GGPIutcy/F8&#10;01ct0zO1mOsmCwKyAAGBJIBCcAhwc8jkwoyf2YBjbb29zh00aiuICUgOh1id4KvPoXsHoGqcCEz2&#10;WYKpv0xg0Zjhc+gYzD+Xm4AUIBbONX6AqCx8Xv/Mz/YN5w6z2DHU+8/i44bf1x+Zty+YvyAG9nkZ&#10;J7YtxIb5A7FtwRDsWDAUG79QNFlJ1w0jGNah1aPb3BIrZxOEMztiNY/b135meXqXCA3btUZQlPHa&#10;XhEqI3gEmDDnF3IDbfOGcG5iwOcWLZMi6i8IurssoKm/wy1XTepaik/AUx+7R8zU75pcYGVq5Lbx&#10;z2NzhlSFNpcoCBKUDlHNUz7FDX42bT6h5cJrV2+ge1waVdMEw9Lo1rkDPvrsE9vlesBb72DixMmE&#10;4VHsPHw42qnGQXiQbnLuChQqQY8i+5ZeDkXB8JyUoZKr/5Xgcxia6nsOhqHcQRm1EQylEg2OIYhC&#10;cAl4ESyDG/28yxwfZbZjqOcx1OnoYHOlGA9DW6McwTLAT8v+DH6qj85dSbqClCK0tc8Gw2AOU1OI&#10;Nnfo/9kEwbBhg23vZes6+cd7ch/3CMOfHlzHT3fO4+bZIzZfePXwbpzYvA5b5n2G7Qu/wnK6yPPG&#10;DcPswW9iUMsmGNO7OwZ0aI9qacWRygckkQ9AEZrUYXFCTWk3FRKLISshFcWp+gRCry9Ek7JToKQw&#10;jYrQYJhIxShXWC94EgyLEIRFrK0BkIpOEFTCta1DZjvBTgEUlQl+cpMdiEqD8Q0aBEKpQ39Tnuqk&#10;HgVEQorg8W339QBLpblrrPMY3AJMgnlZDDS6fh6GAprGdDdZdQ5PHyOWTiOwqCxqa2COh0+Ai0PI&#10;xqLq8z4BTD6Gl/v9Y/38fjETIMPncOCGe/s4L7qvxtR5fN3ft0L8m7dvkIPt38/Fxu/e4XdoGLbO&#10;ewfrPu6FlVPbY+n4Jlg0uh4WjqqDRaMaYMmEVlg9p5st11sztwu2rJpraSgXqKSuaX4vyjlUFNZ2&#10;kla50lcEIYIlKDk/j5W5ouN3XaCjV2SQM3Mg+rQRTW4zx9RLnYJi1G7yUpLajsy28GdbpegIfqq7&#10;SpfXt/aX50XY8fPlBl10JFStraBNk8usecTLmj/kWNo7ddGCxaiQVgLVihdHrbJl8VL3Lvj0yy/w&#10;o96Z3P8tvD9pCt3j49ghGEoZEnIHzgmIEQjlKksJar7wrNxkh6GVC4aCmylDgx7BKNjpPFctCpSy&#10;GBifKr8wAmBIxA6usCnGuFScMKdo5ZGFdqYec6EYzF1onccDz8BFgFlUWKowUoY65sKP1+EYFF/o&#10;G19nu9X8yjrVRzC0QEouEAVCpR3wC8E/kvaGu/6z/sD3cf/+TYLwCh7eOINb547g0uFdOLtnC05u&#10;+5H/0b/A0qnjsOajKfh02FtYPO09jOnREYPbtMSgTh3RpnotZBcrZWk0hfkQFOUDVrpAEsoVTkGF&#10;ImmoklQCJfJpmy3VyZUuSDASiKYCBTudU1FScaXmJwAJJMHQXWWtLGE7zS1SGco1trSaCIYCnQNP&#10;r/1MJAg9vUbHgoSDR5ulDt1V1nyiv/hJJpUmMDkkBAhLhjaoxNScl8dAFgAUDxVvQ+DJ3TQQ+tHB&#10;oLbhPt4vPz+PXPkYJOMhFszh6MCKQSzmAquPzMf0eUmVq32Al47eJmauGF0Zx7d99t7+s+kY+oV2&#10;4Tq0e1F/t+xSZbF+/nTsXTUROxaOwKav3sYKusF6HeiSMZozrGc71+h82XttzD1eM6sT1s3pjG0r&#10;Z0Hv5rn85Cmhx+9qBELlHSoKrO285DrbPJ1MisygI9CpjYAYQY/lBkQ+A761nbdxd5jnBJbNJUbz&#10;iTJTe6YcBUqBTLCU2uNniNraUjv11b2pBC/dvovLd/QaD+1y7ytSZPYeF34GrVS5ePsOzt25jbN3&#10;bvE5fIIvPv8cFYsRhiVLom6FTPTq2glffPsVNu/chb6vvI4PPpiGfbnKkKAjAA+eJQwVVVZ6jfIM&#10;zU2OmVzlo4ShRZPl9gY3WSrx+TnEGCgjQNo8ol/nAo9gdEUokIW5QplAGQNhLvAicMq0iiW33OoE&#10;R43lR80FBthpjjHXTea5wY2mdopw5wIyHoCy0F/tOZ5AeP8XwjICokGTfeUqa683h6G7zBaRozq8&#10;8etj3P3pAR7dv4FHNy6Yi3zl5F5cPrILp3dtxMmdG7Bb7z35eArWfTEDX48bgq/GDcfcIW/hlbq1&#10;8WrjpuhaLweNK1ZFyQIKaFD58QErRahlFExChaLFkK0cQ54X5kOTREgkE4w2V5hP2/d7kCQxX36C&#10;sBCVocqCm+yq0V/25OZusW8C6zAU5IJC9H0N7QVPhKUCJFKDQSl67qEUpIIsUoqqF/QEBwdeLnDY&#10;z91JPfSCSQBhgJADyNsH2Khe5w4Qg2Ju/wAIh5oSuMNa6TDvGIOKH59VbRrDP1vMwn39frHyUBbG&#10;iq/XUeWhv7f5PRR1HX6WYPF1oX0of76Nl1UlDD+d0B8H106mhzEM2+ePwMpp3bBsYissHt3EN2kY&#10;mUNrhOUT22Pd3J5YN7sz1s1shy3LPjQoXSbc9K5hU4IGPLqZhKGBkTALQDT3k2UWJdZRoKOLHFOD&#10;Ap+gpnk8h5gixMEVlhr0OT8HXlB2uXPuGovjaFwDJM3cbPbV0TZmEAAVPKEpsnzlXrRGmUpQu9SE&#10;TRwu3ruLi/fv8nn/DXPnzEH5FD4n6cVRr2IW+vTqZjDUeuQePfpgzpxPsOfwIew+ctSW4gmG5ipH&#10;MDx0Sm6yICh16CZ1aAEUg+Ez4HsWhjp3C/OIgmEERkFQmziw3PcxfFb9OSSj8+ho8NN5BMgYBAW0&#10;cJRF6jA3yBLqqRZ5HUDocBPsCD6d85irGmnWRlC0a1/Gp/ZBCbp6DOceUVaGvlJpTCESgvoPeU3J&#10;1j8/xIOn9/H4wTU8uH4Oty8dx9Xj+3Bh/zabMzy1cyOObPgBm775mED8EMtnTsDMwa/h2wnvYliH&#10;NmibmYUuNeugRaVslLdASV6CLI8lYZcrnIqKdJOrFE1DeUuoliud1+YWi/K8CB82QU+KUAGUNL39&#10;Lr9SZqQYC7PMXxAf3nwn8Dn0FEEOZe4CB5c4qEBt+a8ypdZoJxvtYiPgaT5RKTc6yj12ZShX2cEZ&#10;VKIrpwBElQl84Tq+LLSNB1UAhYMvVi+4BAvw1Ziqj6W+uKIMcJHFj6f2aufj+HU4D/f28f2oa4Ep&#10;vq+PFdqGn/nZ+4V7xsMt3kLbYPFlsXbpRYpiyrsvY9uScVj36WvYNm8olkzuhOWT2mPJuOaEYEMs&#10;0M41yjMc0wprZvbA2hkdsJYw3P79VNwm2K49/cVgeIUAu2pqTG4z4SMIRarMlZ4rQU905vdd//R/&#10;8bSysNDANzcm6DhufJBEYLPUGQLRlaIsastr3yCZ9Rzb6wRd3V9K9YkpRFt9YmM4jPU5lWeoTRuU&#10;X3hJipHnOl64KxjeMy7MmjETWYRhpfR01CxfDi/17o4v5s/Dj9u2onOXLvjk08+w7+gx7DIYRnOC&#10;BOHhKLlagHRFSACaqyxYsl7gfB6GDjyarUiJQc/L5T5Hq1MiKLo7HAGOCs+OLzJCzHMT411nT742&#10;SNk8YQCjQzE315Dn7k5L+cUAKMt1hdlW84L2DhT1iwemKcsYIG0ekX0MiOZ2RzCUWjRIRik2+k/H&#10;L4dgePMXhfwf4fHTu1SGl/HkzgXcunAM147vx5UDu3Bx33Yc3bgKxzasxNrPZ2HNJx/i+48mYfGM&#10;8Zj2dh9MG/Aq+tSphTbly6N91VpoVKYyFWAiivPhSuXDlUbIZSakIFtBFIOhzxkm8YER/JSK45af&#10;KrGgBVU0hyj32I9abucBEylBB6Crw9xzQk7L7wQzAc+jxg5IV4IOR5079LTRqqffqI9eDKV+Pm+o&#10;AAcBZTCKorzsF+DnUHOgONxksbL4Nr7VVoCMyoP682u3AJ34sVUvcxg5qILFj6l6B5z3E1jDmCoP&#10;bX2cWB+vjx1loT6UB6g93ya+PBzDeQyAbqFtHvTv0ZZu8gxs/OINbPlmAJZPU2pNRywc2RgLlFoz&#10;vAEWjWqExYomz+yOdYThulkdsG35ZAPMFSo05RpefnQfVx4SLA8JFm07d/c2Lt27Y9ARmDxVRgAT&#10;9AiwoOYUDOFRkAtzehYkkUUwtPxbAkz9PNiiOo5JleiRZ00nKbhCEBrwVCcgxkGPwJMCFAgdkIR2&#10;NNeoMpuaUkCIMDx98zbOE4h6hqd+MAWZKcWRWSwN1SqVw8v9+uCbxYuwcctWNG/eHJ/Sjd5LEO4U&#10;DAU5g6HUX7TSREvydIzUoQNSUWc3g2FQgz/bUjtPnXEICnoxE8gchhEYrX0Mbs+owzg4CmS5QPxz&#10;VMa2BiuzeBBGatAgGNro+CwMDYIyAi0oQ734yZVhrJ2DVYGUCKKqt74aI9r12iDIax4FwvsEo476&#10;w9/Uxq6/PKFb/RCPn9zB49sXcffCUYJwLy7s24YLe7fh3J4tOEYY7l25CNsXf4OVH1EZzp2E1XSX&#10;Px3zDma88yZGdO+ExiVLomlGBXSs1QDVU0qgBB8eKUSBr2SBIqicxP96VIdpBQWnPASd1GBwkTUH&#10;qPSaQlFZsPicQuUhulssQHqwJIDRo8SyWMBEAPQASlgjrDLfQMHBoxUoyi1UWQGbg+MDn1fJ0qyn&#10;yxiDXYBPBCyOGxSd4OPtAhDUzvu50tO1A0Pt8kVzfQFeXu6fKd683vva57Iyh6m3D+OGthorlOko&#10;033CZ1MfHQOovN6PAWT+OWNl8T9PfFmw+D7h+nnz8vpZJbF/9Rxs/nogNn41AKvmvoylE9vSRVZq&#10;DZUhj4tGNcay8a2wenZP/DirI9bP6UgYTqKiIvCo2myna8JO5u9CoTKkZ2OvAzXlJsj5cjtXdkqB&#10;UYK2w9CCGoJcBEJB1nIAHxJePDcFaPAUCGW/sA9BaUqRgLVxBU5Fgwk7locIts0FEnpKpREMDYTB&#10;XX6gpGtPwBYclWN4/vZtHL96FaevX7fP+/6495FFwZCRmoKa2RXR77VXMG/RYqzfvBnt2rbD519+&#10;Ze9M3n3kWAyGZxVI0dwggag5QosoC4ZuIZqcu2tNzB1+NvnaoEgXOBeEAYIWaHFAOvAEQTebDyS4&#10;DIaCn9VH52Y69zKHnZuDkGoxgqG7ywGGKouUYpwJeq4SXR2qn+UQ6trA5+0eW9qN2tNFlhqkSywY&#10;2vwh27mbzHICMESR7cg/tv1BnzyANmh4dO8aHl09gzsnD+Lqkd0GwTM7NuDU9vU4uXUdYbgQB9Ys&#10;xZrPZ2Lp7IlY+fVMrP32Y3xOV3lo53boULkSaqekoXO9BmiYUR6l+PAp1aYorRSVYgW6z2XpAhcv&#10;mIQiVF2eSK2ASFECUMAT4NiH10qw9hUocpdTIvh50MTzCD2gYu4xTaATCHMhSPNzh6SpP14LjKb6&#10;zKQOfQVKMNV5PR9uiwIHOAkEMp17kMIBEV/nrmbI1TMFGkHz+TFi8Iq30Ebn4RjKBJtwrf46DxDy&#10;cR2QDiX/+YIKVbl+ljCOABXrF/r4Md5UFsrj2z0PO1lo+6I6zzXMSiyEpbOG2+auq+a+hIXvtcF3&#10;Y5pgIQG4YGQjwrCBQXHZhNZYNbsHNsyhmzyrLbYsfY/wuIvziig/oHup1+7a+74FQgLxV0JKr8Il&#10;EAW9XAjS/Oiury+hk3p0dWdqjnDS3J1Bi2ZziHKVOYYlX2sM9eX9fCwf283V4GWCTStKBEJFlbWl&#10;v9xgG09AjGAoEMpNvhatQlG6kDZpuMg+ms8fM3wMylIsZKalolaViug/4E18Sxiu2bABbdq2xfwF&#10;32HPYSVdHzcYar7QgeiBkuAuOwh9zjC8KMr3M5QSNNc4uMI0A9ifeHSV+DMtpNU4BAMYgyqMgx7N&#10;wfa3zdvF2hrc5NL+RW6zjjHomUXXglwosy29omtThGojGPNooFSZoMhfpANSR7nHhB/LBUBXmN5G&#10;MLyv1BpC8J7++/Fa74649dMDPHhyF4/vXMaD88dx49AeXDuyh8pwC05uWY0TtMM/fo9DP/6Ao5tW&#10;YdPCL/DD59Ox4qtZ2LT4K3zz4RgM6dgafXPqo0mZMmhXtRqaVaiKCoVSUIwPkRKttXNNqfxFUIYw&#10;1HrkRCovveJTkeQUbdkvGJobrBxFT7Y2pWjKUHsTOvj0jhOBUepQcEuwsjCH6AowKMOgEmWaEwwq&#10;0aEhoBUxhedzhg5JU4h2LqgJAA4gV2MOMD93YAWoervo2qLQDhpvx/H4M8UgFiDkYHPz+wg43ia+&#10;LrTVMUAnnAtQ8W382scIpjpBKfRVmwC2WH/77NY+vv75PqE8HMO48dfBYteCYXq+vPhm0lDsXjIW&#10;301sg69HNiUMmzkMCcJ5w2rhu+G18P3E1lg5ozPWz2pNZdgeG5dMtPeoXKGSU5KyXhV6gx6N1KDl&#10;GOr8F36PeS3ACVhBHQZ4BYVmbjTN5vpkuuaY5u7yWkrPo8au7CxazL7mdms8gZZmc5RsFwB36S4/&#10;nwVKCMbILN2G9fa+E4GRAAxzh3KTtcTwAttcIOT1jA8bNAwlKRoytAIlqxxef/1VLFi6FCvWrUW7&#10;ju2xcOliS7jeffSYzRUeMhA6DMM7Twx8ll4jRRjmDBVg0U7XBjBBzZVgUHA6D2YQ/KvnIroJmM/C&#10;MBd0UVqMgZE/gG37H41p9YJUBLDQJ8DNzEAoILr7GxShKTspOcFLgLNdsH/NHc/WGgt+/Dwa03IS&#10;ozFVb2k52ub/Tz+bMjTXWNfR1v92TRDqGFaj2B9WbvLTh3j00108uUUXmarwyp6tuLRfLvJmnNi0&#10;Akc2LsfRzTzyfN+6Zdi1ahFWfzMXSz/+EOvmfYIlc6dgYr9e6NOgDjpWrYxGdJdrpaYjOzndAKgg&#10;il6MnZ6vMMolpCAzuTjSCiiwkYdQy0foFUYqFWIK4aRgiiDoMFRajcAoGMolDvOFcpVd/blCdHc5&#10;QMwVolSR5vv0nhQHY1CH+QkrmwckfAWy8BpRmb1fhNfuMguIHtCIgULjxIIcsTpXYDoPqtESs608&#10;9I2HWoCel8UAG4AT+oT7BAug8TEcOGoTxvK+sfNgAUzxZe6e+2d/frxg8e1VFyxcB+iF85jFVrLk&#10;QcF8BZCVkIgZ7/TFtu9GYcF7HbDsg65YMrGdwVArTxaMrIeFo+vRTW6BFYThj7PbYs2sNlj/3QiC&#10;4x4V4G+eVqOdlrT1HL+/pgz5HfZ8QCmxx6bmLOrL+lxjP1OM5uK6yaW2lSqaMmKdtt4P84tqKzgG&#10;aHofh6ZBUuDk0dxiBUMIQ1N9gq6BTmpQeYkOYalPD5rcxYUbt3Hh1h07v8g+5+/d5Wd8igGvv4Xi&#10;hRJRJjERNSuVx9sDB2DR98vww9q16NilE5at/AFb9+/H9gOHLHfQ5wvlAsfDkGWRC33oeRgGCAZF&#10;KDMY/iUGvGC5ys9c2whmuSkwrsIC4GTWXsfIDIwRoAKkwnmuCYZxEJQFCOaCMDJXdYJm5O6yn96n&#10;HAIlNpcYtTPIKWIcQPgCEwR1jGXg+x9Xrwt9+PgWHl07izsnDuDqwR24eHA7zu/fjJPbVuHgj0tw&#10;YhvV4abvsW/9chzeuhZbv/8GSz+ajOWfTMMPn8zAp6Pfxdstm6NHtapoVroUKhQoiAoFiyKD/+m0&#10;V6G25EojJMoUTEE5QbKwVp7kJcTyWBClBFVkWn5BT5HmKLeQakrKUG6yYCgXOUSOAwxdLXqZw9Ch&#10;FyLLApsBMpoPVJ2dsz5sgyVQCogOUgeAvyxKYAtJ0c+qvRjI9MCrTPW6h8bWub/K018272P6vN/z&#10;oNK5oO19Y3Xqo7YBNDKVh6PqQ3kAWjiqn+rj7xM/hsr9vmob+1kcbLHr0N/LY33jj6rTUfWhXfy9&#10;HIb5eJ2cNx/e7doSOxaNxbJpPfH91J5YPL4tYdjEAigLCcMlY+rb2/KUZ7jpo05YRyCu/WYwLt65&#10;gWv83moFiiLJeimUXs5+5RFVlmAoIyAtQEFzVeiusgORoDMYSg0SppHyMzVIeAlctmROc31ScVKE&#10;1s7VoYIy1x9qowUelX8o9ci+UqK2CQM/i4OQxnHtOoKhu89Sh64MLxOcAqPaXCAML9HFFgP6v9of&#10;JfTMUBnW53M0ZMg7WLLiByz+/nt06NwRy9esxPbDh7Hr6BEC0AMkdjSTIiQMI0A+Y3SnXRn+awQt&#10;be0vMFrkOIIj7VnXOQZLwc4h6uXB4kEY+hhcbR7R62Iu8PNR5KjeYEjVZ+feNncOkWYQ1fxiHPA8&#10;kkwzVzhSiQIk4WYbuAqmAqPKcoEYKcK4FSd6l7JtzMAvlnbz0JfonuUXXsODyydx9/RBXDu6Cxci&#10;GJ7ZvZ6q8AccJxSPbV+No4Tika20zSuxcfEXmD91LFZ/NhPzJo3DxL690a9hXXSqVBF1k4uhIkFQ&#10;Kl8hlCiQhBQCJYkPR+lCychI0i7YRQlHrSXOS+jlR4mi2rBB7q9SbaKldYSctucqmke5iQm+c7XA&#10;R0AFKDoQ/VqbMYQoskx5hkrAdigJboKFzJWclJvBy67dfMNVB2Gs3Mv84ZYJImEclTt8bMzI9Y4B&#10;wpWmrgVDbx9AEiyAI3btydrq5zBxU104vsgEMo0dYKS28WM/C7LY54/v4+N4vcMyVuY/d+w8fjzZ&#10;859VFitTsn23mpWw9vOBWDKtK5ZSGX43phW+G6k8wwaEYn0sHpuDpROaY+2cHvhxbgcqw5ZY+Vl/&#10;nL9+xV4GFTZq0Lb8lmwtl1mBDQug6B+7w8/mBCOIyUzNWVkEOwMXIUUQXb5NF/cu3VqeGxQJLoEs&#10;BDsEP70e4+r9e3ZtaTWEobvL+gxUghxbn0v1BjzNHXI8g6KZ3GVes06fQ0pTn12rT5QjqWf4jb6v&#10;216eZRKLom52Zbwz6G2qwVVYtGw5OnXtjO/XrLK0mt3H5Cb7fKAFTpRSE9ShHQVGN5szpDI8cirA&#10;MLLwbmSbR7RzzRXGLdUzKDoYAyAdoAqkuHJ0oPkxANKUYXTuQKOiMxA6DAPw3FT3C9uwTqrzXyIQ&#10;/lWusxSfw1DvMjEwcpwwB2j9Vc6jLb9jWcyCEnWzt+ZFivH+bwqY/GQgvPer8gw9RcAz8B/h/uM7&#10;eHznEh5ePoF75w7j8qGdBCFhuI8w3LXOXOTj29fg2I41VIUrcJhgPElI7lgxH/M+HI35k0ZhyZSJ&#10;mPLmK+jftAFerlML7ctXQq2EVJQmDLWnYQl7p7HPHWpepHj+BBQnNLSpg1aqlEhMQzqtIB80zynU&#10;srtUwkyvBFU+oFaSeNK0A49ubQQ+c4uprFSmOsFSyq6QwTDZAUfgymx3GntI5S6HLf9dVenB9+ug&#10;5mThYX/+3CGpcwdKaB/K1TYARuZA8KTm4J4+D5owjtrG+llU2/rFwPK3zJf/vagujBkPMd3vxWP7&#10;zjnh5wr9fAwHZbj2n8nP4++j89jY+WjtqlXG2i/fwQ+zu+PrMc3x7djWmD9KeYY5WDi8LhaNVjS5&#10;BdbM6Yq1VIWrZrTA+m8H27u8b/4iN1lL8aj6zJV1dzbARQrumtQb4eXKzM8FPYeh3F4CUapOUFOZ&#10;QKlzjhnqHJZKyJYy1LUUnrbkuu992S7c29xmKUu5xlR+Ap+Un+YMdf+rDwnF8JkIQ7nUFjzhva88&#10;uIvLdP8va3XNnXt4pecr9uKzUgkFUTu7IoaNGIpla9ZgweIl6N69O1avX4e9h49i77HjpgTDi+N9&#10;xxq5yHKVBcaoPKrTJg1HgzJ8xkJARMcAPx7DEjy/joHNoRe50NG1lcWdBxOkDEw23yeLwcrrZIJY&#10;AKCODs1no8kag0AjOE31BTUot9nGFyAddK4I48Goc7V11RiDoatCbfR65xf+B/1Z/9k0v/IQ9x/e&#10;wOPb5/Ho6kncOUsYHtlNZbiDQNxCGG6wrf6Pb1uDowIi7fiu9Ti0ZSV2rvyOLvI0zH6nHz579y1M&#10;698PIzu3wxuNG6FLtWpoVLIMypubnB/FCyUhIZ/vOehucRJKFtbWXUqqLohivM4oXobw0pyhVqYk&#10;E56CYSohF7bh0tI5KkDCVYESubsGPp6HOb+gDC2PkH1yl7pFMPSgiD+kWvUR6vXAu1KSCtS5K73Y&#10;Qx4PBEErAFTudYjaPg+5AIMAhmBqp/ahXezeXqY2MaDEYOhlLwKj/1yhT6zviy30V5sXfb54C200&#10;fvjdhfL4dvGmulAfzv26UZUsfDO5N9Z89go+H9kU34xtgwW0RSMb2wvkF4/OwZKxzbByZif8+FEH&#10;rJ7ZGj/OG4aLN67apgaX9SY5gsTfYfLUwSQwytNRuou5rgIfFSGhZjmAUo8s88AJjzQDEs3KOI7m&#10;D001Eo7XBUTLK1S9zlXuR48sS20KaLRI8ale4wl2gmEAotTklXu8vnObdschyc+l1KCrD1hOwOol&#10;8lKk3Tt0JwyLoHSRwqhfsypGjBmO79euwRfffIvOXTpj45ZNhOFhwvAE1aBAFxQhgUcQ2j6GZ7Wf&#10;oSdd/w6GCnjYSpIIhKb0ovchC3wCnanAyAyCueBywMTPBeaCUNess7K4el8RQiCZxQCXO+9oKS8E&#10;Z6TctF7Yyq2dgCpzd9f3JCTw/vyzjRcPQ98FOyrjtUWXrQ/LIvdYY/tRLrK7x5ZeQ7fZtu+yBNJ7&#10;uE8X+cmt83h45QRunT2EK8f24OLhHQbEM3s24xSBeHLHjzixk8bz04TkYcJwx8oFWP3VHMx/fwRB&#10;2AdTB/TDuF7d8ZbmDmvXQrsqlVEtKZWqsADSC2hdsdRcfoItr+1vWILKMa1AUVuWl0Qrm1YSxRI0&#10;l6hXfiZSHSYbCPPzXMnRUoth2Z29D5ngUBRY83y6dqXoEWUv92VuAmPYp9CBqAdTRy2FCzCUayyo&#10;uetooGT/WIpN1MfqFXzx+UYvCxDzeleXAZ6CVwBVgEV8n3jQvBhMDkN9Xm/zYhiGz/hsecxUF3+f&#10;UCYwv/i+MVO9Pq9+plAW7udjPNs/lIVrWvT5ShbOjykDW2P9NwOxYHJXfDW6LeaPIRBHNDIYLh3X&#10;GEvHN8eKGR2xfm57U4c/fjsU569dxs1ff8NVW58sqCn44QC8w++7MiM0D25z4RHYTBkSVqb8CDGf&#10;I4+pSlN1Ap7KDKSRalS5oKg33cmo9nwMwlCwNbiqnSCp8dVPCtVTbQy07GNpNlSG16gKLdBCEMoC&#10;hKUYFU3WnOF1QrR1k9YoV0QBxmQ0rJWNUeNG4od1a/DJF1/YCpRNW7cQhr6xqwVQCDutR7a1x1KF&#10;BkSCL7jPVk8jDI+dPiUY/mou6BMzgfE3glBwDEvt3AIIBToDkgFL4IrBMCjAXFXIMp3HX8t+B0OC&#10;T4ATEDWfGNJipOg0FyjwPuK97Wj3JMx+U7CDpnNLsYnBL7aahKCUqUwgpAme99jXdqehGtQYd7VN&#10;F+GnZXg+X+hzK7fpLt97ch8P71/FTzcJw4vHcPP0AVw7sR+XD+/ChUPbcIbgO7V3M04Tiqf3bsKJ&#10;3RtwYs9GKsS12LLsG6z8chYWTBmLWQP72ZZeE17uhWGdO6Bvo/roULUS6pcogXKFCyOdQNSa4wRC&#10;qRAfFAVUUugqp1E5CoRF5D4nFSMQixNoBQhEKcMUAi6ZUEoyBedb+LubrF2rgxqUCX4GRB49aCLl&#10;KNAJWhEMA1AMJg4uB5qD0ucL3fy1AL46JcAsqDMfL8BQZbIYGD2a7H28n+7r524CUFCCoV2AZxxA&#10;cs37vQiCL7KwZZhb7J5+L/9ZY2X6LH5fd4v9PJi/lF6ADz9vGDP83M+fx983Nk4oK51QhDAk6L4e&#10;goVTemLu0Kb4alQrLBjVhG5yHdvKa+n4Zlg1qwvWK8+QMFz/zRCcuXSRMPyTwdDWJxMuSlexeT0B&#10;j4Axt1TzegYwRXAFwwcGKlN/iigTdNoUQUetTbbt+nkeose2a7Ud2Ufb+hNapjQNwHKlBT3BTGP6&#10;eUjb0dHSawRBHrUSRapQS+4u3ZUqlEL04Ik2alAE+uytW6YMr9y6jca1GyCraCqykpLQuF5NjB43&#10;Gqt+/BGzP/4YnTp2xPadO7Dn0GEcPH4yUoSCX2yeUK8KFQw9ykxYUh3aGuZTZ3D0JGEo+PkaYM3T&#10;udn8nMExBjMDmoGLbQklT2SOAyFNQZL4a9nv+ppSi1zkCIaCXki8tmuBMKq3c/azHWVywcZjyBfU&#10;eKx30CltxiPCphD5GVVvqTJRf9ueSwDkfz+fJ3QY3qVrfMdAqP9u+m8me4D7j27h8b3LeHzjNB5c&#10;PI7rpw4aDK8co6t8eDvOHdiOs3oz3v6t9lKoUwTicR73/rgMGxd/aTBcNG0CPnn3bYPhe317YWT3&#10;LnizeRN0q1EVbSpmom7xdJTKR/gRCoX4cBXgQ6EUmiQCMK1AIpKpGgvxQU+ii1AyMYVtCtKkArW9&#10;ViIfRN+VWjvMOPiCW6xjlC7Do6LHgqXO9cCrj80Lsjy2g7U/vA49PdwBaP7Qy1QudWfpNzpnPw++&#10;sK+AYecOTe+nB11jOgx9XN1HFmDnbQIUBCVP7wnglD0PlKD4YtduKntR+T9iuk/4PYT7/tFYee3n&#10;9/bBwr2fB2D4Hf7RWPxZOFYSvwPjXmuL1Z+/gzlDmmNox1KY9VYdzB/VlOqwLt3lOlSHTQlDuslz&#10;2mPd7DZY8/UgwvCCpdZc0ntQCDnZRcLlolJVCJJLt2l0Qy8SLnrHiJa66Sh1pu+6B1Jc9fnSOp37&#10;vLk2L1GZwOrutCs3gx/rpEB9jpCgFBgJLx0FTINuBEIHosMx1Ft7qUYpxqheCdpKq7l69z4u0vQu&#10;lHNXrqBJjXqoRE8qs2hRNG1QG2MnjseqDRsweco0tGvbFjt27SIMj+DgidOxoEmc+QuhHIb2MigZ&#10;2x0iCA2GYa5QrnLYHEEK0c9ZFmAWgGZQcxMQnxBiAXbBrA0t5BkKTEFFqjwow/h5Pu/jARHbkTqy&#10;e3SbtWTOYSbQucqTerR3mvzm48s0lgdTIkDqmv0EPjdBkBblEQYTAJU+o2CJjno9qOVlPXmIhw9v&#10;4NFtqsJrJ3H34hFcP3MIV08dwNXje3HpyC6co6t87hBd5kM7TSWe3rcVR7evMxd5/YJP8f2nU7Fo&#10;6kR8PnIwpr75Cib06YHhndrjndYt8GpOPbQtXxYts8qharI2bxAMlb6SlwDLS7eXAMwndZhM0AkO&#10;eZFUQKkyYf5P8EsmEKjwpPpoCQqi8BiW1z0LxKAK9dC6+hLUlN5iSlHXrPMUmxBJ9rZ6kGNzf2zD&#10;PjKHoYNW7ri3d3Po6TyoTPWNV3sBNhEMTGHq3KHp4PX7xfr8HojPWlCIavO32smebxP+CYTPGD7H&#10;i8cR/GMw1D2DhevQT0ddh59BZbrXs+Pl4e+3KI/DujfGkpmv4osxnTHhlRqY8mYtfD2ykUeTRzUw&#10;GH4/nYpQqnBOG6z6cgDOXiEMf/4V1578bMEKg45UmSBDk8q7KXdU6lCKkEAK7rHvLO2uby4Y4+cE&#10;ea3giKfWaOqIZZFrq4CMpczQFGW+ctcTq629QCiVes83XRDgVGdzhgS1L79Tfx6lQjnGZcJP7dTm&#10;6r2HuMB+527fwpETJ1G/cnVULJpsMGzRqB7em/w+1m/byuMH6NCxA7YThrsPHjY3WbmDFiixuUOa&#10;FGAAo9xjqUKBkarw0Cm61cdPOAzjo8c6Ovhi8MsFYnRt84WEUIBffJ2Z4BYBytrLCKZQHwugeFkM&#10;hjSO9YBm7zqRSd0ZJOUma0zCMAKmR4S9vwFQ84cRAM00p0g4KrfQt+Ry1Wi7WmsehSDUPIkCJf5f&#10;UG8U43+6X3hNKN756SEeP7hu2/vfv3ICdy8c8Q1dqQ6vHNuLK8f34Tzd5XOKLh/djXOE44ldG3Fw&#10;0yrsXr0I674jDD8hDKeMx5djhmHGwNfxfr+XMJxu8jttm+ONZjnoXLUiOlSphCZZFVCKClArTAry&#10;YRYM5S4XzlsIyfm0Y7VgpdcBCJL+IviEvEmsT+EDqeiw1J1DUmCSOQyjMtbJXBXqofSH1vb8E2jt&#10;PIBS9QFssQfa4RYg4aCyPlSwrgZDn3gIylQe19egF8Ch8QUwlfm5r4UOQAoQUf/Q53mIyGLjBXfZ&#10;3VpCJ/d+z/fx+7kFgPnnzf2sdl/VC37P9w9jxO4d+8zex81Vcazu+X68Ntedf2+e929L6E1/DZ+N&#10;7ojZw1ph2tsN8fHg+nSVc7B4dAMsGZuDH6ZRFc7phDUz22ItleHZS+dwm27y9Z9+wVWCUO8XEegC&#10;DG2fQQOg5vccdvF7DBqQDHhaFRK5z6wXKKUGFXEWGO15CYpOrjeBaHC7RbWpROnbDjyPTkf3JxQN&#10;iKy7eOMWLly/5WCUq8z76A14+gxqr5SbSwSl+l17TJef4+szHjhyGNXLZaFKShqyEhPRsmkOpkyb&#10;ahu7jpv4Hrp27YKde3dj1/6DOHBSeYOEHGFoEWUlVhsIXRmaOjwbJV1r30NtBHvsON1kW3JH2Mmi&#10;3D0FMAyAPA+wy1WHNJu7I4QeEWieqhIHwwDBeMBFFto41Lxe48Uf3fzc5w4FwwiIgjD7CXwCmt6l&#10;mgs+U41yfX0+UJA0Vck+piwJPs0RasWJzRkKkFKFlPmWUc8ybfGvOUN7Pai27Hp8B0/vXrLAyb1L&#10;guFx3CIMr58+jKsnCMSTB3CRCvHKqf24wKNgeGT7Guz/cTm2r/gOP3w+i//hJ2PRhxPwzdgRmPXO&#10;AHzwRj+M6d0Ng9q2wFutmqJP/do2d9i8QkV72Xxqfm3v74nVyidU5FdL6hREEQilGgvzoRIkFT3W&#10;1vy+zVYRmyd0dReUmgdKdB5A5/mEhBevDVQ6RsDQuYCpVSn2AEdQCRYDls+VGRDVz9qqf3jYg3lb&#10;G9/aq43OA7CeHd9N0I3dJ7782es/Nv9Mulesz+8/m0xlofxF95T90X3/dvnv5yXjr/+2Na6QgaXT&#10;B2Ja/waY2Kc6pr+Zg4/eaoKvhjTCkjENCcM6WDmtM9Z91JMw7IA1X/THWX03f/kVlwk9BVACBGXm&#10;2kr9GRCVRuOqT/N5pgYfSSkq4nvfVSG9otxkbIkDgsoDIxyHbrOW2rlb68oupMTI5Q6K0IMkWo8s&#10;2EXzl1SCIUhi84JSlBwnqFP1ERg995AqkQr2HF17tdu9fz+qZZRDtfTiqJhaDM2bNMT7H0zC+k1b&#10;MGb8BPTo3QM79lIZ7j9AwBGGBN1BAe+MvxjK02xC7qGCKyo7bZvAHjx+CgeOHiUMCSEDneYHFSmO&#10;rmUBTiGIYpswGDyVYsPrfyHQ4lJeHIIBaFHZbz6O7VYTYCs3OQJigKKdWyRZdRH0CDQHofpIDUYm&#10;GLJeEAxudjBfYscy66dXg/7F1KUt15NStDlDQvFPAmI0nyj4/fqE/1kdpFqPfPvJA9uY4cn1s7jH&#10;L9q9C8cMhDfoJmve8OqJA7hEZXjl9AHCkOcnCESqxKPb12Lv2qXYsOhLusjTsWjae/ju/bH4avRw&#10;zB78Fia//grG9+2FoZ3aYkDLJnijRWN0q1kNragMc8pkoWxBrSRxF9nmD80VLYCi+QrZ7tdSi1KO&#10;cqctYEIAypQmo+ug/FxdCYoeUAkrSJSsrHKpOYOlKUOCgOAQBAXLAA5rz2MIIPhDLZA5zFxFxuoM&#10;Qmahj0yg1HV0/6jcYRj6uvm46k81Fgeyf8w0np87CP2zP1sfr1rD59N5/M/xty187nw2XqyP/YxW&#10;9/s+bv/4z1M5LRnz3nsN307sik9HtsWgZmXRp2ISPu1f15Th0nH18MOUzlg7twfWze6EtV/2x2m9&#10;pfHpU5ynAvOVJ3I95fHE5vW0wkQgDLtSC3Cu9DySHBKyffpIq7B0TWOdynxeUGAUVB1u5jpHYDX4&#10;Si2qnMBTIrbyBwMcLQE7wDmoRuujsbSGmQqTQDVXmspRc56X+LOo34EjR1CzXCYqp6SiXGIKYZiD&#10;D6ZMJgw3Y9S4cejzSh9s27sDuw8coEt82tSfQ1BL7fz88Dlt3KBz5SASgnSPD57k8dhp7D98GHkC&#10;/HKPhEgwB5cfrUz1Bsa/si2vFWiJEqgtWmvAcVMfM4JIc4uPpTYVgWZZiCTbOuFfIkDZChC9Of8p&#10;4RW5wmxvrjBNStNdY4efQOmAi2BooBQkNWfIdlYnOLrZnKNyCS2fkPdkn7tso1UnD3+ji/yr/oNp&#10;d4w/2bKlO49ve6L1pZO4d/4Y7vLLdvP0Idw8c9hgeOvsUdxiueYQr5kdxsUju3Fs+zrsWbMYGxd+&#10;iZWE4cLJY/DV2GH4ePggzBg8AJOpDMf37Y2Rvbugf6vGeI2u8iuNGqBTdjaalamAmsklkMIHx9+Q&#10;p3XDgqFcZ9/gtSgf3ALRdVB+cpkFQ+0KrblCV34OK5WFpXhuHkDx6LFMIFRbATTAzGHi6Tca79mH&#10;3B/8AJPwkAcYCGgaV+feT+5lLJk7jBPq1T8cY+Xxqi7Y34aNAC4L17H+4XP52AJffNtQ/vt+f1zP&#10;n9HKQlsvi9XFt322X+z6j61iSiI+Gt4NC6b0pkLshxHtqqBXuQR8PbARFo1qSBg2oJvcFWvmdsf6&#10;WR2w9vPXcOYcv4OE1bk7dDPv3nVXOYKPucMGIFeCUmxylwVFnyYSMB2IVsa2HiUmMFXOetumi+Zt&#10;pAxZz/NgguxVwi+oPkvmNsUp15zgk1LMhZ+bzSdS/WnNsvrJ5fYUHKpb1l16cA8XWabUoJOEV63M&#10;LJQvmogytDatmmHK9ClYt3EjRo4dh36v9zNluGufwzBswiAI6g15UojuGnsy9kGW6aVRB09IGZ7B&#10;bvaLKcO4YzwYwzuLg9vr11JhmvNTfp8HLMwEoLgIbwDiY4LK+whwOqre2wZASbVZveAVtTMgstzH&#10;FNTcPQ7pMoJcrJyA09HGJ+io8PRH0x9PUj9sy+WRZRndZJrSaP7l//ZXnt/HVv4yT5y7YP8Nb927&#10;gie3zuHBJapCQu/2mSO4ReDJbp87SqV4MoIh4UiTy3x2/3Yc2bwKu1Yu5H/rOVg+cxK+nTAMn40Y&#10;hFlD+mPOsHcwbdBbGEtlOPrl7hjUoQVebdIA/QjDrtWoDsuWR06xsiiTX0vzFETJ5+AjkAoQDrZj&#10;jcGP4OJDI7UlwPnO1olUdR48cRgKPkEdSkV6udxgD6YIcg7DYAYsO3cl5/mIYa4u9rDLYrAKZVEb&#10;ludCVu1yH3Kdh3axB9+vn4dTGF8W3zbUP1+mvgp8xCu8WP9nwR1+Fv98z5aFfmHcf7Qsvk4/Zxjv&#10;RW3+vmUkFcXcEd3w9Xud8cWY9vhyRDt8PKAx5o9og4WjG2PRGCrDGd3x42cvYd2MNlj9WV+cu0Cv&#10;hWrugpQhYSQA6R0oSsC2PQUFN4OS5gwFHYfkDWVOWL1cVtapPs4skGLBRIFUalKQFQDdbbb1zAZH&#10;udvuDuterhQJQ8GX/TQnaYEbtdO1XGG511KDFkwhELWrtYyusVJtLmkFCtsLhgcOH0Gl4iVRMTHJ&#10;8gzbtW6OD6d+iPWE4fCRIzHonUHYtnsXgbjfAiK2d6G5yYRiNH/o14SfwVEwpHtMZXiIQNy6c5cr&#10;wwC/Z2BIBegwo5ojXHwuMFJhhI6dR0EQKxPwIugJVA5BWdTf6tiWdQKYKzfCSypN832Cnl17mZ2z&#10;vdYbe+RZSlDGvtYnMkulkeurQInASFXIMfz9JbF5j5gqpPxXHU0vrJbL/F/+23/mH+Uy1q1fg89m&#10;foTTp07g55/v4sm1M7h/4Sju0G5QDd48TRBSEcruXThBGB7HdSrGa6cP4tLRPTi5ayMOb1iBXcvn&#10;Y9VHU00VfjlmMD4Z/hZmDX0L0wf1x3S6yu9RHY5+qTtd5TZ4o2kO+tarjR7Vq6NL1RpoWbYCKhdJ&#10;tVUp2slG6lCpNAX4gCnlJpEwK0rLz2u5gxYcoWnOUNFeLbsLCtCgyHauENVH5RorgiWhJ4Uo4MVU&#10;V/RAW527zeovc2h4u5jaCn3Cw6y+AYTxCi+4lqHdc21z23n5s+1i5bHPGTMPcsQCHb+rzx1b9wr9&#10;dQzXsj+6//Nj+rXGfPYzh7pg8eX/nCVw3MkD22HZnH6YM7QpPn+3Jb4hEL8d0QqLxjbBovENsHx6&#10;V6z/hMpwRmus+/wVnKMyvM3v/rWffsYlAvGCghV37lmaiqkwKcUIZgoYCn4WTJH6M7gJcj6XaG50&#10;gBtVZJj78+VzOpfrG4FP7QTSqI25w2Ze7pCUEvQ5xcv37ub2tcBK5BZ7BPmufd4rVIS6j1z9y/zM&#10;8uD2HTqEyiVLISuhiOVitqUynDFrBtb9uAFDhr2LkWNGYuvuHdhz8HCkDB14wU323EIFUgRDQfEk&#10;DvA5PygX+tQ5bNy6LcAwigjLAsQ0v6ck6Og6ADG08yVx7ib7uVxYV2cCmaDofdg/UpYOUcLMlJ5M&#10;faQEfe5OUHNIRlBVH5r1FQwNiAGgupcA6CAVRO/SNA8YD1uf/xAIBb6gKF0Vmgvw82P81//Xf+Uf&#10;4wJWfr8QH42fgK9nz8JvT+7g0ZXTuH/pKO5fPoEbZ4/gLlXinYtUinSd7185hTuXqQ4vHMdVwvD8&#10;oR04vmM9Dv24ElvpIq+Y9QHmTxzB/+zv4JMRb2PWsLcNhB8OfBMfDngD4/r0wtCOrfFW8xy81rAe&#10;Xq5bB12zq6NF6UxUS9SaZe1I43OE2myhMBWfvdOE8CjCY2HNq7FOc4ECYtioVKDzDRrkDntENihE&#10;tQtg87KgBAWF2MMYQKd6m0O0MUI7h4nauMU/+OFcIFT7oDwF7gCcZ83rvV/s+Dyc4i2UBzDqWp8v&#10;zAU+3z7eYi5yDKDxn8vbxX4f8feIHyeUx5c9a/H9XgxO2YvK3N5oXw1LZ/XFl+PaYXSH4pjRtwa+&#10;Hd4C342uj8Xj6+OHWd2x7pMu2DSnLTZ//SZOntyHi3Qt5Safu3UbZ6/fwOnLV3H22vUockswEjxS&#10;hlqGJxBek3Lj9a0IaFKBBjaWeSBEILxvUBQ0gzoUxHxeTwnS9whagTIWHAkur41jpjlBgfA2Lt6+&#10;7WkzrPe9C5VCE80RKhdSypDHC1SH52/fwakbNw2Mh44dQ62s8vbu8dKFi6BD2xaYPnM61m/ahDf6&#10;D8DYCeOwYcsm/LhxCw4pOmwbtxKGp0+Z2db+AiRBeYDu8QGpwlMnDYyKMq9et14rUARCrUJ5DojR&#10;ZguuDiOwxYHR3dzICBdTfIKRVJrARjMgsd7bR4AzSDmUHFpSc7xmXweVoOj1St8xl5hmyk/GcW0b&#10;LpnBN1Z3l2Ppv0guMHlvHaUIQ36h5yr6Uf8RFTz5L//9v7DuNq5dP4tjO7di2pjhuEnIPb52Fg+v&#10;nsJ9mt6G9+Daady+fBz3r1Mx8vzetVP2LpRLJ/ZZ8rXekHdo/Qps+PZjfD/zfcwbOwyfDhuAj4YL&#10;hK4Kpw0agMmv98P7r/XFqB5dCMPGeLVBffSjdatOV7lcJqonpqBCwSSUyKtUG7mqgqLPB+pBkUpU&#10;NDkEI1wJ+hrkAEdBTIpPLrL6BQi6MhQUY26yb8flyk9jCmQCh4Dp57qPwy0eHvFBEuv7DCB0rT7e&#10;z+covcyBpH5qJ1D45/B7+Fih3iESzuPHD9CKjePjxvq+2FTvP9uznyPe4st0HjMH27Of40UWfna/&#10;Dv2fb/fH43Spm4GFU/ti/gfdMLFbGUzrU5nKsDG+G1UP80fXtI0cfvyiNzZ/3B4/UhkeP7YLN3/5&#10;FVceP6Wi8sTrSwKTRW0JMwLPAhVBwRGEBkQth6MSk7LztcoKugh8ERQfsZ7tJBx8RYnm86LgiQHP&#10;xwnj20awkZt8TbttcwxFiB3GnuRtapCfS66xYHiFalHrkg2SLJOLfP7GDZy7eRNnCEa52WcuXECj&#10;7GrILFSYyjAB7QnDD6d+gA2bNqNvv1cxeeoUfPTpJ6hcJRsbd+7AicuX7TWhgp/Uoe9hqOszEQxP&#10;Yj/tgN6Yd+YClq9YgTy+VRYhpyRr2xAhUoMGRgehKUAzAdGVnQGM4AqAMlc3gIdmMIrqXJn9bOrO&#10;4Rfm+SK3V+W8p0NR/aINV00JOix9H0LBzftaAEWw42cJOYRShvaWL95PaTYxWCoy5ikC9jpEAtD/&#10;uE94n6f4z//3f8EZusR3Ht7C//h//zfbrusKXWOB8Mn1c3h48wye3r+Enx9cwWMqyJ/u0e5cNKWo&#10;tBrB8Pyh7Ti8cQW2L51Ht2U2lk1/H1+MGIjZ77yKaQNfwwdvvYbJA/hHe/aFnuEAAP/0SURBVEPR&#10;5N4Y81IPjOjWBdrj8PWchlSGtdGzVg10zq6KesVKILtQMioXTLX3KGutsrm2fIDlHgtwhQ1+/rAJ&#10;etq/0FxpPqgKrhSg5bdztXdASJ3JjQ6q0dxotjNQ8VyQcEgqvSZapkez5Gqa7XFofeMTsuNhoQc5&#10;nMegFMDgLrv/HLF6/Qy61mfQmPocASIBgGEcP4Z7xNfF7EWwer5MfZ5v8/fM7+n2ovJny/SzxFz3&#10;YL//XM9exyy7WCK+ntgXS6Z1wzfDmuLrwQ0JwfpYMLoh5o2ogyVT22HtZy9jw0cdsO7TV3DyxC7c&#10;/cu/4MYvf7Jk68sCEOEkkGiFh0eVfSmdJ2M77AQxV4CCWqQQDYbuKtuRz4krRx0D7ORa82jjsL/g&#10;KdUYjWHzgioXfOVeGwQdujei+2kjhiv3tQzvjtWZC27wfIiLmjNkH73G4Cp/jrMXL6Bx1arIzKdN&#10;TAqhVctmNme4duN6vNTnZbz/wRSs2bQR7bp2w5rNWwyGB+QSa85QLnI0dygluF8wPH0c+0+esHOt&#10;TFm64nsqQ0IurDwxEEYAtC20/kwgahWKgfLPtkolmMoFTc8FjKk+AdCOuapMoPLdYKQS1c7qBDfr&#10;IxhG7rPOg6qT2TiqD8pSMPUAju7tfTleaG/3E/zUlxbuQxhKAYZAio5umkN8iie/PcRpusRr1qzE&#10;sYP78T/+v/8Nf/r1Dm5fOEIX+ZSB709PruHXx1fx56e38Nvj63hy6wJuXzphqTXnj+60lJo9qxdj&#10;5w8LsObzWVjw/ijMHfwGpr/dDx+8+QomvfEyJr7aG+P7vYSxfXpidO/utixvYKsWGNC0sW3r1aNm&#10;dXSpVhVNy5ZDrcQ01CxSDJl6LSjhIHdZSkyuclB7BQ1ievAUfZYb7POKWq2iuUYFLzzqHB5CV29S&#10;gWHnmpiCEaQi6BmUYqswHFSEpGCoZXgEsbvl4WGPf5B1r/Dge51ga/fmtUWsbbygzNTOYRju43U+&#10;nn+2+HvoPN5C+fP29+r/yP65Pi8Gsn7WAEPV++/Qj2qrMll8n2ctiTaqTyMsmdIFi8a2wzdDGuGr&#10;d2vwPAeLxzbB8pldsPqzV7BuLqH4SR8cP7oNt375zXat0ZpeBSLCu0csz49wzF2fnOsCO6TO37iF&#10;izfdhT1/6yaPN3Hp9i26r3cjmMn1lYJTwINQ4zHMQQpiWuYXc5HVLlrqp8CIjIpQ6s/c5wjQUpF6&#10;8b3mB218HvV5L9pnpyvNc6nbC/cJ7Kc/48KVq2hGZZiVvyDKFk1EuzatMGX6VNu2q3uP3nj/w6nY&#10;um8fNu/ZTcidpAo8T+AJhh40CYEUle1X8OTMCRxgu/0n5UafxfLvl7sy9H0CCaQIgn6Myk0tCoxS&#10;i64en9lSK/5cgHoOjGZSaCrjMZTnurqmKF1V6qhttLSFlu8go/LgTscBU+MY6CLXOurrStDbGhBl&#10;Uq/mJnvQRAAMIFTZTf5B7j66w+NtzJk5E4Nf7oe7t67gf/x//i/86dFV3Dp3GI+oDH95cAm/PLyI&#10;X1n29N5l3L16GtcVWCEwzx7agSNb12D/+uXYtuwbLJ3xHj6Ta9y/Lz54/WVMeq0Pxr7UBSN7dcG4&#10;V17C+D69MapnV4ykMhQM32rWFK/Ur4uehGG36lXQpHRZ1E8rgRoJqcjKVwTpfJCS+XCF6LIeFoFF&#10;5/n4MAoYAo5HjaUa5VLr4VOStoIsggwfPmurBzUKvJjSU50AJdgJhv4uktjDK3PVKAsbEhgwqTJj&#10;INDxxSDRve2+EXjjlWgMijoKEH6fZ+fYAkD++B7/mIW+fzyOf86/DaqYxdSp/w7jx3fo63OHn9XL&#10;w8/Inznv8+PFTKuNXmtbE4s/6IF5o1pj/ohm+HpoLcx7txYWUh0um94Va754lcqwPdZ/+hKOHt6I&#10;8wTJ8as3cY5wszk5AtASmAUeguUy1dbF23JHY+7qxVu3cYHtBbBrBJvAFABobrK50d7WkqsFPN5H&#10;brLlGrLPZZrmIy0AovrgAgty6mcKkCbX2pQfyzSuxqcbrqCKt/P3pRgIaZo3PMdrbT5x6eo1tKxe&#10;w5ShzRm2aYOZc+Zg9bof0blrT0ydNRebdu3FDm35H6XPyB32YAmVId1hLck7QNuvtJoIhvuiTR2W&#10;LF7sMAzL45T3F1OJDrVQ7qYUGCk8h1FQaC8yAclTYHx+zub6gtk1QSXYWVkELlpoE66D2XgR+Gzf&#10;QWtHV1hKMFKD7rLr6JHj4J7b/VRmAPZzzSGqTvMl127fwM0HdzF72gx0qt8Iy+Z9hf/23/8T3eCj&#10;OLlrHS4e3YGb5w/hzuUjVIPHLHBy++Ip3Lt+BtcIy5N7tuD4zg3Y8cN3WDb3A3z3wWjMHfompryu&#10;jRnkDrfDu13aYGQPArFHVwzv0hFDO7bDsE7tMahlC7zZuBHeaNQQvQnDrlUroUVmBpqULIV6enVo&#10;/iIoSyVWPI+SsQU7qSuHoUCnB6xAXp8HNNDwwQubu/oDqo0fBD53eYN7LIXmc40Cm5s/wOFa/VUW&#10;HmQHo61JZpmpSqsLD/CL4KIHX3BRXTCHotcJjK5E/R5e5hAJ7Z8f83n7e+3+0XHiTZDz3+0f1f++&#10;zKEYuw5jxH7W2O8xHOP7/96aVSmD+e+/hPljWtFVboRv322Ib4fWwMJRdbFsSies+ZRu8pzWdJN7&#10;E4YbcPPnX3Dl8U/mHlvQQkCUG8xzU4iEk4AVUlnC2mG5uRZllrG9jnKPVW7vViGwbGmeudyKFKvO&#10;leHNx1KdPrapQm0AEcE2wNGSqeUKR59BKTTav9DmC2l6r7MrwrsGQHPv6dJr7vOsIuP8nCcItAaZ&#10;WRQHBZCRUBSd2rfHrDlzsWL1GnTv2Qcz5nyCLXv2Y+veA1Hk+NwzMNQ6ZZlAaG6y5gsFQ23ScPYC&#10;Fs1foGhyUHruLrvScxWoeULtFSgQhpxCg50ASiDaSpFICWr1SICgA5HuLI+qk7ozSBnkHHQKosRg&#10;Fyk+wc7KBT31EcwcclZmwRUHnEFRwLOdZqj2KKXtrXa5dXSNn3o2vZSggiVqZ3W8jyvDn0zOn798&#10;mX+0O5g+dSa/gLUwYehgXLp0Emu++xQfvt0HJ7evwWUC8fzBLTizbxMuH9uN66cP4ca5I7hwdI/t&#10;VHNo40rsWLEQa77+CF9NHIGpA/piXK/OGNGpNd5p0wzvtGuJQa1b8LwV3m7VHANog9q0xNvNmqB/&#10;k0Z4LacBXmlYD12zqxCGZdGsREnUT0whENNRtWAyylKRFcun+T7BT2pDD4wrEqXRaPWJHjJdaw7R&#10;9zR08HkgxY8hxSa082CLXOawO0wAkoAYXGG/tiPHzG/qMLjRsc/xYkh4fXxdPAxj0I1XUDFQxAdQ&#10;XmyCzt9r889bDGQvrn/WXnRv/Xx+dLjLVBbs749dunABfPBmKyx6rz2+GFwP3w5rinkj6uK7kTWw&#10;9MMOWP1JT6yb1QzrPumBY4Thnd/+RIj8Cq08CerKQSTz9BW5wgJVLC3GARciyQqGuDK8xzba0cZV&#10;YlCM5uISTlJ/rhIdbBYB1u44t1x9XorKLGWGdoWq1ODH4xWVaU5QbXRNaJsRlmdv3sSp6zdwlmPZ&#10;y6DuE9gE4+lz51GvbAbK8+9SISkFXTp3wvRZM7F85Sq89PKr+PiLr7Bh525s2b3XFKBWmShtJnfO&#10;kOey/SfjYHjqlM8ZnjmPBV/PUzTZI8hhLjAESoIrbLA0tahAi5SiK0kDJSEWgKS5OE9sdiAJYmFj&#10;BCkxg6DBzM1UXQRGs+A2WxuHmW2xpXZRna8pjt3D8wXlUsfKBFQd7fMY8Ny0CYMlYCuQYhPJyrd6&#10;YlsanTp/Aedv38Tcjz5F06r10LN9Byxe8i2+nTUVLUsmYfPXc3B4w3IcWLMYh39cjlPb1+HwplU4&#10;tGEl9qxagr2rl2Drkm+w/OMZ+Or90Zg1dAA+7P8yRnfX7jRNMbBlM/Qn9N5snIOBLZqjf9MmeK1p&#10;Dl5t1ACvNqhnpgBKX6XYNKiLtpWy0LRECeQkp6J+0TTUTEhDJmFXhioxKZ9SZ3xuUHl7AojlF2oF&#10;irm4/vAJkIWVhM2jAi3umnqAxABo/TTvSJda84BmYTt/PYx6wNUnzH05qCwybJAM5WoXwBGgpIc9&#10;AMIVkkeMvdyj0t4uBkPdK9wn9A9juDn0VBcri7V7tm2s7vkyt2fd8Oct1P2tNvGmzxT/MweY6lxl&#10;Dv0YAFUWfgdhjN+bNm14t3sDwrANvhpSH/OGtcL8kfXx3aiaVIYdsZaKcN2MRtj4WU8c2ruG3+mf&#10;qQx/sfeNyD3Whgfn+f0+d/0mzt+8ZXODgpMUnSVGC4amIumuGuweWlDEcg4FxcfuKmvtskeXeW3l&#10;CpQocdrdb6k9V4KaI5SadFBeVK4jwWhwJBgFRzeBUOW3cV5HfiZ9ToHw5JVrOHrxEo7wmTxx+SpO&#10;s62CKAePHEH14iX5HORD1WIl0KNrZ8z5aC6+X7kSfV7uh8++/ZbKcC+27d1rEWQDYTRnaOpQgLQy&#10;ucqsVzSZqtCUIcG54ItvomhytHehucaCnSk9d0td/fHcXOPIXRawZASeAU0gMuDpWtFcRW4lu30n&#10;GNs0lUByAAqOIagSwVAAE+x0LfAZDNle7qwB0dsaDHUMoCPUpPpy4WgRY2XFP7F7a1mdr7ukejSV&#10;qDYCoyLJ/FwcRyH8ExfO4/S1q1iy7Ac0Igxb1ctBl/Yt8dGk8WifUQIfvNwFW+Z/hHVfzMDuJV9i&#10;15KvsH3RV9g8/xOs/2IO1tKWTJuA2UP7Y9rA1zFryFt4v19vDG7fAq83boC+9eqiH0HXrx7BV68+&#10;XmvQAG+1aobXmxCIDerj5Tq18VKtGni5Xm2DYZcaVdC6XBk0SS2GnKTiqEMgVktIpToshLTcNcqy&#10;KGHaLER5HSoyXRskebT5QvYJajBeKQpuIWk7tsVWMD3kenAdnrEHP9TrwfVrU0AR8GIPtYMw1u/3&#10;9THz+8Ta/G1YuHm7MM8XgPts/99f/20Y+liyvz9/qHHUJtzXy2PgDuX62WShTaztH5nUf68GFTB/&#10;Qkt8O6Ih5g0lDEc1wHeja2LJpDZY+3EPbJzbAps+74FDe1bS3byPc7cf2M7QisQKhp507QpQoFNE&#10;2TZaoCkCLBBKEdoLoqI2gqFBjxD0HENBMhZl9kiy0mxcUVo5weoRah3pnuszUDVqTvK8lN7V6zjH&#10;Z+08AXjBAMk6ucX37trnvECFKBf5As/P8VwbNOj6tPoTrJt37URm0SRULlAIVdKLo3ev7vjk84/x&#10;/Q8/4KU+ffHFvHmE4W7s2L/f5gwPaAOGyEUOMDQQWvkps31UiXtPnMQxusmfTZ8dBVCkBukaC4IO&#10;vcgIpmcjvA4iV2sCl1xX9VHgxOEZdplWG1sBYrAKyk1zjqz/k+AqsDr4PMCi8SIzQMbM02pUHjN7&#10;ix2PQRUKjg48gdKVqgdK3NTe5xcdxHcET16fuXYNJy6dx4mLF7F1x17kZNdHtbSSGPP2m9i4fIFB&#10;6fW61bBq1ntY9uFIfD91FNZ9PBUr53yIr0a9g8+GD8QXowdj5qDX8W6Xdhjds4vlDw5s2wJ9G9VD&#10;99rV0LtuLfSh8nu5di1CryZeIRCVTtO3Xh2e10UflvfKrore1aqhW9XK6FarEjpll0fzksXRqFga&#10;6iQlo25quiVjl8pXAMXzFkQqFaKg6JFigcjN3GKbh3MA+U7W2tGa7fiAWhTaAOhHpdro3OcAw3kE&#10;2FwFF0zXgpbuGc4JFrvmvXLVX3igvY+rIpWHcVQXruPPdQzjhzHcYkpL94nv+7zp9yCghnEEPv/Z&#10;XjTuiy2MrePfM40ZzH8fz17rGKAafoZ/3CqnJuCjd1vg29GN8O3Q5phHKH43pg6WTmqNdZ/1xaZP&#10;Ottb8o7sXYEbmjN8pBcpUZ0RTEptCekqtl8gyyyQQnfVUllkUoSst2izgU1CgqCTaqQ5/ARHXUdz&#10;hbZ+2Lfxsg1eIzCG/RP93pFq1D0IM6lGpdEoIKNyc7N5vHjvjqnD0zdu4tilSzjJ51HvSb7Ez3We&#10;bvSxq9dw9fETbNmxHRmFCqNSQoIlX7/ary8+/vRjLFu+jG5yH3y3ZCk27tqNrfv223yhIsr7TtAN&#10;JvDMTbaIslJqpAoJQ8szPGUwPHH2Ij7+cKrcZHd/5Qr7HJ+CKT/joe167fOAsRxDnkspmnn7B4So&#10;wVAgJejU/4GCLoSkR4IDSGmCoIAZQCsACoRyfU1ZxtRlTD1q8wa2kyqMYCYzIFpftfcyL/f+NobK&#10;bB6R4+seGoPlct/Dex5OXbmCk5cu8L/JGRw+cQZ9OvVGcX4JNyxegA9HDkY6zztklMLct17G8veH&#10;Y/W0cVg4bhg+HzIA7/fqitFdO2BE53YY2aMz3m7dHP1y6mFAiybom1MfffRa0OqEWw1CLrsKelSv&#10;RijWw0u16xB+PK9ZE31qEYSEYM+q2eidnY0uFSugc3YWOlTJRJvyGWhcMh1NSpciDFNRt1g6KhdN&#10;Rpl8+VGScNCSPbnMiii7y+wPqKev+ENo0BIcCSqVK3osRajgSby7bPshss4Vo0PQ3FsdzaRUdAyA&#10;FHDCuT+4dg+W6cG3CLLVE9h0wWMwEhBUHhRogIfKdPSfIYwZs1D2R/XBVKex/N4a0yLgNgXwt/o9&#10;b/H3C585/qjPGsx/L8/+jP77iUFcv59/9v56VaxSbOpi/tiWVIbNMO9dwnB0fSz/gMrwk1ew4ZNu&#10;2PJxFxzcuYwAeYizUl1UXLYqhHDTumObEpIpX1AuslxjAYntFOmViyu3VqAyAEo5SjWau6s5Q1eX&#10;Mk+0lhvtgBRofbmf1KBDT6a9CxWlvnjrjkHvCus8pzAKqqgN73/2JlUj3ePT127g8IWL2EcVt+3I&#10;MWw7dAR7jp/AHl5rT8PvFi7gc5kXlZOSUC0rCwMGvImvvvkaCxYtRO8+fbB4xQpsopu8df8hU4I2&#10;H0ggKogit/mwtvI6SxAKiFKHWoHC8r1sc/LcBUwaPZLKkBDzwElMrfm645hidBD+2c9NSYZrX5bn&#10;aS4CkwdZ1N/VnyzKKxScBEZrFylLu58AFrm7Br4IiKwPQRYDpdoH8JmpjUNTsDOF+AwU3QRDm9Pk&#10;GD53qDlD/lejm6w/umB44uJ5++UcOnEa096bhhL8Qn87cyoWfD7Xvow5KUkY1rIRZvftiZWTxuHz&#10;t97AlB7dMLZjR7xavz6mvzUAg9q1Qf8Wzen+tkR3QY8ucc+6ddCpalV0rlyZVgldq1RDrxp10K1y&#10;VXSrVAndq1RBN1pPQrBbpcroWS0b3atWQZcqFdGhciY6V6vM/pXRrEwZNCtbFvXS0lC7WHFUSUxE&#10;aT5kJfnwpfNB11plJVlrJ2w9SDoKRgKTP7x6KCNQmXlqTVCIpgQNfFKaahc9wBrHyh2Etk6ZFg8F&#10;D+SoPtqZhvXeJ0DBIeGgCNcaI1w7UAI4YzD4I9Nn+keh4p/BlaHu+eJ+f2u8mAqN/S7d9FnD51db&#10;nese/vPYfa2dj23/IGys39/jxaZ+Co7lQe/GmfhmbAd88y5hOKKerUL54YP2WPNxX6yb0xFbPumK&#10;fdsW4woBde7OXVuOd4nQ8feXKNla33UqNUJPcLIcwPuEF6+l3AS9ECARKD0ZW+6xQ8+3+nIleJ0u&#10;s881SmkKgmEPQs0d0gg6D64oWCLY8j5sq2COQZHllwjs8wTgWXllV666Irx6lR7aFRw+fwF7CSu5&#10;sAp+HGHdNX6OTz75lMIkLyryu1+9YhYGDXob8xd+RyB+hW49emD5qtXYtHsvth08HMHQ1x57RJkw&#10;pAmGSsRWrqGO+06fxB7B8MIljOR4eaT2wmoTS6Mx5eaub8g7dHXI6wiM5k6bCoxcZFOBUlzuspoa&#10;1DjR0aDFcttGy0Dm4FIfg6FAF80/BqDJ1Q1ur6tG1WmcaCzWayVJbM81bx+zECzRXIi+FEoZkKzX&#10;H9hdAtmpy1dw6uIF/vJPYPu+g1j5w1q0q9MQo15/BeeP70N6oYKoXrAg3mpQD+NbtMKktu0xvUcv&#10;DKrdAP1rN0SncpXRokRZtCtfGe0rVaUabEQY1kKbMploW6ES2lWojLaZFdCmbBY6V6yKThWqoGNm&#10;earDWuhO+HWuVAFdCMpudJO7VqnM84roWCETXapWRNcahGbNarb5a8ty5dAyoxxq8j9jjaREZCem&#10;WEJ2yTyFkcKHrggBlD96qE3BPQMkf0D9gRQ0BTyfLzQgGsC8ztuGcaSqBC/BSvXhYdfYcqUFGX/A&#10;DZi6Z2QxCERlUTsvj90jfDY/V79Y3z+2Z+sdZs+PF8rCeTjG+v0j5pu06p+L4C24hfFlz3/WcJ/w&#10;e/R6h6Dsn72/+uRBowrF8cXY7vh6eFPMUwBlTI7D8KO+WDWjDdbPaos9WxbiDgWKvUSegHLPRy6t&#10;3FvN+cnFJYwit1U5gzEYShEKflKEMgKQrmmYR8wNtkhV6vmxMl4LkDTdT0A0dWhQVPSZgDXI6n0s&#10;VIKEotShAVPXdI0FxDPXtezuls0bXuZnip9HPHfrJk4Qkuo7jW5sKn9/mUUSUJPPw+Ahg/AdVaHU&#10;Yc9evbByzVps2b2HMDxoEPV5wZM4SKhKJfqmDXKTCUEFVegJ7mf9LqrP41SGwylo8rjaokUwCsrM&#10;QaZrnUdHws/dYwddgGYIgKi/zRkKfrq2Prw2iBFmahfOab7rdBR1NvNzc2M1kctfuG3FT8j6nmqC&#10;o+oVpNEcoc9J2g40dh2DoXbesHPW+9K7Rzz3YIpd81x/zFOXL+P0hfPYf+IENu/Zj9XrNuCDMWPR&#10;r1Nr/PLwKjrUr4lMfiE7lyqLkQ2a4+3KtfBOjYbolp6FpoXT0ahoCdSiG1irYDJy0krRxa2FDhWr&#10;oU1GJXSsUh2N00uhYWIxNEopzrLyaFeuAtqWLUcQVkFXqsCuVH5daF2zaYRhp4rlDYY9qlVFD4JQ&#10;K1J61KrBNlXQmfVtWF8vLYVuczFUK5yMTCrD0rx/CVpyPgVGtHlD7MEz8BnE4h/ECIoGRKk9us6R&#10;orOHN7edziOll2vhIXd7kapSWcwI09x+z7bzzxRUls7VhtfsE+r/uF98+bM/27N1/3MWYBgDoc7D&#10;/fW5n/8cahcs1IU+sjDmP27FC+bH2Jeb0VVuTRA2wsKxzbB0Ujv8+NnrWDOrPX6c3Qa7Ns7DLT5f&#10;1wRDwktTQPqeaw2ygGaBEz5PCm5IGV64RReWCs2AaAnQghkhF0HQQGjPYAQ/wtDmFrWmmUcDnwFV&#10;wOO1wBelx0j9+Xwk3XWBUXVSnOZaB3NwCpSaY7zOZ9Gi4Ky7yM+kIMuF27dxkrDUczpm5BiLrpcp&#10;XBB1qlfFiJHDsXDxQps37NChA1at/5HPL2F44JC5wWGrLrnCmhsMO9gYDHl98OxZ7KfrvOvocZyg&#10;Gn3ntVeRx3bB5Q8dwGF7+RlItKOL4MFfCH9w/QL0y7W3yJkic+lsfQ1IXvdMQIPtLFihI9uozpRe&#10;VG+RXxnvF9tlVy6tA9H7uPmb67x/SJj2hG1va335Bw/jmwmcdi116eBVueCpNco3NGcoGNJNPkAY&#10;Smb/sGotFn71DaaMHoY7109h6qjBKMU/QuP8hdGnRCUMqtoQ3VOz0KUEoUarWzAd1fIkoAq//BX4&#10;5a+bkIomaaXRuFgZNCmWgfqEZe38SahdIAk5ySXQjCqyNRVeu8yypgoFRM0ndqlSCZ0qEYTlswjD&#10;LHSla/1SvdroVbsmXevq6FWzOnrUyEZHKsfWmeXQsFg6ahRJRuW8iSiftyjK5U1yl5nwKiwARg+e&#10;HsCgTFwR+kMawBfq3cUND3foqwfX+4brUBYPKe8Xq4/dU+P4veLbhzZuz8PjecD8PdO9ws+i6/gx&#10;Yj/HH1mA9ovqnu2v8eLH1FEWyuPr+fOakozvH9qH63/OOtcpj+8mtMOCUY2xcHQLLJnYCqs/6oO1&#10;swjF2e2wY8PXuMHv+vWffsZNPgtScNfpDQk6wROyYAmBpSVymrsz1zgoPoLIzgVBmitBelRW5vWC&#10;nZKwBTqlyly4ftOW8fmrP33uUWNaACcCppnUouyB73Zj7RVI4XiaD5QKvMj+FwlP7W59gepQQRUL&#10;sBC2tyl+Bg8cbFNWGQkJqFujGsaOG4NFSxZbek3nzp2xbvMWbNqzDzuPHDM32cAn6PHcrz3fUG6z&#10;UmrMlabtPXGKyvA8Br7yCpWhlJqZoOKup1SYwGVKkXV+FEwEFQIngpoBlEBx2ERG2HgfgSeUR3DS&#10;dQCVoCQARuPk1kVtY2Poc+meqlOb2BgPwudTG45jFs45pkArgPvn1L0c8rZfG78s+tKcvnKVMLyA&#10;/ceOYcOO3Vi+Yg0WfzsfX8+ejoO7NmLnhu+pwoqiIb/gbfMWw+sZtdAxOQOtU8ugUWJJVCeEahdK&#10;RbX8RQjEgqiRtzBq56MVSEb9IqVQtzCVY/5kNCichvoJaWiYXBwtSpdBh6xMdK5Qnm4z3ecKFXjk&#10;OVWfANmpYgUCsbyBUEv0elYnDGvUQO+aNak2K6BFmdJorhUqycVQg2NmF0pDxXxJKEkopuYtZFt/&#10;6bUBWtKld6aEvQ99dxq5tw6e/IJjBDKV5c4dmjJzoIS2zz6cLwLQix90i3LbeN4mBh4dVRbApWM4&#10;lzmowvk/bqG/LIyncYKpTWzc58Ees/h7h75hrPgxY7+rZ8vDzxPfP378f9TULx8qpibg8+GtsXBk&#10;M7NlVIY/zOqNtbM7YAOV4dZ1X+A2leH1pz8bCAUbS48RFE3Z8ZxAkirz4Ae//9EGDiZ4BMBol2lz&#10;gRWJFtRkkbJz9RfOI1eYZqAj4CzPUOuQCTbNGxo8teuN9WOfaLcbXyooGHoKkFxjHd1NdhheuHOb&#10;ZTwXPNnvjVffpJucB1lJfBbr1sKo0SOxeOlizJw1E9179MD6rVuwkW7yjsNHDYRShftOeGK1giYO&#10;QwVOIjP3mW0IxhNnzqF/794eQDHXVy4vf5nuGiuAovnC8MInXcvlVXBEbrK7v2qjlBoLmEh1CWTB&#10;ImCZCVgc07b4sjIPlghuSnEx9cZzjeGrT2IgDGZudBj3GejyOlKAnj8Y4OcmBai5E9t1l38Y/Qez&#10;tZBahscvyOmr13CSbvK+o0execcurFixCou+/QbffvIRls3/EmdO7MAXH45A8+SiaJanCJrmSUXD&#10;vGmonScRNagIpQpr5CuCaoSgQFivQCIaFCQgqdjqFi5myrA+jw0KpyKnKN3qlBJomloSbUtloGO5&#10;8uiQmYkO5TLQKcsVYedKFdGRMOxABagtvRSBfqmmp+RonrFb7Wy0qVAOTdM1VjE0LZGBJsUzkE03&#10;vRQfzOIETwlCrzihmExgJfJh0juYY+/sIJB47iYXlg+zAJgLPZ3LrXbzc5U/+5A6QLz8xTCR6V4a&#10;N4Agur9B7nnzPvpcHs3WuOGzxI/5RxYPJJnGfP7a2/rnDdfP3j92HW/xdc+Npd9hLvRCmxed/1tM&#10;/f2e2tl8cNcGWDa2LRa+2wBLJ3fCijmvYdXsLlg7pyW2rZzLf/I/4TqfhVsUDHqPj1zjm3wuZD7N&#10;JI9ICw5YRzMY0tQv7ETjKpDGervm0WBKlel1/ioB35GGzxOVYIgg+xZdgqGOcpMJsnt3LGqs9cw+&#10;R6k10oSfrUDxhGutjpFbfPbqDXpq13D6+nWcu3mDILyD81SK+sz9er+MYvwdVEpLQYucBhg5ahQW&#10;Ll2C6bOmo2+/fti0cwc9u93YdpBuMuGn7bn20tuzeUPtaRi9DEpb/Zs6JCS9zUmDYb+u3ZBHILOg&#10;iAVGCKzc8wh6Bj6tR35q156ATVVm1z97dNlMdd7+PutcTTrU4s2X16neAehgixSdQMdztbM5ydCe&#10;ZpHl6DymHtmH/d19dldZlqsSaYKjS31fcxl28dW2RIoon756BcfpJu89fAibtm7Fih9+wMJvv8a3&#10;n36MOZMnYsuGxdi1ZQmGd2+N6vxj1CH8ahGINfMk8ZogzEMI0iWqaceCqJO3CBrmT0HdfFSGCYJh&#10;MdSliywYNk0phRZpGQRrabRMozosS7c4IxOd6BpLDXamdapYER2oDttXFhArE4jVqQhroBeh2KtW&#10;DXStlY1O1SqxTXk0K14czUuUputNlUrAZielWtpNBgGXSXWaUaAIShfSm/W0YsUfMI/6ClK6doC4&#10;ygvQEIAiOOYqxKjvc9D7I/dS5aFtDDyyAN1ozOfmzuJTeLws9Itv90dl4Wd4vv5F7f/I9Nlk8eM8&#10;P+bvx/rjfwZuv/89xY/3YovN28asZc3yWDSqAxa9Wx/LJrfFqrmvYeWsTlgztxl2rJiJ+09/wVUq&#10;w7C0zdxTAsnm62TRihG5qVJ0FtklkC7fFsAENldznqRNEEpBRn2DSvQ0GkWP2T5Sfe4ia/MGQlAu&#10;eLRLjaXt0DydRuW8llrUva1OLrSW9t3PXSFz4YZ2ztHSPiVd37Xka72P5aXO3S3lrUpqMprWroOR&#10;o8dg8fff48PpU9Cnb1/b8n/jzl3YcfCwBUYUKd5nQRTPK9ScoeUaCoQs32/zh6dMPR4+fhw9O3Qk&#10;DJU+o0hxpPLCrjOxlSdKlwnAJJAsLcbhKHXnYIzWLROK9wnIkDojcN39WQCTmhO8pPo8/9Dh6EAL&#10;4DSFSKjlbvRqMPS6WHuWsU7vPXY4CqQCoAMyWK4ylKssCGpuMioL7rnmJs9cv4pjVIa7Dx3Exi1b&#10;8P3yZfiOMPxq7mzMmjieLvNsbFz7LVbNn4N2FTNRiX+QmlSINQnCbCqwarSahGEtltXgA1mDD1Md&#10;glFBlboEYL1CKVSErgwbFymOlsUy0KJYGR7LoE3JTHTMKm8RZHOXCUFThVKHKsuugq41oiBKgGHN&#10;auhcvaoFUwTOlqXLolGxdOSkFkdOyTKozWPlgkVQjp+lLD9b2cKJKFGkKBIJvAQ+2Fq5ItfZoSNV&#10;Ex5+WQBKeABjUIudxz3EcQ95DIDhQY+dx2Cg+wYgxvrmjvHcvePrnjW1e+6zPNM33p5v9yI4yVSm&#10;zxWUsK5fZM/38XMf8/f3epH57yr2T+ZFlgvD3H8YeVEioSBmvtEOi8e0sjzDHz95laqwHVbPaoSd&#10;P8zCdULlHAGjNBZt46Wld1JiApupxMc/GXxCJFmAUjBFkV0LdDwiCCkW9BJ6gTDANHc+kH2t3ACp&#10;YIrcaYeb2l5/pPXMcscFVLnIOqpc4/jKGIHP1kpTGeqF8ZpDtNQcfm651gZrA6ReCKU5Q20S8Rid&#10;Wrajx5MHlVOS0KJ+PYyf8B6+X70ak6Z8gN4vv4Rtu3bZNNeuI8eiFJrICD+pQeUZWnqNrnl+4Kzm&#10;FAlGJWYfPozOLVshj4Bi4JEqlKscucu++kTmMAz7GkoBhlzEeBAGszJzd91c2UWusIGNMGTZM8EP&#10;1vkSusdREMTr4pWgzxnSLAKt8yjyHIIs7KN7xCvDezpG1xZxjkyus69rfmpLhI6eP4ddVIYbqQyX&#10;LVuKeV9+hS9mz8Ls9ydi+oShmP3hUGxd9x3ee/tVlKfKqswvvaBXkw9OdQKnBq06z0OZq0davqKo&#10;S/e1cVJJus4paJA/Gc2SpQ4Jw7RSaF+GIKxUyeYOO5enQsx1kyuivQIphKNSa7pUz7YXRil5W8qw&#10;S/VKFm1WkKV9uUw0Sy+JRmkEYvESaFCsOOqlpqMyFaEUYikqxBKFiyK1QGGk8HPKZY6pL8Ew5ODJ&#10;bXZQ5UIpemiDS23J3ASeXYejjfPs/OPz5m5kPKxeDAy/r4DpbV+kjmL13jaU+bX3i5XFl7/4ns+a&#10;2jz/z0H2R31j5fb7sH8G/8y9XlQeb79v07l+dXw7ri/mvdcTP8wegLUf9cHKme2wbdkcW/Z2hipM&#10;GzUILto4QXNvmpuzXaoJLwFMc4k25yeVZhFkeUuCYAQ7Hi3wQRiZa0sg2vxjBLqgEq1cEBUwdTTo&#10;CZz8DDa+wHfXXvBkb8AjVC3f0M5ZTtfYNnIwKD7AhZu3ceLiZcs3PHPtJk7z2bRt/1nfpnFzlODP&#10;Xyk5EW0bNcJ770/CD2vWYOKk9/D666/bC520UYNgaInVAp5yDU/60bf/dzDaKhTB0IIsp7Hv4EG0&#10;bJDjARTBL8wbhtUluUDMVX0CYZg7dEDG6mLlQRW6+tMcIWEWwc1Vols8EA2GilAHsBFSz8BUELS2&#10;0TlNdYKc1J5HvR/yD+pm644FQkHQTApRitBBaMETms71hTly7ix287+DXgqzdNlyfP3Fl/ho6lTM&#10;GD8Wc94biR4tquPTqUMxrE8HNC+Xgb45DVGFf5ia/LJWp0kZVudDI1e5dp6iZrXMbS7sLnLBVNSn&#10;69yoUDE0SyqFVull0bp4WXQqVwldK1YmDLPQIbOcWefydJcrUCHKdc5SbiJdZ0Wds6uiW7VsApGq&#10;MLsClSJVY0WClMqyTZmyaFGqFJoUT0fDtDSLNNdNSUN2QjLK5C2EkvkTUCx/IcIwL4rQ5DJ7cEVB&#10;FeUZulJTRNn2RCQ0Pbrsidt+rtUp3tZXmcTPlQmaAQTPPrwClwIzgoq38fbB4l1jh1+AXaz+2TF1&#10;rfvqMwdQhTbP31/l4XM9P84fWRhbffSPwH83L277H22/v2+RAvnRuEp55FQsjaql0/DuS82x7vPB&#10;2P7DAty8ry2vtAJFuYMKcgh2HrQwtSagEYwqt6RpqTnBTWotUpKKDuvokJKLK8ixjcyUoru9Bkn1&#10;tf5ykdVOIHQ3+bK25bp9k4CjKQncwCc16POLl1h/7vp1HD9/0QB4/vpNnCMAj1+8hMNnL9i2Whbt&#10;PXkSx89dRLN6jVBSyjA5CR2bN8P7H3yA71etxpjxYzBg4NvYums3leFOg6HcX6XNHDipPQvpKhOG&#10;9kY8RZYjGO6Poslarrdzzz7k1KhJGEaK8OFzQLREawLQls4RdAZIKULbykvwcwvus4NQK0ieEFQB&#10;ZjEACozaZktKLhYR1lHQEuB4tDlEh52CLK7ydK4xorYGVYecYGaur9ry3Nt7Go9dy9hH5Z5w7X3k&#10;Muil2qrTH+0oYbjzwCH8uGkLli5dii8//gQfE4bTxo3F9DFD0al+ZQzqkoP+rWuhUfFkTH1rgCm3&#10;avxyVudDU4uQ0Hyh4FeLIAxutEwqsRFhmEMQNilSAq3SMtAmvRzalsxA+9IEXrny6JSZSZVYFh3L&#10;EYaZBGAGwcjrTjx2ovLrQkBqZYpWq2h1SvvyGehSsTy6U0V2q1CRQMxC23Jl0bx0STQtVYIwTEOd&#10;okmom1wc1ZLSUa5gIsoUpEIsUBCp+RVUyWcKUZvFuhJUnqFvDaYNY8MGsm6uAAMYwtvyTDGyj7ch&#10;tHJBJ5UUg5i3i0Ezdox/0GN9NZ/peZLhvgJl1C64jHbfAK0Xj+Pl8df/iIU+AbT6DAoiRZ8j9+f9&#10;I1P932vj9vfH+scsq1Q6hvRshT7NOmD5iq149F/+JUqtUeBD6TIeOZarLDXnu8XoHSM37dwUIBVd&#10;gKZFe6Ojor9hCZ67ywKg5vsETy2tE/ikDDX/SADeu02XWzAVCDUHeJ0wvBHBL4KhNmggHPV+E720&#10;6szVazwShDdu4ew1KkGtSCEQBciTl6kQ+TnPXL6G+tm1UZI/b7X0NHRp3QqTBEO6ycNGDcebAwYQ&#10;hruwiTDcc1RBE7nHiiR70rWtRY6bMzQYKs3G4HgG27bvQs2sig5Dj/QSdKYGBUW3eGWoYzh//jqc&#10;y8KcYlB2QSHmqkSDoKu/XOUWgU6WOy9o1+GcfdjO2hvw/PyuItI2HgGp9gJqbhupxSjxWjCkWjR4&#10;0qQK5TIouKI/4vHz5w2G6zdtxZLFS/DZnDn4dPoMTB01BhOHvo1Jg/tiZI/GeO/l1lRv6RjZsysm&#10;DXoTtRMSUY/KrxYfGLnHtQlBwbB2Xrd6+VjPY5MixdE0IR2NCqShVWpZtC1eDm2oDNuXIvzK0R0m&#10;9DqWzUC70mXQsUwGOhUvbUne3TLLoweVY/dKVdCrajX0qKpVKlSTVSujF1ViTx61nrknQdlbidlU&#10;ja2yytF8c9gmJcqhcdmKqFMig/9R05CVlITSCUWRRjWoF9IXpmkVir1sig+nw1AwkkqMHd39daiZ&#10;q8wyg5+dqyweSl5nfQyQch/V/9l6nQsyri5jYLCduyMQBbc81MVM7dXmxZHuWJv48z9qFyyMqXax&#10;z+Qw1M/39wGmzxr7vH/vfv8zFj6H3yM5XwH+DRPRst0r+PN//79spZhy82TajOT2Uxr/+ZubLFdW&#10;wQ8pRKlDA6XDUm6ywKY5RLmspugidejzjAqA+NGCIXJ5ZYSiRZGlGu8r79DnIG2vQ4oNm5vkc+bt&#10;BE71UdCG1wZf33zWoUsI2xyigjQK5PxkMKyRWcX2CahRIh1d2rbGpA+nUBmuwtuDB2LgO4MIw50W&#10;QNl7zGG435biRak1BKBUoe1cQ6VoARSBkKYdsDdt3orKJcsgj80X5oLLzdWhICnAsUxurwVN1FbQ&#10;EWykvOSOCmyCUmSqJ5Bi4wUYhnOHm+DlEHSYeVRZ8AvXPq67uFR1/IOFaLDBTuATVCMwujKkq822&#10;DkAFTJTM7akENk8ie6IvQ0g41aTtXdvCa9fBg1i3YTMWL16MT2bPxsxJk/DhqNGYQmX44ZC+GNW1&#10;MVbMHI8pb/TCsB7tMX3cMHRuUAcNU1LRMiWFIJRKlOucwPMkHuU6uyvdIG8iQVgMDfKnolFiKpqn&#10;p6NpcjG6yiUNfh2lCsuURoeM0lSB5dCDrm9PqsG+1avjnZYtMJD2hl4aVacm3mjaEJ+OfhffvD8e&#10;wzt2wJs5OXipprb/qoOeDeqic81q6FarJtoQoi0IwuaZVdG8fHU0KFMBdQjY7LQSyEoshmIFEpCU&#10;rxASCMai+RJMDSpZO4HKT+9QESiLCJQEklxnucr5DX5SfXSxcwEnWEopCmLuasc2jVAbh2gAogMw&#10;gMaVqAMwDx/ovLy/A9n3a4zavwBCsfHj6wSHF0FIZb8f448tvq3Of9/3HwHji8r/cfP75qriF9iz&#10;dXnRqEl7PP7rXyzAeJPwu8nv/nXCRKs6bMMGPheeRUHjtdYZW6CDILJAh54PKT+DlkB3z2DpLvcD&#10;g6nNLyoP0c4F0CemGpVPaFuCPRQ8CToDodxi38NQqTJafqeVL+eo9s5SNeqYG0VmuaLItsGDQCy3&#10;mnDUwojjZ86jVlYVZBai91WaMGzfFpOmEIZrVuPNQQMwePhQbNlNGO7ZbZs7KG1G+YNBIRoMtSrF&#10;cgwjGPJcyvAIAbl+/Y+omF4ceQQSz+GjwjNlqPlCnzP0rbV4tHK3GOQELQeYqTx+aF9pEsBEV5Ru&#10;qa4deIKg9413e71OY7CPxqEZANlPc4FSbyERXHsUCogGYLtPAKHGETwFSo8ch+ixgVD/+fTH5zhX&#10;OYaA6Os1tQnmPRy7cAE79xOGP24yGM6ZMwsfTpiACUOGYNqIgfho9ADMfLMbdi/6HFvnf4yxfTvj&#10;zQ7NMfSV7hjasw2+GPYqvhn8Gt5pVAfNqcDal66I7hWrold2ZfSsUB4dS5RF9zLZ6FNV23XVwKuN&#10;6+C1JjkY0Lwp3mrSCAN5PrhlYwxo2QCvN6uHVzlOn9pV0bdODfSrVxt969amGqyEjpUz0a5iBl5v&#10;2RSvt26O3nVq441GObbGuR3d5+aVMgm+LDSh0qyTUgy1CL2aicWRXYTH5JKoV6wsaqeXQdW0kihb&#10;JAnFCxa1zWKTCcYiVIdFaYl2LMTrgraaJZHntqqF4JHJtQ7RaMHKHliDXXCdHQKuIKO5Qh5t5Qvr&#10;VC6X3Pvn4Xh5eK989tKrFB7TCed0QjqFakflmtuMtY0gSXc5BgJ9hgDB593m//+yggULYsnyFbj3&#10;lz/b+1D0QiWl2WiZ2zV+/7XhwdXHFAMyrU55qhQzrduXpxRgx/YEoxSfz/MJalJwrtxChPlKFIBR&#10;orSiw9oYwlQey7SixOYdCcOLdJkv0GW+cIewI/jkGmuXGq07lvJUcOXSHW9v6TQEoTaTkCJVjqHm&#10;P/cfPIrqpbNQgT9fTcKwe+eOeH/Kh4ThSrw5sD+Gjh6OzXt2YT3V4W6DoSdTKzgSzJWhw1GwDPOF&#10;2v169ao1qFQsPYKhQBhgSPUW25NQCs1hFSDoq1ViLq/117nayehaW7Q3qrMxWO/RXj/3MlpQgTSb&#10;29NSv6AGBVTCS0rPN4qVKnxkKtHdYIenA9FhevdX1gmgbGtBEv7x7Q9NoF4nJM30JeA4Yc2lXIYT&#10;Fy9g9/4D2LhpCxYRhh9/NBdT3puAEW++iVnDB+LLsYMwvnsLrJn7Aaa/2Qev1a2F/o2aYkCLFhj3&#10;am+MpVr84J3X0L9NC4voNs3MQs/GORjWvQumvv0KhrRtincIvreb0Fo0xStN6qFXo7roUa8WOmVX&#10;RNussmhXoSxalCuBxmWoIEunoWGJFNRPKYqGiUVQLyEBNQsUQjV+GWoQYtlFtUlDfjQoUQIvNWyI&#10;rvXrol3dmmhVvTJacbwWFSqgKYHYIrMSmpWpiHqppVGPAGyaURFNCenaZcqhQmo6MqhOSyamID0h&#10;BWkFU1CMlkq3PylvESTmLUxQFkESYShAmhFUUo/5CSMBSW/eMzfZYCfwORAVmPF3q7h76YCSivNz&#10;Aa0ILYVtUwmx4mxXhvfLoGXlT0S5AkWQUZBHmhLIBUktxUpiH813Sq3qFaiuzqQqg/L7IzWmun8G&#10;kvFt/5F+v2+jz/b31OM/ZDZPGhvHFfEfK8ZJU6biL//P/wd++6//lULmNz4jv/AZ+Nn2BBS4LtET&#10;unCPrqsWIRCEegbCc2LpN3KXBTm6shcIr9OK7F69ZvOM9v4UAY4Qs5fUX7nKZ+cSjl+8jOMXLkVR&#10;4Os4c/06Tl9l/dXrOHGZ9Zcu4tjFizYHeFr1eiey1kZb8jVBaCpUm8ESgIShg1Qb1ToUd+4+gCrF&#10;y6B8/nyoWaYkenTthA+nT8PyVT+g3xuvYsSY0dhMZbh+1y7sPkEYEnpaf2zgO+k7Wtv8oMFQqpBH&#10;wZDHo2fPYdny75GVmoo8AlEAXVB/wU3WnKFvsy+ABYjxqO3+IyA64AQjV3UOy0g9WlTZzwXGu4SS&#10;ubEGOsGM0DP4UQVKARJW7nILlDq68lN6jABo6Tf8w0nxBRfZXOKo/62nyqnytZjasvwm/+BKGdAf&#10;Wy7B1Z/43+0nj6rZWk2qQoX/lXi999AhbN68FYsXEYZz52DS2DEYM2AAPhv7LqYN6I3+zWph/Zcz&#10;sOmzOfhswCCMatIZPTLroUPthqZa9EXUUa6e1IzOUwrm53+0RNQrUxQ5peg6JxRGjUKFUb1oEVQp&#10;XAjZvK5ehOeEXOWCBVAhX15k5cuDzML5UalIIVQpRJe7cBLqU9lpyV/thDTUTS6NusUzULFQEdRO&#10;SUPL8uXROrsKmlCFNq2YiZwyyjcsjgZp6WhIN7whv0T10kuhTrGSaFSG9eXKo3rx0shKSkNpQjW9&#10;cFGkFEpEYj4aQZREGBYmlAoRggl5E6gGtbON3GbNLfpehwKgu7t6OD1abIEYwVHqj2XuWkdzevZA&#10;u+l3k0SwZyQk82dMQfXUEqhcJBUV8hdFJUK4agG9LzoRWQRvxXyFaQkoT6VYhuNpziiRJpgKyoXs&#10;Xg4HB2E4j+6n+9L+CBx/bD7G74EWfx5f9qLyUPei8n/W/vFxChUujPadOuGbBYss1UaurG2pJVdY&#10;c4L87muJ3g15UHwG5SYLcjZt9OixqzyBz+YNXc0p+Vkq0FzqSBlKKQbz3EFXgnZO91rjaG5RUePz&#10;d+gO377Bc80ranMGberqL4AyGGoO0caiquS11KGAqRfI641623bsReV0fmf5t6xeqjh69eiKqTNm&#10;YPnKFej76iuYMOl9bNy1w/Yz3CMYEn5KptZRc4h7j4e5Q1eLYW2yYHjs3HksWrSIwiA5HoaCX5RS&#10;o8ixzhVJ1moSc5UFRodibkTXXGNB0K9l92S5YzpATenxD2AbMkTuqyk/wVB1vPY5QQeljWVzgho/&#10;gp61c5WoPlamemsj07hSjn4P26acANQ9Na42urT5Qpp2ytB8yMV7/EPfvcX/ZNew78gR/LhhE5Yt&#10;XY5P5s7FxBEjMHHgO5j97lCM6t0efZpUwumda3F0xVKMb9ke/Ss2Qq/SdVCnZFbcl5FfWj080QNU&#10;KF9+9OnQEmPeeAlDu3VE1+yaaJxSFo3SMlBbGzjQha1P97VucgmqN8KqWBk0SCmOWnRxaxdNQyPW&#10;NUuiFS2JJgnF0TKpNJoUTrXIc/MSxdAwoRC6VyqPHjWqo1PNbHSunY32lcujZUYZNCtZEq2pUFuV&#10;r0i3OQtNy9EyK6BeqbKonEJVWCQZJQjBJCovd319Y1e9OyWkzxjkIvfX5gVN3UXnLMv9ue3nlVrx&#10;n1uA1LtXcjeJZZlFq3ksyutidM3LF05GDSrTeiXL2LFiwQR7E2B1grF60VRUowKuSoVYjTCUVSYo&#10;MwnkYuxfiOPIvZbbLJWol+Xn/v7NwueKLFz/T5nA+G9xw//Z9v9+1rx5GyxZsRoPf/sznvz1LyYM&#10;BCwBzffzVAK2p8WYi8xnRW6u3n6nJXq570dhP5879KCLp9lIdPjyPZuLV7soKi2wWcTZYEglSSV6&#10;8QEVH4GpecEz2rpLRlif0zzhA7Zje8FSIFRk+ZT2OqRJoW7dvpsQLIdy/A5VL1UMPbt3xfRZs7Fi&#10;zWr07tMb499/z96XvFkwPH7c0nH2HDtutvvoMTuaOpQijBSjIsq2Lvn8RSyYtwAZRRMdhm6CVwRD&#10;Qs/WCVvwRGAi7Ai2OwSU5QNGqsyUoPoKerkBEIdgCJxoPGsjBWntNJbayiIV+Iw5JK0d+wiAdq9g&#10;7Oc750QgjcBoyde2EYPkvv5Iipw95BfA3WK5BVepFq/IFE1T5EvzHvxDauvxffylrf9xo0eTP/4I&#10;H4wag0mDhmLa4CHo3645WlUtg0sHt2Lfd19icPWaaFuwGJomlEHFpPQXfhFlCfkLonuzxuhUI9sC&#10;LXULJqFBoeKoW4DnBQi8/KloqJSbxBKEXjraEH6teWyVnIaOBFaX1GLokVYCvYsVR98yZfBqVgYG&#10;Vs3EkDoVMLxZdUzu1AxzX+6KSZ3aYFBOffSrVxM9qlZCJ0KwY7lMtC1HV5ngbFSKbnIx3o9qsSrd&#10;4gpUZaUJn1S9T4XAk/IT/MLu136Mberg7q4AGK++XvSQC3wCoV5apVcPOKSkBuXe6sXogllJArU0&#10;25RiWUn+w9CmnVqEr+uM/IVRoXCifc5a/B00SC6OegnpVNTFkM3fW3m67trlO5ntE2iCorYt87XX&#10;sc/xx5/x32YWIMqFbrwF9fhH9/v3+wz/FitUOAEdOnbG2h834+5jf+403WQixp7FnyMXWQJCz40D&#10;zpKzBThTbPdtbk/vLbEIMKGYuzehrmVRuyumHFnPZ0uqzoD4gO71Q5lWoRB6Gs+OFCa8h67Pau/C&#10;S5dx7MJFU207jhzFtsNH6F5fxopV61CZnk15ek/VqAx7du+GaTNnYdn3y9G1a1dMeP99bFae4e7d&#10;2E0Y7ib8drG/bCdNQNx7XDmHWnGiOUOeE4aaMzxB9/7br7+x14/m8dUiWiIXzN3lhwZFwu03gSmC&#10;k0V4CSwBTipR0OO1wc/c6XhF6EC0fgKY5vUioNlcoLm3EchMYUaqMIDW2rlqNBeYfyhTjry2ukhd&#10;6vyetZUypBLkH9ZAKHcgwJDmEKR8f0wIPuI5/0g2/0EZf5YyXu9Q3bZzl+UZfjH3I0wfPQ4zh47C&#10;F+Pex4ie3dG0dHFc27cZF9d9j4979UD7pGS81rQN+nfoggaETt2sLJRMTkWZtDLISimNkoVSULYQ&#10;4VesBFpR/bQvWR7t0jPRoXQW2pYog06lytMy0blUGfRm/9crV8CQmtUwonY1jKtXA5Nz6uDDJnUx&#10;vUV9zGnXEJ/3boVvX++ApUN7YtXE17BoRA9smDoE698bglldWmF43ep4s3oVvFypkll3fp72ZTPQ&#10;onRpNC5ZCg3SpThTkJ2UgvL8XKWpwlIUSSb4EvLoZfJ6KZReA5BA83MDoAHRd8T2gEg8EEM0VxCM&#10;gCnlaHDS3GFeg1Uyr0uwrxLABbOKdIlLs60AKKilsJ3PCbppE8/i+fIhk8CuoSkCwrAuVXGd5DKo&#10;VCgZWRyrHC2d4xZhew+yxEMnnPvx32XuzsZ60TiCYfzv5Nm6UBZrE1//v84SCMVevV/GniPH+Iz8&#10;hFNXLuMIXUR5RQpuuIsbeU2KCEsomLkK1FGJ2jG3mM+PBVeUMuOQtOeJYylKrJVdmh88ceUKjl+9&#10;bErP1N7VKzjFe568STdYbdnn7C2PJstF1goVvT70PMdW3R0yZM36jSjD72z5AvlRpVgKXurZAzNn&#10;z8ESPqvt2rXD+5MnYTOfXe1aIxDuJES1r+HW/Qexdd8B7Dh02MrNVaYatDnDM/7a0JOE7cdz5qIs&#10;v2uRmxzBT/CKgCYgWs6fkqiVTM1zgc3B95srRYMSLVJzulZ/hxUVXZyqE9ik2uxaIDTIOdB8/bBc&#10;YMLOgCewaW5Q84A6j8FQ8xz+X8zd4NyNFwi/G0+iHXvtj6fsep8nsZC/omWaL6Qr7flUyrXSH55/&#10;WMLx8Lmz2LB1O93kZZj36eeYO3Y8vhz3HhZOnoYR3XqgSXoqHhzchvtb1uHLfn3w2ZC3MWfIQPSr&#10;m411syZjQuf2thKkV/UGeLlyPXQvnY2uZaqgT7kqeL18dbxVsS4GV22AQdVq441q1fBq1Rp4s1oN&#10;9M+ujCG1K2F8YwKweQ3Mbl8XH7eri8+75GDhG+2xZtTL2DS5P3Z/NBwHvxiDo99NxOkfpmHf12Ow&#10;efpAbHj/bXzcpQUmNKyJQVSg/SpWwKsGQ8KWrnHr0mXQtHgp5KSXJEzSzAWvQKBkFkhGqYLJFhTR&#10;O5f14qj8eYsSYnp5lN6ZImXn0WCZL9sTIFXmwRLfyMHB52/W84CKHnq5xgKVgJWRPwEVCiaiBl3/&#10;+vxHUZeufxbHL8Y6gc8tD9J4lHJUHwVVMqhcK/KelXg/ucnZBakMOVY5tqnA8rJsoz4ORL/ni0Dg&#10;9h8FIgfeHytHt38fIP/PW2b5ipgxey7OXLyISxGELt+/ay6sIGY7xvAoJagUG9vNxjIy5FLzeWE7&#10;QU8J1L6iRCBkuSApkNKttXk/ur+WQE3ldZT30tb+h8/5qpJDZ8/zeBYHz5wjmHxPQSlCwVL313zh&#10;2du3CMyb0Kavi5f+gDL0qioWKIgapUqgX5+XMHPOR1i4hDBsLxhOtoTrDVSHUoBShNsPHrY5xDVb&#10;tmILgWjKUGk2llZDKJ71pOszV67h/Ynv01Pi91fRJlNpNL1NXwARiBx8bs+oNbWl0ovN1UUpMHRR&#10;BTYHogdMpNhCPwHQU2No/AXr7fwWDDH4+f3tM9i8nwDo18+CkH8Y3keTv9pSSEB0FSg1KBUYBUwe&#10;sZz/xUwdmiltQHmFnkvl73/luf7AvL7K+xynRN+weQtWfv8DFn3+FT4nCOePm4RF772Psa/2Q5OM&#10;ErixcxXOfvcZPuzYDqs/m4vWZdPw5eC++HbIW2hTsCheSquIfiWr47VS1dGPIHwtowrerlQDgyvX&#10;wtAqdTC0ah0MIQzfJgTfzK6JgTVq4d06tTCxaW189lJLLB/WA1unDcCOaW9j16zBOPzNeJxYMgVH&#10;F03C0YXvmx1ZxOOSyTj43fvY++lorB7VDx91boYJOTUxgMqwT8XyeKlCRXQrTyVatizalcywpX8N&#10;k+lyppRAnZTiqJQ/EVkFElE2fxIVWFEUJsikCPUO5UKEjtxkX2kSrwYFunDtEPRgisr0vmbB0GGg&#10;5O0EAkJgy8pXEFX4u6lRJBUNUkuiaYlyNjeq+cHSHLM0+2hlgSyDwNB7cTM5ZsX8yeyThnpFU1G/&#10;UCLqJyTxvBjq0GolpqIqQSlIlmX7NPZNYt/CtBDMCuZw9s8fX/7vZw7DmL2ojezv1f9HWbjns/8s&#10;WrVshRUr1+LEeUHqPI5eumLAOn75sr3DWMENBUUsgqxtuO4oefquPT9hzbHUoMoUPT5KmB2hHVdE&#10;mTDTLtUCqu9Yfce29ld0+dTVawbb84Sd6nVUZNm3/b9PlXrH3ody4Nw5bD95AvvOnsO38xejYmI6&#10;KuUrgAaZmXit7yuYMfdjzFu0CG07tMWkqVOxcfsubN6zD/uOHcPuI0cMiFKEm/fuszlDzRcqmiwX&#10;XO9SPsTxBcXzVK9DhwxBGscmDB1wApmlr9DVlFtrc4ZSiRYwiYMfj4JdUJCCps599Yeg6dcOQcEx&#10;AE1RXQLrSaTYaNpA8gbBJGUnOJpCtLZaVO6/dMsHFDQFSoHwZ8IyUqH6LFqArmV23i8awyAbQCvo&#10;Kn9K0TKpRweo5kl8LvERLvGoF0Np54v1a9dh4Wdf4Jv3PsB3Y97DV0OHYfzrb6AXXdbbB9Zj9ftD&#10;sOWjqXitRRMMb5uDdZNHY0D5ShhUrjrerdQE75ZvhLfL1sRb5WsShLUwpGo9DMuui2HV6mEoj0Oy&#10;a1MdUsXVrINh9ephTIO6mNGpKTZNHYrD8z/Ame+n48yyD3Fy6Yc4sfQDHF86GUcWTsDRBRNwZN54&#10;HPxqPPZ9NgpbZ76DnbNGYP2YtzCjXWOMql+TSrMy+lSpiF5a35yhJX+lbdlfmxIZyElKR73kEqhL&#10;IFYtnIKMAkVRIm8CStBlTeJR6lDzfAKjR5EFSLnHwV12AHok2V8opZfUqz4f+7p5XmBR1qezfSaB&#10;VY0Qq0mg1eX9G6aVRLOSmWharCwqF0hAGT6g2l1HSi+TVpEArkJIVuD9qycUo5otjabppdAkrYTt&#10;3dg4tTgapZZCS7r/rcpk2OsUsqlsM9lPL8jSfncK0MSAGCAYgBiDwf96+98Fwz+21JQ0TOT3/Mip&#10;s/SUHuKcltAReueVE6h1xcoRJJz0Ot1TBJSAeOHWDcKM6pEA1LpjJVJLzZ1Umo1ersajYKidqi9Q&#10;Qdq7kGnKLbSUGyk/mdxoO3p/LcHTi+N1lII8xPMDFy/gPGE8f8FS/uMuyu9EETTMzMCb/fph2qzZ&#10;+GLeN2hHGE6ZMR3r6dVt2rUHeyxgQiBG84SHqQC1EYteH+pQPGW72Wijhn0nT+I84SwYlpCb7K5r&#10;gBdNKtDg5sBTmdoYXAgczc059Bx2Kg+uqtSYIOPzdw5Bc4OlHNVOYxBQltfE9gZBA5dUoO4jqDng&#10;4t/gbxO81k8gi9QdYWrpADRTgQId4WqfQ7AzE4Aj1ch+9k4HfiZl4t/iz6zsdtv8kj/fxZs3sP/Q&#10;IWyhOlz89Tx8zS/JNyPG4Nt3R2LCa2/ilVaNcHbrIvz42UQcXrsIPetWxeKRgzG5aRNMqJWDyfVa&#10;Y3y1FhhTqTGGl6uN4VXrE4AN8W42rVp9DK0eAbEa3eXqeo9KTYyoWwfjcgjDjo2xfvIgAm8KTi6d&#10;gkNfj8KBz+UWj8SeuYTejP7YMrkfNo7rg7XDX8b373THojfb49s+rfBVr/aY3CIHQ2pm443sSnip&#10;YpatXumUkWFR5zYlSqNN8TLISSEMU9OpDNORXSTZ9josSfCkWy6hkq4TqOY8jSaBICxqcNRb96QQ&#10;FVTx6LBcQR0T8hSJgiQehS5I4Gh37WS6zgJhaUJKKTKKiusl+PUILlmj1NJoTFe5WsEiyOIDmWUQ&#10;LEQIJlDtFUW1AinmDmezvn5yClpR3bamGmhRqjSaFyMYqWybpKSgRYkSaFmiJHISklFbUecCSsMp&#10;iFL8vEpvcvAIgDKdu/v+Iij8R1gsqBKu5UaHsv91n+MZ+4PIet3a9bB2wwZbT3xZ6WY/PcStXylI&#10;5InpGdHzyGfQRYxHn22eMEqfUdBEbrJcbYHPUmak9NhWaTPnpQxvKdH6luUhKlAiFamXustF3kVw&#10;bdq7Hxt276WSO4CNe/ZjPc/X79+PfWfOYvbcT23OuWqhgmjM7/eA11/FhzNm4tOvv0KHzu14PgXr&#10;Nm2lOtxDCCqAQhgeO4p9Jxx+2svwCKG4++hRT73hteUi8vwM1fCQd95BRmGLJnvSda7C47UFPFjm&#10;gQ9ByufxzAyGPhfobrKAKNjxFyfAEUK2YsQgGKnNMLcnmCm7nb80/Ze5Rlls71cx4AmM3l9tA2AD&#10;3BymHFsZ82pn5QSczllnbXTOfnKBLcwvYAqUmhu8r3WWtz26xft6ztMdXt/CzQc3ce/RXezbvw9r&#10;Vq3F8gVL8PXkqZg3ejyWTJyEqQMGYUDb5ti2eDZO7liGbSu+xdT+vfFxt26Y3aQtZjftiKn12uKD&#10;mq0wvkoO3q/RBOOq52BENVlDDK9OGFaji5wtN7ke3smujkFVKhOOVTGmTnVTditGvYbts9/F1hlv&#10;Y+OEflg3shdWDe6KNe90xYrX2uH7V1tjca/mmE+X+MtOjfEZbXrTWvggpw7GUl0OqlUDr1SuQBCW&#10;Q1eCUEv8tNa5bSnCJL0MlVU66qemoUF6CVQrmoxMwqc01WHxfAlIJuwSBUSbP5Tq0+oPvUulIGEo&#10;Jeh5g6rzFJl8lnAdls0pNUdqsHj+woRRIWTk08u+E1GLoGpA90bubT26vPV53oQucmMCUXUVOFYF&#10;PoxVpCAJtOp02/UahVqFCLjCSjhPIjxT0DgtDa1LljKoN0tOoyWjCetaplEt8j4NCcJ6BQqiToFC&#10;lo6jZG5/0AMMg/0eBP8xpjlE/t7+xhzi/2lWMas85tIjOkE4SBWeuUWX9sZVm8c7a27tTcJSmzvc&#10;dijyGVNGhrnQfJakAhWMDCA047NmLvKt2646ZTw/TzBKKdpGDVEStu5x+vpN3o/qkcrzFO3o9Wum&#10;DD/99At7fW+1wgXRsmolDHjjNXwwbRo+/uJTusktMW3ODKzZsAUbd+y11BqLJJtC9NSafcdPmmt8&#10;lK6xQLmHkDx07qzB8PTFixjw5hsoV7BoXJ6hRY7jzMqUX+irUQyYbOtzgqrXyhOBNAKizOApF1bQ&#10;jFzkCGLm6gqaEehk2sHWXGipNWsTQU4gk+qT0mM7U3RUj5pPvKWtuuT6aizNL7KvvRaR9coptDFo&#10;5g4TshpL/82uPNAC8rs2pm1nZKryFm49uIFff7uPn5/ex8mjh7Fx7XqsXLIM86fPwrxxE7Bs0mR8&#10;Nmw0RnXrjH1rvsHpA2vw3fRxGFg7Gx+36kg49cOcJp0wo157TK3ThlBshQ/qNscEgnBsdbqvVIYj&#10;sqUS6SJXpWucTRhWrYaBVSphcOXKGFG9OiY1qY/PerXBwre7YkH/9ljwajvMI/jmdWuGbzo0wVet&#10;c/BV2yb4jArwo6YNML1JbUxuXAtj6lbBqJpVMZSq8M3sKuidVQ7dy5VFJ4KjHVWTYNimRFmCI51q&#10;LB05BEljwrAe3c2qhZJstUdpKkO9SCqZSi8lT1EU5bnWJCvKrFUoCYSiEpu16kRJzlq3rNw+mdJy&#10;irBMq0n0moFMjldBCo//ZWsSWPWKJqEhXeQmdI8b0z1vlFycbq9gWAq1qU6r5i9AhViI53SBCNAa&#10;2ugiL9UkFWu9QoXoTqdC+ZTNi6WhhdaAJxF+HLtxYiKaJiWjkza1KJ2B5roPx6rLz1EzfyGUyq95&#10;TD3kcuuDi/97APyROcT+UfX2IqUXyn4/xt8O8vzvsfCZSpUqg5mzP8ZFc2Gv4iyBeFpBjat0iQkw&#10;QdCCjhQzWt9/mQJDa4/lLjswfZdqmeYI5Q6rXPOHUoVypU/SlT519YqtRlHQRMEVrWA5eemKzdsf&#10;Z51eD3pa0WYCVptNfPXVN/ye5keNxMJoUycbg98ZgA+nTcWcT+agecvGdJOnOgx37sUuwm4bPbwd&#10;Bw95as3hIxZJlsus6LFUodzkQ3pVqLb8P3ceL/fsjQx+5whDB50DMIKgzIDn5nOECoo4DC3PULl+&#10;ApFAJqAReoJdrntMMyUpSAlcqjPzXMCgLG0uUP3N1Jdl1p7AY5m5yFG53SMCoAVcbC2yXGyBNxpL&#10;QFQQhWbQleT/6QHdYoJV9+BntyDO43t4+OQu/vrXJ/jPf76Dp/ev4PKZE9i2YRNWL/se382YYzBc&#10;MfkDzB8xATP532jnD59iL13lOcPfQt9i6Vja63XM7/oaPmneHdPqtsGMnLaY3oiyvW4LvJfdGOOq&#10;NcJoU4cNMFSqsEptvGuBlOp4p1oVwrAqhlWuhlF0mac0bYTZ7ZtgVvsGmNUuB7PbNMTHbVnWrAGm&#10;5tTClMZ18EGjOphEt3pcw1oYRhC+U6MC1WZFDMyujFf5H/Ol8pnolZWJLoRgewGxTBm0Si+JFmml&#10;aQQSwdQ4uRgaEkxat1ylYDKyqA4zeCxBK1YgGalUZ0mCogGxgAGvIAGoBGdt6mDGMq1jTs2npO38&#10;SKNlUGFmsU81jlcnKYUqlC6x4JuYihbFSqJ5eilTp42SCWVCrV5iGqqzrVbkNC3Jz1a8JMtSULew&#10;3iLIPiXS0aJ0cbTNKo325UpT3ZZAmxT+LFSYOUWLIqdwAtqxz0tVstG9fCXLzWxEsNYhCDNomrv0&#10;hz1EuGMPv+z30d3Y9bMwfDHUXmzPt32+3z8z1v8eS+HvfvSY8QYTzRMKhgKbb6xAKFLdSR0Kgjpq&#10;7bEsvAM52AnC7jhV5mmOIXWYC0oelUoj1/ksTRu4anytcrE6XkuNHtccJI+azvrkk89sTrhyofxo&#10;Xb8a3h06CB9MmYq5H81GjlLQ6Cav3bINGwhDvRBqy7792Lb/ALYdOGhR5R0EopSiRZS1oStBGGB4&#10;8sw59Ov+EioVTvW1yZojdJdXkBGoPBlade46u4W5wrCjjOb6BBjBSS6q3GFFot01Dm4ulZyiuayz&#10;uT3+dwlze6YCaZrvM+kt1aZzGfvJ5ArnusmKQstVFhQFTN5D/aQiLVVG0py/0Ev8g+lFNLbrLv+D&#10;XaU7fIn/xZQJf+nODVy+fQ13H9/BX//lJ/ynvzzCXx5dwk83T+Pm+VPYs20rVi37AYvnfob54ybi&#10;hw+m4LsR4/DF4LdwZNtiHNrzAz54pQfeq5uDVW8MxTedXsHnrXpiVk57TG9IGDZsh8m1m+H9mk0x&#10;lkAcSSC+KzVYqQatOoZWrk0IZmNAxQoYVCEbQyvWxBAe361UBeNr18CkxrUxvlENTKCNb5CNcfWz&#10;MZrgG9mgKkbw+C4V6WD+d3yrVmX0r1oBb1WuiP60VyploWdWWfTILIMuZakIi5dAa1qr4gQhXdMW&#10;CkQQQo0IoabFSqNecklUT0gjEJNQsXAyytC0cUNawUSk8L9kMqGn/EB7Qb3BryDL9CpSudQFUIzA&#10;TCcM0/MRPglFUbFQUVQpkECVl4QGVHENFfAgeJsQugKigiA5LMtJSkUOoVdPK02oJCsRVNWKJqJ1&#10;Bb00vzo682fR6w+6E/Ldq1VC9+qV0E2bVJTNQOeSZdEhvTTHJRDpRjfmPTtSGfarVRs92L99MSpP&#10;qszKdJu1SiUGn78NISmj5/MU/20u7t++jyymDP92u/8dFq9au/d4CZt27LZ9BQUrRY4V0LTEanpY&#10;l+8r9UbL6fhcyRWmAlSkWLmFai+XWIrQ1hkHt1lpN9Eco1axXJHpubXzBwZDgVQR7UNUbAfOn7e2&#10;M2fOQRllDxTIh7b1amH4u0Mwbfo0zJj+IWrVqIxJUydh9cYt2LBjD7YeOGQpNbKtBOJ2Ql1RZSlG&#10;7Wgjd1nBE6XWaG/DU4ThSx27onJCCpUhFaHME6qfmN0zc+B5mdYMKzCizHUdBcxI6dm5IOnmu9VI&#10;obm76gpP8IqDJE2Z7qb6pN4i8y3HBUECjvC8RvBptxmLGAu4Okbj2DxhBFMz/kLNJX50z47mTtuc&#10;Isv4OS7ylyogXr93A49+uou//OUh/vXP9/HL/ct4eussHl46hpsnD+DIzm1Yt2I1lnz6Nb4ePRHL&#10;J0/HV4OG4It3B+DKhd3Ys2ERxjRvgiUvvY7vXxmEbzr2xRdte2M2YTi1dktMo31Yp7nNGY6iKhxV&#10;vREVYR0MrFwDgwjEIVVqGRTfLFceb2aUx8DyVfBWuYp4vUQG3smqSDe6Gt7JrkDXtzIG16yEQVR/&#10;b1cvj7drVsAblcvijSpZeL1KebxOEL5WiRCsUB59y5fHS1SE3TLLoovex5xRDu1LC4LF0ZJuaTMq&#10;wyZUZ43TixNIhCHLGlJl1SIMaxJKVanGyhEgpfMVQFnCpDRBU8rmFBVtpgIkCIsRgsXpNhfnUZPZ&#10;GXmLIINurSK5lQoVcdc4QUEPgpAQNJecrnKjJK2tLor6dGsb0HISkwhHApMqtTpBXI4wVWpMZbZp&#10;wc/9Us2aeLmm3ghYCS/XzcbLtaqhV3ZV9KpYCT1Kl0NHU7rF0EzjFC6CJgmJ6E4Q9qlcBT1KUUXK&#10;PedYybkw01Hm0fDwsMfbs66rA+3fb77vxeP4murfl/+fYorI59TPwaZtO3HgxCkcvXABJ+nC2vI6&#10;Qkubs+qo9cvaZUaqT3OHAqNyDG1HGtVLDbKNYCnVZ5FkQZPmG7teZ1/Wczy50nKrBUQpxrPsf++3&#10;3zBl6jTLO9UyzfYNG2LEiKGYOWM6enTtiCKFC6Bdx7a27HDT7v3YvHc/fowSsB2ER7BdSddH6Sqf&#10;cBjaW/IExFOncOr0GXRr2QaViiYhT9iM9d6ftMpEgRMdnzUDokBH8MlNNdfTYBepPoJIcHKFKEjG&#10;oOUmkEXG61xFKNX4iOOwvytDApAgM1MqjEAmqKmP3S8CoIFPCpL1ph5ZZgpSL6Tx+QzbVtx++cp8&#10;v2Iy/+L1K3hIRfif/vUp/vW3u/jl3gXcv3wcd84ews3DO3Bm8yoc3rgOW9asxw/fLsS37yuIMhkf&#10;du+FT0e8gauXD+CL94dhXKOm2DBkLIE4gDDsg0/b9MTsJp0ws35rzKzXGpNrNcPYag0xMru+BU8G&#10;V61DwNXBgPLVMLBCdQzIrILXy2bhNaqdN8pl4VUqnldKEHQ8H1ChEgZUroABVSriTR4NfpWzCEK2&#10;q5SBV3nsVzGTloWXDYJZ6FWuHHqULYdOVISKImuXbM0Xti6h960oNaUkmhAiOYRIw1RCqlgJe39z&#10;3US9HqA4alExam1wBUIti+5nuXyFkZmPoCuUiAyCshTLSxOWZQhGucMZBGJ5wrAi21QmNKsnJFvu&#10;X13CrqHcYyrARnSVGyYThEl0m+nW1iqajBoEZn2qwkZs0zAlGdkcT3mCeutZKVp5AqIp+/apUQ2v&#10;5tTCqw1roV/9WuhdpSp68p9H95L8+fjZW/JnaMovbzOO2Yifu3VaOl6pRmCWKYWOvGeDJKrbfAFC&#10;Omru8Pfwkasc9lJ8vu4/yjLKZqJKpWovrPs/0V5/fQC27dpnbvPJq5dx8splnKX60841Sq5WwMTz&#10;CXkdRZhlBka50ALjTZrqqRJ9WZ9vBHFewBMMCULb15Bt9bwKmAKjvRnv6c8YO248itFNzqYr27lJ&#10;U7z/3nh8Rte5ddOm9hkrUBQsXrEKm/cdwAZCcP2OnaYKpQg1Z6i5QwVSZLah69lzDsMzp+gmn0KH&#10;Rk1Qhf/EDYb+cniCzyLJVIW5IPTgiObkBEMHI8tsjs7dY5s3jIDnc4LuPvu8XzBXcoKnBzUit5aS&#10;+Tpd2eu22aqCG0ql8fXCOgpyDk6lzxB26hvBUOXKTQyANHf8yX27h6CqZUPaHUPrH3WvW/dv4aef&#10;HuBf/vQE//LLXfzpwRU8vnISt0/ux42DW3B63RIcWPwNDqxYhl1r1mDd0u/x9ZTZmD14DMZ17oqv&#10;3n8XZ0/uQK86lfFRt15Yw/KF3V93Zdj5ZXzStifmNu2I6Q1aY1L9lhhbQy6yB04GV6uHgQTi65mV&#10;MSArm9CrjH4ZmeibURZ9CLAe6enoWbw4H+YyeKV8BbxKFdQnM5OWRfe3AvpklUPfChV4XgmvVCyP&#10;l3n9Eq1XZoaBsA/remaVpyLUqwIy0I4KqY2ir6VLoSUVYTOlpKSXQKO04mhSvCQaECb16K420AYR&#10;yemoQ6tOsFQj1KpSFSrPTy+lz6LyK18gEeWo+DKpwvT6USlB1WcXTEH1wimoRle1ZpFk1KUS1E45&#10;jfizNEnTJhN0hRMTUYcKrmbRFFQkNMsQShUIwJpFUgjORMJR9ylEuHrydQWOrXdRt+PP8XrjBniz&#10;SQ5eb1gbfbKroDtVYWe62u0Jy2aEa6OChQ2GTROS0Ipf5P71a+O1qlXQMVX3LUoYBvgJhr+fM4y3&#10;eBj++60U+f04BQslYPykqVi4bAVq1q7zu/r/oyxKw8mfLz/efGMAdh44aNtxuVssF9gTsy8SgFrb&#10;b0vzBEK5wZqe4tGuoxUpnqTNZ17TWnxW9dIpLfPzd6KwP9sq6Tp3OR7hqZdBKftj1JixKMnviWDY&#10;tWlzTJkyGStXrsbUKdOQxO9Yzz59sH77TgL7CN3jfeYim2tsEDxuO9iEvMMj585R5Z7DEdrhc6dx&#10;/ORxtKndwGGoxGUPZjj0FJkNEWOBz6LEuW6uBy50bXN+hI7cWwMfwaRdLnJBlQtIB6cZQWsg1ZHX&#10;Uoo2rhKpdQ+qzhu06+ynCLIFTmyMmAm+QWWGslzgEoaCZtjSXOsplf907f5dPHlCAD69h5/vXcXj&#10;a2fw6PxR3DmyFzf2bcOpdQvx/2PvL7/jWrNsb9DHKLQsgwwCW5ZkybKY0QJbsmWUmRllZsvMJDMz&#10;MzMz+/BJrCy4de/tO/qO7n4/vKP/gtlzrifC9jl5siqzKiszq25/WGNH7NixY4cU8Ys5n7We9Vzf&#10;uhL3923Dvf27cHrLJhzathXrFi7DvBETMK60E/asrsaVswdQENoce0ZOxIERVdjafTA2demHNZ0r&#10;sbKkB1YVdsGirGLMTs3D1MQsGyu0Quu4JAyiGhjIGBAejcoWEYRgS/RkVLRojrImjfllD0E5ra0S&#10;ID2pDruFt0aPiEhGG6qicPSghe7O2z09arBHRBi6EqRlIS3QJTQM5VSGpYRpxxCqIwKyo4DIcwqK&#10;eU1CkMNtpkBlUGzsFBzhYus6a6YHgZjIiPdvhOh6gWj7hT+i6zRE27oBiPDxQ3ideoRjXUQSiO2o&#10;8DrwOR18ghDHL3g8rWoS4ZcSRIvcqCGteENkyBJT/ck2x/s1oq2uZ1PumhAS4TxHB9pZrdXSgYqy&#10;Ne235hq3IXzb1fK3DHTvhA4YlpuDQSmJtMD8G1BRdaKKzW8QiDza4ByCNIuvm8Vr6cj3MzgpHgNj&#10;26G8iVRvQ9pkL4y0lUX+vNzG84VX/KT27vczybr9+2D708I9PyIqDofPnrcxsVu0asPHjkG72Dg0&#10;D2n5k+NdfIS05xr/kgr2pzFl+gycvHABV+/eIQxdp+pn6l5NcKnRgpuvrHI1t5U9VumMpuQ9evPO&#10;tprYIAusYm4rw+FW0wGlFF1JjgsrweE+zU+WTdYayY35/9NnsXNmNmE4FydOncGRoyeQlJSENRs3&#10;8boe4PLtBzh9+QbOXb/1UQkKhJp9ou1tWmTNyX709jXuvX6Fuy+e4ebtW8iIjEH74CaoZV1ozAIT&#10;LB4YGhAFGwsHJEFO9lXW1Fp7i+YMS14IQPw10HiC9mmAVWHKTxO8aaU/2mmBUmOESoTw3AYyAdXg&#10;KBDyeAFSyRKpPqlDPs/A5wUhb38+3mjlN6YaqTCpLr0Ty997Eijf/uJb/MOvv8HvvnuLX717im8f&#10;3sTbS6fx9Og+PD68C5drluLSxiW4u2877h/eg6PrV+H4tm2oWboSNVSH0yorcWrPJmxfvxSlrdvg&#10;5IwF2DV0ArZWDsPGbv2xprwSy4u7YWVxBZbml2E6QTi5QzrGx6VgdGwihrWjaomMptWNxcDWMejV&#10;gta2eUv0oE3uxuhCS1sui9u8GcpCCTfCTtPpuoZFoAsVZAW3gmMFodizdQRBqGQJ4UDAFdP+lvJc&#10;xYRfR2WQCdQiAlKzT6w2j9t8AiKvWTNkEbqq2ctoSOUmGAZrih4VHSEo22zT3XyD0L4+VV99gs4n&#10;mOovyPoqtiYkojQ3lJY5gYosiWowSVCkYlRxdAZBm9FYFrwR0gjFNP5iZwQoM9wQCVShLWvXRUN+&#10;qTQ+2IxA0lKmWsFPi1bF1tX0ugDEfEF1ShjG0IZ3DG2NEVryICMdfaOjUUFgdGrYFB19GiKPajSf&#10;r5/LyOTtTnyPIzJT0Z9WuUtIU2QT+E34eu6L/FMY/hhsv2+fdf+n+/698QXqNwjAhGlzsG7nLpyh&#10;ylJt3W//5//Ar//pH/H6/ZfoWFjyM8/72wlf/gBNnzHLmpm8oF2WAtS4n7rN2KwVQs2+/8oKq45Q&#10;Q1SqGeQxSqwIhmoG+/gNbwuOjEevXzPewI0dEpzcqtxGY3oCmEpxNF14xIgRaMr/XyRh2CmDMJw3&#10;D8dOnsW6DZuRW5CL05cu4tajpzh//TZOXblm2eTLKqn5DIZq/f+E160ZNM++5OtQ5aofwdUbN5BC&#10;0ZFAx1Tr+39QssTTaVrgE2w8cLFxQK/l9dQEWu0gQ/OEv1JGWeqR9vkr3RfctP0dn6/neJ/nAZbL&#10;OEsBusfUKkhKzqbdCXq2j1s7ns/znMNAqNue53lBKTVoY49mhZXtotWWTeZxroMv7fGvvsevf/M9&#10;/uH79/jl26f4/uldfLh+Ac9PHMKNbRtxtWY1LlIVPjt3CN/SMv/y+V384gX/iMeP4uSu/dizfC3m&#10;DRmCW+cOY2HVSHQl1M7PXYadIyahpnIIanoMwOqKPljaqRuWdOyKhdmlmJ6Wi4kJ6TbbZERMAgbH&#10;dMCAqFj0jYhC/3Ba5NA26EE72yOMVpdQ6xraCuWhWgelKUpbNqPVdYtBdaXiEwQ1o6S7Fodq5SBY&#10;EabHVVgt6DVDsabdaaZJ0xBThILgRyByv2WVmzZDDmGY1TgYmYRVuoBIRSU1l0LrmRJAGPpSJRJ+&#10;iX6NaWUbI05B9RdNCKomMJFfiBR/KkDCMI32NEvlLIRqRqNgnpfnbsItI7MJgdiIoAr0ZwTQtgbS&#10;XtfnrzuVIaEqGDbntk1dXwNufD2+3heEby3B0IfRAKm8nn4paRialkb7G42ujal4ua+Q9jyXyjKX&#10;z82n3c72DeAPQlMMSozHkPh4U9jZfL9aCdB9kQVBhXeOtfcL7oAntfX7ist73J8PjO3aJ+PstRuY&#10;tWwlFq3bZPNvv9H3jsLjd//7f+Hv/9f/xODhQ3/2uS7+IyD9p0XDgIYYPni4LY9hFRsUQppxYsCz&#10;ley+tDFBa/5qEx245XfTOuGYZfaoP6pAFWtLQeq2a/mvMX4qwq/cLBWBUAXYmibYd8AApwzrBaAk&#10;LR3z5s7FkeNnsHj5ShSVdcKxs6dxWSU0BkM3ZnjswkVLnlynNdYMFC3t8UJKljB88uU7PHj3Cveo&#10;DC/z+MQWrdEhqClquRIZAkzqTUkIwukNJawUniU0qLBc+QpVIUNW2MbxCC0DD6FpnWF4jP0RlAnm&#10;87TEoECl5g+WbDEl6Gyyqy3UFB+PneZ+G1PksW7anAOmldDYlsr1cxjqOZ+HgU/wpm0XiA3MfC73&#10;fU8g/uaXX+O3X77Ed8/u4c2Ni3hz5Swen9iPV+eO49s7l/CrV3fxP3/zFf7X777Ff/v+Nf7hy6f4&#10;6sEtPL96CwfXbMSikcNx5/wRDCgrQEnzVjgxZQF2j6tCTf9h2NJ7MNZ0Ewx7YjFt8sK8UszKLMCU&#10;tByMjU0yGA6JiUff1rTHYW3QNyyS0QaVVH+9aHVldysIRUGwmDAsaRFi434CXWcqxq5h4QbF7gRh&#10;BVWiwNklgvAM53NaKUnS1MBXQCtcQItcyOcVUWWqxlD7NR3PwbCJwTBbCo4AzCAIM2iTU2RvaVWT&#10;CKXEBlRqPo2oDgkoQYpbqcT2dRsgnoowkSoslWpMpTI5QQRTSCvkUbHJgmfp/LyWXCmzZjx30yBk&#10;B2kBfT9a8QC0oc3W3OGmhGBLWmb1LmxJBRhJOx5bOxDxBGEHbhPq+Nm4YTxVQLd2sRhBZdg/Kgpd&#10;gkNQQhjmC4Z1GiBbQKTayvL1RymhPzCBMExob1l1wVlrRLsvsUDoHTf07vuXs8XecUMd8+caQxw4&#10;bIwN3F+4dRc1ew/i0t37/H78hl/Mr/CK37lf/T/+O377P/4ZCxYuQCTdQbCfOgj9zLl+Yuv/kqHr&#10;CfiiAUoKCCDaVDVx0GQIq0OkslNG2LLE79+b1dXYn8KWJ2W4guyvbF6zZZX1HALUlgn1WGpvEwfN&#10;UNHx6r7do1dvfm7qW8KuICEZM6ZPx6GjJ7Fg6VKUlHfG4TMnqAqv49KN21SF1z8CUXWEd54+x4NX&#10;Ly0x85L2/vlXBO2Hd7j/TkXfL3H+/HnEN2uJDg0byyY7GAo8Ngf543ggb5sK88CG9wVCAdKbxHin&#10;RIiSHgr+ErgZI4KlO4eOsaSHQMX9Dlrcz9cSTLXfKbzPAKf9gukvHXR1X9dhEOXW7LFB0R0rBWsg&#10;1oAtleFbS8bwugRxgvD7X3+LX331Gj+8fIgv79/E+9tXTR3+5t1j/NN3b/C//+kH/L/+5y/xv/7p&#10;e/zjNy/w5dVTeHJoB27t2IQzW7Zi95p1WFM1GTfOHkN2XBQyCIV9Y6dg34Sp2DxgODb0GoQ1FX2x&#10;vHMllpR0w7ycEszOLERVahbGdUjG0Jg4DIqKQR+N97WkzSXQerQMtZKY3gRhL24rIkJRFkEbGM4v&#10;fKtmBFlzlLSUUmyJ8lZ8jFa6jIDUthP3lxB2pbwvaAqGikJtW9ISU2F2pLLUgvQdeWxHA2Iz5DYh&#10;rJoRVDxOyY2MhgSiZX1VxNwISbTFCYRhAuGXQDWYSBgmEIzx/DVOqOtDNSjLK4sdZMqyUGUsvB7Z&#10;7wJeTzGVagEBXMBrzlPihq+VGRRABRpg8I2hLXZZ4zpoxQ92S0YoQ+OQUYSiZp+kUJVm0AZ3+MLX&#10;5ht3iW6D0fnpGBgbg67BzVFKO1/o548sn7rIqFcPWQ38eNsPBbT7fdvHYhBhqB+Ldg00c0ZfYAHP&#10;W1LzY6h96srtvS1Afn7Mj4//d8UXdVG9Yq1ZNdnCK/fVToq3qaZsnQ+KDC3c9O0//hP+4b//Fq/v&#10;HMCDU6vQtyTjJ+f6M17TvyFq8++jmUfNqPQrysqxbddu3H/tWm+p843mG6vY2pSibLGgSKC5GkM3&#10;b/np+y9N9ZnyozrWVs/RfGUtIK+1Uqx7jgq2eaxmlnXv3oMwrGc2uSPdwmR+H/cePISqaTPQs09f&#10;HKEyPHXlkhVZX7pzD2rzr/HJV7TuylQLgJpN84zbp+/fWlb8Hs+vBg5nTp5EfONmaB8QQGX4D55m&#10;DAxvIsW2f+dss1fJaeqcAGSw88BLdliTuQUnKThvwweDqCfcVDqBTs/jc7wh6PKxj8DV41KaBKHG&#10;I5WxEuAExk9AdqDUcSrvcW27PMDV8yTNf+3qDKVM3xGG3/3wAb948wzfPb5LGN7At1SHf/fNK/y/&#10;/8ev8b//xy/w//l//oaK8AN+eH4DL08fwK3VC3F94Sycnj0TNRMn4cjWrTi2dTPuXj2DtHCqLf6C&#10;1AwciSNVs7Fl4HCs7zWQMOyDVV37YHFxBeZTGc7LK8GU1EyMS07BiA4dMCgmGgOi26K3ymCaN0dP&#10;fmEtS9yaMGzbGhVtw1HWmnCLoM1t2QQdCcNSwkzqTgvJq+BY1rkTlWAx1aL2lwqWDIFQY4W6XcTH&#10;i2SftSIflaMpRY0bGgypCgmoPJ5bW2V8M4I0I6QR1V4Q4UM7S/glNSCM6vgbHKUSdT/VryHSaJGk&#10;JpWEyaMKFLBNgVLFlBDqndu0QXEor1nXzSjka2cHq9i6ETLVZZsWO0wgpF0VBLX4UyuCqiW/4K25&#10;P4bWOLEubTXBnEoYJ/BHpywqFCPzUjAoPhbdm/F9BQajqJE/coN8keHri0wek1nHB3mBQRiQkIDB&#10;yclUwE0Rwi+tZszIGrsejN7xQ8ZnyQhBUKU1rku2A+LH42yf9/a/L0LpBPZTyUiJaDhKc2+lijSu&#10;LhC6tY1/i7e/4nfo11/iu+f78Zunm3Bh9wKEBDX82XP+NcOvbl2kxsaisndvrNnI7wZB+EjjfYLY&#10;G0JNjRiev7QmDNcfPXGQfPvGKUEpPtUf8juuzjZu1omrMRQsrRei57GXvC0O9ejRCyH8QW7DH8rC&#10;lFRMmVaF3fsPYPyESejbfxAOnTqJk5cv4AJhqIzxvRcvqTDdjBkDoZXrvDN1qPWOHhOGd14+Nxie&#10;OHYccXRISfyc1vKO35llJXAcYJwqc7V9ApRLfpias2SIttyvMhgC5+PjBiUByylICyVOGHaM3eY+&#10;gkwF1VqXxJXFfHotpyBd0wevJf8IQw/8HFzdPl27A6oL63Oo6+B53v+Gf8xv3+H7Zw/xzcNb+Obp&#10;Hfz225dUgd/hf//zL/F//S8C8Xdf4t3FA7iyfgGuL5+DCxOH4/SgSlxbMA/Le1Vi05RpOLijBvcu&#10;n0LXdtH8MjbGMtriE1PmYCthuKHPQKzr1Q+rulUShl0wN78Is3LyqAwzMJYwHJWYaDDsHxODvgRi&#10;JUHVi8DqFUFlqEXgo1qjW1Q4ugiGoc3QuXUo1SGDADR1yK2SIwJh5zACkcCxWkKCyNUTNkdHhmBY&#10;1oKP0cZrzq4eM1UoBUf4Sq0JZDkhaqPVBBkElOCmGSGpDCnCJCqzZL/GzjJLKXKfmitIEaYTRBlB&#10;BBtVXgHPUcxrEQRL+H40Y6QsMhIltKiFtPlSprLrOaoHpArN4lb9CKO/8EEEQRhhIKyHZoSPSmpc&#10;s9a6iCa4BF/NXU6m+iiLDsOovFQMiGuHLk35A9CwKYr4+rm03lKE2fV8kV2HCrJlGAYRhL35/4nz&#10;84WavTrYfQ7Df8EW/4xy/HNGUkomLt++Z/V5Kkkx1URVpPEr697y9Bmu3nuAczfv4u7jW/j26UF8&#10;uLkMzy8tx9Sh3X72nH/taOLvj9K8AgymOxLopewsO8yQxdWY6EMCUpD0Kj9B6i5/ENSmy+YhC5wM&#10;JU6kEC0hI6tNiD2Wjebtrymu+vbtjya1qQz5I5mbmIQpUwnDffsxcvRY9B84BEdOnzIYXrp1x1r7&#10;q3zmyVtNBXyNp4Sf4glhLLWobLJU563nrrXX0UNHkdCkBZL53fiRTbatVJ7BxgNHg9UveJv3TSUS&#10;OponzOfZXF8qPLOtnse+/S0V5W9/Z5CyFbg+CzcGyNtUk3rdrxgOanw+j7fECe97ladXNbrrctf5&#10;EYwq5RFAvddnAP6Fs8qeeqZ3v/oO33z1liC8h28f3cYv3z/Ff/vNB/wz4x++eoFv71zB3S3rcGrG&#10;GBwdOxCHBvXAvk552JoZj7vL5+J2zVpUZWTj+PZNeHb9PEZn5aANPwhDk1JxZMoMbOI/Yh3/UWt7&#10;98Wy8m5Y3KkcC4pLMDMnB1VpVIapaRiRQGUYF4cB/CXtExPFLzZ/Udu2Qfc24egVE0kQRjDC0JUw&#10;7NqmJbq2jSAMXa2grLBgKLvslCFvM4plS6kQO/ExldIIiIJhp2YtUMZ/bFmzlihuQig1o3ojlFRi&#10;47XIGtcTnDJpd7OCpBCbWDJFM0KS1VmGH7hk3fYL5v1gpKgpq28AIdgI2U2CTRXKgnemqu1Ee1/a&#10;OtygWEq4l0aEWwJHcO7I19VMETVUyNS4pG9DxFH5taECjCCgpAqVSNGqd0qmeBVitBQiFalajnWJ&#10;icCYwgz0Jww7BfN9BgQj18cfGfV9kFWPirCePwp43t6RMejTLs7+FiF16nw21qZ5yZ+D8OeBKGX4&#10;c0XZf65o3SYaZ65cN4usbsyCgYCo5gfPaCNVomKFy9//Ar/43Q94eWMTHp+YjMdnpuH0tumI5Q/M&#10;p/P9VMH+pePT3zC5XXtUFJZjwoSpOHD8FK4/eGDT3ARAKT5TdwzVDsoqq3xGClBT9tTDUH8DWWMp&#10;Rh0nhWjdbARTWuynPFaqedjwEWjMHzbNo8+lA6iqmoTtu/Zg0ODhGDpsBA6dPIFjF87iyp07VlSt&#10;Jq4C4v2XL/D4jf7WagShxrNazvSVzaZRwwY9fvjAISQ2DXUwNNtJJSX4OSgqY8z4e2eRXQherimC&#10;HreegLLHvC3gGRQJNje/2dltJT3k9wUrb4G15gvrtlOMTkl6FaQpQQMboab9etyu7dN1CZZ2PEHn&#10;ZqwosUN1qnN6zm9tuvRPsEHY93j37hW+fHCHqvAufvPlC1rkF/jmyQ18dfU87q5djRMjR2Jfv57Y&#10;1LkE6/KysSEpDitjQ3B+7ij8f//+S8zNzMKxlYvxqzdPMLdPH4TTghWHR2DX5CrUjBiG9QP6Y00l&#10;LXJ5GeYXdcScjoWYmUsY8nlj09IwNLGDDe73JQT7xMagH7/YvdV3sF0kesS0RndFdAQqIsPQhTAs&#10;pzJUH0LNINFWCk/T68oIIMGv2KyzU36CpO6XaB8f03oq5YRheVM+j1slTzryPLLL6v2XS5DlNqMy&#10;JKRyqArVvCEnmHAkDNUcQXZYIfgl+wZyqwiwMplM2jXZd1nxzoRfeZsIlBF+UoWdIiPQqU1r/l3C&#10;bJxS9jm/Oc/diDY5gM9tSJtNZRlXL4Ag1FQ+V2StmsNmBKGgKJUYTni14ePRX/hSGQahW3wUbXIa&#10;+sW2Q2mjEBT4ByOTalD2OKdBALKpMEsbN0VfglBzk1P9Am1NFfdlddCQ6vMuTPXzoWawguYfOubf&#10;NzXPzy8AHRJSsbZmu33xL9+9a+Nrr77VnHm6rL//Hd5o4oG+J3/3O3z/d7SJNzbj9r7huHNoBK7s&#10;GIOhHdN+9tw/F7+fGf+PizD+7StyizGc6nDLjj24cOOmrUx3/clj6yStDjUPpMSo/qSAtRrdhdt3&#10;cfzSVZy6et1uKy5rDPXZc5uPrLj14gVu8P7Npy8sudK1oju0vnYYYZifkoLxk8Zh667d6N9/iMHw&#10;MG3ysfNncO3+fSvLufHooUFRjV0fvHrBeIX7ahxL+GmNdNUXXn38yJTh/r0HkNwiAql0S7WUATbr&#10;aTZVQZUlFecB4Uc4frxPZWbqjcHjZavNCgtS/OdaicsP3zr4KZNEKL3+5isC6hve99QfasI3QyU1&#10;LvGiLc+hMDA6CHrh6BaSd2Fq1V6Xj+kadByfY/WFv/7ewk3v+zVeUyV+rSUKH9zCh4c38Kt3j2lB&#10;buHN5dN4sGsrLsycjkP9+mBjWUcsyszAoqRkLKV1XRzVAjuGleP//vv3ODKzCkt7dcWLK2dxcOM6&#10;lMbEERQB2DhuFLZOGI1NwwZhdd/eWFRRhnklHTG3uAAzcrMwIT0do1KSMYQwHJDUHpUEoaJ/ByrD&#10;9jHoFR+NbtHhBCJtc2wkgdgaFVSIXdqEEXzhDnSEisBXzvtlas0layzrLEhKCXqgKBhKGXamPS4L&#10;oU2mQuxMy1wU0hL5hF8+VWF+E24VVG35zUKs9lAwVEeZbI0davocYSIFp0YKyQ38kKTsMb/Mglk2&#10;wZYveywYhvN1CMIubSJRHhVJBdcWnagQC3l9hQRmrsYVlbBprGYNVIbBVJ4BjRBVW/OZ61AF1rEV&#10;7oL5w6LssjqSeJcACNcMF6q5BL7uwJwUjMxPQ3eqzjxa91xa+NTaDRg+yKzrgxyqw26EcO/YOBTy&#10;fSrrrQXnHRA+V1D/spqSKvzDwNPz/u0wDODftR9h0aPfUNx+8sxUixIHNq711df4wO+U1uCxWRff&#10;8bv4w5e4c3wRzm6oxN1DY3Bz91isHF9hC2X93Pl/Gn8pGOp11BkonJ+pMUNHYe68Rdhz5Cge0p4+&#10;/voDHvA9agzx+mMVPGsd48eW2Lh87wHO3riFM9dv4Ay3pwhQxembtyx0+wQfO3zxMvaePofD5y+i&#10;c1kXaMGwVvw8ZqckYWzVeNTs2IG+/QZh1NjxOHrmNE5cPE8Y3uPfWMuBPrE5yHeePbXxTAMhwScY&#10;KrN8hzC8/vihrYy3Y8t2xFM4pEt9OwB6oGLwoUr0zCYRqGwanI7xQMfGBQU/QfC3VGd8TMpMoFPB&#10;5bvvXbG1ZXN5vLXSEsQILiuP4VbZZI1RunpCBzapPL2eCrhdgwXu5/GmGHkuvb67RqcY7Vq9123n&#10;4D67Hl6zLPIPv8RLgVcwfHofb26cxw9P7+DlpVN4dGQ3Lq1ejMMTRmBztxIszk3AzMQYzIiOwaLo&#10;dpgb0Qqry/Lxj6/v4e/fPMTyPl2xdeEMnD95BPOGjEA6rdpqQnBH1ThsHDEIq/r3xpLuVIZlRZjb&#10;qRCzCnMxITMNo1JTaKkTMSAhDn3iY9GXIRj2jotCT8Kwe2wb9IqTSpQ6DLexw/I2Kp2h4pItJgCl&#10;CC1CaU0Zgp43OoUKhgShlKFgqZknVIOlLTXu2MqSJ0qwKKmQG0wl2JjKkLelFAtoobODCMKGzagM&#10;XQOHVH+nBJN9teaIP1J8ApBOQKqxQk5wsI0DqpxHZT3lpg41VtjG7HEJ9wmGBbTkWR54qsxGRd6Z&#10;BGN7ni/UY40FQC0PqiLsJryvlfIEQylF3Q7nvmza7TGdCjAkKxGlvN6selSZ9WnZ6/gglaBWQ9cC&#10;XnOP6Ch0Dovgtfrb84KoFuvwXO5LK8XnBeEfgCGBbMrQs7jVzx7z74zxk6aj14ChOHTmrBUEK2N6&#10;8zG/qPySaraVlrG1aWj8zH7zq2/x/ZMjuH9kGm7sGYurO0bgxNrh6NAi0HO+T+/D+kz+off1F4xw&#10;upKe3Xph4YpVOHL+HB59+d7mFcsmWz9EWuKXEkIUS5q+J0usucqqS9TYoMqL1K5LfQwFUKlCrX1y&#10;RSvZUel1Ku9qMAylI8ji92l81QRb/6R3r76YQIdmNvn8eVwnaPVjc8PWRdZC8c9wm+pQIFRj17sa&#10;J2Sofdd1HvOISn39yjVox89/spShOsV8kNoSAA02DCUufiVQEUKClqyw4EOIuTFDAo5hCzNRNVqz&#10;1d84G+sUJW0yJb81XDW77CBo444GQh77cZ+Lj1BTYwYBzwCn69FjLlwCxoHYgscJonZttk+PuTVV&#10;lE3WHEglVL4jEJ9cO4ev7l7Fk+P7cHvrKpypnoGdYwZhTc9OWJRNGCZEY2rbNpjJL/a0ViFY1Skf&#10;v3t6E//zt+/w6PQ+bF4yC0f3bcfyCeNQ1LQx1o0Ygh1TxmH9MNrkQb2pHrtgblkhZnSkRc7JwLiM&#10;ZIzKTMawNCpDQrBfAkFIhdgnsZ2pwh6MnnFt0ZPKqjdft1d0G1rmNuiqZEokLW+4U2Cdwgm+UAGI&#10;qlHzj22sUEqQKtGstGDIYzQLhQDNb0krG0YQEkpKnmj8zgquec3ZTQjE4CbIb0z1RhDmMLIClUxR&#10;F2yqQU+Tg0Q/2lQVWFOdZQQEEZhNCE6ClDAtIpg6E3xltMad24bTHoebdS6gLS6gArUtFWQeFYOU&#10;oabmxfn4oWVt1Rl+4VkBrxah94WNE2rssAVh1JS3FVKHUbzfg3+vMfxh6d0+Fh35ulm+QciiOkyn&#10;PU7380MO1WsXQl9F6XlBIYip48vn14UfYag1oJU0cQmUfwWGDFOGfF0HxJ8/5t8S9erVRxD/dnkF&#10;JZgxpxrb9h6kenmA27SBdxjqyqzt068ICzqnN4Th17/+Bl8+2MvP3BzcOzYFZ9b1xLEVfdA/P87T&#10;o/HT+2hARe1XW+/zx6/7lw6N0eZmZmHkqDFYvWmzFZfff/0G99+8pVV2mXNr/vr1Ny6TzPcqVawk&#10;i7e0Rjb5ysOHtNmEGP8m92ix7xOQ+pGoqKhAIN93q/oNkEeBMXlqFTZv34GePXth7IQJtMmnbG6y&#10;6goNhtxq5okWfJJtvisLzq1ss4B459kTXH14H49fvsTaxcsQr2wyP7u1XOKDoXE+g5gLWWIBT4XM&#10;VswsaGnsUOOFtp+qjbCSMvwIUQOYB24MBzOByhsam3TPNRjqWC+EvUpRgNTjus3HHGT5GPcb/GSr&#10;CURvmHJlaPaJ+hZKCXptuFXB25jit3j+9B4eXjmDJ2cP4+KaBTg8aRi2DeyJdV3LsJDQmk1QzYiL&#10;RhVBMqlFMywuysJvH1/Db756gA/PruP+ldO4eGwf9ixfgKGp8dg4chB2Th6NtQN7YVllF1RXFGMW&#10;ATqNqnBSViZGZ6ZgeGYiRjCGpSRiUIKzy31TO6B3Uix6dIhGr3YEIe1l79YR6NlW44eEIRVieZsW&#10;hE1zlLRmRISgU1gLdOExXWkXywi3zmaLqQBtzLClS7bQFncklPJaNUdO86aW1ZVKy1PBtSwx/9lK&#10;nqi/YV4QVWEAQRhA5eYfjGR/fyQ1UseZhkhpSFUY4IfEBvWpFP2RSpuXRWgWNG2JvMbNoFkuGhMs&#10;5jWVtm2FYqpoQbiAr1nQvAmvmfZc2Wu+jqx3u7r1bOEnLQeqD7RAGFanrpsGGKBONn6IIITUtUYr&#10;5IUx8kNaYER+JoblZpnqy27gj8wGmm1C2+0TSBj6oiAoCL3atOXfIxSpPo2oOtV/UU1o3YL4LoOs&#10;TLLU4b80JvgpHAz/ZXD+KSHrnZdXhOiYeAwdNgbLV2/AvWcvcI1f0gca2Ldyjw82v/fp12pd9Q0/&#10;q1/i9Z2deHhyJu6fmIyLW/rh1JqBWDi0HE3q/Pg9CI5BVMgBH2fb/PUiKy0NFeVdsGjxchylvdW0&#10;OmWT779+a+pQ79P6HSrLTFAapNQ0QeU4Ah+BeIe29fbzl7hFa3uN4LpMq6tSnM7FRTavPcLPH3kp&#10;yZhcVYVNW7ehols3VM2YiiO0ycfPX8b1B84i39A6Jw8e46bA+kQtuxwMb9vtp9bp+uqjB3hEGK6a&#10;vxBx/GFNlDL82jPrxNQY7ajsrSlDA5uUFsMUmVNisqim4ggn6znoUWle4AlqgpxAaGORgqGO13Nt&#10;n25za1D0AtPzmIUHiNp6btt5+bpa08TGImV/zY67Amuz18oiC4YquhYI+Z40MG1rNHz/DT788A0e&#10;P7qLC4f34vSG5TgwcSS29eiK9UUdUU0YzkmJx/SYKEyNaIOJBMzMrGR8e+s8fvPhId48uITrpw7i&#10;/MGdOLN1LWYTfEu6FWNNn3Ks7FGKZd07YUF5R8wsycPUQirD/FyMy83AyKwUjOZ5RqQmml0emBSP&#10;/oJhchx6dohB79i2qIxq7eYbU2EpoVIRQ4tMq9ypdQsUEYSKYirDzmaXw9DJZqg0JwS5n/BTFNGm&#10;CFLZTRsZCPNaql7R1QFKGRZY8qSpTcXL4a+gJU4CQ5Aji2xzkmmNralCQ95Wmy2qQ1oSjReqrCYr&#10;OIRqUgkZwpcK1LLdoTw/QVjI17dyGt4vpJrtFNMWHSNCkU57HMUvqhSg2WKGQBhK4ORIXVINq9xH&#10;DV/j6/kiisqxLZVOJq91aE42BvPHpGdsDFV4M2TWU/bYH1n1GyK9PlUhr1Wzcsr5vrP9g6gk69nc&#10;VT8Czy0X6qbguWVNvbf/GBj+dOzw3w/GouIy5OQUISu7EPOql+HYuYvYffQ4Dp2/gMsP7lsz0iPX&#10;rmLnyVPYe/ICVdUFfHhyFN/c2YAHJ6bi1oGROL9lGLbM7IN2Tfx/dO4GvLYQ/lA0ofL+fP9fI3zq&#10;10dxfgFGDhuFtRs348jZ884ef/udZZHVncatp6zpdpqL/B4vVAMopaiONVo8iipQylGZ5Htv3uAm&#10;YSWQdiIMNZUzMjAQhWmpqJo0GeupQDuXl2HGvFk4cu4sTl64QtVNNajlRQlDU4YGQ6cOLcuslfEE&#10;S8Y1HveQ9nnpzNm2gmNyCyrDd99/7RkbJJAMhFKBHgvr6V0oq+ydNWLT66TqqBDVYUYraZlNln3+&#10;DGQfIcewbLHd98DwM+h56wK9IP08i+w9zp7reb7LPivp4jmvssqCuDVl+Bbvf8UtQWiqkLDUOg1q&#10;MaQOu19y3/0Ht3F8z1YcWV6NLbS6q8s6YXlBBhamd8CsdtGY1ToSM8LCMSU2Em/PHsIv3zzAdy/v&#10;4fH1M7hyeDd2L56NVYN7YlnXAiyvKMSqnqVY3LUI1V2LMbM4D5MJwckFORjP7WjCcAxBOzIlybLK&#10;g5MT0D85Hn1TZJc1hqiSkCizyT0YyjB3IxDLo8JQSnVY1IbwaUsARoYZDBWlrZqhmLCTEssnFDsS&#10;SB25X7Y4O4Swo00t1CyUFnyMMFRCw7LJpgxpdYMJl4DGhCABSYWYGahFmprYtDzNIVYWOYlqTXWB&#10;GjdMp01W+U1ucFNXt9gsxGogS2nbC6QICcL8lrTFgmPbCJRGRyKX19XOp4FliBsTMEqWNOWHOaJO&#10;AxRS6fWMi7OMtBJEOUHBlsDJb9ocXdtGYwhBOKooH73aR9sYaaEsMm1xhqdllzLJnfl+ekZGoSMV&#10;bwdaUdntYINhHetwbY1TDWoCmdv+sX0LtZDTz+3/t0ZE6ygMoypMSc7C8JETMGvhYuw7fgrrduzC&#10;8StXcOziZRwlDE/QWp65oZXdbuHV/X14d2UFHp2aiZsHRuDM5j7YObcCRe1Df3TuBoxW/F81Jwz/&#10;2lZZ0a5NJLJTMtCjRyXWbNqCXYeP4ej5izh64SLOaSH3+w9oWV9aUkNTE5Xl1eyVp5ozrFIchk3b&#10;Izyf8vZdlehQMfeo6IIm/ByF83PQMTPdlOHajTUo6VyKBUsW4fDpMx5lSHtMyKnw2sFQTRoIQ8JP&#10;DWq9TRuU1LnCH6IHVJ8LqqYi1jcAHZoGSxn+ymr+LAg0lzVWX0PX5l/ttmSlP8LuI6gIKcLQ1Rrq&#10;cc01JgjN4spCC3bODrtw8DMIegBnWyVqPABUeMtmPtpre56e7+oaDZieY02R6lrseU4dCoZShm51&#10;f8LwF98ZCF/9oKUM+divvsWz109x5fxJnNi9DdtnT8XCzgWYlZGIuQTVnKgozI0Ip11ujHvbVxOG&#10;j/Dl49v48ult3D59CCdrVuLQgumoGdYLa/uWYTXV4ZJupVjYpSNml+ZhSkEWJuRkYnx2JsZkpWJ0&#10;ejLG0EKMoLwfnJyIASkCYnv0S4pDXwKxd2w0KgnE7lSIPWIiUREVgfJogi8qFMWRDMKwc3RrdGnT&#10;2uDQ2cYQBSHCjFAs5H1BqZCRRyhJGRbwcasvZGiqnLLAgqGmzlkGuSHBSBhqzNCWAiCQ1Ilac4hT&#10;PZnkFNlRqq5MhqbvaTpfIWFodY08p8YlC6gK82XHQ6kM2/Da4tqimO8js0kwImu7xd1dUqQWYnjO&#10;koho9E9JRe927dCZ6lI1kzm0yxrH7NK2LQZlZmB4XjYGZaSgWxTPpQRQUCPkN6RV96E69KU95rVo&#10;9b8u/MHKpGptS0Wp1wiiLfan6hQg6ioINW/toFShFrb/42D4ryvIPz6+QMsWoRg7ZiIy0vLQf8AI&#10;rFxfY5nkU9ev4tbLZ7YeiObJPqZKevSeNpmfz1+8O4urO0fizqFxuLi9Pw6vKMXJ1f3RNyvGM27o&#10;Qu81Orgxwnz97Efgrw3E+vXqISc1HaNGjMa8hUuwn9BXX8Gr9wknqjQrt6FNtkauX7qGDOpuY4XW&#10;VJG2Sh5vqxbxKY9REkYsKs7PRwj/L1KGpbnZmDFzpsGwsLQY1cuX4PApwvDcFVyXMtR4IaHoHTe0&#10;zDKBKDAKlNd5W9ciGN6japwzfqIpw7jgRhozJGg8KswLJNnmdz+oHc/XNg7nreVz0+S09oGUpJ4j&#10;VUiYEoQ2lmigI8AEMik+3edtgx33e5XjR6UnEHpfU8/RdehYhoFS93ktLmninqfjvdfjBaess3e9&#10;Exs7pHK0tRU86lA1h1q3VeMWj96/wZOv3vCf8RavvnyD128IxuP7sWXudFT37oH5eTmoTk3C9Pgw&#10;XFw7D794fhevbl/E2wdX8eDCEZzbuR5HV8zHjqpR2DSiH9YN7Y0VfSuwqKIE88oKMas0H1P5hZ6U&#10;m4mJuekYl52GcfySj1LNYXKy9ecbkNQB/WmZK5VMaR9lilClNT1i2hgMy1ReE0mVFRmOEt5W2UpZ&#10;eGva5HCUUwkKihofzG1FVcYoDic0uS+PqjCXcl8wLNQ8ZVpjTYuzJg0qdyEMNZaXHdiU9pJBVZjF&#10;0CyUZCurCSD4CD8qxAyNFQYSlNyfTluqGkUtLlVkNpmKVdnjUC3mrvnQzdFJ74GQLyfYBU7ZbK2J&#10;3JpQzKDV7ZmYhCGZWRicmoLe/MER0FQWlKti7oZB6BQRgX78u/ejalbb/y6twq2GsIg2upCg7kgg&#10;lvL9dKMK7qIxSarV+Lq+CDOLXA+NavsggEDU7BPBsI7Bz8FQRdVa5vSPVYZ/LiBq9kt8bDLmza0m&#10;ECehT58hGDx8LI6eu4C7L17g/J1bVn93+/VLA+Lt52/w5vsP+O3XV/D81GzcOjQaZ7f2x5EV5Tiy&#10;uCemdctCkKeDt5Zo9fuiFjrw7x/BHwrvrJufXsNfKryvHcLP2bxZszF16gzsPnAIN6jSrKUev7da&#10;60SdatScQSvi2YyU55qV8sqtSUK1eO/lCyuKvsXbd/j4GyrErNRUa+wRzc9JN1rmeQsWYvXGjehY&#10;Vopla1bg8EmNGV5yMJQ69NhkLwylDp1SFBQFw0e4dP8+7nL/pCHDEcXPUYdgKkODl2AkOBFCspzv&#10;VDFOEKo28B0tpkDjHZuz/oSCGLdW9Kz6Po9tFbi8Ks8lOATCTzA05Shocqt9OsaAKUB6IOkssPog&#10;KinyWVH1L6X43FKfDo7uei3L/Ktfmxq00OMay+T2YxJFi9cQ6npN117IwVVZdLfWikD/JV4+e4iz&#10;27di7/SpBF0fHFs5E989vo63ty/h9d2LeHDpGK4coMVeWY3dc6agZtwwrBneCyv6d8fSPt2wqEc5&#10;5ncpwSzavCoCcUJOOu0yI5uWOS0Vw5KTMFgwVFdmgqNvchx6d4imKqR1JAit+LptOLq1jUSXyDYG&#10;xXIDYTg6UWGUtVQNohSVyxwXyi5TmZUQhJ3CwkwdCkyKQoJRs0WUQFHNn2aPKIlijV6DFM2Rpal2&#10;vkFWcJ3GX10VV6cFEogqlOb9rEZByCCEMrnNbtLIxh5tLWZlsfmaUqT5VJ9ZVKOdqWp7JyegZ3x7&#10;Xks4Cgnd/KYhBvJ+KXzfGVTHVMsDE+OtU08Zn9eR1jvbryEyCFxZehVyd1HxOYFXHtISnfl6JVQ+&#10;ssUVoS3QvXWYRWeCXpCO/ELJGcGwAYJ5W6v0qR6vnr6cBMWnL6rmH39Siv9S/DlhWJtKNcifijq/&#10;FOPGTkZV1UykZXXEpBlzrObw/K0btnrb9aePcYuq6fzN+7jz9AH+7uur+P72KlzdMxTnd43AqbVU&#10;h/O7Y/ngEoT6uGSJ3osvrWMi///R/H8F8PZPX/8vFV4QerfxUTFYOK8ay5avxEVllmWHKUTuEHKa&#10;jidFqLZd6m5tM1NshsoPVn7jnbkidaitFnlPiI6xYZZ2/Cz0oDWeO28BVm3cgKLyTlixdiWV4Wmc&#10;vHjFrLDge52qT0AU+AyGHzPMUqgKwvAe/9aE4bj+g9Ge7scSKAYxgcWSJQ5YXmhJ7WnmicsqO1jZ&#10;2J4pNgc5Bz9BjFARsAxcgqQe03kFPkKHx1gChI+r3kh/CN1WvzJV4gteCgdD7tcaKNb6n8GtLexk&#10;gHUQ/WiN+YdUo0klUyyh4rkGQdBeTzCkVX71nVL76mChxpNusriyeK/43OeE7DMtO8D3do+/1ofX&#10;rcbehdNxfO1CvL97AW9un8erG2fw8NwhXNy9EUdXL8Tu+dOwedJQrBxSgeX9K7CsTwWW9iQMy4tp&#10;lwsxrTAHE3IzMI5WeWym7HIKhskqUxUOTPJYZSrDPvFUh+3a2tS87m0JQwKwG6HYVc0bqAIFP1nK&#10;kqbNLXNqtYW8X9yS9thTRyi1phrDkggBivsESYJPyjCPoeMMjLyt8hgpPilClcuodEa9CNMC/ZHK&#10;kApModJI8/ezYumsRgpXN5jHD4zst5typ5ktzZETwnNSjZbrPSRQ1RF2le3bE+7tqIATMTwrDYPT&#10;EzAsQ5n1FAxQwTnBXarSG1rybL9GyPSVOmxCC98UxbT0JRqXbNbc1GNXvq/e/HFQQ4seVMrKqmte&#10;dRSBpY43zQnDZl/UtzHDIAJBCklJFH0xrVyG0NDt2p/Z5n85/nw2uW6degisxx+T5BwMGjwCc2gd&#10;+w0ejo6du+DExQv8kvILyi/uE34mlTx4+OY9QfEKv/nyMl5fmIsre4bh2oHxuLR5OI4trsTSwQWI&#10;a+RnVlnvKbRhAHIiQxHlp2JzVx707034/LmiICvPlhyds2gJDqp4+uwFnL1+kz8At63kRU0rNEPF&#10;a41tKh6/kwbBr900vg+/+Q3OX76CpvX9EFq3PqLpbHp164L51dWE4BrkFxVi3eaNOHjyFE5duopb&#10;WheZ6lAzUa4/fPAJhny9m4IhQagaRNUYXrp3jzB8hNE9+yCen8MEgrbWW8LDQnZYSQYDomeMzwM/&#10;bwMFgyYB99EOmxXWPqcGvVtTYDxObYk0T9jmXTK8Pc20jqqmIyl029ZKIBBtCUFCyWyv1/Lafe86&#10;rWoR/jW3rt+ibX8SaiKp5wiQdgyVrZ7z/CvXMUPFns/V7Vb3DY5u0agH/OV6orGKl89was92nFi7&#10;FGc3rcCTi0fx4tpJPDp7CHeP7cYl2uTja6uxa0EVaiYPwbqRfbB6aE+CsAwLywuxoGsRZpcVYFpJ&#10;HqoKsw2Go9ISLUZTHY2kQhxOqziIUBxAePSPj7PFjPq2i0FlFIGodl5tWqKsbUsqJSpDZZBpiUv4&#10;QejsyeSWUnlJDX7sVcjHpKyKI9S+qyk6tmiGQkJFMBSwCjy1hoKhqURCTrNEFFYg3VTLAAQilV+u&#10;9CB1qKFClDoMoiLUsU00o0TnojJU9tqASBgq09uUirNFE5QrCUTQyfr3S4jDEIJ/NH8MxhZkYEx+&#10;GsbkpGBEeiIGxkWjT2gECpSY8fGzusGM+rTlPnwtQlpLnCoxIgUqVdyDIOwTE41emulCVahES2Qd&#10;LUqlzHQdNKciVH1hI4JArf6dRXawcCB0cPi5tZP/cPx5gCIAN+L76t61N0aMGm9FyWtrNmPAsCGY&#10;v3QR1EDg6v3buP3iOZ7zc6maOw3f/PL9Rby/sRSPTk+jVR6PM+sqcXBhd1QPzENWq8YGfF++x3T+&#10;aOa3i0BbP0JXr2fX/bcBw4R2HTB71gJMmTUPOw8dxeU796y0RrNv7tAKq7xFik1NKrwJFWV8VWd4&#10;+f4D2tgHeEgFuWPPXvvfRvkHIomfhX4D+mLRiuVYsWolikqKsHHHDsL2jK2Ip1IaKcNrD7RovIPh&#10;rcdPnTU2m0zbzLhCUF68ew93eXts994Gw6RGIaj17rdOGZri8oDMrKjHLqsnmFbMF3gUmmliik4K&#10;TApOSs5jW23OMkNZ6E+lLd9ZmFLj+W0xGG1NWUpt/sa273hf8d5zLp3Tmi3weXq+xitl2bXVOKDA&#10;bRZaatKUosdW23MIVz1HUOV+3dfYpxaqecPnvvjmk0rU+IUGcR8yHmnC/PvXuHHmGC7s3Izz29fh&#10;+uEdeERFePf4Xtw8uB3nt67GyfWLsWveRNRMHIT1I/ti9UDaZMJwUUUxFlYUYU6XAkwtykVVgbPK&#10;SqKMSk8iDHk7KxPDpRBVe6jscoc49IuLQd8YZZVb80vfGl2iNGbYkpaRSogWWerQGjWouLoFYaj1&#10;TpRZJhDVU7BAmWMqxuJwHqPsMmHYUeUutJdScGqa4CAY5MAmlUjlKBBmUglmN6Y609Q5wk/9CqUO&#10;02mZ9ZissiAqmEpVamqftQWjDVbZTk7zJlSiVHHqwEMY9kmIxaCUDhieTkVckIVxxfxB6MhtQSaG&#10;USH2i2mDnnwPRQ35moRh8hcNkFbHF6mMbP9G1o5My5x24nvu0ibUhg16CIQRrZFH5ag2X5rDrKRM&#10;C8KmGWHYhPc1m8WfX5rPG6J6VaHZZB77+Zf1X44/nzoM8A1Er179MWnqTBw/dwGbd+3GlBkz0ad/&#10;f7Nt52/dxOkbN63W7t7LV3j+7hV+/f4Sfni0EY/OzMDdQxNxdl1fHKzujhUjS1DSthXfZy00qV8X&#10;pclxyI0OQ1RgA5uhoff6c9fwlw5BOTo0CmWlXTF/0TKs3brD9XJ888aYojVTXul7yO+yEkiPPa29&#10;VJz98I1g+doKr5VV3rh5q63K2I4/nmkUDP0H9sWS1SuxlEAsKCzAlt27bGbPiUtXnBVWNpmw+5hR&#10;pir0jhMqbvCxq/y7XxIM+fiwTl0JQ7qhJi1QywDmscbWuVqg8lhMzTW2MTaFwPJ5UH25Vvue/oF8&#10;jlSjAZW3XQG0F5weIHnOaxDT+T3hXkNb1+RSEFSrcI0naHUsW3iaf0T9IfVct1qertPzXP5h1aTB&#10;4OcBsNZjkCp8beOFuk4exxBILTxg1GLYrxjPePvZ99/gFX+Z71w+i2uHd+PKwW24fGAL7p7cjzvH&#10;9tG21ODM5pU4vmYh9sybhG2Th2LD8Eqs6d8Ny3uVY0mPTqgmDGd3yresclVhHibmZmJMBlUSYTgq&#10;PY3bdIygMhycmoCBhEb/Du2pCqPQR+29oggKwrAiKtzmLQsE5YRhZ81AoRq03obWoktT88IJxDDX&#10;xDWUipDwKFKdXzihyOOLCCgBUe27imipP1eESqbkNgm2ccRsTZcjFNM9IMwIpGILJCQDCElThYQd&#10;AWVW2zP+mM/n5zVqbMpQ1lnF3RV6D7TI/RPbE/IdMDQtGWOpjMeX5mFCcQ7GFzoY9o+NRA8q3FKV&#10;1Pj4Iq22j4Ewox7h69vQssslvHb7QVAnn0jXFKKwWUska0W+Wn42f1mzVtQo1jutz9QSb9ejOtQU&#10;tc9V4R87XuiNP2d5TWM1kug3GJX9h6B6+Rps3LIT8xcsQn5BR2zYtceSBRf4xbxBlaQs5zPC8Bdv&#10;zuEXjzbgwampuLJzGC5sGoRDi3pi7YSuKI0JJfxroQP/d0Xt2yIzojnaNvSxzLJThX8dZej+vu61&#10;BeVWwfwfFpVjzrxqrN28zeoOteaJusa8+IYChBB89O4DHlINq72/rLJco3es8CW/w9/983/Dhk2b&#10;EcL/d4x/ANLoEAYNHoClVIVLly9DXkEeNu/cznOftW5Agp41ijAYPrC/p7LHtp/g07rJV+/fwxU+&#10;dvnufdwmMPvlFiGRoI0PoE2WcnLW2I0JqnTF5g57rLBLbGjcz4HObLABzwM9DxzNZhvsBCwpNAGL&#10;sFPwvku+uNteuErdWXKGIPICzbsQtS1AreAfx1qBf/W1FW46uDooOiDz9g8OsA6q7nrsNo9zipSv&#10;ydBwgAqwX32npQ7VKkjpfPVQe48nUouC9zfvcf/qeVwn/K4e2YXLh7fj1ol9uH1iPy4KhltW4djq&#10;hThQPQ3bJw/HpqF9sKZvBZb3KMfibiWY2zkP0/nFn0oQTNZslLwsjM0kDDU9Lz0FIwnC4anJGJSq&#10;sUPCo0Ms+tI69lUjh2jaZFrBCipCNXBQYqUzYaYi63JCzxQiVWEZbaaDIZUho4jA7BhOKIZpKl5z&#10;U4iaIdKxubPP6iRjEAympfVCkQpR0+Wk/rRwk6nCoEbI4lZqUAmUbN7Wc7zjjnqu1GFecBPkNAp2&#10;M1v4uLLV3QnD/soGJ8bZXOwhSR0wJi8D4wnCSQTi+I6ZGJmZhAEaW2weipKARtZoQcXU6QJhg0Aq&#10;xYbIomXpGNKEUKc6pO1XPaIUaCpBGfOFL1rX8rEMshInzQg5Te+TUlJna5WX1KeqczB0CuVzKP7x&#10;8ecDSiNCv1PnLuhc0QtjJk7D3IWLsXDREpSXd8Ok2fNx8c4dXLx33wb0T165Rpt3Fz+8OY9fP6nB&#10;Y9rkK7uG4MyGATi0mD+6YzuhIr412vv7oZCfkby2Ycho2RSt/RugAW2ze82/Dgw/D/29pdBjI6Ix&#10;eOBwU8XVy1dQlT3EnaeyrQ8JRXW1VjPYt1ZraEE4Sh3fevqcPw5PoRZeS5ausHHhdvw8ZsbFYsTw&#10;IVi5Zg3/htXoWNwRO/bvtTpDLQ8qm3yd9trZZI0NPnbJE8GQ4FOJz7UH9wnDu7jKv/cN/ghVZhYi&#10;iT/A7ajga72mzX1nyQkP6HjbjRd6xwVVM0j1SCur+b5OzfE4AU8gsvgEO1umU/sIHsVHCAq6Hy0w&#10;n2/BY7nfQtAyeEkFStnRllPdaQaJjf/xl8JW3vssNI6odRhkib1QltrT83WsC49KJAAFQqs9NPBy&#10;q3MTnloq4CVB+FzH0CY/vH4Fd88dxbWT+3D52G5cJhTvnD6ES/u24BRheHz9EhxaOgvbp45CzbB+&#10;WNu3G5Z0LcHCsgLMLsnBtPwMg+GkfIKAMYHqcFxWGhViGoGYjmGExsDkeIPhAMJjEG9r2yc2yiUK&#10;ojU1T8mUCBsz1MwTFVwreSJ1qBIbZY+lCjX7pIS3rX1WKNUgIfIRhrTPNkeZMMkTxDTu10xzhpsg&#10;i0A0i0yoKZQ11vKeatVltlkfPipEATGX0DSb7AGoACkYataLusUU83V6tovGQL6vwamJBGEChjFG&#10;ZdMq84dBynBCUTZGEIb9otsQhnxPtLwd/WjB1eqf1lfjhpk+BDFhmMtrKyRgbY0X2vIUKkjNV1Yf&#10;xNBarkO2msNqvLDhF7VNFQqENl7ogZ9XDbou1pp3LLX3lwdFcFBjVFb2Rb9BQ7B05Trs3H8Ym2gb&#10;p82ci2lzq2nxTuESv6AX793D+Zu3cfbaFXz78hx+92oHnpydjmv7RuLspiHYO68blo3oiP6Z8ejY&#10;mk6gdQg6RrZEWvNgtPHzgT8V8edDBH/NcEMTtdA6JBSD+w/GrNnzMHveQhw8cdLmCWuVPFliCZ+H&#10;b9/i1rMXuEildpxWVwvBq6vN8YtXce72XUyeNBVaK6dtAx9kt29PGA7D8tWrUb24GsWdSrHzwAEc&#10;PHnauuCosesNAU9AVG2j6g0FSKlCs83KMD/E5Qf3zCZfv3UHPVJykEqXEx+g0prf0m7+HQHlyRh7&#10;6wOd5eVtjev9mkDkfZcR9oJMx7ljTUHqNvdZEkU21pMJ/prnc/ORNS/5l7YVFE0x8lgbQ/TA0hs6&#10;h41F8rZ3/M8lTKgOv3ElPwrvOKbWcX351Zc2tvnSVOQHW61fq2F93M/tCypALRVoC2Az3LihJpK7&#10;vmsqAXj15g2e3L6OBxdP4NbZg7h8ci/OUR1eObob1wjFU9vW4Ni6JTiwZAa2TRqOzcP7YX3/Hlhc&#10;XojqLgWYS4s8lYpoUl66JU9kkwXDsYJhZgZGM0amp2JIShIhmGilJlKH/RNi0SfOqUONG3bjr36F&#10;lgRoE4mubdqgs+yyIoIgJPjKIiK4pToM1UwO9RBkCIAMbWWXO1JR5jfXPGXuD9G4YVPkh1DhEWC5&#10;TRubAjSwEY4CnxSijRMSiBk+/sj2wDCL9tnGDQ2kVJdSg7R/BWoJRrumUp/e8bEEfBKGUPUOS2Yk&#10;JmIo1e84wnB8x2yMzU/H8IxEs8k9afXLGjZxy36qG01dgpBQzPJrhGzVNxLK+cFa16UZ7XoA4uvU&#10;QxvCzQBoGWTX8qvpF3URSBh6VaFq71wb/zoW7sup+/UZKkn5Y2H45xszbBvRFv36DMSgYSMxc8Fi&#10;K0RetWEzFixZgYXLV2NNzSYcuXjBrJtqD5+8fYUPT07jFw834uWFObh1eBIubhuJffN7YMnwIgzM&#10;TbZpj4WhVPdhjZEW0ght/X1t3rem5/3cNfy1wre+D6YSZoOHDEV51+58vyux/cBhQuoxrtx7aMmT&#10;e/zOWdfr12+tYYOUomoMrz58bOU4gwYOQ4sv6iPG1x/5CQkYMWwo1m5cT/s9G527lGHXgYPYf/Ik&#10;AXrdk0ARCGmRVV7jHSdkyCJb8PGL9+/aWimXrt1Al/g0JNMRRdfzQy2bsSHoGKAEIS+UBCOPWhQY&#10;DXKCnRSi6vu88GN4nqPn6nhLZvygYm1ZZ6kwKq5vBKUPeEUAqcPvS9peS3J4rK3UpCnIj6B0MLSl&#10;BewaFYKsa+9la5xQCZpC1BgDIScAvuJ5XxOOluyhAjRbzZC6lJV/+0uFVu5XuY0ss6YAfYlnjJe0&#10;yF9+eI3HN6/g3iX+ip0/hhunCUSqw7P7NuPiga1Uh5txfOMy7CMMt04ehppR/bBR0/Nokau7FGFW&#10;UQ6qctMwKTcdE7LTMDE7HeMNhClUham0yxkYRYU4PMONGwqClXFR6Ns+hna5nWVNeyur3LYNukYS&#10;hpHKorZGGQGobjGdtVWLLzVtEBylCtWwgTDUWKHNSSaciglD6y+orC8trmr+zOISiDkEmCk8RrYp&#10;PacEMwL8DYSCXxahlNNQJTjuMSVONDaoFfY0bqjxwpxGhFfjIJRQwfXt0N6KyYdQHaqEaEiCsuUx&#10;BH4sRmlaIn8chqYloA9VrxbF6hxEZWhrIPO16hLCmnvsR/hq3JKvnRkYTEXohzjCLZJfciVNWhKE&#10;mtqnhrCadaKxQiUO6tMiqtzEbDEV0o++lDy2jtp6UUX+pWFYr64PUuNTUdGlJybPmG0gOHz6HFZv&#10;2oLqFWswcfpsVK9aieU1Ndh55AiOXb6CW08e4e3jk3h5aSFeXZyH20eqcH7rKOyr7ksYlmJAVgeU&#10;0zUUtmqEjGb84WrVDBH167m/w98ADH+axEnukIwx48Zj4ED1HpyIDdt2Yt32nbaY/r4Tp3Hi8lVc&#10;pmVVuy3NR1ZWXWswa4re17/7e/Tq1cem4sX48zOYkIhRI0Zg0+YtqJpWhS7dK7Dv6FHLJqs1muoM&#10;pQCdTabyEwRtDFEWmfsEQypG/fAom3zhylUUxSQiITAIUQ18UcuSCYKSJ2wsT4Ay2ymYOGXmVWEC&#10;jVNaDmpOqVG18Q0IdIoXWvDm3Vs8//Aez96/s9BtN0HbsyiMoMXn2aLThJgWklYxpmSzOnpo4RYp&#10;N43tyTK76+HxBKtUonfc0V2bxhl1fTonVaPsr9cCC4R6b5ZN5vUy3v6CxzDcPl77L6kSf/UlIf4B&#10;37x5jKe3LuLetbO4d+4kbp+gPT64C6d3bcKxzatwcfdmnNm6HvtWzMe2maOxefxArB/WA4u6daQq&#10;zMOMgkyDYRW//JNzqQyzUzAuPdGTREmxjLISKSMyZCk72Nhhnw7tUEmbWRkTi16R0bSc7dA9OsoU&#10;oUI2WT0EreaQYUsBMDSeWEL1V6K1UTR+KAjy8ZKIVlSH6iQjEBKITVpatxopO2WSs4KoxFQ7SAjq&#10;vpIoUoXKLqvrdZY/IcjIa9QcuY0IwMaNDYbOJiv50oThFpXKpKUuDg1Bn4R2Zv31vkZlpGIwbfLA&#10;5Dj069CW1j8MI/jeB9FC92xL609IF1H55ftTmfoIhL5Ir1Pflv3MInhT/fzRnh/OdtwXRQBGEISu&#10;KazafdVFU8JK7cAEAGeNP1mzz7+IrvBattnbxebHj/9HR3hYJNJpw/LzSzF70RJs3X8Ae4+e4O3l&#10;WLF+M6bQJi+v2YDlm2pw9PwFHOcX+szVS7h7eSueXSQMr1Tj7rHJOEtluGV2T0zvkY2BtMmVSe1Q&#10;HNGcNjkUScENEVrn0zTEn7uOv1b409q2aNYcc+cvxPy5C5GVkYc9B4/YOKmaJajXoHo63n9FZUgQ&#10;aqqepuWpsYPqLr/7p39CZWUlmtb5AhGaipnM783wEdjIH4/xkyeitGsZ9h1zMDxHay1LLOhduUcQ&#10;cqv7ziY7GNqYoWB47wEuUx2evXQemdGxtMhBaBcUIGVI9aVxPm413idwCGjPeFHPCC9BTCH7KWtq&#10;5S2Ci7K0H28TmrpNSBlcGTa+x8cELO+4oY0JCmIMqz7/hoqOUHzBcwuGjymV3QpbVGf8wwiez9Uo&#10;knB1dpf2l1bXag1lmwlA3VbCxYFVsGZ8J2AKirwOAdOgrttSi3z8e0L7Owbh+fLbr/CExz/57h3e&#10;fvWSFuUuXty4iAdXzuDuueO4dngPzu3bilO7NuLIxuU4vm4ZLm7fhKNrl2L77InYPGkwNozshSU9&#10;ijC3NBfTCcOp+RmoskjDhMxEjE3rYDAcR5U4LjPT6g2VWR2cGu9gSJBU0iL3adcevdvGoGtUW09E&#10;oqw14aFQA1XCTuU01u26lQqyqQoFQy0m1Vq3aZWVSSYIlWFWRxkpOLXfKgxh0C5b0waDmRv/MzjS&#10;LksRSvVlqv7Pj4oxsCnBRCXZuDmPobKURZalZgiGtiA9b6skR4q0Mp4qkO9nFOE/mj8Gg1Pao0ds&#10;BHoThuWtQ9AzJtxUcE+q3S4tQghDvr6axvoRwoRfRgM/hj9SCMH29eohql59tK3jg8jaDdCadlgw&#10;dL0PXYNYwVD2+HMYfvwiepMJGkejklRLr79GnWEL/s1zswvRuUytpmZjzuIlOHjqNLbuPYBj5y5h&#10;OYG4bNNa1Ozdg5OXruAUv9Dnrl/B07v78Oqa6gxn4tq+0ThVMwybpnXHxNIUDKNN7hwdhtKoVshp&#10;1RTtGtSnUpZFljL++ev4a0Xt2lTwdCNDhw7Hrl270bNHH0ybNR/vvvvehqRs7RdxgOB7KgZQUMka&#10;yy7fJxxfEoq9evdCk9q10JY/krkJ/GyNHE1luBUjx45G5+5dqS6P4fC5c7hw+44pwqu0x7LJAp+B&#10;0JSh9hOIUo18TDWPl+/dxYmzp5Ed297WTG4TIJtM++tNXGg80KlCgtFKWbTP2WXZZBsb5Fa3vXbW&#10;7K3ZWQc7s9Z2Tt13kFUixatAPyY1pCY1JYd/GM11NnAZvBiy1nqOPU9q0IUBWECTotN+OxfP8/F8&#10;n9TpRyVrhdpun9lzKduv+eujfbLGtk/Tf97j9ZtneHn9It5evWAgvHRqv2WUz+3ehBPb1+IY7fH+&#10;xbNxbPVinN+2AfsWz8LmKcOwYUwfrOhb5mxycQ5mFudiSn4mphQyCMdxBN+4TMKQdnmcurIQhkMJ&#10;SM3KUHlN3yQpqFj0j49HH6rDCqpEdY/uHBmBLtGESdtIKy+xsUKCUSEwyjKXtQk3EHbSHGbeLiEE&#10;VXdo44TKJGvbXM1enV02tUi76+YrOxhqdoklU6gUswIIOL/Gbv4yray61dic5qaavUIQWhBkBtMm&#10;pg7zmzVB95goDE5PwoicZAyjehmRm4glYwdhWGk2usSFoahlEDrxy9uFgO7Ka+qspA4tcU4ArR5t&#10;cSoVotZLjqOljaFSjKzngzZf1Efr2vWs32F4rXrWKVtzVJVBVpGxMqgCoYDoCo4//zLyPkEoe+xA&#10;+KcA7s8Dw2j+sGWn5aFzaQXGT5qKSTNm2WyIS7fv2oyJZWs3Ys32Gmw7eBDXqFbUy+/208d4/ego&#10;3t5cRatcjUvbR+Dw8v5YNrwjqrrkYGheKkqiWyG9CX84ggMQ5aPZJ65pw0+V8d9CNKIFLS4swvr1&#10;67Fq5TpUdO2NSzdvW0mRGjfc5lZ1hlokSvOTtSyA1pVW4fWDN+/QvXt3NK1bC5ENA0wZjh41BjWb&#10;t2PIiGHo0rs7f1xO4uCZ0zjrWSbUoMdz6LaDoRInXhhy/12e/64SVndw9NRxZEXF8O8YQhgGopbN&#10;2hBkpOQIFQdABzKn5ghGj5qzMhW77VFbPFZ9BV1ml6FzcevstWaQ8Pm/dskQ73PcMbK8gq3G8jR+&#10;J0XqsecM6zQjJcfn2Hginy/QCqpq0+XqFxmaoSLlp3pEXrvUoMpmpPgs+EujZIkAKPhZRlmPGwi5&#10;5bVqecPXX6l90AduX+LeqaN4ceAAnh09gGsnduPSftpigvDo5pXYt3Iedi+aju1zJlEZLuEv9nLs&#10;nDPeiq/XDu2NxT3LMLesALNK8jCtMAtTCzIwrSgHk3PSMUHjhrSK4wnDsdkZGJGVjKGEZF8lThLV&#10;Cbsd+sa2o6WMRteYaHRu3dpg15V2WeuMlLWloopsQyh6tpq7TCh2adsGnWk9BcPOkeGEaCsbN1SD&#10;BhfNPR1sCB/eFyitgw1hJrDl0OZqtbzsIEKukVODssiZfkG8T+BZgkUttgRDd19jjxa0ymrrL5td&#10;Qsuu6Xcj89IxIDUGVT064s29y1g0eST6ZHegYm2Cwma01M2CreFCicYwVXjtF4g0n0Ak1QsgCH0R&#10;U9sf0fUDEFG3AeGnKXf1PoLQLRvwhc0/FgyVRRYIbS4y46dfRKnCOlKFhOmfMynyc+HKd34M0YK8&#10;YsS3TURuViF69R2IIaPHEYJXsKZmG9Zt2YWFy1ZjFz9nm3fvwXV+WdXo1IaX7h7Gt/c34QWt8pVd&#10;Y3Fk+VAsHV6KcZ1y0DutPQojmyO9WRCy6Qpa1anjfhj+TAD/c0e92nUR2zoKY0aPxeFjJzCw/1DM&#10;nbcYj6n+tCjT9adPzSar7lDT8R4RiipA1xIA7375K/Ts2RMh9WsjKigQHdOzMHbMOGzashUDhgxE&#10;t8peHhieoTK8bWOCssgqmzEg8r6DIRWhYGhjho9MNcomHzl+FNn8viUFNaMNJwxfyf7yIpzK8ozN&#10;eSDkYKdwqu5TCECC0mfHeoHJsN6ChNXHkhhTZ6oXdJZb9lvLBMoW64/y9J0subK9sr0Kwup7jet5&#10;YMfzuZIZKUK3uLzmJBsM7fVk8Xmf0HxDWNoUPL6fj4XXCoGP57VpeV+70HzIJ+9V9PkWj77ih/CH&#10;95ZJvrV6Ax4uXYEb65biwrolOLdpBY5tWIx9y2dj1/wq1Ezjr9PM8TixcSltczW2zhyD9WMGYuWg&#10;XligGSid863welrHTEyjUpxWlEtlmIqxGakYn5WFMVkZGEk7OURLAqj7tZShB4a9+c/pHq3mDdHo&#10;FhWFCobscgWhWEHrLBAqKqjErJmD2u8znDJshdJwWmQqwoIQ1+3assxUkepyY7aZoNSyoWrrZd2v&#10;CcMc1Q025P1GBJTGCBs2QYavpuM1NOUoCMomyx7bFD0FVaQgqUhXnSItbwEB2TM2Cr2TYjCjbxds&#10;WTIbnVLbYWyPEpTHRZqlV/Y5V1MAA5Q5bowMv0ZIrheIhDoBaFfbF+3qBtIe+yKcijCMEFMHa+9Y&#10;YUtCMYT7GtIWCgCqL5QichZRpSU/BYLGC9V4QcrwPxaGDoSfXl+vmRCXgqjQGORkFaCkc1dMmDoD&#10;S1avw7R5C7FszQaMmzQN2w/uw8btO3HwxGlconK5Q2X45NYBfHVnI56cnU9lOB77Fg3G/P5FGJqb&#10;auU0JbGtURrfFmmhIdb0NICvK4X84+v524m4Nm3Rf+AgrNm4Edu37sTEcVNsRsplguruq9dUhy/w&#10;kFxQsbXrZfg17hOIss9ShiH166AtnUtJVh4mjp+Emm3bMHj4YPQZ1A8HTp6wMcPLd+4a8C7fvUcg&#10;3rcQ/ARCldhYYkWZ5YdU5lSGVx7cw4HDe5FOwZHUsCnCfBqilsbsLPkh5cSLcGNtVG8WUnleJSZl&#10;5wBoKk3W2BNmhQVC7lem1lltAlEwNMgSRlRgZlWVPCGEVEj9XPD7WlZWsFJB9A82Y0Tg09bVBUpx&#10;OhusMUOFXacUHSGr5I110eVzXvLaX36jBM2XNgFci3RLKdr5NDahc/B5atLgYCh5/h73373Cvbev&#10;cY9QfE443j14HBenzsbZsSNxatIonJ03HSdpjw8umIrtU0ejZtJw1HC7acZonKxZhkMr5qGmagTW&#10;DO+PpX0qsKBbMWYTiLNUgF2SjemleZiUr+LrNAIxg8ow08pMBiW3xwA1e+VWNYcDaZP7tYuzfn+9&#10;GD3bxRgUe1ApdhcUlVlWRxvBkVa6oi0ttBZwj2ZE8QsSoYxyMxSHtyAANQNFRddUibLLAiJVoa1P&#10;QrAZDL1qr5FadRFO/FBogaichiq7EewESm29Y4WCn8cmB7v5ytpvM1b8g5BWzw/pPn7I4/MGZiaj&#10;ql83pFIRjulRhs5xhALttBV1BwYjtUEjpNQLQjK3Heo1RFwdP8Q1oO2r44Pour5oU9sVV9s4IQGo&#10;AutmvN+UkNEcZKlBQdAaMzA08+RzGHqVonWhMZvsben/4y/qf1T4+PqhTWgUmgY0Q0Xn7uhdOQAL&#10;+QO7YPkqLKU9nrNgGaqmzsGWfXu4fyW/4Htx8/kLXOWX+fHNQ3h9ZSVeXFiMS9vGY+fsfphKizww&#10;Iwk96SbKUmKR2SYEsY38rGek5im71/3Lvb8/JUL4WVJN4LS5c7B501ZUjZtKNbwXJ2/dwskbN3Dx&#10;/n3+EFDVPXxka6HconW+K5X85dcoL++CFj51Ec3PTWfCcGrVNGwmDAcMGYABI4dQGZ7CodNnCT9X&#10;SO0SKF4YOrtswXNrRoqUoTLJVx7dxbbtG5DUMgSJgY3Rqj6VobcZqtlaD8RsSU+BkKrOWV4HQY3V&#10;fbrvOZ5hKk3P8wDQJU4Ueo7buiJsWWce77HgNvdYXWs+s+JmkXmc2WQpP8/x9hivSZAWCAVRB1dC&#10;74MWpNaq/QSa9Uh7Ya2CNEj7yJIx3nUYFFShH9ScgSB8pxX/tfL/Gzx5Q4X49gPuUaU+fsbnHzuG&#10;s9XzcXjyeOwYNgi7RgzBzmEDsXPkAGwbMwibJgzDmgkDsHX2OJyuWUHFOAXrxg7GCqrDJb3LMKe8&#10;I2Z0ysXMTnmMAlsOYGKWag6zrQv2SMEwMQ4DU107L5WlDEhIdDCMUXY51ra9YmIYBCOh2JPwExBt&#10;eU5GOa20wZAgLGdoxkZxqyZUh81t7LBjc9piQk+h4msDIZWeCq9duU0zp/BokTVWmE0I5jb2rKtM&#10;yNlCUoSeJViUaba6RKpEdZwJFgh1m+fj/TxajXSCLVUzSrTIe2Agv7iJSA8LQUV6CrJp1dv7+CC2&#10;Tl20r8ctYde+TiASfdx6ylG1GxgEo+r6oS0fi9Bi81/4mCrUOKHa+gdzq7UwnCJ0SYOPM09s/PDH&#10;MBAQ3QLxCpXW/Eerw08RxL9nJFVhk4DmKO/UDQMGDcOu/YeoCNdj/ZYdmDmnGktWrMXuw4et1KZm&#10;x16qlSc4fuEiXtw/iQ+31uP+8dm4sHUS1k3ojlF5yRiQnY6+OenIojpMCW2MkLpu9o3+Dj93DX8r&#10;IdXaqXMZFixZghlTZ2HUkDGYMnMOzhCG+86cxbGr13BJhdFPnuK62vPz+3tb9Yd0j506d0aonw86&#10;aJ0fwnDSxCps2b4DfQf0wcCRQ6kKCcOz50wRmhU2GNIqE7CCoSu49mSSqRKVST5/+w6uP76HDetX&#10;oR0h2943CC35ua1lrfK9ak9AMqgJeN/jg+7beJwspsbgXCLC2WkP8DSO53ne5+HAx3OoN+GvXQsu&#10;FWK7ukEP4AzCvyAw3ZihJVioCNWmXzZZ43lScqoFlErUdVgGm69rx1Lp6bo0Ze+Fleu4sh1TnVR9&#10;H7PQvGbd1roLWpDGZamVmeZjVJcveO6X38o6E4wfFLLsfPzNCzy6dweXDx/C6RWrsGfUCOzs3w3r&#10;+5Zj1dDeBOJQAnAA9iyajqO0y1tmjcXa0f2wvF9XLOheihmlOZjRMRszaJOn5GZick6WLQkwITcd&#10;Y/grPyzVlaIMoioclKQi7GT0j++APu3bozKOMPyoDt0qegqV3Mgud+PWa5nLBEQt26m1U9RoNVRl&#10;N2GWdfZa5CKqQilFqxf0gNDBTtPrnEL0Kj2rPwxqbHC0Nl+ar6wZKoxM2lutrCc77dqAucJtAVQ1&#10;iRnKDPv4IrluPVTExyIjhBa8VRg6UA2quUJbgjAuoCEiCab4+n4EZCDi6vtbg822dfwRTcscSZvc&#10;msdF1FV3GhVZC4YCocppXJsubwgEGjd0WeXfV0bqeK2lQ117qx8/9h8VdevUQXR4DFo1jaBFLkHP&#10;3v0xffZ87NhzACtWrqOy2YFJ06Zhi9TRxavYc+I4ThCCV+48xMkrl/D2+UV8SZv84NQ8HFhFcPTI&#10;xdC8FAzMSUPHtuFIC2uGds2CEcAfAP0Y/K3DUFFSVGwzUVat3oB585diBbf3X7zAfYoVrRaoLLKy&#10;xyqxUSJFxdiaote5cye04A9oXKMmKMstxOSJ01CzZTt69eyOYWNH4OCZkzh49owVUSsJpbFCqUKz&#10;y4SgF4YCpAUhefbWTe6/izWrViK6YRN08G+CVvy81bIyFYFOJSk2dkjQGcS8mWWpOy+ovCrPFVcr&#10;q/xxrrJue4qwXXdrl2H2Nlo1W23HC4a6z3MbSBUOiFoWUON7BijadkFMtYaW5DAYutAxUokug8z7&#10;suG8Pjee6cLsvedatTVVaepWrysQu/cle61GDZZ4+Z62mor0FSH90tQpQfvhNb786h2+ffscR1cu&#10;wNrBXbC8d0fMzE/FysoK1EwYgnUTB+HImvnYt3wWaiYPx5phfbCksgxzuxZidnEuZhTSKhcqw5yL&#10;qUX5BGIWxuWmYnR2shUkj0hPxdCkBAyIi0P/9vEEYnvLLldqDDGWypDRM0YdsaMsaysQdqN1rvCO&#10;G6r0xoBIGIa5shu3tnIraO6yBYFoc5VbhJhttjFAQi+vMUHID5oVUEsBNlKL/8aEH+FGdaOlAVwD&#10;B9UmquUXj+W+vOAWtmSALLKm9imJopAiTNcyo/UboCCUx/BciYRfSpPmaFG7NkIYkfV9DYDxtMWx&#10;jHa01zH8ZY6mXY6u3xBtCcnWVJehtesThq4pg2DY6Iva8GMIAGrK4MNwMHStu7xA9Fpk2eZ6PL42&#10;LfRPv5z/Uvxe4fafELaoFF+3Q1QCWoXw/9K1N3r1GYhlq9dh9fpNqJo2g9sNmDZ7NlZt3ozNBOS2&#10;QwexZc8enL92G0fOn8HTh6fx5vo6XN1bhU2z+mJUpzSM6ZyLXinx/Dvy/xPTGi2olvTe/fn+6vH1&#10;fu5a/pYiPS0dUyZPx8xZ8zGOQJs1txpHZW+p5GRfBUAlTu5IFT6nVaY7u/fiFToXlyC0Xl3EN26C&#10;boWdMHXKDGyq2YI+lb0wasIY7D95DIfOyyYLhIKgLLIHfh9hKEV432257/ydm7j1+CHWrlqDSH6G&#10;E4JCEOYTQBgSNlJPguJH5WUqTYrwGzdOSJg4aEnRSc0JKK6YWRBVkbWpLFONDlCf4OrGDK2chscr&#10;oeJe49NjOs4LsdfqXaiiaBszFIB5HbLOtOZWYiMYGhR1XQ7WlqxR6HHPa7xR5phQddfiEjjKIHvv&#10;v/j6A1Ukr9uA61Sk7mv5xgfv1F3jOV4QgN//8BV+S/X8j999wMU1S1HTrxy7h/TAEqq9aenJ2DRq&#10;IDZNGoLNM0fi6Ppq7Jw7CevHDcLygd2xuLIz5pYX2KyUmcX5hGE2pnE7lYCcWJCB8XnpGKuef7lZ&#10;NkVvcLzGDdtjSGJ7bmNpmVV/qCLsKPRQUkUqkRD0glC3BUOzy1ojhTa5TLNUCD9NkVPDVzVz0Dzm&#10;UrXp19Q8AtHacMk2q2SGalBLgCo5IqhZvaGgRgUoGEr9ZRB46QGBhGIwb/O4QCpIfoD0WCZVY3aQ&#10;m6ViLcE0rU/qkNGhfj108KmPaH5hE3muKEJQKq9NnQZI8NUyoYQhlWE7wi+6jh8iv/BDm9paOlTz&#10;j1VXWBuhNm7o1jkRDP259aohb3hBqNBYonfsUK3/6/Acfyrc/i0wrF+vAQL8A02F+vK9tAwOQ2RE&#10;HMq797JmrjXbd2LGgkWYu3gphowZh14DB2PI2HFYuHI1Fq5djTmLF1EpHqDKOYVHD04RhjW4tGsa&#10;loztjPHdcjC8OBN54SHIbt0KifzB09CA3vuPZ53o9p9+7X+JCGkSgonjJ1PR9UXfvoMwYfJU+4Go&#10;2af3fA5HLl7GhTsOZFcfqOfgY1y6dQcF6Vl0CPWQHNISvTt1xVyqy507d6FbRTnGVU2gRT6Ng+fO&#10;UhnepbKW+nPjhQZFgta61cg+Sx3y/kUed+H2Ldx69ADLadsj/AIRSwfUnJ/NWh/H+VSMLHUkOAgM&#10;tJRKJmir+y8pY1/w9jPCQtngp2/fWybYmxF+5AmVBjyVFdXxtKuvvhYcCU1ZWguCTYkM2libmcJj&#10;NBtFx6l42kphCC0HL6cCX/3A2wZID0AFU4GQUHYzTLiP8DRYMqQUHWj5fA+Y7VwGUe1THaJ7DTdn&#10;WZnuLy2rfP/NKzx49QJPnz/Ft1+/xT//4y/xuw9v8NXJszg/fDzO9qzE3s4lWF9WijlpKZidn4kd&#10;VSOwYfJgHFw1D4dWzUXNlOFYPbwSy/p3RXWvUszVglPFeWaX1edwCm9PIAwV46kSx2rucnY6Rmek&#10;YkRKIoZpWluHOAKxHfoyDIhx7QyCXdvSKkdJJToLLcssEJZHRBCCLay5geyxFWZLGdIyF4XKLqu8&#10;pokpQ2eTmzCaUs3RHssmq95Q0/QYbhxRGWaV2giABCEhmUZLnCFrrBpEFWUHSEFSGQqA/gHWA1EL&#10;vKc38EEalWEiYZjk54sODfzRnpCLq0v1V4c22Yeg9A1Ae8IwzrchodgQMXxMHWkiPF1pBMJPi8zX&#10;tVZdgqGssYAnNeS2n8PQ7atLmAmCf+wiUH+O8Od7D2sRZqqwQW2+x7aJGD58LHr1H4RBI0ZjVc1m&#10;zKiuxqZduzFozFj0HDwE0xcuxNZ9+zFk0lhUzZmBDdt2Y9W2Tbh8bie+enAAZ3fMwqSeGRhdloXO&#10;sW2Q0YowjG6NloEB9j4Fwr/U+/v3RgD/57Omz8LQISMwceJU1GzdgRXrN2LrocPYe/IU7e45a9Zw&#10;9ZGavj6zmShnL11G+4jWiG8UjA780e7VuSvmzJqDbdu2oWtZJ4yvGo8j507hEGEoW6xiatUQ2m1t&#10;NW6o5Il3LJH3L96+azNgrj+4h+qF89Gan+04wjBEMFRrKzd+JzUocDn1ZNbTAxOFkham4gQiqkaX&#10;SPnO1SIalLxQ9ahKU3lSl7SigpFHKdptWV8pUit+FpQIwa+pMAWlj9lmqTWNAX4KNwvFKVCNE6qO&#10;0M7puUY7l86t0hyBzjOW6G3UYOOGBPAzQs+BmJDXufhcAfjZtx9sTuRLPvb1u1f4u6/f4J9//TU+&#10;3LyGa0vX4O60BTjXZxB2d+qMNfmFmJOYhAntIrG8shP2zp+MXYum4cSmZdg+dwLWaOxwUHcCsRyL&#10;ehCcpfmYVUogdspHVcccTC4hGMsKMKVTHqoIRzV0GKslAmibR6UlYHhyPIYkx2EA7XI/grGyQ3sC&#10;MRbd1USVNlnZZqnFbm3b2txlLRKlxebNJnthSLusjjaCoS0dShAqtLqdlKEUoiVDgjxZYlpaK8Im&#10;DG1tZVsrpYnraEMYZmtMsTEVoSDoF4R0HypGKkA1UxAE03x9aZE9QSAmN2hgy47GE3SJdQORwGhf&#10;PwDxvoIhAUlVGMtzxDUIRFQdXypDf4NheO0GtMgComvO4GadqJ7uEwA/j8+VoWZhyBrXZ0gh/qmw&#10;+HP0MmzRrBXGjZmC6kUrMHj4KMyYtwCzFlXj2IVzWLt1K8bRKs9euhRXH97HSkJy/Jxp2H10P5XN&#10;A36xT+Hh3ZN4cXU3Ns0ehLHdMtEtNQbZoVTvkWGIpbqv94U3OfS3qQL/UGQkp2HKpKlYt6EG954+&#10;w8FTZ6w5xa3nz3CT968ThIKgehtq6OwkFWN0i5aIb9YYCfwxr6zohlmzZmPLli3oXtEFk6ZX4TCV&#10;oZq7ShkqLt9VCIZufFCK0E3FczDU2KK6A6lV2tw5MxHqWx8daMGbCYZWBE1wmQVmGPBoaS3JYaD0&#10;zEARMG3Mzdllt/3enmNji7KpBKTKclxxs7YuvPbWQlD1KDjVH3rHKx0QZV+l1AQul/SQdXXwcwAV&#10;AA2CfO7H/QZEKUsHQz3PrLupT7d1Vl7ncrNPdLyALev8gs97/h2f9z3Px9vvedwvCcN/evcc//3b&#10;t/jN88d4ffo0XlLS31qyFMfGjcWeAUOwrqwrllLpzcxLxr6FU7Fr8XRa5cU4sGIONk4ehlXDemNJ&#10;n86o7lZkK+fNJAxnUiVOKc5BlTLNFcWYXl6IGXzMrLMWj8pJsxb56v03THOXE9vZNLYBCR3Qt308&#10;esXGoqcyzLGCYRQqaJMtpA6tEWo4yjR7RdZYc5dpk4tMHVIl0joX2ZghoWizU1T3xy8ZlaEB0FM6&#10;Y/WFwZ/BUOOApg41JkibrBkqGi/0p1KkIrQuNwRimq8HiASktim0vx2okpLqNaRKDGJwSyUY7+NL&#10;VUj1RMWoMUOFYNimlj+DNpnqMaxOfQvZZNUXNuUXP5Bq73P4eWeffA5FjRkKhIo6nvG7n/ti/qH4&#10;ORjqHP/aecyOc6uuOXkZhZgyeRZycouwYNESbKKSWbV+AxavXov+I0Zh7NTp/ELewvkbN7Hj4GFs&#10;PbwXp69fxt1nr3D75XM8uHsap7fOw7TKPHRPjUJhdBgK24YhM7wVmvj4/Ozr/62Hxm07tI3BqKEj&#10;Ub1kObQEwO5jJwjAR7j76iUe8b6AqFDXGpXanT5PGPJzGte8MVKiWqN3j+6YPW8ONm/bgoqKMsya&#10;PxcHTp/EYR5nU+wExLt3nCokDL0QtPDYZFno8zdu4+b9e5g5dTKiGvPzGNwYjes0cGOGTk19Y9nW&#10;eyS1BjFVqvLMAxStcepVaq5O0N32gknPF8ikzqw+UeOM3vIbT1b5/a8EWG2VUXZJFS9ATU3S9mrr&#10;6gsZsr18nsYLLcFhkBVUGXqOPVdAk1LVGCFve1WtRy1aAwnuc+rTAdSFA69Aay28+F6ecvuEoHz2&#10;5Tu8f/sGv+GH8r+/eIx/ZvzT8yf49vIl3N+2A5f5i35+/gKcmDYbB8dNxLYhA7B2cCUOL5+D3ctm&#10;YP/KOThWswQ7q6dQHfbB4j6l1sRhPqE3i6pwBhXidKrBySU5hGERZjGmleXbmimTabmVaR6bl4aR&#10;2clWizhYfQ/jlVjpgH6M3oSgegdqOU1BUSDsqlkpmo3yEYaay0zbHB6OkvBQuKVEXUa5iFbLlhFV&#10;zSHtslr4FzSh/ZI1thpC17hBi83nBGlKXhOCMAApAX422ySLKlKF0jaH2Z/KkDAUEL02OZWgU+i2&#10;1l9OrEcoUkXG1wukXW7IkDr04dYPsfUJQwvB0A+RtNKR1sm6AcJqE4Z1BcP6pgw1F9lbRiLwSQGq&#10;EYOsohIpPvyyecfQfKgitVWjV4MYAfXHj6X9/nF/DAyVta7P64xo2Rol+eVI6pCF7t37YeToMTZj&#10;Yu2mTaiaNRcDR47BnmPHqWjOYT0t857jJ3Dowhls2b/XxsruvniKC6d2YfW0ARhZlorS2FAURoUh&#10;N7wlOjRtzNf4+df/Ww/9ULRq3BQ9unRH/8HDcfjceew4egzHr1wlAJ9aM1clTdTKS81d1eR1z4H9&#10;iOAPdPvmwUiNjkRlr56YV72AFrsGpcV0ZrS5+08dw5Hz56n4BEGFU4VSgA6AVIcEoG7LNmu6n5o6&#10;3Lx/F9MmjUdkowCrYWzEH95aDihSa2qdIxi8tzG/R6/fWGimiHWaoVL7uBUMvVDUOKLq+AhPa+hA&#10;yChZ4ho6KMmhzC5hJXh54OayuASclKPAp+D+j+DzHG9AlHojWLVf44I6l57vkiQOeqYuCTk1XXBz&#10;j2XFpRzVKdupR5co8VhnHq9stc1ysQy2CrJlk9/jOa3xt/xB+Af+0f7x2mX8N1qb3/LD+2ZjDW7M&#10;XYhLc+bj9Oy5OMoP9uE5s3B4wUwcXTkfRzcswu6l07Bn+Swc37oSB9fOx+apQ7FiYDmW9S4hEIuw&#10;qDvtcnkBpnXKoUWmMuxWjDm00ALirC7FmFpEu6xmDrlpGJ2VjJEZKRiamkwQtkefOEZ8eypCJVTa&#10;cqukSltUtI1At6gIa4+vBZO0TECZLDOVYFlrKkTeL+avq7rbdGypWSla4U6WWTDkffU3JACzVBoT&#10;zFAiRdlkgk/JkcyGjQyCaY0CkcUvo7rUpDUMRCoBqe7YWmM53Uc2mft8A2iLfZHso0Xo/az7TDIh&#10;meTXEO09CZP2tMXtCcXY+oFoW9sf7agW2/G+ldTwvva1JhTVxFU1hq0IQ8068Sf4vIrQmziRMlS9&#10;obfcRokVgVL7PvY3JBjddLw/FoZ/enjPHxrCv3dxBcJaRCI2KhGdSruiY0kRuvXuhR59+6ByyGCM&#10;nDTJ1uFYvHY9qjeupyK8hl1Hj2LnkaNQF+bb92/hYM0KjO2eiwHFCeiZGYd8qsIEqu+W9evb+/+5&#10;a/jPEH71GiA1NhFdyrrbWOn6PXtRs3cfThKIZ67dMICpQ/X9l6/x6O17bN2xG20bBiMhpDHS27bB&#10;gB69CcNF2LZ1Gzp3pMBYtNDBkN9RU4W37rgxQYbOJSVoAPSoRC0cf+kebfKtG4ThbUydMBZh/NFu&#10;y89447pUhm9+ILwIBUHREhEeO6skg6vzo4rSVmCRnf1WMz0Yts8pQu9YnoGRoQ403sSLts8/cKvb&#10;VF+WdRaMDE66zXNIvel83G8zQ3QeHc+w89s16DlSqoKvkjuex3k+U6dSfB7l6C25+agI+X5sep5n&#10;v3t9Z8dtiULd1ut+x/N9+w7fUxn/7uIVfL9jG75cthSPq6bg7vjxuDtjFq4RgmdmzsHJhdU4vmQe&#10;DiyeZWrw0PqF2ENlKBie2LYKR2uWYvu8sVg9vALLK0uxvFcZFnfrhLld8jG1JBPTuxZgdu9OmMf9&#10;83uXE4qdaJeLMDmP6jA7FeOyUjA6M5VWOZX2uAMq28cyYqgIo9Aztq0tON8tOgLdY8ItulE9dG2j&#10;7tht0EXKkDbZ1RsyWtEi23hhU3RspbWPNV7oEihq4GCZZAGQkU7wWViypCG0nnKK1lJuxNuM1CDa&#10;YYIxpSFhSDCmBzYi+AKQSpWYolXGBMSAQCQShIkaM/T1QSKB2YGPWRkNlWFcg2DE1A1C5BeBiK7b&#10;EFF1A1wWuZYPIuvww1knAOG010qeyCKrh6G3XZcgqNuCnxVbMwRB7ZNyFAy9atESKVSF/1E1hoFU&#10;vAE+QXyNBgj0b4LI8HZo3Sra2nZVTZqOObNVRjIRXXr0RF5xCdIKCjB32TIMGTseU+ctwM6TR7Hl&#10;0H7atuv84t7Dg5dPcOvGRSwcOwh9c9tjcEkqyhMikdY0GKF16th7rssfhZ+7lr/p8Fyz/h+JkfHI&#10;zyjAms1bceDcOazYtBk7Dh3BzsNHCa37hOJNquNXFDy/wJ69+xETSBjqs8nP9ZCefTFv0SJs2bwZ&#10;nfILsMALQ9lkqUHCUE0wBEMvAC8TfqYYlWFmXLp3F2euX8X1OzcwdvgQNOXftQ1h2IQ/3rXclDeG&#10;FBvVlncanrO7niQI1dMbTZUjBG2pTwuprM+6w3hLWTwAEtyscNqj3j5Z1c/uC6YekGoWiRecgqGD&#10;pxSoJzzgNPDZeTzgNoA7m2wzZj5XjAo+9mk8UjCV0vUkUaRo373B3bcvcO/NC9x58xIPX73ChweP&#10;8atT5/A9f7lfzpmJR5Mn4uHUKbg9YzrOVU3C4fFjcWDqJBycNxX7q2fgwBpCcZ1gOJNWeSYOa87y&#10;1hXYu3w6NlcNxsr+5VjRqxMWUQHOK9eMlBzMqCjA/L7lmN+nC2HYGbO7l2B2txKqxnxMys/A+JxU&#10;jExPxpDkZAxI0Noi8ajsEINehGEvwrBnOy06H2bRI6Y1t60Nhl0Ybtvaldi0dCU2GiuUQiwO82SW&#10;CUR1nVHnazVuyGzc2FShWnIJhB9hKBUYFIjkAH8k+fvZNj2Yj/O4DEYaP0jJWl2MKjIpoCHBF4AO&#10;vppa1wDxyib7qIzGz5ZjVOa4nRoyNGjEbSPE1A9CNCOK8NP0O8GwLe2yos0XvgjnfSnDpgRaIL9Q&#10;gp43nCV2odsCoRo4ePcLhvUJUalD96X840psvqj9x4OzaVAztAhqBZ/agQj0CUbbiHYY0HcIZs9e&#10;gOrFyzF27EQMHjYS46cSjIuXYDdt4ZQ5C9B/xGgsW78Jk2jzVm3fgusP7+HExTM4de4EVi+ZjZlD&#10;umNAbgK6JkYiJ6wxYgN8EczX03v7z5I9/hT6m3/6u8fyb9QpvwxzF6/AvdevsP3QIRw8fdbWMNFy&#10;oZfvPqSqu29DdTWbtyE+OAQJTRshg5/nIb36onrpMmxctwElObmoXrIY+04ew9ELF8wKX/QoQ0um&#10;cGvKUDDUeKLss8HwnoPh3RsYPrAvmtergzC6msb1BUOVq8iWCnyClIDmBQnDxuI8IbAZdAhIyxwL&#10;PHquAcijyhQElLO1ztJ6Vaf3eT863l5Hz9NWKtBZWLOxhJ4pR25lbd21uXpIe55BUWD1qFRC057j&#10;Aaabv+zOq3Zd1rLL2nYJtFSu3xCOX1PJfvUGj798i/vv3tm0vS+fv8TrI0fwfs0KPJk3A3emT8SV&#10;qjE4PW44Do4ajINTxmD/zMk4tGgmDiydRRjOx4EN1YTfbOxZyn1rF+L4thXYvWImts4YhdVDumFZ&#10;z45Uhho7zMfssjxa446o7tcFiwZUYCG3swjDWbTNSqhMKcqyZIo6Y9viUUkJtuqc+h72jo9GrzgH&#10;REFQFrlblFbSczZZyRMrtWGoE7ayyg6CDJXYtHTzk63G0LOynRVZB/MDR0UowGmr5UJtkahGBB/h&#10;l8HHU6kGU6gMBcJ0gjSNx6U0DPoYHfwIOnWnVjTwQQJtXQqVYYKvP+KoFNtTSQmG7eo1REy9IMQQ&#10;ijENCEMqQ9ljJVCkDDUNT+U1Sp6ozb9mngh2ssoCnnfmiVcVmjL0wNIpQ4Wsslp4/Yn2+PeO//Rl&#10;rlO7ri39qft1a9eHbx1fNPFvhvCWUdaMYcjgERg9ajwGDhiKMaMnYNKkqVi8fBV27j+IczdumPqp&#10;Xr0B62n/9p88jTU7tmNq9QIcoLo5dOwgVi6Zj6kjKmmR89GlQ2sDYVITf7Ss62ne+p9RFf4kYiNi&#10;0btLX8yYt8hKXu7xu6ZlPrXY++lr13HqyjUcPX8RZ2/cxtIlq/j+WyKRMMyKisSIvgOwcMlSrF+9&#10;BuUdC7Fk+VKbvXPs0iWbeXJZitALPoZ3JsrnMBQcBcOrt69jYM/uaMXPZyuCMLiuL2q9JKg0C8NU&#10;oMHGNWww9eUBm8sSf4KiFzKCk2ub71F6gpIXTPYYj/WAz2CoRIolU1TKowy0B6gMb5MH1RJKrdp5&#10;7dxOgarZrLrbOPX4KaQirQ7SA8IfwVxqVddtwGdI/f6Sr8fbdhxfR52zX38vSOqa3fW/pXp8cukc&#10;rq9YiLNTR+HMtBE4NmkoDo0fjENTR+Lg/Ck4tHQOjq6Yj4ME4L7VUoaLsG/FHOwlHPdRKZ7csQr7&#10;1s3H1rnjsX50b9rkIlTTIs8ry3dtvqgMFw+khVbrr4HdMa+SVrlnGWZ0pVUuolWmOhydmYwRGVSH&#10;qQmuoYOawEodCoZx6m7jbLJA6MYMwwlAqsLISANhqVQg4adyGilCqUGbdkd77IAYgoKmVIhmk4NN&#10;FWYEu8jU+CGPlU0WBGWT04MZjQVH2mlGShBhqNklnkgg8OIJwg4CHwGY4ONjNjmB+2Lr+6BdfY0R&#10;BtIiM+rRIjMMhgSkCq4jv3BQ1MJP3pIaJU4EP0FQdYZBhJVuC46Cn8Dnxgk9twkMjRlKGaoW0TtF&#10;719LgHzBc2t8sa6NMfJYnqfuF3URWL8hgVqXj9WGDxVremIGUhPSkRCTiLDGEYiPTkRpSReUFJeh&#10;omsvpCRnoqioM3r37oeJVXQG23fhwNETWLtth40Lbtyzl2roiMHw/M3rmLN0MYaPG4UVy6oxnz+y&#10;E/jD2K9jii0WH9/QB60buBZdShj9rTVv/bdEbGQshvYbjlVrNlqrfs0QUTJJNcoP6Mruv3hpguTr&#10;3/0OGzdtoSoORpLKvdpGYnS/QaYMV69YSXWZixVrVmHXsaM4fvkywffA1KDGCl2JjYOfU4kusaKC&#10;6/O3buGMhiVu3UC3oiKE+viiJWHY8Iv6qKVpaFb+4gWdwCUlp4SGIMjblhk2YHprCWWnCU+Cxls+&#10;I7AYIGWfPTC1khezqYIUISv42DmdYtTWYMUw4Oq+AOh9voDqAa3Uo221/3N7rS0t9MfnmKJ0qtKu&#10;x+CszLE62XzAE1pkFVerdZcaN2iu8nPuU3NXW0flK9r0r9/hzYcXeHDmGC6uXYST1VNwjFA7MH0U&#10;jiyYjCPLCMJV1ZZB3r+M8FtNZUgY7l1Cm7x4uinCY9uWM1Zi11JnldcMoArsUoAFVH4LK4oxt3sB&#10;lgwmDIf1xtIhPbGQQJzbt4slVSYXZ9nslNGyylmpGKbZKWnJ6JcUQ2XosckMU4W0yRUEoUKLzpdr&#10;zNBjkbUoVEloC7dqXktvobXmI7t5yPlNmyOfNiQ7mDDUAlFSiASlYGg9DglDAVJjhBorzGgahFQq&#10;REEwOYDhx9u0vsn1A5BM+CURegJfMhWirLFgmEibHF+/gcEwph6hqDFD38ZoJ1VI0MT6NLIpeFKH&#10;UXVUbyhl6GuLADWhzTUlaIrwC2vqqkYNambqFo13IPSqQde8obYpQgsDnBeC/zIMFepuU48A9i4m&#10;JQj61vXj/bqEaj1eRwAyk7KQk5qDdlQ4ae3TkdQ+DQkJqcjJ64hOZRXo038w5lcvxbZde7F81VpM&#10;mFSFoaMIu02bsP/MKdx55erqLty6jVsPH6Jm1zasXLsCA3p1xcyhAzC4uADZbVoi0qc2wmjhGgvu&#10;HkUoi/yvQf1vMczae95DAD8fHTMLMHTYSMxbxr/TgUPYuGsXjl+8hMv375mCVtfq5998i5Ur1yLW&#10;vzE60Jnkto3C6MoBtMZLsXq5YJiHpauWY/dxwfASrhB2+pte5HM/1RxqNopUocc6M87dvIVTV6/i&#10;yu2b6ESrHe4bgBb8HwfwB7iWzSZ5T9VFODxTX0ECQlBw09mkoDwKi5C021JqHkgJnIKUutwIaF6r&#10;6wXTa0JJ8HKlOG4MUNlqS3xwv43jcftcyk+wktrTcQxBzlQpoevUo15L45iCsVOUXoDa1D1dq+d1&#10;LXhOKUbv+9OvjWqbtJyABe/bAtYMddl9TNv87MMbG0t8+BX/Ft+/w6tnj3B171Zc2LgMpwm8E0tn&#10;48TyeTixaqGpwsMC4TLa4nULsW/VAuxZNAO7F03FzmXTcWAjIbpzNfaspFWePhwbR/XBysoyLCHs&#10;FnbtiEV9SrFkYFcsHtQdS4b0wEJu51EVzO5ZgimdsjGxQFP10jAyM82tpJdGq5wSa+qwd7zGDtu6&#10;cUJCUGELzqusprVmoqgAuxU6RYRZaY1Wy9M4ocYG1dxV7bukCl35TDNkNWpC5UfFJ5vstciaj0yb&#10;nE0rndFEdpjqkMowpSEjUPWCQYRgENJ8eJ8wVKdql032t4SKiq0TLIHiy2P90J7329XztzKaOJ9g&#10;yyJLFcb58nYDwpAQVDY5kiAM+6KBdanxjgEqNBdZRddeVWiQZHgTJsoo+xCEvnyeL8HVgABTaY3N&#10;TeZjDiL/MkiUaHEw/HzckM8llAVK/9oBaFi/EYL9myCkYXPEtW1vDVyzsmmRh43CgsXLMXfBIixe&#10;thITp8zAlCnTMX3WDEyYNgWrN9fgxJWLuPXsMS49vGerue07eBDVixdiQfVsjOzbE92SE9EpKgbR&#10;VNYayxL4/T6z7a7E508pE/rbjHbhMRg2eBjGTZmChatWY+Ks2ZhJyK2s2YqlGzZi9pJlWLNtJ6qq&#10;ZiApuCUS+NnMjYrCCKrt6kVLsKx6CXqWd8bq9WuwhzA8cfmKKb9PMHRAdMkTF1oaVHGOx5y8fg2X&#10;qMoL0zIQ2oDKkJ9Lf/7faz17S1Boat3bT1PrnqrGkJCQLbXWVwyV1Qgij966hVu8GWOB69VXyjwL&#10;mG48zyBpIZg6myu4ucJnlxBRMfQjvp4WhNFg6R1uVVukFfcfv3ELQnnBaGE2mdfiyUy/ZAh43ppC&#10;A6a9tuDtwKgpf0rMyGI/4fF6rqlBhgCp96P1VtTu685L1TY9t04at188x23NTX7Hxy6dweU9Nbi4&#10;ZRXObliKk2sX4/jaahxfswBHVs7DIW4Prtd44RzsrqYqXDwNu6kG96yah+PbV+HgugXYOmMMasYP&#10;xDqqQM1Wqe5ZjKWC4OAeWDykFxYN7YVqbhdQHc6p7IyZtNNVhVmYmEernE1VmJKAQVqgndvK5FhU&#10;JsaiN21yL81PjopEV62kx9A4oayxmqh2iiAQCcNSQlEr5RVxq5b/atKgGShaLc/mJKtlF5Wi1GAq&#10;QafiajVrTdcUOwIxm2oxg7/MKqVRMiXZzw+pfDyZX9hkQi9NWWSqwhSqwSQfZZD9LBKoBLVNIiyt&#10;0FoQrOvvqTUMQiw/gGab+Zi17arrazBUEkUZZKlAZYg/BUFIKPkTBt5xQoVAqbFEgVH3tfXlMX4M&#10;bX0IwwYEyqdEyh8Om71C6H2epJDNVgTx+lsEhCC0cRhSaZWLCjrZGOHs2QsxeOgoKsBpGDhoOHr1&#10;6ouRo8fTIk8lCOegauZ0rNy4HvNXLMeardtQs2cP9p0+haMXL2DPwQPYtr0GU8cPQ/ecFKTxRyeq&#10;dl0rNm9UR+pWGfT/3OBz4P7xe2gfHY/xYyehZsdO7Dt1ilb3mE3LU2utM1Ruh85dsLrDpUuWI7ZR&#10;U7Rv1BBZhOHwvgOwdOlSLFwwD926lmLtxjXYd4LK8NJFyxyrkN0B8bYDoinCT7ZZyZWzN27i5LWr&#10;uEoFWpxKGNZpgHCfQKp+ugFLXhAoZie/+paw+orgkaoSwHhb6u3rbwiwr62+0EpRPNPmrNmqsryy&#10;rQyvIjP7Kstp4bnvqUs0GFrNIiHFrZ2Xjz3jcc/5/OdUk64Ymq9FaD2WnWVYeY7VOSojzNfl4xaf&#10;vbaDogOi3ed70vimgPyMNt17bm+2Wuf92On6A0Pbd288q/2/YrzAw0e3ceX4Hlw/sBmXtq/GyU1L&#10;cXT9IhxfTxiuXoDDBKOAuGvJdOykKty9aJpNy9u+aDqObF6O41uWY9eCqaiZNAzrR/XD6sHdsbR/&#10;F1QPrKAa7GYgXDy8DxYSjILhvD7lrhC7JAeTCzIxNkeLRyVjcHoa+lIh9kqkVZZdbh+DnpFUh4xu&#10;0QJiJGwNFMKwJLwlSltLFWqheQah2DFUMAxx65/Y3GTVGLq1lDMIuXSCMJXbNE29ozpUZjknpKmp&#10;xFR/AlBF1VSKqf7+SPXzJQT9CEBfJPlT+fn7IJmwtEyyj/YReLRD8YRcfB3uqxeI9nWoDnk/iYoy&#10;gWBpV4+2ub4fYgjUtvxARvG2YBhWq4FbHJ5fGqk/ry02NUioqUuLAOgdJ7RkCmGo+15oav8nMLoQ&#10;VP61TKyyz8GEtU9tWiber8f7PgRzYB1fNKOCTYlOQCEtXk5Gvq1rkpmRh7LyHiguKUclLdyECVMw&#10;Y/Y8DBkxikpxOEaNHYepc2dhydpVWL5uHfYeOUYbeB1Hz5/FwVMnaKOXYfb0yRjTvwdK2keiQ6Af&#10;WvF1tTSmQPi33L363xONGjbGqlXrsXP/AQqh5zhKmJ2+ddMAqG7XdyiKPvz619i8ZQsiGwcjVuVc&#10;/JyPGjoESxYvwvz5s1HepQhrN63C3mMHcZLPV+bYQMjQ1oqw732yx1KMss3n+Tqnrl3G1etX0DEx&#10;GW3q+iCCbkauopZUlCuSdnbUxfeuRIXxUk0W+LgSC+oQrfnDgqJrkvqe97mlclSJijVpkN3mfoMk&#10;4aPsrRvDI5RMtRG+yih7EiauENszfki7+/J7Hsd4Sajptst2O7vsteWmAM02E76qh/SeXzA2m+6B&#10;oY7l81TQ/fIX3KewhIked8foGp/zGgVLC163ahylIAXJ5++oGK+dw61je3Bp1wacJNyObqA6pDU+&#10;tmERlZ9U4SxsXzCJEJyCnfOrsGveZOyonoIDhOaxLSuxf/lcbJ02BhvHDsDaEX1smt7iwQTh4J5Y&#10;wtuLhvYmDLsThhWY17cMs3sUY1rnXEymOhyXk06rnIohGekYkJaKyqQ49EqIQWUHKkN1suGHRGOE&#10;UoW2MFREK7cWCkFYrNIabqUKrZxGmWTZZI0b8kPmnX5nXay1ZWiMUGU2Fk0IAJXSSCkKmLLSgiMh&#10;mE7bLEiqEYOAmBxIVRgQaDBMVjKFMGxfr4E1cu1A4KlLjWaduKAipIWOrNuAVtkf0VSUbakSZY9V&#10;StOcABIIlTiQQhQMvXWE3q41n4cXjF6F6MYPdVvJFypMAlQ1iv8aDKUKG9VriIZUsME+QXzN+gim&#10;nW9SPxhNGwQjMTIOeem5SExIQ3HHMgwbOhqTaYenzpiFDTWbsXPvPtRs24GzFy9ix97d2LhlE9Zs&#10;WG+FwpOmTLNpaDf4JT176QK27dqGqVUTUDVmKCqLc9C2gZY4EAjdtf/BZAkf/7j633+S+OnfvU6d&#10;upg6ZRbmzK/G5Vt3cIx/r7M3bxrQHr6hGKErVSnf6tVr0IbupH1wI2TGxGDUkMFYsWw51fhMwrAE&#10;GzZvwN6jh3DqymWzxOdu3bLyGsHwgmoOZY09IPQqxLNUhJr6eIH/g8KEFETy8xjOH2I5CSpD2Uyn&#10;Dm3L+w6OrrZQILTgY95sq4qgXQca3SfwBBXZYdrkV4KPjeM5u/r5GKKW57TX035b/9hz2+y1G4N0&#10;tYk61nNOW3zeqyhlzR1spRK1/xUfd1lwPY/P53k+Zrg99w2wnnN+BCcVrz3HFCkByP1PuX2iom6+&#10;xhMqxYdvNQPnBR49uImbJw7iyr7NOLdjDU5sXekU4sbFOEAY7lxCJThvAnbMnYids7mdMY73J2Pf&#10;moU4UrMCB9cswrbZE7Fx3CBsHD8IK4dXYvHQnljK7VKqwiXDKg2KCwZ0xbx+5ZjTizAsz8eUjjkY&#10;n52GkWnJtMnJ6JtMm5xEi0x1aAXY0THoZmsrR6I8MtIgWBLhlKF3MSibhqdGDZ72/wUtWpgy1Pih&#10;iq2thVdT9Sh0/QgFSJtZwlCRdTJ/lU0VyiZ7QorQC8PkAEZDfyRxm6jECSEoIAp6UoqJSqxQKSYy&#10;lG3WMapDjPXxQRRBKUUYRSC24fERVI9WV0goCYSNa7lssgMjraqUIW8LgBpLEzQEPoXt82w/hYOh&#10;r9nkH38hf67rtcYW/alMG9UNRIh/U56/LhpRxbamNW7TLAwJbePQMbsAAwcORnl5d6rBgRgzbiJm&#10;zplF2E3EsDEjLGbPn4MFSxZiXc067Nq3FzVbt2MhgVhW1gXTpk1HdfUCDB08AJPHjcCg7qVo3ywQ&#10;bX0b2JKfPv/JQPenhBeKWkK0avI0LFi0HLsPH8PJi5dx4MQpqrY7NiXxxLUbFFVfYsbU6WgT2BBJ&#10;GuNOSsKoYUOwZuUqzJo1A51Ki7B5+2bsOXLYynFkiZUpvniTIFQIhp+pQm3P0z4rk3zq6hWcu3AO&#10;RclpiOHnMiqgET87tMmuJo/QMGARDgw3p/d7s8cu0fAWD16/sTWNbcFn3tbapupKK5JrPFGJEYXV&#10;CP7UOgtqfB0Dm20FIlcH6NSZjuFthitxcc9VeJu8mv32bN00QDf+6C3CtucKfHothkGQ8NPzveOO&#10;gqjGP23s8R2Bp/FPvpcHb1/zfTC4tRZeWoPh+TPcfqqFrh/h8ZP7eHDpNG4c5q/+zg04S4V4morv&#10;OIF4cO0CKsOZ2LGgynoZbp8xBlumjMS2OROxd+VcHN64DIfWLca2eVVYP2EINhGGa0f39YCwN5aq&#10;tEbjhoKhKcNyzK3shJkVHTGlOBfjs1IxMjUJg5NT0D85Eb0T2jllqCRKFGHYujWVoet47RImLoNc&#10;QBuc17gJb7vF5VVKU9RKVtnNSVZ5jRSipuJpHWUd6xZ4CvbUFzayYuuURrTO/ECajdZ4odlkH6pF&#10;KkaBUVC0ouwAg55g+DEIP4FPUFStoe4n81yKOAI1RhlmKsZov0D+QvsjvLavNXINJhCCqeZCarux&#10;Q4FRtYbeekOpP8FOilCQ88LQG15V6JIq7r6O1ZdRUfsPAEcw9PlCNX2yx0qk6Lm1Edo4BPkZWSgv&#10;KsHAPgPQs2clhg0fhZ69+mL0uAmoXroIo8aNQt9B/TBk5FAMHz0CCxZXY86CeZg5b7apwkOHjmAh&#10;lVBF5zJUdq9AbkoSOmenoENoY6SEN0dUY30h/+ta459G9269MGvuAkycMRtrNm/DrEVLsWbLTuw8&#10;cgJLNm3BvhNnMHTQMITpM6PhnaRkjBs1AmvWrMGUqsno2qUcW3ZsIwyP4NRlwfAeIXgLF24wCEO1&#10;6dLMk89hqCz12ZtShldw+swpFHZItI7qkb6N6CrqqtM1FZ/N0KAF/pLqSJlX61X4joB45xZ1N/jx&#10;vmVflYDgMbLJGtszO6xxRSVGCCjB0ICo8Tnu0/6vdTyfZxaaxwhsghRDltRlet/hEW221itx9tsB&#10;VaAzK0/YScnJLpui43Pd426/2Xgb23TXYa/rfX3PfbteXSNf06s0zfJ/w/dCUKtZw1OV3hD+j7yA&#10;fPcKL18/xdOb53H35F5c2r8FZ3ZtxOlta3Fq80ocXj0f+5fONGu8bfZ4bJs2CttnjsGO+ZMtqbJv&#10;TTX2r12EXTxmy6zx2DRxCNaN7vcRgtWDutMu9yAMKzF/UDeD4Rxa5RndOmJykVOGo6gMhwiGCQlW&#10;eN2rQzv0bi+bHIUKa8rgutRo3ROV0xS1VHJE65moppC/qgSgagytoau6XWvNYiutUbt/glBbRjYV&#10;YgbBlkbQaW5yKq2vQskVm5VC+JkapIqRQtRYo2y0ZqWkBjnIJQl8BKEUYYKvL29rOh4VIUPlNknc&#10;JhGc7XmeaKrBKMKwDY+XMgyv52+tujTboqm6Ytd1fQwdCJ1tlk0WNAyIhJp3TNCNFzoYem3y58pR&#10;MPTCU8AR6Fx29sdfUtUm6ovRulkLNKGK1TkC69VHTGgEQoObIi4ymha5FEOGDsd02uOZs2ajetkS&#10;rN+8CYdPHMax0yewffcuLF6+gqpwH46cPI4FsslVU6kGh2I0Iy85GRH8+4X61UO4fwO0bFDf3puu&#10;066HCvHza/rPHj+XyU+mKtu9/xAmEYaHTp/D2u07sHnPQZy5fhvHVX/45CkG9RuENvzcJfIzW5CQ&#10;iNHDhlqNYdXEiejWrSthuAP7jh7HaVOGgiEhaKqQoSQK1aIUomB4kWAUIM/Rjp++dgXHTxxHbmw8&#10;wr7g/6C+PwLVqMEVSX8KmzP8lZScGyNU2YsDmkpgXLJDSQ81PfAmSZ59RdARLF7gfQSbJShU06dp&#10;b7KeDqKSwK5TDGGoUCJF59O1SOURdKYYDXae24Ijw0BmwWviuT6qvs/C7ntA+EJq9Fve5nkM2Ho/&#10;3CdAu3CPqYXXM4b3PVmiRfHNO7x5/xyv7l/Gk4uHcf3oTlzYvxVntlMdbl6Fo6sWYN/iGbTIEwjD&#10;cZY51nb7/EnYtXgm9qycb0DcuXQWts2twsbJw7FuTH8sGUo1KAiqxpBArFYCZVAPs8mzK0sxtUsB&#10;ppbmY1JeJkanp2JYSioGJBKGibFUhq7hay/aZLXuUilNCe2vFVgzNPVOTRgEOoWpQVrkQm2VQKFK&#10;FCgV1q6fENS8ZEFPM02URf6UVXaJExVfK0whEmg2higYUhkKhim8nRwY9HG8UHOTNX0vkeCUjZbd&#10;ThI4AwlTRnvejpIi9PFH6wY+/ED6onntBoRfbVsBrxlhqLZd6nAtq+xNqMguK6T8BD6vUnTjiQ6A&#10;2i9V6IWi91jVK+pY7ftDvQADGjRAVItQJLZth9iwNgiqy2sixItyclGQnYPstDTk5eaiV2UfgnAO&#10;Fi5ajIlTqjBv0QJTKjt278H6ms1YvGI5laGWBF1jLbw2bd6KaVOmIod2Lzc+HknhoQiuq+y4g7hX&#10;ubrr+H14/FeLyDbROHX+EjZs24njFy4Rgjdw4vJ1XH9KR0YR8uXf/RaDBgxEOD+DKaH8TKekYOLY&#10;sVizahUmjBuDXr178u+9C3sOH8WZq67Jg/oUXrihJIoDoPa5rUAoZUibfP06YXgVh2ivM6Nj6Uoa&#10;olU9X342alMZyq4qIaHxNRsHdLbVICnFaKpLkPAAUDD0ZINlNwU+qTmV2yhUy6dV5wRFgyPDHqed&#10;VhmLLLeqzbVfAPxoj/ma7twEEcMlMZRJdt1wpOQEQak5NWuwsh4qSo0d2mMe+HnjIxwFNB7/VMHz&#10;PeJ1aSzwwWutnvfiR3H3xXPcoT1WqLzm3quXvObneP32Ob58cgsvr53G/TMHcZEwPL19HU5sWIzD&#10;y+di/2ItLE9VOGscNlMZSiFupzLcsWQGdvHxPSvncTsHOxZOw6aqEVg3fiCWj+htsYRWWSBcOKiC&#10;MOyG+QMqMLuXYJiPqtIcTMhLx8i0JAyzccMkVCbEoncHN2ao0ppuWlxe9rgFPzAEnvoUqmmrxv6y&#10;CTetcSI7rEXkbd0TWWNP4kRbWeRsRroGqdW5hvC0tU64tXZdhJ+UYgqBYBAkGFVaY4kUbgXCZEGS&#10;z0/j81WDmBwQiCTus6QKLbW2Sr4YCAN8DZwdCNlo/iJH1VOr//q2aLyyyM0YLQlFdaoRCNWkoTE/&#10;qLLLiiZUjlZ/5wkBUmpRRdkKB0JBU+U13tkrstfutkLHeGem/DRaNQ1BRVEx4qi4k9sRiOGt+dw6&#10;GDNyFJYTcAsXVqP/gEGo6N4No0aPQdWUKZi3eCHmL1mAqunTsWzlSixatgzL167G1j27sXXfHgPj&#10;wP590b9nDyS3boO4Zs3RiqpZ1/LziZ3/WjD8/fdXCxFhkdix9wDOEmRHzl3ESaq7qw8f4+KDB7jJ&#10;7937X/0SlT26I5TOIqN1GEqzMjF5wkSsXbcWY0aPQmXfSmzfs8dWF5QyvOApmzGrLCgSgBYEoClF&#10;7lP/SE35O3vjKvbw/5LYOhJt/QPRij/ELoFiyQUX3vE+U1RSZYIVISUbqgSLjfd5oSS7qdt6jpQV&#10;j3mhkJpkvFCW1/ZJUQpwHhXGc0idaVzvo5X2wk2h+6bc9BiDz3FZaQFa16eyGk9Jj/brXNrqsc+D&#10;59E+U4Ta8niB8TFfQ0uDPtTY4OtXBN4LC9Uaqq/a9aePcfOZlit8zu0z3HjyEC9ePcGHJ7fx+sY5&#10;PL54DFcO7aBVXodj6xfh8Iq52LtYWeRJtph8zbQR2D53EnZUTzMY7qA93i27TCDuJDRreIwWkFo5&#10;qjeWDVc2uSdh2N2BUNG/AnN6lmImbfLE0kyMyUuxRaOGpiZSGXZAXy0URZvcK07tu8LRNTKUNlnd&#10;aZQs0ZS7Fh+tr9lfU4e8Leipkl9KUQXXBKFuK8kii+wtuM4KJggJ0UzNSuHzMghGKcQ0hpq8ZlpG&#10;uSGh6DraWNMGqckmwUhtRJsc4Gf3U2i3k2gBkwIaEH6y0rTIAqMSLnxePC2oNXatH2AzUyLq1LMl&#10;QVt9oR6GDT52tw7h/iaEoQAo1Sg4aq1gb8mNQhZT4VWPih+V5HhCEPzcMv9cxtanbj2CsA3aRYRj&#10;YGVPzJw6BZEtW6FTcQnOnD+PGto5rd0xYfIUfiH7YsKkiZi1aD7GTZvM7TzMX7YIm3dtx5qa9diw&#10;YyuqZs/A5u1bMJOPlxfkUhFGWBYznD80Dso/fv2fA8d/nfgE+DZhbbFy5TrsOXICe4+ftimKl+8/&#10;xEnCSmsoq0KlsrwL2vBHI40qunN2NsaNGYdly1dg9MiR6Nm3F7bu3Y3dVHinr1wx5XeWIDyvGSy0&#10;wuc9Vtk10fWMJTJOX7mKc9evUsHvQkxoGCLpZjQdz40ZWtbWwdALHKcM3W1LTui2B4wuBDoBiltl&#10;jbWSnGWQVSajheB/gHe5T819fq7zfvelZXOV1NDrCZKW8BCMGSqV8WaTX2rusOd6Xuh4ldkI2LpO&#10;Xocy0Sq58U4B1JiiFK2g9zF54jm/zqfjHJQJRgGZ7+Epj9U4oeD7VGOaBKVZfVr+p7L9VJAaK739&#10;/ClevH6K91SGb26dw/OrJ3Hj+G6cJQyVUT60fBZ2L5xEGE6kIhyLTTNGYcd8wnHJTGwnDLdzu2PZ&#10;bMKQCnH5bGyZNxHrq4Zh1ei+VIa9sHQ47bJmoKjoWjDs28XBsKIQkzplYUxuCsZkaxZKIgZ2+AyG&#10;7aNsbrLmJZdHEIjhyiK3MgWosUGB0M000aJPUnlBtuCT9ms+srPKro2XutdkUNXJIkv5ZQSpvKYZ&#10;sgnNLEIxU/tsRkojF7wtFaltmrpc83mayqcmD6pVFPBUeygQpjaiKmysfb4GSrPVPEYwjPPh1r8R&#10;2vkEIIyQEwBVXuNdBKq5ZZaVUXbKUCvkqYON934Qt0G0vl4oNuQ+LxwFv89vC4qCj+YuKwRFgejz&#10;6W1eEAXV90HHrCz0pZJbMG8ORgwegEj+0PTp1xebd+zA+SvXcfLCZew8cJCqcDHGE3TDJ4zBrOp5&#10;BsYl61Zi5ca1hOIOTJ0zHdNnVGHVsmr07VqGwuRkJIa1RtMGvr+vCnldH2//F49Av0DMnbMQ2w8c&#10;xu6jx7Fu526cIsjU7PXGixeW6OxRXIooOog0/u3Lc3IxbrRguBJDBg3CoKGDsGXfLuw6cggnL102&#10;6JkyJPCkAM0ye1WhgdCpw7PWDOIytu/YiZiWoQjz8UMzuhI/wdAangoyKp2RohP4BBJBhfu9FtoL&#10;HVcqQ+iYInPHaVzOZnS8oQ197TLPyjJrrNB6BfI41SNaAoUWWNAyO05IuXAAs312Pq/CI8B4/zmh&#10;a/DkNeg17ThligU3qVOGxiSV8HBJGFp026ruUbbdWXbNTdZYosYtH1AdKousjLht375yCZPXPAe3&#10;alarc0lFvv3wGl89u403N8/auOG1I9txYc96nCIMDyydgZ3zaItpk7fPmWhjhTvmV2F79VRs88TW&#10;RVOwe9ksS6LUzCUMpw7HqnH9sHykrHIfLBlaacXXKsJe0K8r5nQvwtSybEzunI1JJdk2R3lIihaZ&#10;V1/DduhJVdgzNtK17mKUhTVHp1YhKFVJDUFYZFPuVFxNe6wWXQSeZpnkmD1265xY6y5PEkVqL0Pj&#10;hXxMM08EOsEwM1jLhLrkibramI3WcV4gcpvWkPt5bqtB1HN5nBo7yFKnKRnjgaHKdNQX0cYXCdCk&#10;gCDEN1Cfw0a2eHxrws/bskvdrZ06VLt/JVFqWyJFIGxm9+t4QOfg93l4FaIXggrd9o7LeUGoRIkr&#10;xP4MhnxMmWZBqhnfS1iLFigvKUXV+NFIT4xDRdcutszntj37sevQUevWfOryFSyjdRs1aTyqZkzH&#10;pJnTqRKrMG3OLGzatoUqchnmEIjdSwqQHRuD+BYtEcL360/4/17m+P8gGNaj4l9Nhb3z4BHsO3ES&#10;Ry9eNFd27fEjPCaT3nz/PcpzcxEtV9KqBSry8jFx3ESsWr0Ww4YOMRhu3rsLe44edTaZoDt33cFQ&#10;Wzcb5Y4rwub9i4Lh9Vs4c/U6H7+GmpotCOcPfbivP5rVaYBA/ggThs6OqjxGY36ap6ukhirBDT4e&#10;4FgCQwC0+zyGcFESQ3L2MWFiq+MRhDYeyHNojM4SFDzWCpgJFy3+cv/lK5vSJ1hpDM9rtzWuJ2jZ&#10;dD+r71PwfAxBTckYlfl4t7rWh4q3guAb3LOstzrk8nkEmHs+zyXY6TECTsfc5/37tMcaI5Q9vv/6&#10;pdnlBxofZGjZA03JU19DG1t8+4IwfIWvX9whDM/g0fmDuHpoCy7uWYfTW5Zh/5Lp2L2AEJw7wcGQ&#10;sNvK7VZa5W0LJhOKU7CV2x2eWSmbeNz6aSOxckwfU4bLR6rMpi+tck9a5K6u6JoWeWpZDqoIw/Ed&#10;M2iTk2mTE9AvPh6V8YSh9TOMtBAMpQo7tWpGGGpdEy0FKthREVrpjEpsaIVtoXhPoTWBZmOGhF++&#10;zUAhxHjf+hkKdrLM/KBk0MqpeatssVsUSvsJPx3L5yrcsbytJIxZbWehrVaxEW20B4ZSjXYeQkZ1&#10;i0n+gUiQMvRtiLaEXwQhJ0UoEIYThK59F20yt4JhE4bGEVvyQ6v7Ap4XdrLELlzpjR6TcvQmJ1Sf&#10;qH1Sht4Ei1cZ/vRLKuv8uX1uzr/bxNGj0L1LMaLbRGDDxhqqw11YsHwVNu7egz3Hj1OdHLa5x2tr&#10;ajB3yRKMmTwRMwjDRcuWYuWqFRg7ahhSYyIRx79RaAM/BNeuz+v412fE/FeOunXqEoZrbfH8TXv2&#10;2kyU0zdv4PqTx7ij4auXL1GSmYlYDc2EhqIbYTh10hSs4N998ID+GDp8KLbt22cwPUvAKYt87hoh&#10;SPCdvXbDWvvLHp8nALVfY4nanrp8FWepPrds3oKwRo3RyscXzRsEoGFdP9SSUrLyEoYUk9pte2sI&#10;Ba6Hr14bVKwZqmVvNWboxuM+Znqp3Jxq/I73VaZDNWcJDKoxwkuK0JowEI7KPLvpdUqK6HzuOHWT&#10;scSLagAFPG4FMqk0F7weXovmMqvc55HKfHSclB+vy5SfzqGw/QxNseO1C34Cm5I3rmsNw+7zPO8U&#10;mm/tlKx1tFFyiNcloN8nDF9/eI6vX97Fq+un8ZgwvHV8By7uk01ehAPLpmFPNdXgHMFwAlXhJGyd&#10;zdvzCMLZhCJv1yi7vLAKO6gSBcMN0wlD2WRa5OUj+mIJY9EQ1Rl2x/x+mo5XiKmdc1HViTAsdMsA&#10;DEtLRD/a5N6EoVp49YxxXWvUreYjDEOVLW6KLCozrWGcTbub04hWuXFL5PC2Fm6SZfYmTgREZZMz&#10;qNgMcp6sslReJiGQqTFDPk91hlKC1tWGsBQEc0Kae7LQus/gbU3fy27mOt3ofkZwIFIDfXlb6pHn&#10;0bhjQEOk0SJpHnN8PX+0rxuAmNo+aEPoqY9hm4+9DNXyn/CrrWJkN34oG92CsBQMBT8pPq8CbETg&#10;CYCCXkMP/LRfQNQxelxgFAi9UHQ29cc22VuDqP11+Tralx6fiMnjRiEtIRFbarbiyfOX2HfkOLYe&#10;2I/9p07S6h3CUarEtVu2YPPu3VSEW62jyvzq+ejTuxs65+eie2E+ctvFoiUteHDd+j87Xvl/WvTq&#10;1RvVK1dg6ISJmLtiBWavWI0Ne/dh08GDOHT6LIpT0xGnzx7tbEV+gcFwFY/p16snRo0eacMUuw4J&#10;hoSfYEfw6bbd9yhEAfAc4ShInrl8zVnqa9ewaf1GRDSmMuQPc0v+MPvxc1ZLZS3WtYXwUUH1Hf6j&#10;FXel4AggV/Pn1JtrceVpl0Wb6ur/lGBxtw2ElvSg0vSoR4HOW+9ndpr7VOysx7xdrRWWfWYIhAZQ&#10;D9hMFTKkGq3rjAd+v6cSBTdCU/sEdr2+YPZ5Vvmxaij5uM0/9oDQCz+rM+Tx2q8s8q0Xz3D92VNc&#10;e/IIz149wbev7hOGp/Do7H7cOrYd57Yvx4n1CwnDGdiziOAjCDUVb/u8idgyaxy2zmRMGYWt08di&#10;M2OLB5AbZozG2slDTBkqgbJ0mOYmV1qjBiVPpAzVqGEKYTixJBNj81NNGdqYYWIi+ibEuRZeMW1c&#10;D8OIVrTJLVDashntcWMUhCgx0siNEdLC5jRSdxqCi7ezGgaaOhQIZZUFRS0EJUhq7E8gFPCcLSZU&#10;G4dwq/sNbX+22nwJdAbDEIuspgRqCKOZtnw8hOdrpnDnUpMHdb5ROzBlpdMJ1RS/hkhu4I8EglAw&#10;lF22pUJrB9j85HBTivXc+skEZcgXmqJH60xVKBjKOrsxw082Wfc/hgeGUoReYCrp4h03tAYO3AqG&#10;n385Bb7P1VodWlndr1e7Dnp26YoNa9dh+tQZmDhhMs7THh86eRyHz5zB/uOncPvJE1x/cB+bdu3C&#10;vsOHrNfe4CEDkNw+Blnt49ApPR0dmrewDHkgz/f56/yfGPqxqejWHVPmzsbE2bMwk4p6GX9M1u3e&#10;i4MXLpntze+QhFjCKqVZCHoWFROGU7Fu7Qb0ruiGCeMnYA9huO/YCQc9DwgvXCMEr8gKO5UoEJ6h&#10;jRYU9fhx2nHBcPmy5QjjD30bKs+m9RtYsX0tzTH2wkXjfrLINt2Onv3191R63xNyBJ2NIxJoH62y&#10;B4ym7AgzlcVYtpnHWRJEY3q87c3mSj1qDrDVE/J5Zo31fM/tj/V9Fg6mT6nsrCyHoDPLy5DVvWu2&#10;V/ddOY9ZaR1jcHT7nBJ8Y2rRq/LMunsg6c4rW+/gd+PpU5y7fRsnrl7DsStXcOwqg3+00zdu4NHT&#10;h/jw/A5eXDuOh2f24ubhzThXsxTHVy/AgSWEIVXfdqk/xubpo7BlBuE3dTS2TB6OzVNGMEaihtsa&#10;PrZx6gisGdefMKwkCLuhelCFFV4vHOgKrhWzu3dEVWkWJpXkYEyeVGEChqQmY0BiEvrExxoMu7dr&#10;g4roCHSNCkNZ65ZUhbTIzRujkFBSB2uNB0oZanW7vCbKMDejCtR9QZJwI+ByqAoVWhpU65lI0Ukh&#10;aqxPWeQsnaMJn2eqrxlymrnCbDWCVagkx6DH18xqEoSc5jyGylRwzAkhAHkdelyLSH2034y0gECk&#10;+AagQ12pQ279ghBtMPQ1ZRhB+IXxl7qV4MeQVW7OfXaft5vxtkpwpBC9yRSFxhI1c8VbpK19n1to&#10;KUVXXqMSHDdFr84X/GIqePvnvrTe8KWia9c2+uMbL6ynAAD/9ElEQVT98vIuWLdhE3ZQyew9dhx7&#10;aZdlxbbvP4RZCxdhwODB6NOnEp1yc9CigY81X4jgew6uXY+v//+HoWLy5Crs499tRc1GVK9dg9PX&#10;b+Dg+Qs4f+8+rt69h5zYOHTg50XT8XoUFWHG1GnYuGEj+vboZTDce+gQ//YnCbvrZodNERJ6blzQ&#10;A0PuUx2ig+J1KsMrOMsfskX8H7XwC0AEP4uNatfl56E+ahmsBDqNDwp6hJjg8eDNK9fK6oXaa2l8&#10;zdUI2iwUqTJBlArMgcaj1AQYhmz2fSqs+4SRLK09VwCzsTluX760aXBScAKh4GqW20DpxigdbGWj&#10;CTCe34Wzwqb4TFFyn3W9UfBaaMHNGvMa1KdQKtRBVc/znofH8Vo1ZvlI18P3dvPpY1x5+BCXGVcf&#10;PzZFeOPlM9x+TYVMUD57/RxvX9zD06tH8eD0Ltw4sBHnNizFsRXzsb96GnbPGYedKraeNtpmoGwh&#10;8GomD0NN1TBsnDQEGwi/DeMGWn3hhgmDsXp0P9pkKsORvbFwQFdPuKl46mc4S2OGpTmY1DEbI7NT&#10;MJQWeVBKMvonJVq3mh6xkaiIiUSXtq3RqQ1hSIVorbpaEIg2VujGBKX6VGuYq4yy2nUFOSAKgE45&#10;BvI2t42kDAMNhmrQIDUnaMk2ZzcPIdRcZllK0NSjVCX3ZxF2gl9eqB4TFHU8YcgQGLMtaJcbS3UG&#10;m6KUykxVbaIvLXK9BkjwlNhE1fEhEH0QRQhGEHotCcdW9fy49XElNlSDSp5oGYAQKjaV2Ci7rMSK&#10;F3qN+aEO5n7dNrVIAOkxr3r02mRvaY1AqCSKtj/3ZfXGHwJXcUEJtmzZjg3bt2LxmjVYvXUbth88&#10;hN2Hj2LHnr0YPWIkCjokIr5FKzStVx9BBKE/35u64fzc+f5PCa2hrO3s2XNw4OQpbNi5E/NXrcTh&#10;cxewiyr7wIWLhNYFFPKz3oGf0RSNGRKG06ZVYS3/zr3Ku2Ls2NHYffAAYXjCxgEFQdUQ2tIBV91q&#10;ex9tsraMs7LJVJ1nL1/GnOnT0crPD6G+vmjWwA++X/hqzNDZxnuvXuHWs2e49ughLqr3F0NrjN58&#10;/BQ3nwkYz3GDt6/r/vMXhAQhR3WmuM37lx88xAXNA1Ql+O17uEDLcIVgufH0mdXw6fw2tU8KTgkO&#10;WlTZWkt6cCsbrP6JApXNOya4vDNNvKrx5TdUoIyX332g+lSpDkNKlAD3ZqNNhdo4JsNuU5EKngTl&#10;i4/hhew7PKOStBkyAib36bYyyMo23+UPwhWC8eaTh3j18gGe3TiF+yd34NrutTi1vhpHl8/FXnWo&#10;ofXdNoUqkPZ3MwG4icDbNHEQwefmIa8dWYm1Y/ox+mPt2H5YxfvLh/XEiuG9UN2fIOxXZuuhzFMv&#10;w4qOmFaWh8kl2ZjQMQsjMpMwMKk9BqWmYIBaeMVFo4KqsGt0G3SOCEdJq1aejtYtUUQbpjnJBQRW&#10;DgFnayEThtmytkG83dAlT8wiC5YEYU5jhcskK4Ei8Al2liCR8hMQQwg8wk/qMJNWOVtNYltRbbZo&#10;bjDMD22OPNp0A2OrEAvbR7Wa37K5GzPUa2hcktemRIv6IWq+sgq0tYRoDOGnsUNBsTXVoexxKG+r&#10;7lAA1P0wHhPGrRIrzagAlVARFA2E3Kozttc6a5/ssTehonFEwVDK0AtDhSVMCMM/VanVI3iVgCku&#10;7IhLN67i8KlT/GIe45fuKi7duokjVDwa20qPikJ6ZBRC+KUzJcr4P1IVfvaD412XZsH8auufqi7g&#10;h86csezv2Rt3bBbKrUf3kdkmFIn80c6IaI1uJSWYOrUKq1evRvfOZRg/YRy27t5lMDxNyBkMqQi1&#10;sJRCMLQSmxu33H0+dobQPHr2HM5dvoThVO6CYbi/H5r7BDgY3n/5wmrpbj59glu0isrqyDbKQnq7&#10;Qz80S6nxNGVw3+MR7bRWwBcIZVnVmPXOC8KU27svpQRfESRShm/xQEkJQYZgc1PkXH2fd0zP1BuB&#10;p/1uvPHDR4jZfilFjy1//vU7bt8SdO8NhGr8YEkZnZuh8UAHWMKM1yX4SpFq3NIgyOc+J/xlv58x&#10;nn5Jdfqewfen2TRWjkNYS7Uqm3yHyvi6mja8eYnX757j6Y3zuHN4Oy5vX0UYLsBB9S+UPZ5GKywA&#10;jicACbx1BOB6Qm/NiN5YMbgCK4Z0x3LGMoZAuHJYbyzp3wVLB3XFEi0I1Yf2uFcpZncrNFU4pTNV&#10;YamDocpqBiTFoV9SAvomdECPuLboEhNBVaj1TjTzhBCUItQMFMIqP7ixRR6hp/pBb8LEoEgY6bab&#10;oeKZgSLYGfCau2hKGApYPNbGCXWs5jq3CCH8BLrmKJQlVwftCLUH4+uHcV9YC9tf3LoVipTV5n0D&#10;Ip+TaTB0FtmrDpM0T5kg1DKiGjOMU/F1XV9r+KrV8UJrEYa1tHZyPVs/WeOFoUquEIYtaWkEwRBa&#10;Zc1a0XS9Jp6tVwlqKxgKfpZQ4ZfRO/tEmWQrr/FA8COcPvvCfh4/OsYTvvV8EOLfyG5X0g4fPXkS&#10;B44fxf5jRzBv4UJMnTIZY0cMQe/OJejAH6yIwIZoVLeeJW78qBDVLuzz8/1Hxx+zMuBfOiZPnoq7&#10;T19g6br12Lr/AA6ePoOz127j6MVLOENlmBFBGDaka2kVhu4eGK5Zsxpdi0sxY8Z0bNm9G3uO6gdI&#10;dpjQu0zgyQ4znGW+gdO0xupqc5rW+Pj5izh06gzO8PwTxoxBSP36iOJnMqSBP/zr+KOWG79zsHG3&#10;pcIIJVNPsp5u/E7zlb0NXmVBVaJyh6AR9B7KggpyBjMGldlT2VaeU01bdVtjeS6TS8Da2J5TYUqW&#10;uPO711YB9DOGywwTWroOO4fLGLtki8DFc7x558D3SsqWUBaYX77CDSrZK4+f4CLV6tUnT+xan0oF&#10;fqlyHr2me13bUqG+8Jz3Y/JGoeEAg7l+AHgdr57hyY3LuHd4jy0DcGb9PBxWV2s1ZZg2EpsnDsbG&#10;sf2xnhZ4rVr8D+2OpQPKsWxQF4KvMxb164SFfUuxjHBc3L+cSlD3i7m/HAv6lNk44fQueZjRJRdT&#10;yrIxkTAcV5DhYJjSHn0StFRoe3Rv3xZdYwjCNq0MhmWeecmFashA+H0e+Z6ZJ9aiixDKMQDqvgqt&#10;NbZIhSf7y8fcWGATZ5X5AbHxQD2PqrCAqq+QSlCAK6Ql7kgAlkZGMNRMtoVFaZtway6rDtsq/i7l&#10;Np8KMbeFrLOAq9doynM2djaZv8o2bS+gIeJ9g5w6JAyjCLtIKUCCT11sWhkQ3WLyrTx1iC25z6sK&#10;ZZU1ftiU9wVAZ5k/bQVEwVHjhQKRF4Syxx+XA/gDEPyXQnCsT3Xq58kM9yYQd+7fg8Mnj2FB9Xws&#10;mDMTq5dUY9zQgcjnD1lcy1Zo5d8QTamGVeDrw2uvy+f/3Ln/S8Znf2P9zevw/1bZux+Wrt6AOUuW&#10;YeKsWaheuRZrtuzGys3bsWbjRuRHt0UHfkbSW4ajOwE4deoUrFixHJ2pxufMm4vt+/Zj+/6DOKsx&#10;w6tKkNzCWYJRAFTtoRInag926uIVnKI9Pnr6LPYeOY4T589jWtUkwrAeIvkj1bhuA/jXVmmNgUD2&#10;VB1lPONqHjBZ9pggcnCkCuNx3mMtUaGtxvAMVIKHy+gKUK78xdUTerO33oWYtHUwdIBUGIi05fl1&#10;bjc+qRIfKs3XVGlUsHep1iyBItVG6N2mGr3z4jW3r3FLEOT+G1Ry1zUOyLhNhXuX13BPKpWW967q&#10;ChmP3r6y67JSGmWUZdvtmhS8ZgLT3ote57mGCJ7g9tOHePzgNu4eO4QLG5bj7Jr5OLZslsFw2xRa&#10;43GE4MheWEflt350H1OES/p1Nhgu6FmIRQTh/N5FmNe7I+b2KsBcbmf3zMf8yk6YTxjOpCpUbeF0&#10;wnBSp0yMzkvCiOxEDM1IQP/kOFTGK9qjR/todG0XjvIodaoJRSdCqjOjmDAsbtYcxVR3XmWY10gJ&#10;FVpWQUgJE6oztfLq2LKlJVg0Z1lbLRBlylHjiYRgPi1xR6oZhdp/dW4Txgi36X7qpK2V9nRf8CuN&#10;aIGyyFDeD0VZ2zB0iqRl5z7tLwhvjlwBkVHA5+S1bGGJFHW80RIDWl5U9YbtfTwLzBOC0VSAkbLE&#10;BF6YRx1qNoq2YfzACoaWRKGyshkpCsJFFtkLw/8fe/8dXNeSXXmDJEF477333hOWAAHQACBA770n&#10;CIIEDei999577715j+Tzr0oqlZPUX6vVvqXu6W59ajvz/TEzETMTsWatzHsIkPWqVCWVqkolBWLH&#10;8efkvTj5u2vn3pkps4M79LYXCoZ9FaEmNFf3MGcmvA8q7q9guo+n20D4+vlgMyvqwWNHsXnLRgPD&#10;jjkzMHlUM8qyM5GdmID4gBC6yxpV2Uay+6b1/N7bB9+xYOiGGdPn4PDZC+jZuhUbd+9Cz5YdOHT6&#10;Ek5fv4N9Rw6jJjUZpXw/S2Pi0Vo/BJ1Uhpu2bELT4Fp0rezCsfNnceTseQPC2w+pAGm3Hj4h+B5T&#10;CT4xOYzX7t6n3cONO/dxlarwzJXLuHH/HhbNm4soL0+6yb4Ipcr35PvVzyQ/EwIGhDQLQbqpMrqh&#10;3/vpD2HmG/4pXdM//iE0UZRpm5OCo+tpXF2qLqu8BDVFfpWbaNXXe8VloMtnGKUn97bXTK4j98sE&#10;JAUtXhNaUnsmAEMYfvL9bw3UXnPfK0LqpQHet3hOe/Y1lzIC8yVhKIUoF/4t1aNcdd3jE95D1791&#10;bb/S+Z9/iSeffUYVKXuHF19/ZZoIBGCd84b3EhDfEphvfkIF+aNv8ebRPTw4vA83tq/BFU0LqlSa&#10;JVMIwDHYNbUFu6ePpHvchs0TmrC+rQ5rR9Ha69DTWsN1wrCtBsubK7G8tQorRtVgWVstlrXwn9tS&#10;TUVYhSXDqzB/SAlmVObSCjG1LBcTiqkK87MNDEdqilAFUFITMCIhAcNiCcTISDQRhPVhhA7B1hAZ&#10;RZdZUKSqozqsIhQVKJEyrKHSq6OStLPk0YUOpisbQmBRHcptVvc9udw6ZwhhOzQpwYJPneUTowlA&#10;TTRFI/w0mOywlFgMT4kmnAnDJEEyiudGUh2yLIRhjXrF8JohVJJqczR9oAMDUcRffI1wk+vpjWy5&#10;ybQMKsF0BVHoJqvdUMnX8QSfUmyUg6iUGycZW6rQMSVkK3XGcY8NDE1UWRDsTa9xXGSByGkv/KDC&#10;/g1mXeVegA3gMwIIc2d72YqV2Ll3L1atXoXZ06egfXgDRtRXIZffYVpMJGL9AxHiRhXC61QO57q/&#10;yU3/B28/53PNX9iBm3Rld508gU0H9mHvidM4ev4qbj17hfN0f2vT0pDv74+iyBiMoBpc1LkIG/lD&#10;01jHOrNqOUF4xirDJ89w5wFV4L3HtIe4eofwIwivPyAIb9/D5Ru3cY2q8PzVqzh96RKu3bmDmVOm&#10;INrbGyl8H0PdlQTvITfZBipMRFem/sYGeK51Ddv/Jz/C9zVKtUanVp9gA0OCjDBUIMIc/1Ndp/MF&#10;Tw2mQEUplemYnvNT7qNpRGm5w1KCtvcIgSOjGjPgkSo0qlHRYbmpVJp/xP1Sd64Ir9opX6m9U0Yw&#10;SimqrVLK8b0pyMN9Bqh8zisqVrnQD99qdIzPCcIv8PQLApHK7xlBqOUjwvHh27d49O4zPKGb/fTN&#10;WwPLR19/zmd8ic8/f4MnVIc3D+zAZU0g37MQJ7umYd/sduwlCHdOJwipBjcShhvGNhCCtVjTMhgr&#10;Cbo1IwdjDeG3iipw2YhKdI+sRldrNZa2VNGqsXh4BTqGV2NuXQlmCoYVBZhenofJJbkYX0AY5maa&#10;hOtRhGF7ejKaqTZGxFIhRlAdEoRDBDLCbhgVnNxnqcQ6KUOBjopM6TA1EaGo13iGcpulHsOiCUZC&#10;S4GXCI13SFWoYcA0HFisnUJgqFJ3EvlCptEtJ/iGptJFlxGEJr2H+4enxWJEuoDJshijSuVyCNVi&#10;I8FdnxiLSqXaELhSn3KVi/z8kOvlhTyfANNPWW6yLG2gRrIRCAcShAPNPMoWih7G5DZragCl3Kjd&#10;0PZf7k2nUYTZGfZLQRONWGOnC7CjYwuEv8ycKN9tvTCUqizOL8GoMeMwbsIk7D9yBBeuXsGmjRux&#10;ZuUKrFmxDBtWLkdTZTmqcrOQQBiGuXkQhnKxf3UY/77ZqFHjceHOXRy+cAF7T57Cmes3cfDMRdzV&#10;KNXPnqGQP57F/DEviopF8+DB6KRru2bNairDwVixaoVJazpOZXidLvCNu49w/Q4BSAV45fYdXCHw&#10;btynGrx9F5d530u0C1dv4OT5C7hy4yYmjx2HSE09wR/mYCl7eiX9PiEcTDc5AsPk87ncRKk448I6&#10;7ut7BUiFJwgat9kFQ0VuCU4FPWygoxeCdpvGY1oKcFJnJsgiJffVVwSbnk8YGkXmijpzXSpRZTI9&#10;ROTCSsWybF//yJbPmsqo3iM2X9LkGBJ8mtDJgNAFRCnJZ3yW7PnXX5tgj0wqUyk0L775mmD8Akqt&#10;efrll4SmRrDhNuH45HMuue8pr331zZd4/eYV7l68gItb1+L8msU4u2ImDs9tx37CcN/M0aZNcN3E&#10;4Vg9tg7dVIGrm2vQ1VCOZY0VZvJ44xK31FAFVqBzRDm62quxpKWSIKzEUp67gMpwNl3k2YMKMKei&#10;CNNL8zEhP5PKMBXtaYkYTbiMyUhBW3IyRiYkoYVAHB5FSKntjoqsKTbC9EoZSjXSGEUlqLy/0CAq&#10;s1BXoIWg0tiG3K7WfMo8r15BEbqxGgZMIJQZd1jzqVDtDU0hDJXTaFQgYUsYNqcnoDUzkUqVZaC1&#10;ZiVSGaq9MNKoRQPONMI0Oc60K9axLNVhIagjcMuDNRisF91kDeDghxxfuslePkj39DFzoyQQGnED&#10;CEBa/ADCkK6zbTdUH2an77JtN7Td9bS0IJQLrZFunGiyXGRBUQB0VKFc1N4pRL+7sv4ypvk8OjpX&#10;UG3cRmc3XbfTJ3Ho4CGspzpcvnAOZo0ZhWFKuOZ3romHlC4UxGucboG/C0D87QRXBqBl5BjT/fVT&#10;1r0nb+iZffEVRdlP8S/+8i/x4tUrZPFHs4geSqmiybX0nubPw9rlXWisrMTKFYTh6TOE4QVcpSt8&#10;icrvMu3qTS6pBC/euo3Lt2l0jS9dsyC8cOUarzmLy9euYtzINkT7eCORyjN0oBeC3KnwNT2nUWUa&#10;0krKjEvbO4Pr2haYXKDSftP2Rwipzc+kxRA+Nmn7BybybLbVHsfrjQtuIErTNbqf3FDez0arHbha&#10;F9lEhHmN42ILwooE2zxEApcw/YZuuyZ8twEXq2rlshs4KwJNKJsADK9z2ioFR5VfAzKYCLdgzO3X&#10;BOHzr1wQVA8CpdEY4GlIL6s4n3CfjgmIjwjER18qXegdXr1+idvnzuLYhh4cW7UER5dMw+E5o3FA&#10;6nDCMGya0IBV42qxchTd4dZB6Bpahq5hg9DJZWdLBRaPLEdHazkWjyhGx4hSwrESnU1UiUNrMb+p&#10;AnMGl2LmoELTDW9GaQkm51EdZmVgTGoyxqQkYkwa1WEyARRPIMXzZeELM4IqbFgywRUbiWGE2vCY&#10;CDOIw5BoAig6DEOo9BqpGhtj6O7Svda6IFgfr6lEuc79Q6K5dEFRKTuCYROV4bDkGALO2giaYNhK&#10;hSoQtuekoD2X7nt2yntgmoi3+k1z2eial0VlMC44QVwZFkwYeqM4SAPE+iOXQEz39DJjHCbRbYkb&#10;4GZGIU7gixpPMKrPsoWhdZXttu2mZwdxcDPTBNh2RI2DqIDKAANCmW2n629AaGFogfjdFfVXs4GE&#10;96qeHhw9fgRdy5Zh+/ZdWDx/PmpLi1Cbn4ey5BQUREYjJzgCGUERSPINoorVVKbfDcO/nWL925tg&#10;+JsH4gDUNQ43o8hoIigFXf/yf/53/Of//T/xX/7X/8RNKro8vqP5hGFZUhKGV1RgwdSp6F68CK1D&#10;hmDtmjU4fOw4jp05h5sPH5so8cWbt6j6buHSjRs4p+g+FeBF5S1evo6zly4bO8Hzr16/gVEjmhHt&#10;64NEPwvDYPdA9LOAIzSkvggyo8KM2QCGIrFKn1FeoXFNadbV/Ax3lYv42ecmcvuILqfWn5LuLwiY&#10;TwkTBSgs6AgqGcGldkWpRasmbV6giUDTBDAB0rQtSlkqYMNtkxPIdZVREFN5nfmcv/xDni9wEsQm&#10;mZrrxlxq1nQHFIhpNiFcqpOfS22PXwt4X/NzfW1d72+1LqVK5fglVSRV4v3P3uLBO7rN/GxShw+/&#10;oIv9xWdUiZ/jDV3sB/xVOnvoIA70LMeO+dOwWTPejR2G1XSJu6n+upursKS2BB01pVhcW46ZpTmY&#10;W1OIxUNdACQYl1AdLm+nWmwejEWNVZintJqmSsyuoiosycO0AlkBJmbnEIJJGE0Yjk5Nwtj0VC7T&#10;zJShLXFUh3JlU+lSUJ2NjI9FG13TZkJsGJWdRrRpJOiGxhBodKGHJyRwPRbD4uNNkKQuim42AdjI&#10;F3BofBxVJkGYEIcRyXKD49GSwSWtJSORS5pGzMlKIQCTzJws7XlpaKNyHZlFOOZSwXK7JSuZrjVh&#10;SJgqwqxn1LMMcskr6LKXBNo5VGQ5Pr7IEhC9/JA0UBC0fZMFwoSBVhHaYIoCKG50lbmtHikEpumh&#10;QvUYyZfaBlQGcFvjINqJpRwYKsdPQFR73YcjXWv9l4OBhWjffTYiHEnlN2rUWMyZvRAHDx3Hhg3r&#10;MWPKBIwbMRTNVRUYU1eH+pw8QjEeyYShyiZ12HufX5/9bcD2m4ahB/9XTcObTerbn/zbf41/83/+&#10;V/zF//rv+A9//Vf4j//tr3CLqi4jIsIMbqFRwYdWDMKcyZMxf/pUDKNKXLFsOXbt2YdDx07SJb6H&#10;s1R+565eowK8inNXruLM1Ss4c+UKQXjFQPDMpUs4Sbf62PFTuMzzWhoaEevPdy0gAKFumgQsAP0s&#10;+GxU2BiBIdUmJaU2NwUaXtAEOZMMKRh++Q0eE36Cw3OqJ0VyX3xDlSXXk+u2u5w1J+FaqlDQMsP1&#10;E4xGBRJQJoWG+9VP+BPCSIOqmkgxrxN4Fc2VGy9wyX19qjLwHO1TTxYzkIRMKpXP0wT0doAHApOf&#10;w6hT85kUobbRbi0/03BjSp/RZzfuuMorF92676/4jOdqSzTGz8nnvqCp257c5cdf8/vgOZ9+yx8J&#10;gvLuvXs4d/IkDm/fig2di9EzeyZWTpqIFePHo2tkOxYNG4n5w1oxbXAjptc3Yk5jPWYPqcWC4fVY&#10;PmYYeiaO4LIeywjQpYThkiGDsLSuHAvpKk8vzMSUohxMoo0naCZkp2JsRjImZGZgXEY6oZiGUSma&#10;MjQWranxGEVQticl0OIwMiUeIzPi0ZySQNeZcKO1JNKtTUqmalTf5kRCkqBiZVZbotJ1hhOQgqWm&#10;IB2RnEgXOJGAo1uuMRQJuLYca6NyCUGWZ1Q+gczlyEx7zpjCLDO380ieM0JpQCmxaCBwHfe72vRb&#10;DkZpkKLKvmZorywvL2TRVU735AtKNzLRnS6yG11iwjDRwyZbx/VXqo1VhIKh+imrZ4pgGNXfi8rQ&#10;5h/KpBSdBGy5yk7gpDd48uuq/H1B2h/LuqhYjpzCjl27sEvzIi9eiEmtzWgoLkZ1agbyw2KR7BOM&#10;cJer/JtWgb9tcz7vwAEDMWPOPDM/8l/8j7/Gn//f/iP+/D/9JX7y5/8CL969M8nV6fzRzOP7kifP&#10;pawMU0a3Y87UycZN7ly0CGvWrcPu/QdxiapQAzacvnCJdhEnzp7HqQsXcOYit89fMCYQas4UzVR4&#10;9tx5NNTUIJrvXUpQMMIIZv/+Puhn0kkEC0cRChQuMyPXuMYnfEOTsjKJ2LTP+pgGQOjdtu12updx&#10;s3UvXifX+DUVoxK7BRSnrdAOnaW2PUFTMCVsCcGnPCbYCHwvld5Ce85rXlK1OV0EjbvNcn1BpafZ&#10;7hzX2pn5ziZTU51KoXK/bWO07riWZoAKk09oe8W8V5M/prlcbalK3fMzKUvC9Z1gyfI95me499k7&#10;3P70U9x69Rr337wxwNQAFybd5/Ov8eKTN3j87BUePnqOe/ef4P7DZ7j74Imx27fv4MyJk9ixfj26&#10;Z0xDZ3szleJgLBtWheVNVJVNNVhWR5d6cBHmVxdgxqBcE1meVJiBacU5mExATsghCDNSCERauqYC&#10;SMNoqrWxGYRlGl1Xqro2QlB9mdvSCKvUVMIymQoy3qi/EYl0r5OT0ZKSRNeX8KPibEmla0vXuJnL&#10;1nRCz9UPuk0j5WhQ2fx0Ao/76BqPFfS4rX0WijxekGnsvTIkDIfTdVZajrEYTVcagUrTZ1mjZAca&#10;Nznb2wdZVIcZXv5IoZuc4E5V6O5JEHpZGCrhmqYeKYKghvKKJiDVRc8oQ5qWTrqNgilOe6FMMLTK&#10;0Np7GPb/sLL+6tYXhproaBC2bduHjZs2Yv7cGWhvHEJlWIWmkhKUxSYi0z/MtBtKvTopNj9vtr7f&#10;V+vPz56YmIxde/cb9vzzv/h3+Gf//t+abnSrt2xFz8ZNWLu2xySr59OTKOGPcgNhOHlUG6aMHY0G&#10;usydixaiu3sZ1vF7PkPld+wMAXjugmlHPHbqNE6ePcft82apdsIjJ07gyMkTOHDkKE6fPYsh1dUI&#10;U2oN3WT1Fw9Q0rVpIxRUqJhMWx8BoLxBweC9i+tyY61L60qD0XkOXGi2zVDuqQIvNviiD2oGQaBr&#10;+fjtOzx6+5bA+NwATakzrwk+m0YjF5Xb3PeS6y8UWJEReFKHMkWHjaLjPU2OooHZjwyczYT2BnAu&#10;kDlpPkqwVsDlxz/Atz+R/ZGNcOs8gdMAlNebsts2TPMjoDQels30oSbcTFPCj/RcuuwE6xfc/vQP&#10;WC5+d7LXaovkPd/yM39CYBqlTHvJMr/mD8qnBO4bPucdVfFnP/kJ3tLe8Lt8p3X+2Dx9/hLX+Ut2&#10;Ytd2bFw0H53jRmHxyKHoGE7lWE8Xu6GMNsiMeK0RbGaW52NGGV3n4lxMKcjBlNwsTMzJND1VNHve&#10;GCrFydmEZRbBRZXYRqiNykwnKLPQRiU5PI1AlHrkvrY0Krh0m8jdprY/uroj6Ba3mrZAAi6PECT8&#10;BDwDPW6PKaAiLczG2KJsowDNMbrK40vzMJr7pAwFxmZCtJVAHEbXvSk5zqTnKCgzmDCsCgu2/ZXD&#10;QszEUbk+mjHPD5k+AUj18ESShweSPL3tfMruNvnatBcSgoKeosjRA7zN0um7LJc5nCC0QRWbUuMA&#10;0emGJyjKNLjrrw+IjlmXOSujCGt6VmPhvBmYMrIVYxsbMK15BCpTMpHqG2ImvlJ7phNA+b1Xhx99&#10;v25UhXV1Q7B+8xZTd40Xx7qoft3zurpw+tJ5bKeqTg8NRU54BMr4g602w/EjRmBiawsaB1Vg8fy5&#10;6F6+nD86Wwg6TcJ1lC7zCTMh11GC7/jp02ZS/6MnTlkQHj+BQ0ePGWV4hoBsrK5BhA/fr8AAwnAg&#10;ghVAEdhM7h8rs2nTU+TX5caatjquO93hNASXjptr+CHMNVrXdWbfj8yHk+KyULERXeMyU3m9I0gE&#10;NKXSvBL4CJv3wOO6TEENHbcRZQsgo9hcwDPLH6t98UdUnbYnjF1aN1fg+uyPBE6pTarHP7BJ1p9z&#10;+TkB9k77CNp3hK4GatBSylRLdU105ks2XROpZD+hGpX7/onux2e9Iyjfclv3f2fSgAhDA3Yq1q+p&#10;eAn+V1/xWsGc93rJfc+/+AJPP5d9jodUkLdevcK1169xhz8QD+liP3z3ORXmG9x+/QluPHmK8xfO&#10;49ihfdiwrAOLx7VhdmMNplWUYXqpkrFLMa+6GAtqykwb5ILKUswuKcKM0kKqxmwTdR5PCE7NpXrM&#10;zsCE3EwCMo2mZQ5d22yquky00tppo7M0WCxVnKLCdGtHq/0vx7q9Zn5ml8s7tiiLAMzBOMJuQkme&#10;Ma2P4bExVKsTCOYJxXkYW2xh2E4XuplAHU6wCobDUm2+ogaU0FSmVUqzIQjV4yXf28tOLE8gWmXI&#10;X2y6kQlcWiD6GjdZrrHpm+wCoNRhjJs3Iaj+y3a8Q+MiSx1yqTQbwVAmGPaCUCrx7x5J/tAchehO&#10;peeFFlbcdT3LsHzBHEwcMQwjBpWhKC4BKf7BiOVn9GVZPx5c9h+TyxzkH4RpM2Zi674DmNnRifU7&#10;d+PK/fs4ceUKnr/7FDt3bEWqfyDK4hJRwR/s4eWE4fBhGDNsGJroJs+bSW+qswNbtu2gEjxHd/kw&#10;9h46goOHaUcO4+CxI2ZcySPHjhGCR3FUMDx4CIcOH8VJArO6tBRR9ERSg4MR7uGDUM9g9DPtbARV&#10;r0tpAxJyM62radv0jPIjzKwbKTAJmlYxal1qUEtr1sVUKo6uEaBMyoyA4zK1JRo1SLMjTrsUGJWV&#10;VX66nnB13du42jyu5GmTN0iAvaALLffZANXcz8lBtPe1cFUbJ4H0+TvaW4LKJlYLXhqt5s33Xe42&#10;oaah/w2EdX/uMz1dqGJfEGYa1eaB5mElxB4RaM8++4yu/hcGgJpVz+Y/qq3xKz6H4OPxR+/eUA2/&#10;wX260g8Iu/ua9Z8gvMN73OK6AHj9+QtcfPwU5x49xQX1pXzz1kSvlQD+gmB99OIlLl28jF1bt2Nt&#10;ZzcWjWknHKswp4aKcXA5uuorsbCqFPNryjGNbvTU0hzMKMnFnOICTCf8JuVlYVIxlSNBOU6J2wTa&#10;aI2J6My/TOCNkgKkyz2GCm8sXdwxtPGE3wTlN6qdUpAl7CbynhOLtC8P44vzMU7nUilOJABnlBWZ&#10;2fsmqOsggdzOZ43MTTM9ZRRwUSBlaIoi07Gop6usnMOKiFAz8IPaDOUmZ/v4G2WY7uWLZLnIblKI&#10;Ph9Ek51+yRq8wU4PoH2unEPuM1MDuEwwVEqNAPhBV7yPlMqv0/qzDFq6DRiAEY3DsHDObMyaOA7j&#10;htajkgo8X/2UA8LgRaB/fO0/JosJiURTw1BMnTkHG3ftxiG6uuc14gzrhOrHUirEdJ8gFIfFoiIp&#10;HSNKB2FSSwtGE4ZDBpWbpPaFC+diw8YNdH2PYS9huO/gEewjEA8csaa8Ty0PHTuKYyeO4+DBg9i3&#10;fz+OEJKVxcWI4HsWRQt186HLHIJ+XxKGxl0kbIz76DKtKxr8vi2Rx3vbFV0uKxWZ3Dw7IKza/xS8&#10;4HlqW6OZuUWkpAQ7gkkjZ8v91Mx0gvD79kne+70CJAhNmyTLpDZLtcEpoGGCGjRHTdql2heVP/i1&#10;MbXjPfnyKzwiTO4TXrcJnOsvX+IG7frzZ7j67AmuPn2CS48e4sy9O7jw8AHPe4PHhI5pi+T9BVTb&#10;JmnbJgU3tW8qoGKjzvyc+vwsm9So7dliwakmAJOnSLWn4cufqkmA5TLQpyrVtYKsyq18RwWgVF41&#10;C8idfs3vTssXvNcjPu8x7Tm/05fc1n0ef/IWV67fxCH+Q9ctWYR5rUMxs64C8xsrMK+OCrGqgFAs&#10;xhy60vNos8sLrTtdmktQaggwAlHqzoCRwKNbPY5QHM91Z3uC4GcGhiAACb2JUnzcN1EBnBLeoygf&#10;E0sIRZrOm1iYaboMzigrwFQeH5efRahScfLadrrKIwjCkVSazZl0l9MSTc6hXOXq6EjTZ1mDwxYH&#10;+iPP1x9Z3n7IEhDpLqe6eyGFKjB5oAZn0ARRFnqKJBuXmNvxakfkPkWao+h6miG++venUlTeoU28&#10;lqvsDNAgEww/VmR/d3NUYd9tPqf/QBRk5aGlsRFtQ2pRlBiHSHd3+LF8P2+q0n8MNpD/p6y0HCzo&#10;6DITQV18+BBrCKhuqrftV6/j0I2bmD5nLlI8A1EanoCqlGwMLSnDOIKwraERtVyfPXMq5syZgZ41&#10;PWZO6r37DmEPbdd+LqkA99EO8n4C5YHDh6gQj5rl3n37qQ4PopieU7RfAGL44xsywBthUoZqQ5Pr&#10;aUePoeIzS8JQuXt0ic3ACVSCNpdQoJOrSBgY9fR9VnT1EbZKz7rELmAKbEYdqk2PoJPqdIFW99N+&#10;wc8JWmipe79PlpbS4j0NlAgFmXIAFcl9KlAQJA/eKb3nLe5IZX3yKaH3Ca5RSV2gq3n6gYD3ABeo&#10;ui4+eYwjN67hMO34rZs4ffcOThGGZx7cw/knD6nSXtNdfYdHAhlV3csv7fOkMOUiv+/pYtxemgD2&#10;hU290fSiGunHgJImhWuaB1R+oxYtvBWRfkn3WfcweYw6n8c15qNGAxL09ezHcptpArkJzvBzCehX&#10;njzB5UePcfbBA5zl57rO9at3bmHvrq1YNLkd89vrsGRoFZYPrUZnU4WZMmBePQFZXWgGe5hNd3pa&#10;aQGmDaKCo4s7iVCcSnU3mUpvskBHF3ciQTeltIjQkwIs4HmFmEzFN7FYMMzGxNJ8TKJpKaU4WQCs&#10;KMT0ykLM1LiLUob5OaYtcUwJFSjdZUWX2wTDDLrMqbTkBNN2WEd3uSIq3IyBqGkGCgMCkcuXU+2G&#10;CqSkeRCGbl5mTuVeGCp6bGGotkMTUOE+pdzE0l2W+xxD0MQSiJFcyl3W4K/qoyxXWT1QBMLeof1/&#10;tqL+uqxvqkpeZjamtLejKDmZlc8XIQS8Unz6nv/rtt983uAvb/6efliwdCl69u5G165d2HDyJDr2&#10;7cXiQ4ex6MBhLNm1F2OnzUKqdzBKIxJQmZaFhtIy4ya3NzahoaIK82bPwNy5M7Fm3VoC7gB27d5v&#10;YLiT67v3W9Nk/gdcbvMhuc6HD2P/Qe7ftwf5GRmI4g9wNH98wwb6UiVKGbqAZVzfPgCTUlNystxM&#10;o5QMmLikAlRai9Y1UIIzGIImZ5Kas4pQ+YB9ErUJTUV9v+JxE7hwmaK4UoiCh6LKarOTCysVaNrh&#10;9AxBkCB5RrWnrnJSfbKHXH9A9Xf/7We4R9fyHl3Xu4THHZdpXRFe7b/z5lPcVJL0J69w7y33Uw2a&#10;YzznNvff+ZRu6ysdf43HAhxVmAEyVZnyJfV8ub0Gfny2oGZcex6T4lUWvdoXX0tBfsFz1RaoMvCe&#10;92S871O66LrOuNYCqOseUpjv+N0oQq3vVVCUe2+Sv7kUSJ8ToPoRMMnfXH9MkD7m/0HDi0lp37p7&#10;G5vWdqN73EisHjUMK0cPQWdzBRYOLcWChjIsbqzE/MGDTBL3nMoSzKokuErzzPaM8gJMIbgmC4Kl&#10;xZhSXkorMdtTyrhNGE4tz8dUqr/pgwg/rk/S+bTpAmF1CaYZGBabSaumCKSlhXSjc02gRWk3o/Jt&#10;Sk5zWgpGEAjDEhNMsndVjMZD1Cx8QabPcmFwMPL8qRC9vJBBZeh0y4ulwtLgDJEmeKKueG5GDQqO&#10;MjuIgzdieW4c4RdL0OgaBVPUb1kpNuqO58H1X19KzS9vapssySmiizcC2fGJCHb3NAr1H0t3vL4/&#10;OvrMoX7BGDNjGrp2bsPs9Rswm67uKrqzE9duwKiuHoxasAwtoyYj2TsUeSF8TzJzMLSyEhPpJrc1&#10;NqCxssq4yfPmzTJu8g7Cc9eufdi996BJtXFguIsqcN+hg9hPEwz3HzpAGB7Enj27CcM0RPsGGDc5&#10;jO9OuGeQzTM0uXaCmBSNYMSKqZQWqRn1zpBi6ZtrJ0iZNjVVYoLOjGlIeJhxDVk5BREzwoygxoor&#10;5fSGlfcz7vuCld+ksgiEWrpcZLndNoprVZlcUwsPuai8D+9lXVKbeG2M1xhjOWxbn1VlUpdm9jtT&#10;Fq6bYIdVrAbOP1Cw5fs8ps9K2NJe6nydx7I4k01pGgSjamVUxabtVF0Vf6zt3uc5zQLG9XeM5bJt&#10;oN93XW/Br2cqem+aJajEFaByovLf/MgOkWbaSxUo+qGi5SqD9uk8LX+AN7xWrvMzAVFNFATo83dv&#10;cWTndqyePhHrZ4xGz8RGLB9dhWUja0zKzgICcXZNCZViCdTeqOkE5lZTOVIpTqdinEr4TSu3Nr28&#10;mHArxYxBBB3Vn1F+tFnV3M/rppTnYlYt1WZ9GWbRPZ9B19yAkoCcSshOLKFrTTMwLCAMaRpcYnhi&#10;IkYovzGBMKSbPDgmHNVRmjhK0w4Eo4hAzJW77OWDLE8fZCqYQhUV29/NBEzCCEC1DToq0Umnkcss&#10;pZjAlzqBENQczOq9EsV1wdAZtUYR5L6V9Fc3Xd/3Hooe/+J79me5dZ7HQE/EhEQgzMsPfgMGws9N&#10;w/8PgGbJ+8cCRZnAGEPAzVi4EEeuX8W+8xexoKcH3Vu3Y+jUWSgZOgYlNSNQV9WI9MAI5IRGozIr&#10;Fy11dZgyqt0ow8aqKsyaPhnzpAzXrsFuqsKdBKJguIvKcMe+fXSX92LPARcM6RbvO7yfy/3Yu5/H&#10;du9EdnIKYRiICL5nIWpiEQylTgSNT1ipTB9lVjK5uoKTbRe0rrFpMyQQ5CqrsmrY/3dKF3GpQQMD&#10;QVXBD8FEkOM+B3xKhhYATPqOCzBGkco1pwkyJueR8PhMbYoEhtY1Cs57t901MIS2TfoMoWRSfEwa&#10;De9p7i/oWPDomc55pnfKD1hulYUwlOlcjdijZHOVxzzflIHbf8hzzXiJVrXatk+aS/G+ByvNgpX7&#10;te7aluIzQDXls881ZWIZzef5kU35ERB1XJF4AdF0HeRzdO4XfP6XLIeZNfCPNCakHUvSgJbPt90K&#10;7Q/SG7naBOK+bRuxcdE0bJ83Glum2XETl7XXo2NkPeYPq8a8pkrMHVKBuTVlmFtFMNJmU9XNJATl&#10;Ss+mcjTLihIqxyKqSEKvhiCkza7lMUJwZm0RFgyj2qTNbqLiFBCrlAupgSXoXpfSrSYMxxVlGSCO&#10;KVKwJg2tqSkEYpLp9dIYp7zDMFRFBqPClYStyeeVYpNL10VAzPDwQ5q7N+IJDhMcMabeJzZyrEmi&#10;NDdKBJcJdHUSB9CtJjzjBwqOHoiii612Qye15u8Onb4wFAh/mQFaFVDpDZZ4cT3MNxghdBV9eb0P&#10;7+dB+72OJLuaJRyLDAjHvgOHjNi5cOMWlq9ehXGTJqKmcTjSssqQk16KIcXVhGEYcsJjUJWTi7aG&#10;ISbpWgGUoTW1mDtrKt3kGcZNVk+U3bupBtVmSDW4ky73LoJwt5QgQbj/MF3jQ3SjD+zhc/dh547t&#10;yEhIRJx/EGIJxFA3L0R4001W25wqstrn5K6psprcO6NObEXW0igjgsUBmY0wWyia8013OBv9NYqK&#10;ZobvV2qOTCrIKCFXG6QUmIAicBlAWRB98UNCgKpLuXyfEzxfUK19TvtC8OK+r3iNjgtmZsRqQuWL&#10;HyphmvcQUHkfCygBTOCyJpVqYW9dUwFTvVH6gvNLwkXA1r4331BR0uwPBdXw11+alBm5zEatGjfX&#10;thUqDce0B3JdbYT6gbFL17p59temPPqMArftlqjRt9W3WqlLmv/FRuL1o6Pvxxk/UjMYKt/TqkPN&#10;ZiglqXP0XbH8/OxG1fIzPH35FPs39WBv5wzsnTcKW6aMwJpJI9A1dhgWtqrHC4HYWIW5gzXzHoFI&#10;dThXSlGBl6piApLL6iK60wSgBorQ/sG0ujLMkRLkuukuOKKaMKzArMYyA8dZ1XKVCUy5y+UKtGQT&#10;hkrFoRXnmGh1a1oqmpX0nZwEjZFYHxuOOo15SFe5LETDevkgz5VzmOnhgzQ3H6QO9EYiVZXtXiel&#10;19/A0JlT2aTV0JLd/ehSeyPOja4yYRhNcwZrsIM0fFgh/+4mEMp+sTL8EKB224uVL5Dw9jLKUEEd&#10;OyXph9f9/lq4bwhOHz+Fh4+fGJiNaWvFoJIilBSWICMpG8nhKajOLkJmKJVhZAyq8/IxZugwTBs7&#10;Fq1DGjBscI0LhrOwdv06QpAg3HMQO6kQpQwFwl0HBcN92HdE6pAgPEhgEoYHjxwyowolRUVRGQbR&#10;TfZD2EAfRPqEuvomGyioYlml1dtbQxAk9AQrqRFCxZi5xioko5IID52niaEUaJE758DU3oMKkqC1&#10;Q/G7ACFw0CU2k7jrXnJn6e4ZN11wppmeJ3KX6TbLdf6E2wZOhJAFDa8jYFQem7voitQSTk++VJ9p&#10;TfT0uZ2f5dM3uPdW9hYP32nyp8/MSNhqhzRRX5Mi85VpB7R5h/xsvKfSb+6rrfHT17gre/Ma9958&#10;gjumHZDXfvbOJJXLlX/2xZdm+K8Hbz41z1BQ5qmiyl8oMPKZMZVNXfwUddbQYM/UhsjvQs0A+hy2&#10;W6T9QfqGEFTbqplLmt+jyeeUG60fG0JbavW1AjJfayiydyzTCzz69BXu3LiKY5tW4VDXFOycOxKb&#10;Z43B6oktWDqmDotaq7GgmUYoLmyqMpPUz68ttdCrKsS8qqL3JkhqwIg5ilQThLJ5jYOwiCBcRLAu&#10;5H1mN/DYYKpKQnIWr1d75IwKG4RRbuJ4BVMKMzE6NxNtmRloTU9FC6E4NCUBTSlUiGkJpt2wLDQI&#10;JbSCQEWVfZDu4WVUYRqhmOThbaLIkcZdtoERWaSbq82QLnKquz+SNfgr1WCshyei3N1NLxQ7E97v&#10;CmwsFFUWLwLcm6rRAJGf6/fZVf74u4+n6zu2eSSWLe5AK5VeeX4+8lLTkZWUihAvf8QEhqIiK8fk&#10;GWZH8MeSx9uGDcWMCRPQSoU4bHAtZs8QDGejZ+1a7Ny5B7voJu+kQhQM9wqEB/dg72EXDAnCvQTj&#10;bqpCRZU3rF+L2PBwRPkFmPlPwtwDqAwJQ6P8BEGZC159gxsGCgSP2rmMuYBoAEY1IgVm1KWUmGu/&#10;IKXKLQio18l9dUt7884EX+wxtXPJXIESmqAnQDzQ+Sa4oSCHDZI8IESUhmL7JtvRZRRMePiGYON5&#10;DxQIUf7eJ58aUyTWBFE+eWvslqLMz1+aSPP1l69w48UrXH72FFefP8elp09x9tF9nH/0AJce3sPN&#10;50/fBz6uP32Mi/du4/Tt6zhz5w4uPnzA6x7zmse89hluvnhhcwY1xeiz57jyWNOMPuF1z3GN2zdf&#10;vTZlucHzFA2++ozX8Pm3VAbatRevzVLHb2rymtefGHBrrmYlar8gXJVSozZc43obJW1dcIFTzRXm&#10;R0jApL0jRKVC3xD6108fxfH1HdjfOR475o7H5hntWDtlGBViAzra6zB/eCVd5nIsGlKGhUPKMdeV&#10;mjOPMFtAV1lTDsyr537anHoqR543ny7x4uZadLTVY1FLLaFYQziWYz5Nx3We2hWnE4aKRo8rzsb4&#10;YqXaqIcKQZiRhpHpaVSHKbYXTFYqhqTGo4Yus2bSKwoNREGwP3L8fZHm5QWNYpOqfEO6vjGEoSyC&#10;QFH+YFh/d6o/QdLdRJVTBvrRfOkueyJW7XOengiiMlSbnIaY/5sV3G/CPlSJmqvXm+V37wPr32+F&#10;aD97bHAISjOzUUnFV5qTjYz4RKTGxCOOStCH/+NwPz+UZ3F/YDDyqOCqi/IxvKEek8eOxoj6Ogyv&#10;q8OcGTOwYP48oyy379qD7Tt2Yffe/dghl3n/PipBKUKCUW2FRw6Y7b10mQ8dPYR163oQGRyMSMI2&#10;2i8YQW7+CPNUNFnd1wRBVSq5qlJ636erSSXnuJPKK7SBFrWnuZY0VUirDuVmf20UkuYe1rzDN1jx&#10;75rK/daoIcFPak+DqT5gZVVu31NCTUsBUEC4Rjhd5/L6sxe8/iXBZpWcIsYPPqPC0yCrPF+R5LuE&#10;zC1FiAk4DQbpwNBEkQkUwfQur3fSbu4SxncIz1uv1ZeYxmvUp1jAuvqSz1NUWSk2fJ4U29MvCWCq&#10;rWcE05PP3/LZb7kUqDRABUHMZ9x6+dLMrXzp0SNcfvIYV54+I/Se4jL3KZla99fzZTd57m2Bk/C7&#10;qWdz/S7Lo/QgJ61HKvU+n3+L6k7lucnPJLvB8pnnPNFzCFt+T7cJa0Ws7/N+dwjfK3fu4/Sl69h/&#10;6CS2bd2JQ7t24Py+bTi+brGZsnT3vAnYMrsdKycMQ+eoOixskTqsRMcwWRXmqbtfXQnmUQkukAtd&#10;JwjSjRYI6+kaKyrdUsNrG9A1pgkdI6kMh1cZlbhQ7YcEpcA4p7bEwHBSiVJwcjG+NNsoxNGE4ejc&#10;LLRnZaCF6rAtOwsjMlPRQBjWaeDXiDCUhgUbIOYG+CLDRz1SvJE8UKPTqP9xP6rAAUYZqh1QQ/1r&#10;GlEFTwRDucmJij5TLSYRoDF0q4O5bt1jVULbVe63Zd8FOY8BAxDk4Q9vKtvfRpT7t2FKbYrx8Udx&#10;YjJy4+KRk0QQxsYiLTYeoVRp/lTMQe4eyOa+rLBw0ze5rrjQQHD86HYMra1FU/VgzJ05A/PnzTHK&#10;cPvO3di2fSfd5H3Yvnsv1SEV4l7ZXirCAyaIsveAIsxUiFSJ69asRkQAQegfTHUYjFCPQET6haOf&#10;4wKb0V2MyuhtM7TBDa1b5WF6gRB+Undqf1NbmRKM1TvjoXpasNKrh4a2ewGoFBwbmVaai6B1j27k&#10;AwLn/jsqN1ZoQejup7yW9zApM3Jf5UYSnDIlJpvUEkJIMDTuL8+T2bxAm/9nFCPP0TWPuF9q0klu&#10;1j4L1M8JOZ2vSLfa9r6PV0qINpFktT1SbfEzf/4jwp5KS/us2tWAEV/aQV/1fELr0Wdvjav8nPtf&#10;fGOfpeRvTT+gdJjnfKaJxstYHtkDuu0C3iMC0KTKqLws30Pe0/RIISgvPX9CtfrA5EIev30bR29e&#10;N3b81g2jUM/cuIOj5y9j+/4j2LBlN1av2ozVKzZhZddGdHWswZRxszB9/BTs37wBF/dtxbEV87Bv&#10;wXjsnDcK66eOwMrxQ6kQh6CTQOsYUYnFhNnCoVVmHMW5hN68BkKN7rOW8xrpJhOGi3hO1+gGLB3d&#10;iO7xw7B8XBM6ub2IgFwwrAKLR9DlHkqgSh3SxZ5aXohJ5XlUh3SVS7JNu+GYgmyMEhCzM6kUczAy&#10;NwNNqQmojY9CheZdjghFaXgI8oMDDAjTqe5SWTHUNU+KUCNcO4EUJVhHD7CTzCutJskFw0RCMMlN&#10;gzh4mADFAAPBXzbY8Zs1AdKHqtfPzYfQ1sTyv39AfP8j0N9GzdV+m+wXhMLoeBQmJKIkOwPx9Aqi&#10;g8MQ7OVjztXgtzlUhFKGRQTm4KJCtNQNxuTRozGkohLDagdTGU7Hgnlz0bNmDbZu22GU4Q4qRLnK&#10;O/bQZSYM9xw4aJKv9x88TCAeMvu279qJriWLEENlGB0QjAifQIR5BBGOERaGxh2mC6weJEpRsWkq&#10;Vhla+KltSsqPFVfKiYpGXdJkTwg+dXcT8HSe6XbH651uca++sW1+mndZicpy+9TbwyRQ834CmECp&#10;0adNXh1BosEalL+obdulTv1/aWoj436TzExASZmaqLfKyH1OcrTuYZZ8vkmbEbh1b16rRHHTx/gP&#10;FXgh+Iy5Isnmh0HKWN8FzzVtmuqHrO/Eql/BXc9T84J+LEwQh+radh20fabVdmp60PAZjuk70UC6&#10;ZlQb/ZjwHvpscv2VXC0X+srjZ1R+VJZUmVKAV+lqC5y2ieALo7qPnL6Anp6tWLSwG11da7B9015s&#10;6dmJ9V2bMKN9Hpoq2tHSNB5Tx8/G2q5VuETX4Pz2HhxaNhW7FozGtjnt2DBtJFYQaN1jm9DVOhhL&#10;qBAFM7nNc6UGBUS5z4TbQiq+RYTdUrrG3eMIQV6zbEyjWQqKXaOHoKO5Ch2tNVik+VsaB2F6Zb7J&#10;T5xcUYiJ5TmYUlFAhZiL0QUZXOZTKeaZEXDUXW+olGG8eqQoATsE5bTCIH9k+xGG3p5IIxBjqaDU&#10;+0QpNYogm/ZCV/BE6jCOEIwnUDSvcizVYAwhGUDl+GFPk99N0AgWXgS3O91+zali9n8Uff19MIFQ&#10;wSK14yZ4+yKPSjA/OQHFuZmoKC3C7p07cOH8OUyaMB4poaEoT05Bql8AlWEM6gnDVrrGE1pbTY7h&#10;iPohBoZzZs3EqtWrsWnzVsJwp1GCOwlCLXfQlGu479BhHDh81ESZtW/z1i2YNW0ykqMiEekbgHCv&#10;AHoQ/ojwpzIUCE2ysyo61ZIBF0Fl8vxYCQVBBRJs9zi1H/J8AdREdRU0ERT6tjMSJDzfBDh4X12j&#10;vL2+3fRs2o5AZk3Ky65bcNicQNf5vE6pPibdR646n/MeXjqPkLEg/8YAR89WYEFRY9v9Td3/eE6f&#10;FCALKN6TS4FRpuDO5/qchNVbmkkU13VUjJ9RHWr+Fd3T5gkq4sx76Hlm20aeP+F3pSHM3xC+nyrn&#10;UkueYyalcj6DefYP8CnLIyBKPeuHwIykTZf5EX9cjNp+8xluP32FUxdu8B94AHPnL8O4CbMwtG4k&#10;qouGoLaoAcNr2zBx5FSMaRyP8oxKVGTUY9TQaRg/Zh7mz1mFzT27cGbfQVw9sgPHNizAvs4J2L14&#10;AoE4BuunjETP+GasGk24tdais6XKwm+okrW5bCjFwiEl6CAMl/L4ijEauXsoVWUTVlFZriQMtd5N&#10;62gjDGWtukcFYah8xUJMGVRAdZiLyYPyjEqcVF5AOBYZIAqMGgZseHo8mpJjUR2jCeoDacEoCQlC&#10;XoAfMgwMNeS/TbKOoTsc1c9OE2r7ItOFJghjB3ojmsciCMcwgsWPqvEfQkDCUU1a/r67yfp/BA4Y&#10;iDiCUIO2lhfkoK6qHONGt2BFdyd2bNuE3Tu24/C+vShOSkYxFWFWSAjyougm5xegnTAcq37J5YMw&#10;bHAdpk2ciBnTp2Jlj2C4DZu3bKObLEV4wIDPpNjIVVZ0mbadLvTWnbuwZ98ezJs1A6kx0Yim8tTc&#10;12FeVIbBkTaarIquCK8CGi8JRZMozW1VdrnPOkfRXGccQjNVAK9RHqGG3pFrbQIvAuMPf2j22Zw/&#10;BWVsmo1yD40brvNc5qTo6FwDN5oiz9a0/49s+6UgIpgasHLdwO9bY58JdlRaGolG205SszPYqy2D&#10;hbWgaPIBBSieo2RtM3EU9wtUJr+Q56s9VKA0EW0pWX5mJZubKUO5bnIy+cNhuuzRBEHT+4THzUg3&#10;hKDOUYTZjsfI747HpawFu9uvbI+Xm2rvfPWJiXgrSv7tT3+KT3ndzXtPcfjoBcydvQKjW2ZiKNXe&#10;8Gq6CGXNqM6rw6CsauREFyLSO57qR6rCE5mJBZg2bhEmjl5grlu/5gDWLt+F1VSQV47vpru8CsfX&#10;zcGh7pnYNX8its0ciy1T27Fu3HCsVDsglZ3mZFlMt3nR8EGYV1+EToJtOV3p7tF1WDGuHqsmNGAF&#10;bY3SdWgrxjcYGC4dXYslI6uxuJnX0p1WUvc09VqhIpxZy3W6zZMHcVtzQJflY0JpHi3XDBDbnB6H&#10;YalxqEuIMZPVD4oMQ3FoEHL85SYPNOowyUMBFA/E9rOTy5tkayopk2PoajuMpipUUMXbRGYdsPwD&#10;BIxU4e+ZMrSw78f31Q9p4fwf5+dgNCE4YfIYVFaUoLQ4H5kpyQhy90Is1ZrUYHFMDLKCQw0Ma7Nz&#10;0FJRjXHDhqK6oBBDKisxZeIEzJo53SjDjVSGO3bsMW7yVtnO3XSV9xhlqNkKt+/egy1Ujpu2b8e+&#10;/fvQMX8uYukmR9FdD+IPqVJ9QgKpDKWcTGSX7qxcXaWtGBVE1SV3Tu1c9z75xJhRLZ8rDUXpHIKE&#10;NXXXU4U3XebkNn/9pemm9jkBJtA5Ks8M8CDwGBdckNXSmlGQ3G+UHtWnAjhGTfKYoypN8rc5TyDm&#10;Os20dxJ0SjlRYrYCQhayAquOuYI9vK8gKLA7qk4DLVgo0vSDwH1ScwZ+NI3sLdOPgJNf+Ilgx88q&#10;GOpHQ4pa351ShT7l9+KkDOmY6YdM03X63h68eYvbCqBoouvnz3BLUWQCUarw7Tffx5HDZzFvxlIs&#10;79yAsW2zUDdoFJrrJqG+dCSayttQWzAU5Zk1yEssRWxAMrwH2Gkqvb0C0dIwnteuwILZq7GiaytW&#10;L9uJ2ROXY9mc5Ti6ZweundqJMzs6cXz9POzvnIqd88Zj24zR2DipFT1SeXR3l7fVYvHwcnTQLRYI&#10;u0cOxqoxTVSFQ6gKG9EzcRh6JgwnFIdh9aQRRiEu47El7dVYQlW4pLnGuNsaOGJ2bRlmEIoz60ow&#10;g0CcSiBOqSzE+LIc4zJrmC8zcnZmsplsanB8FCqjwk1UWTDMDfRBprcH0r0UTdakUJ6Id410rSTr&#10;qAFUhW7qnqeUG0WWfeBPN/N9G5UB4T8kGPYp7+8RDPX/0JBpXv37IzMuAWUFuVjcsRD7jx7Ext3b&#10;sWHHVsxf0oGxEyahqqwSCVRo6cHhKIyM4jIIg9LSMIQAHE5FOLJuMAYXFZuk6+lTJ2E6leHyFd1Y&#10;v3Ejtm3bie07BcJd2ELo7di1gy4z13duw7bdO7Fx62baJuw5sBezZ84gAL0RHxCIME9/BHkEIVxt&#10;hmq/M/l6Rh2pvU8qUW1b35pKrNy5F0o45nkWmlI6tg3ryedq71Pb35fQPCh902AERykkc74LLk73&#10;OjP0loGFoCF3ms/9Vi6n2tVc7jXLIYCZ7nQybpv2TK3zuFxg3du247Fc36dS474XBNMLPYcQ0n2c&#10;LoF6vj6Hzncg9fqbL2kW7LpGqT0amsumtNiyKtBiBlbQZ5eZ6wQ97tePAb8HKUYFcdTfWDCUOn1v&#10;ctlp+lz6rGpi+PxHPzQBmreE9ff/+f9BRfk9zJy+BM214zF79GKCbSyqS4ahoqAJg/IakZMwCOkx&#10;RYgLSkOEfwJ83IOpCL3My+bBX7ammjbMmtiJedNWoGNuDzoX9GDhzFVYuWQbFk7txLjh7Th3aCeu&#10;H92MU9sW4eia2TjQOZ3qcBy2ThuFDZOGY7VU3pg6M4G9QNg1vArd7fVYMbrRALFH87pQRa6Z0EIo&#10;tmDlxGYqw+G0RjNdwdK2GnTx/CV0qZVyM5dAnNtQjinVBZhaW4Tpg0sxpaoQk6gWJ9Bt1ijZSrcZ&#10;mZ1mJpeqT6KrHBtpgKh8Q0WUTQDFQ6PTuJnBGuKpgGNocok1rqGG9tKADBF0v0LU7vZz4NcLyH+y&#10;37Qpmq+2wnAvb9QO4vswdTK279mNQ6dP4dTV63jFuv+EdU6DP3/29fcwadQEJPoHoSg6Fsn+vmaU&#10;65qcbAwtLUVzVTUGFxKMtTUYP24MJk2aSBiuwNoN67Bh0yZs2rYD6zdtwaYtW7B522Zs37Udm7dv&#10;o1qkG719K9bxvG07d2AqIRrp64HU4ABE+Pgj0DMUYX6EoSAowKhiS/08N2P0CTK2vc1CqO+SYBAI&#10;ZC438PkXUk+EzZdyBxU5tmpKMDFjCVIx6t66rwEPr1U7mSKuZl6Rz76wRqBKQT1xtZ0pLUcBmkdU&#10;VNqvQItGdTHH1K5mJqH6zOT6XX/x3AzVZQZqeP2pSddRgEYwUyK2Cabo+QIjn2tGnxEgCTINwqBn&#10;6v5ygwU4DcElpat7qOwGsDzmgNQoQ97PKEJCWK655nH5QgGVn9oBce1E/OpdYnuYfPvHf4zv/emf&#10;4Bsu//DP/hQ//df/Ehev3UFJUR2qi4dhLoFWmTMEWfEFyKClRuUj0j8Fvm6R8B0YzpdKSrA3Kqp+&#10;r+V5NZg5YRFmT1qCroXrsWLJBgPD5Ys3YeqYxajJp2uRXYGVc2fi0YWDOLdnBU5u6sDhZXOwa+5k&#10;7Jw9HpuntmLNJLUD1qOLym5Zc7WZi6W7rY5AbKBidKA4FD3jR2Dd5DasmTqK1oaeyVSLvLZ7HM8b&#10;OxRdPK+jdTAWDKsiEAdh5uBizBhcaPovT6ssoqtMIA7KNRHmMYUaaDbVzKSn5OvquEiUhSn5OpBu&#10;snqfDDTRZA3jpVxDpdCYKUMJx1gCUMESzYgXQCA6M971rYjGXCrrdxKIv4eBkr4m11jfu7+7J5oq&#10;azB8aBO27aK7SvW29+hxbD98FJpU7tqTJ7hLD+n2w8cozS80I1xXJGsgXB8UxESjJjMLQwjB5spq&#10;VOfmYXh1Nca0t2L8+LHo7OrCyp5VWL5qOVatWYOe9RvQs3ED1mxaj7WbCEmqwS0E4/pNG0xvla3b&#10;CcNJkxHvx/crMIBQDITPwEAEB0SinxmRxqngBoBWhRlIUilKLcq9VXuegiY2qEHX1rV0oqSvvyIc&#10;CcOXBKNVfBaaure5L5WR3eY53H5OmGiOE4HzybvP8ZQwkinpWDl8AqBSdARDmQETofSIUNSoNWbc&#10;QsLzzqdvTH6i7JZAyGtvq6cJr7mrde679foT86UrfUepPCa15x3vTwgqTUb3VsqMadcTkDUbnqLm&#10;rmcrsCEYW6B/Zdxr20/bdinUD4QdcUdBnG9NcEafWd/DY+UQvnljksOVJK7PpyTqBy8/wYzZHQj1&#10;iUVdyVDMHDsfJek1iPJPRqBXKNVfIDwHBFIB+vLF8qAJgh/myqXGZWN86wzMmroEa5bxl2/FDnTM&#10;X41F81agbehU3q8BBYm1KEwsw4jSclw7vA23Tu7CmW3dOLZiIQ4snIE9cydi68x2rJ3UhO5R1Vje&#10;SghS3a1sr+N6LZbTVV5JZbh2UgvWUA2um9KO9VNGYRMhumXOeKybTjd7ygi6zTY63TmqHh0t1SaQ&#10;smBopemxMkvKsKrAtBvKJpXlYmKpuulloy03zUwpWp8Sh9rEGDPGYbESr/08keHpQVfZG6ka5NWN&#10;IDQwtN3t4gZSIVIV90aN/6G5xb9n9h1gd4JYOXR1D+zdh2nTZ+DG/Qc4e+06jl+4hFNXrps28/us&#10;n08lXl6/QjFhlxQUgEFJMYjzdEN+VDQGZ2WjgTAcUVGJymwLw9FtzZg4cQw6l3ZgxcoVVIiEYc9q&#10;9KxdgxVre7Biwxqs3rgO6zauN/PRrCcI161biy1btmLK2AlI8vdDGmEYroEzvEIQJDdZbWhOpbYR&#10;XbXh2bY16zZ/69qvNjcXHHmuuo2ZCK2CH3/I5fdd0VKamWRJ9zNurSKwggVVpdxa2iu6qlJqSn8x&#10;w+ULkto2ZtWjUWFGick913Gl39BtN/a1gaGSse98qm5ohJ+SqvmFXnul3iXPTM+SS09oj22ayuWn&#10;TwjMp7j5yiZXSznKLTZq2BiBKCgaU36gICmXWcrQ/lgoTUhlkYv/4N0b3Hn5ir9o6jny2gzTZZYv&#10;X3P/S9winJUic/7hfVx49NCU4QZ//V4QhMcvXkd2XgV/Nf3QWDECYxr4zwnJgHf/IL5Ann1eKKeC&#10;963kdj3INxItQ8ZhKiG6vmcXNqzeidmTOzF1wgI0N4xBUeZgZMZWICOiHHnx5WjIL8PCMc14cO4Q&#10;Luxai5M9S3Bg8SzsmTcBW2eNxPrJw9FDdbeaQFs9uokqUEqwAauo9tZNHYkts8di08wxBOBEbJ5N&#10;95oQFQw3zGgjEEdirYA4gUAd3YDOdiVkVxhTIvb0GsKwuhCzBpdgGpeTynOoDDWIgyaOSjcDwNYT&#10;hLUJ0aiOiUJJSACVoReyCMI0qopUdwKR4Ese4ItkN2/Ee3ojxsMbgW7u7yuc/V5+93IJ/zGbfqSk&#10;2OPCwjFLQ/xv32kmdj9x6SJOX7nGuvOKdUpNT9+YXOYb9+7CnSo/Kz4WedEhSPJ2R35kJGqyqAzz&#10;8zFiUAWqCMMR1TVUhi0YP2E0liyxE0N1dy83UFxFlSgYLl/Xg5XrpRTXYD2BuH7DBqxfR2VIGE4f&#10;PxHJvt7IFAw9fRHgHYYAJV0Lbk4bYV8YGQVnAKAggVSP7Ucs5ai2N/n5CgjIpOzUziZlKKipb68N&#10;drgCHlp3BUCcrnwmDcasW8hKSelate8ZMKoMVGvaNuUiGJ2ghtonH1KtaRBUtVvKdb5L5WV6sZgu&#10;by9Ntzf1+LhHRajufQ/UT1hte9/SDRaMBThuG+NzjDJWWyDLYcrCc5yyqI1Q4xBK5RmXXLB99AgX&#10;79/H5QcPjMy/rF4oDx/hxhM+3/QQeWV6ktx+SyX6+Ts85nM+++GPsPPACUREpcNzYDBam8ahnUAL&#10;945hpdbIJn2hJ/t42zE3FGZVYs6UTmxesxfdizdi4sg5aG+cjOb6sSjNqUZ2UhkyosuQHJJv0nDi&#10;gqMQ6u6GQxtW4PHFwzi3dRWOrlyE/V0zsG3uKKrDUdg4tQXrJrVi/USalpNb6RITlDNGYfOcsdg6&#10;ZwLPnYztcycZGG6eRUCqm9/UZrrKw7BmylAqxKF0l4dQIdagY2QNFg4bhLlNZcZdnl2v4b5KqBIL&#10;jULUILCCoaYFGBwbhVqNcRgdjmLCMC/QFzm+vsjy0jKQYAxEpmcQ0jwCCUM/BLgN/N10ff9R24d9&#10;wLXuNWAAAj09ERoUgpbWNmwkEFdupOu6d6+Z6F1CRHVPHuT1u3eo4Nbi6aM7KE+jm+zlgeJoek45&#10;eWjML0ALYTg4pwAjqqgMW4dj3Jg2LOlYiKWdi7lchK6uTnSv7KbLTKW4uhurCMXV62nrpBhXY/Wa&#10;VWaQhnEtrUjkvbM1/4m7HwI9pAzpJpv8NgM19QemZKULqcix+vuarnQ8rvbEZ19+bvbfYEW/9PAh&#10;rjx6bMCj6OgDqrMnps1PUVcFEhREcLWjUTEqBcfmDjrudi8YneiwUmPMYKlct9MD2G2B1SjS7xHE&#10;vKeUmUApSL8kpNSWZ4bYFxgJaNPmSZDZwRykSqlIdR1BbgaAEPQFeqM81Ub4Bf8RNrCi880zDPx0&#10;jlWNcpU1+MJdqj91wbv+kqrv2VOj+q5Q/amP8m1KfClO9aKRG671G69e4OrLZ1Skz4yKPH3xJsKD&#10;khDmH4/xLdOMexzgEWZeog9fql9skWEJmD21AxtX7zaBkvam6RhWNRqNg9pQllmD1KgsJIVnIT40&#10;E4Py6lCSW07YDjADik5trsOrm2dw68h2nN6yEodWLcDORROxc/4EbCfwNs8YjQ1T27FxWhs2yCWe&#10;KuXXTrd4HLbNm0wYTjJA3EYwbiUMtxCUGwjRtYShaT+k2bQbApGudmfrYJO0vYBus/ov23ERlYOY&#10;byaV0qRTUoZ1VIaDE2IwKCIYhQRhQaAf8s3o14HI8wtClk8gsr1DkTTQH/791VtD34V+LHp/MP4J&#10;jr8bpv+DTO+bT//+hKE7An18kBifhMlTZ6JrVQ9mLV6Enm1bcOrqVZymPfzkJf7s3/9r/H/594M/&#10;+Bp5MZFI9fZEcRQ9hoxsNBGGzSXlqM3KRxOhOGrEUEwgDDsWL6QtMjDUBFECotoPBcMVa1YQhqux&#10;cu1KdPesMNubNm80g+ym+vlQGQYShr4I9QlHiAIoajtTf1wblFAXMXVXUwBB7Wh2dGW5lBqM4OZL&#10;VXp1nSMoef5jHlM7nnU1bfufTNt2siS5lYQMYWZ6p0gRGvvWpQblNkuRUYG5AhICoOBoIPk+tUbr&#10;BCkBaowwtYnXPEaTS27GTlQ6jYbz+hGP/ZDXcl0uvUBqo8Yyq/iMAhT4WIZXBKfg6oBVrrKi6AKh&#10;vgdBVi61HWnmc6rMt2YEnLu0R3Sl9R2qPVJ9hi8+foSzD+7hxK2bOHTlKg5cvowDFy/ixJXrqB88&#10;EonBaZjQNBEFqcWuiPDPU3+9ZrtpWWAOdPPFiKaxWCe3eNIStNRPxJDykajMG4LS9FqkhOYiMSQN&#10;SWEZyEwoQHlRFdzpTupapTcUJcXi7J5NeHjuAM5s7cbhVQvNcF+7F0/BrgVqPxxNhah2wZGEIUFI&#10;F3ndtJFUhuOwnS71Npdtl0okDDfy2IYpzcbNXjNlOFabpc1B7Bpdj662wSZ3UV325qt7n7rr1SqY&#10;UmimD9DUAC1ZKWb2vOGpyWbQhuLgQBT6+xGEmj7UF7n+AcgODGPlCENQP48+rrHsQyD+k/02zP4P&#10;DADp5irPU9MaBPFHK5jvXDA9kjBfwicpDUV5JSYhehWhtGzjOhy/dIGC61P8m//yH/Dv/+u/x7/5&#10;D/8SV86dRqYSroODUBYThyG5uWgqLMKw4hIMzs7FMMGwpQmTJozC4kXzsFhAJAyXEIpLO5dgBWG4&#10;bCVd51UE4lraulUE4ioCsRvr+Mz2oUORzHcr1T/IDOMV5h/O8hGGr75HQAgKAgZNYFDCtVxT06/X&#10;wFGRXMGRgOA+RYLtzHQCiFSUBYdJTJbi4n6bkmK7yKmNTefqOtt/l4DhPQUWMygCwWPgI6VGlaZh&#10;9HvtK8LMJlRrpGw7tadNrDZLKUcuda56fpi0G8FO4ONzzDiDfKZxuQXnbwhqpQYRcgqgGMBxKbgL&#10;es6QW9pvgzn6oXDB0FyjqT1dAKQLrOkE5J5LMWrwhDuf8EeDdoPr17jv6ovn5kdj59GTyMoswxiC&#10;MCs266OXqe9L9fG2069Wg4QO5MtEwHRuwpzpnWhtmIDGijaUZtegMLUcmXHFSAjJRmJoFlIictBQ&#10;NQwh/iG8jvcawHvxxdSv9fiGWty/cBCntnbixJrFOLJiIfYtnUl1OB7bZo/GtpljsHn6aGyZSdgJ&#10;jjPbsGXuWGzn8R3zNArOOJOnuH32GKpCutLTCMNpdLEJxrXTWglEwnBCI5ZPaMCysfVYPnowOlqr&#10;CUW1Iw6iu0wYVhVhbEkO2goyTNe8luREDI1VT5RIlEeEoSwklBD0QXaAH7JYKZIDwhAwwNco3A+/&#10;o3+y3xXTyN0+hKHSadRWGOrmgVC6ycGeA5EYFYWs5DQkhEaja0kXjp49i0PnzuIn/+rP8Gf/7l/i&#10;i++9w9Pnd3Dt4kn0LJqLwtAwegM+KI0MR2MB3eSiYjQWF6E6IwOtlRUY3ezAcA5V4QIsWbKYQFxM&#10;dbjEBFO6VlAhruZyFaG4ZqVRi90rl9NdXomRTUMQ4+2LRL5TEX7BCKZFBEYpmkyYERIGVFJ4Bm5q&#10;NyRMvpWyEyjlOhImBIrOlYIS9AwYHRMMXesWkoQf4WigQrv3qSZukgvpUlV0y+8SNAqCKE1GKTIa&#10;TEH3MG11Uo18tpMraJQcYSfIKfHZzG3M82UveP/36zId+/IzQlDjDAqGPMayqHuhRtZRGo2GFFPz&#10;wBO1JfJ6XSPTcY1RqD7YTwhDA0iB0ICTxrIaeLOcaoNUXqMZyFXBIhNJ5pIK9S3V6Zsf/RE++9EP&#10;8f0//VN0LFuNprp2RIckfOeLZK0Xhu9dvv5qG1NQpT9iItMxf85KzJ/djfZhk9FQ3Yby3MHIiS9B&#10;TmIJ0mKLkBSRi+jAFJTl1SAnLc/c532PDMGQL2tKSBCObF2N68e24ezWVTixYRn2r5iL3QsnYSdB&#10;t52Kb9sMgXE8ts4djy3zxmLrfAJwMY/znB0LJ2LHggnYMksudSvWTx+JjTPasGnWKKwnONcQjLLV&#10;VIirqBSVdrNs9BAsGVmDRS1VdJdLMb2qGOPLqAyVgJ2fidbkBDTGRpppAMojQ1AcGoD8kGAUhMcg&#10;3jcY3v2dNtXe76ivvf++/sl+K+ZF7yPI3ceMzaj/hZ+XJyIIMzNV68D+yMhMQXXFIKRGxmJYZR2e&#10;PH6Mb+glvn73Grt2bcPa1UvRuWAqlkwfh4mDq1EWEYXcgAAU84exiTBsKChEc3m5Caa011RjTPMw&#10;TBxHN5ngXNIxHx1LFmJxJ4G4tANLly1B13LCcMVSrKQ6FAi7ujuxbHkXNmxYg5amOkR5e5spW8Ol&#10;DIMIxeAY9FNFf2zSTGxenlV2BJKgIyi5zER2jfqzsDE5fzKCQcpHaS5mRBYqLA1ZpbbFa8+e2nH9&#10;qJCUAygXW8NraWQaAfI+l3fNNYKhoCnFZsEqJSrlaFx2bmufE2E2I0vzuBTeK6lAKUil7gjcBp50&#10;zZ1y83PYYIntZ/1+ylKqVilKe611zw14uV/Xap8N8FiXXtF009b5A0XeFS0n6Ex6jYJD9pi9n+DI&#10;+2ki+x/+EX76r/4lLl+/TXe12rZL9HmBfr7J5XApwv5ypT3h4RaE1qETsYAwbBs2BfWDWlCZPwQF&#10;yWXIjC5GSlQ+4sKzqAQTkBqfj4LcQYSgHbWlF6xSh1ZZ1RZk49bp/bi0bxNObF6OA6vn4cDymdiz&#10;yAJRLvD2OVSBCyZh64JxhCGVII9tX0QQLqKbrG2et5VA3DRzlAHjljmE46yRWKPoMk0gXKkcRLrM&#10;Gtyhc9QQLCYQ5zeVY0Z1ESYOyse4QQVUhmlopvs+IjkWg2OoCqMIwnA/pPkHItIriBWstznhg5Fd&#10;Pkjn+G5I/v2bntv32R9vf5f9Muf8w7Jgn2CEe4fAk96LhiaL8POhK+qPCL5vYYrcpiahsqQQg7Jz&#10;MLigCDcvXsSm9T1YPH8mvZzxmDGxFSMbKjCkWO2DuSgMiUBBUDDKY6LpIhegtaISI6urUZ2dhWZC&#10;1SjDce1YQhguXjgPizoWYtHSxVjc1YFOwlDg616xDCtoy7q70MV9Szo7sG79atRXlPAH1g9JweEI&#10;9fZDkF8IwgKjpQwFja9cAFDbmitA4YLOM7mxNLmHUlRSSGb4LEGUIHzigqF6nmhi9Gt0Ga8Qgtdp&#10;6n97n+pLbqXgpyiwluqpco9QvKvUGCq0+28JwnfKIfza7L/ziu7nq9c2d5D3fChFJjXmgqIFttxw&#10;qcfvET52AipTdvN5ZN8YCFp4W1fZJEgTcnKtjQlyBJjp3qc2Sao7M92A4KalCfjIbHukIGgGjlB3&#10;Qj5TkHRSktRuadpBBUIqabWN/sGf/gmu3brHl6CO7qkdnuiXM0HMBwP6+3GpRGtvFGZXYeGsboJw&#10;MmpKh6OCICxMGYSCpHJkx5UgxDeBoPCDn08kKsqHcBlk7iUQWnNVPhcM1Yaze3UXbp/Yi5NbluHw&#10;2gXYt2wG9nVOw25Bb+4YGoG4gNBbSCgSgtulCBdPxs5Fk40y3D5/gnGZt/Bc2WYCUWk262e2Yx2V&#10;4uopwwnEEXSbh5kRbzT81+LWGixuljosx8TKfIwtzzXthq1piRiWFI/BcVEoSwhHSrAPAt2kMtRE&#10;oDxL2yb1Huw/Y78t9/ljsP3NoOtv/ge/+Jx/OMb/C72XsJAYxIUlIMjTHyEDPZDh7Y+hsQloCI9C&#10;ga8/mkuKUZqWjPLsTFQXFGD65EloHzkCk8a2YjjfhUEl6SgtSEVJdgrqqARzQ8NRHBaOQbGxGF5a&#10;glG1g9FWW4vKrEy01FZhbOtQTJ0wGh0L55rJ5BfTTV7cRVvWgSVShcuXEobLsUxApHusfMSlPLaG&#10;bnJtWTHi/QMIwwgLQ4I8zJ9ushmpmpXXKCkCQ6Ax02ESXM8MAOUqWndRkWUTHKHakjtsu+SpP/Jn&#10;Zph7BVo0AKtAqaH0ddyOTk1gcp/OMe6yIteEngBqBzfVYKkK1LzDTapHjUqtEaA1hJXa3QREM48w&#10;TW62nqNh/J2pQJVWo4FU777+lPeRm2t7jih30KpJC0jTlqjPSdgb+PNzaKm2xrdSgvwe3tHsEF4W&#10;lCbHklC0KpGmfEqN3EMIm2i3QEpQmkmefvxDfK3eJz/9MX70f/xzHDt+BrmZCpTYyvzdL1Nf0zmq&#10;/BrsMwAD+wlovpTwqZg7dSlmjF+Msuxausa0rBrCsAIJoRl0ScLNeV4eQagoqUV4aCS3nfv1vTeX&#10;UlNqP+T6hIZ6PLl0FOf3rMbRTUtwYOUsHFo2E/uWTMMuwm63jGDcIfe4Ywp2LZ6CPTq2eKp1lw0Q&#10;5UqPxabZaltsxwaaXGXBcM20Vlob1SEV4oThZtgvJyl7QWMFptWWYAKB2F6UjREZqWhKS0N1agpS&#10;Q0PgZcooG8jKxu9Pqvb9Z/kn+90wC/XouCQUlAxCSdEgBHoRMlRag4LCMSe3EN3lVRgTk4BCuqWl&#10;ibEYlJOOpsFVhNdCNA0fgsFVpSjOS0dKagxSkqORmRzHc7KRFR6OItqguBi0DirD+MYGM3LNIMK0&#10;tbEeowjDKcozXEQXefF8LO6gi+yC4VLCsJtqUDBc3r3MqMKlVI1ym3t6VqBuUCkSA4KQGBiGoIFe&#10;9NjUHY8wtG1w1pQSY+HQx22kWjSKUWqRbqna5NR/17S70RT4EGxslNaqSgHo+deEkebmEDCNGy0l&#10;adc1P4kJophjtleJcgalGE1boiDHdTMKNdWhghAarv/mawKRdv2FQPmMCvSZWV59/sKMCC0w6j7P&#10;6Gqrm6BRuC6z3em+oHK0bZJO6o8+5xvjJlMxKsGcAOz97DSe50S9zecn2J8Rtiavkp/FBGmUEK77&#10;u9oPv/7Jj7Fj216kh6fAy9WH+Jex/mboKW+u+1IVBnBdAYMANA+ZhHlTl6OudKRxjUszKpEZU4gw&#10;7zgqTqscfb2jUV5Yi4TYpA/u+Z3mgqFcjjd3z+HqkXU4uX0Fjm9cgkMr5piBHPYQdnsJvb2E4E6q&#10;wd0d3NcxHXs1ajb371nM5cIpJrIs93gTIbiZ7vIGgnDt9BasVzL2jFHGXV49pRmrJjVjBYG4bCzV&#10;oWDYNAhzGwZhEt3l9uI8tObnoyIuFdF0rQaaSubMKudulMfPfIZ/0PY7BHanqeHndA38eUrcfYA7&#10;vN18+EMciJKyapRV1CI5gT/M7gFICY3C4IREzC8rw7y0VMxKSsbkvDy0VVAdpidiRF0NRrW3orio&#10;EIVZWYiPikRiQhzSUpORGBGJkrR0ZIWGIjcwEBXxsWipKMWE4UMxcnAtSrJSMXpEE8a0DcfkiVSG&#10;HQuwtNPmGnYupStMBdhFV7mbbvKq1SuMKlyxsgvLCMllhOKqVctQVVKAlMBgJBPYwR5Kug5CqKLJ&#10;Rv2w0pul7PtSRnbdBi6sqjJBCFZ800ODQLBtijZnz5gJatj2RAMMnv+ckBD0pNKkDp3+yL0jUguI&#10;1s121tXVTusa+VlD/muo/tu0W5+8MTC89oxu+NNnZilAanRoKUydr+vsiNi8J6Fou9HZNBnjYgtm&#10;Mp6jbaledZNTtzvb44Tn6T58rroEKvdS+Za9qUe2O51UqZLNNar3TcL42tMnuPT4kUm2Vj/t+Uu7&#10;zUvi2be97iOT2yoX0I2qZ0B/VnhVfhMkEDy9CQA/Lt2QnlCIhdNXoqlyDIaUjURNUSNy6BZHeCUg&#10;eEA0AgdEwJ3AzEopQWZqzvv7W3OpK73o3/GyR/r64uWVY3h0fidh2I1Tm5fi8Mq5ONA1HfsJv/0d&#10;07CHLvEuKsM9SwTGGQaI+7vm4EDnbOxdSJU4fxK2zlPvlDZspBJcN60Fa2eMxCYDyFHv1eLaae10&#10;l0dSHQ7DklF1Rh1qENmJNSVopQtVGBnLz+KkzbhAaCDY1/3Vet/t36b9IqDpWN9yOtuyX3Tdb8a+&#10;8538OTDsa04zhXqJ+FFRhXoHIjc1F6PaxqJqUC2iQ6jsElKQHhGG2qQ4LBsxBNPSEzA2Pgpj8rMw&#10;rCgLRcmxGFpThZL8AuTn5KK8qAh5GekEaRzSM9KQqIyCwgKTQZDl64MK7m+rrcSE5mFoqx+M0pwM&#10;jKF7PX7MSEyeNNaowqWdi9BFGHYRhgLh8uVLsGJFF1b3dBOEy9BNGHZRNS5duggruV6Wl01VaJVh&#10;iKcfQgPCEepPb+pTF8RkLwmT5wSL7IVcYgLCpKYQhhaI1uW0aTNa2oixHdJeIHHBkmb7ElsQqq3Q&#10;ptEoR+8zo/oUPLH9hwkVLh/w2H0CTPvuffqOAHxjQHeLdpuutWAoN1lzl0gdyt02bZGfEWp8tgIw&#10;yvVzep/cpHpUbqRcZwVulARtTcc0dBZhahQnlxpbUPf+xLZVSmVqnhQN+GByK7mtnie6XsnVCg5d&#10;f/4MlwlAJV2bUal5nuZ2mTRjDgbyRfn4RVIww537fT394ePhT4B5w6O/NwYO8LQgdCqLAYBVRB7u&#10;gRjXOh1jR0xDVUEjhpQOR2HyIL5shYjzS0GkZyL8+oUhOSIThZmlBOuv1h3Nna7n9YNb8fXD0ziz&#10;owunN3fg+NqFOLp6AQ4snY0DUoJ0jffSNd67dCb2d8/DvuVzcXDVAhzqno99i6Zh9/yJ2EoXedP0&#10;NmyiGlxPEMpNFgy3zRmFLbNHYZ1c5xmjsXnGOKye0EwYDjaz9M2hq9xWXoSUsAiqQds8YM0BSS9U&#10;bAXuCxVnu6/1fra/f/t5z9WPnH7c9D/U//K7zlf5P77ud8/0g60fJ3Wr09JnoDt83Aaa9KyizHTk&#10;JCdh0qh2TBk3BkVZfAeTk1GbmYaGzESML8nBjLJcTC3JMoNxDE6NR2VmMvKSEjGouAjldH0raipR&#10;VFyAIrrOaSmxSMnLRHl9HaZPm4wUfz9k+HqjIike7Q1VmNLejPamIagqLcI4qsqJ40ZhypQJhKHS&#10;ahYZ6xQQFUnuXoJlK2mrOo0t7e40bYbLuuUmL0dZfjbigoIQExiCcP8gBAeEIjgoGv1euHqNmKir&#10;1B+haNxl4yZK9SkIQbgpiEFQOabeKc5gBhp+Ry6zuuVJWWmwA6OwCLxHiha/cSZosoMm2LY/V5sf&#10;9yvIcs8MqOACkUaw4NJ0p5My4zMEVUWYpeiesrxOgrdArGfcfiXV+MxMKCUgKordN5It4GmSpesv&#10;nuEGIah73/rU2mWC7dzjhzj36BEuPKLKI+CMe05Tt7srtOtPn5pJrhQYEgw1FqHJLeR97r75FK//&#10;4A+wavO2n3mZvN19EBYUiVA/Gn99/AhDDwNLVZqfrUimjcyVSpOVVorxI2ehurgJ9WXDUFvYgKzo&#10;QiQEZSLcIw6+/YKo7uL4S1oLb4/eAM13q1GnIvbd7od9Kzvxx5/fxuX9PTi/bRlOrV+Co4Tdga5Z&#10;VIFTTf7hwWVUgstpqxbi0NoOHF67mMdn05WmalxIGM4di82z26kERxo3eSPhuGEWt+eOwfpZdJW5&#10;f9OsNmxRG+LEYVg+YQgWjSLcc9MR46NmAZVH4FDbqgMQls9Ev53yOqZyOzDsu89+nr8fc57pPMfZ&#10;dsx5tpYK+giG+iwyQd457pzTd/u3ax+/K9oW/GRKnPZ2dacLJAj9BrghmooqPjyM6qwZo1uGY8uG&#10;HmxZtwpDK0tQnBiNptw0tBblYGx5IcYQbiMyElCfFoch+Zmoys9BZWkJGoc2oHVsG+qbhyIjNxeh&#10;VIHxVJLj58zAjmNHsW7TeiT5+yPLzw+VyQloH1KNyaOaMWpYA13cIkwc046pk8cbaC5aNM/0PtEY&#10;iZ1UhcuWL8WyFQTgSq4LhIRil3GTlxKUS40yLMzNQGyY5kAJQURAMEKUw8o62k9A0sjLUj4KTCh/&#10;zswZYtr/pAQ/p9neJCbCbNShjTS//JLHCCirLNXmaNsddVyushSiWdLkghqXlZCUS6p8PpvXJ1Up&#10;gAqkVKTcJ3fciQirZ4ptu7PtdqarnAE070uQP35LF5n24A2VJtWiZsG7S2UpwKoN0plg6t47jWjz&#10;qUmUNiPZqLvca6sOzxN2Z+4/NJMwXSQI5YYLyhoOTK6ymevls3em7CbAxDKqfFLIcv8VyX5AJVnX&#10;1E7pX4K89HwkxSQjLCAa4YRgoE8w3AZIKfxNlWAgPAcEwdMtEB4evmgdNhGDy1pQUdCA2uJG5MaX&#10;INYvle5xFHz7h1Bd+qIgtQRRdE+++35/s62cMRH/7OuHeHxhD67s6cGZTV04rkTsVfNxeNVcHCP4&#10;jnH7MAF5dH0njm9cikOrF2Jfp1TjZOyki6xpBLYRiBunN2Od2gsJxA1qP5w1BpvmjSMUCcYZw7B+&#10;UhPWTW3FwtENpieMEnNNOUzzgKwv5D7+sdC6A5+++wQb59q/K2QUGf3wPv0JZFnvOYK1ninTunPM&#10;KYtz3Cmr1nXs11G+X49J5TlDnmkpE/i8CLtADy+TOK19YX4BSImKJjQC6YkEITsuHk2Da4yyG011&#10;tnF9D7Zv24hVHXMwd8wIlMSGoigyGMOL8jCitBCD05JQn5mEmuxEtA6pQFN9DRqGNmLkhLGoaxmK&#10;0rpaFFZVobymGht3bqfn+Bk+oag4df4sUoOCTQ+UitQEjG6sxbRxI01bYTWV4QSCdOqU8Zg1azoW&#10;qgcKQai0mWXLOrFcaTQrCMRVsk50rZJKVGoNwWhc6E7kE4bRIUGIDQlDsG8AlWE4AoJZh+RKSuEo&#10;N1CTD5lpNgkSRWgFgid0/Z4RBCb4INDRNVZunvL11K6oPsVqc7S9QXr32Xw+5fJxnfvs/CQ2HUXb&#10;Ol9BDKd3idNP+Quls/xAI1l/3/Yy+T7v74p425xBQfYzPJVaVORYQRwqQ0WQTZshj1uzStK66opm&#10;K2qtNB6523KDX1KJajrOl7hCpXeZAJSqVORan99ExZWA7QK6Uc36/AK0q4nAtDsSkN/85I+xafsB&#10;FBTUoKSgFimxmQaAHm6/fPBEFWVAPy/4D4zgr7IPcrNK0DJ0AiryBcKhKMmopCLMQPDAKHhTEWpo&#10;r6jABGQlOu2Ev2RF+0hpjauvxE8+u423t4/gztFNuLxnNS7s7MHF7atxfB1BuIGu8/rFZg7mYxuX&#10;4OA6usir5+PAMnXhm4gdhN1mqUC6w+sJQsFwDU0wVGBl+/wx2DxfKpGu89zxmNI4GPHBga7nExT9&#10;PdF/gJSwAw3t1/Ljz+PApC9UtNR1Dgxlfa/5Vc2BYd/7OM+y+63i6wtEmY45ZXO2+17v7O9b7r7n&#10;9DUdc8779dlAAt24vPz/B3ho5sD+tAH8UR2AcC9fhGqy/vAoRAUHm8EV4kMjkBGXgGy6vrnJqSjP&#10;zsYYKsGW4Y1oaqzHHKq45cs6sH3LWnRMH4spTXR5IwOR7O2OlEB/1BfmYUzDYExtHUrvZggmjm/D&#10;6Ilj0CwQjmzFoKZG1LWOxILVq3H25nUTeHxIsaSmsiMnTiAjLBw5IYEoT4nDuOENmDGhHa1N9agZ&#10;VIJJE0bTRR6P2YShQNhB93gpYddFN1g9T5atJAhXd6G7ZxmWrqAyXKE2Q8FwiQFiblYqYsNDCUNC&#10;0NMbIVSFQSGx6GeCF3I1WallZrRqtcVxn4IQUkOmvy6h4igi293NRp1N9NlEYy3ULOTkZlsl5wyU&#10;IHWndBSlpdhzvrW9SWiKVJtRYlzbn3LbpL5ICUolqt1SS52r/SaXzwZ4bJK07q9gzjdUbmrHlBJV&#10;6o+F1UOqRTPcPlWg7Tb3gtsvcFcurlQiTSrwfU4k1aS+E6UNWbPBmAdKC+KPx/WnL3CN8Lz67Ilp&#10;L7z5+Dkyssv50mnswV8BgALTezgN4IuqvEI/hAXGo5UgHFzRjJqSEShIrkBcQCpC3GPg2S+Yv9oB&#10;8Ojvj4LMMgT6aaAHXf+rViB7/uDcTPzBiyv44u5x3Du2Gdf39eDS7lV0mVfiRB8QnqAiPLZhCQ6t&#10;W4gjaxfhyIq5dJFt17wtVIYbZrRS9bVgrWwG3eVZts1wB2G4k+BcOWcCqrPT4Uv1YcGgIJGXywTD&#10;virru8yBxHed4+z/eYD5VUz36QWcItm9bYBygQVDe0xLZ7/d53y2j++nY/p8fcvXd90pv7P96zR7&#10;X01Y7+/ujfDAQIT5+iElKAzJfsGI9PAz7mJaTAJiCcDkmHhkpaSgvLAAuWkpaKytxgi6te0KYLSO&#10;wNTpkzFr9izMmzcbl6+cxfMnd3DxyC40l2Yi3c8dEe52QBDvAf2RQPU1rrkRi+ZPx+TpEzB8bDsq&#10;RgzDoBEj0DJ5Cjbs2YeLDx/gxNXL2Hr0KHr2HcKybbuwYNFi5NAVzw0LxGC61+NamjBj8li0EcT1&#10;1eV0kcdSGU4gkGcZEC6RKam6W+BbiuVGFXJJIEoZWhgqEZuw7FyE9IRoJPD+Cfy8QfTAQoMiEKg2&#10;QweCNonaqisDAoLEKCOta8ltkz5CIL0gmKxS4pKuskZ9eaFUGo3/JwXJ9VdfyeW1rrBGkpYLbFxj&#10;08tEQ3A50VpFblkGnqPkbhOwIQylAgVJp7eJgSDh53TL03nqHqforjMQrNotZdq++1LBlle4/eIV&#10;7r36hM/61LR1Plc5Ptdgsa4BGVhGpfsYNely5Q0AqTbVZU9RZbVraq4SBV2uPX2KK4+f4iphePHp&#10;Y1wnXDU+oY8XFVv/MLibKPAverH7vPjvQSiXUFNFqt3Pg65AI5rrx2Bw6QhU5DUiOSwPQW6R8Opn&#10;B3vVmIdRwQkoyhGAde3fpiLZypgeFYZPrx/F53eO4fnFfbh5YB0u7OjGuW1dOLO5E6eoBk9slHtM&#10;4/YRwvEY4XhYE0stHIvtc0ebMQ01nuG6KXSTTW5hi2k3VOR5y4JpaK+vRnSw+kirnAILQcjPYCBo&#10;gj4qi8DiwOTnfR7nu5PpGue871o667+M6Vx7PxvMckxl0ZiJgrWjPvsGRxxQehjrhWLfZztlsZ+x&#10;77N+9hxn++eZc94vc26v2XbAAUiKTEBOega9iWSkhUejNDUTxWm5qK2sxeDaOjQTUm1Uba2tzdyu&#10;wvDhTZg+YzLmzp+JSZPGYPLUidi8axsOnTiKG3du4A9/8BXuXD+LQ1t7MLq2BEm+VnH6eXgixM8X&#10;/nzulFEjMHfudAxrG45iKsWaUe2YuXw5dh47hmMXL2PfuXPYThCu3X8Aq/YdMMs5c+aZsQaLYsJR&#10;X5yLsS0NmDV1HNqG0U0uL8J0rk+bNgkLF86n0us0QOxYrrZBtRd2EYa01cveA1GDNgiGJt+QSjI7&#10;KQ5JoaFIDolETEAY381ohKgHiglk0D1WEOCu0ldY6S8/VqrIYzs8FRWUoqg6rqUCCFfVw+T5M577&#10;DLeotq49foQzt2/i1M0buHj/HtXTC0LkE4LqEzzWyC4EioIs6uv7yNWed5cmd9S07andz6gxAkiQ&#10;VFBFSo12T5FjmkbEvU3wKHCh4bDuq52TKu3ea1tuBWc0dqHsAbdNygyfJ5Vo1auUqXXL5b4LqGp/&#10;fPGVoCjXW2rS1abJsjxhmQRDlU9NCGpDVOBH34MpN6F7j2B9QjV68dZDpMSXIMI3mRXHCQj88jaA&#10;Fcmjv1xHT/h6B6GxugU1xY3GRU6LzEegu0AbgoGmF4tVGFlJ+YiOiDfX/+1h2B+BHm64c2QjYXgE&#10;Ly7twb2jm+kqr8TJ9Ytoi3F6YwdOb6I63LgIp7Z24eTmLuM+7+ucQhdYIGylGiQIaRum2TbDDQTh&#10;jo5pmN86HNnRas9U+QgLqll1L+yvVKIB/BzGJVVZnPILJgKLPqNT6R1zyu2s9106AP14n3PNLzKV&#10;oe/1dtsBniCn5gslfhsz5dMxma6z59igl7b73k/3//jeWmqf7OOy/DLm3OO7jn1sznPttsdAd+TR&#10;3W2oqkFOYgqmjh6PoYObMHvufMycPw/NbS1YuGQhZs6bgdlUfpt3bMGRk0dw5MQRrFq7EvsO78er&#10;zz/BX/71f8I///N/hmuXTuHw9nVYMm00hhZnITWQXo2XF93rWLrVaShOjkL7sFqMHNuKISOHYdzc&#10;2dh05LDJyFA900DIGhZPHNFgJ1fIlPvv3mLF8i7Euw1AcSxhWJKHye3DMYcA1AALjTUVdI+nYOas&#10;aVi0eJ7pareE7nGngeByAnAZltM9Xt7DdYLQrK9eYSLJ6q+8eMFcpMdEEYQhpgdKhE8QIv0jEK42&#10;QwNCQkc5fDeev6Li0STmhB0Lp0JrjEOZenhce/6CINQwVRrB+SHOagjv+/dx9u5dnOPy4oOHuMZr&#10;7/BDPuSHknJ7n2ZDl9sMekCISKEp0qz8vYeE5UMB2QDQQu2uabezbquJQCv1RYnVz+2gqYKkhtCX&#10;stSE9ibIwXupj/VTqj49U4GevsEeBWgEufdmyuYEchTAsSlFpvuhBmpgGQVxNRvoO9JSSlkqWiPW&#10;qO3xFsv4lG75iTNXkR5bjgD3eFMxPnwh/yYbSMj507VQb5OBSCPk6itbMaigzgy+EOARaSqjG91n&#10;KSpVIh+vEAyra0OwuhCZe/xylePDyKGtKBph5PCqxfjm/jF8cnUv7h/biFsH1+Dq7tU4v3UZzm/p&#10;xJlN83F66xKc3L4Mp7Ysw8m1HdivCaXmj8eaWRr2vwnrpwzFpumthOMYLKQKGJKXAz/X0GEWFvpe&#10;uC0QOnmV78vRt0x9QdJbTgsBmbPf2XaO973GMe1zwPPzjn8XXKRSe1Wf/i8DXCDsVYiO6Rzt0+dx&#10;nvPxffuer+/D3rv3eN+ls/7z7Jc5x2Uuz6Pv/93DwwMVpWXoXrIUo0a2U/nNwILODkyeMxMrNvRg&#10;/c7N2LZ/J64/uI0DJw7j3pOHOEgVd511/Ps/+SH++v/x1/i3f/HneHjvGnasXY6FE5rRUpmPgvhw&#10;JAf5IDc+GllR4cjVTIcZiRjR2oBR86ZhLtXaur27cOTSJRy5chkHL1zEsctXcPL6DQqpWxRej0z3&#10;W7Gic+EiJLm7oyI+BkNKczFl9AgsnDkJbQ01aKotw5x5kzF91mQsXDzfdLfrkvJbKfgtN8N0LSMI&#10;u9Z0Y+kau1y2hjDUMZ7XsXAB0qNjkUIXOTYwBIGaKpRucrB6baliq41Q6S+CosyoNVZ+28VOAZU3&#10;BOOnBORL2+NDriKXCjyYXD4e10jSUnZGYckVJlgEFCcKK1Pbm9JuHDCZMRFpgo+21f1PkWW50XKb&#10;TaSbYLwtZSqVqOewbBaihB/LZkaSIQCffiHAKu3HpvzovHtUkHcI0TsE+12qyrtGSRLUvJe51jxb&#10;OZUEolx8PVtlIuiefPaW/xiCUSCnadBYTSSlpoKnX7Gs3H7C9S9/8lNs2XIIIZ4phJaAxhf+vfv7&#10;N5sbXeOBRhV6wN3ND4MrhqOqtAl5qWUI84vji0xVYiqclIdtWyvKr8bY1qk8Lvg6Kuq77/+LzV63&#10;avpYfHP3KD69ugfPz+3A3SMbCMOVuEa7QPid27IcF/b04OwuKcYOHF81H/uXTsO2heOpAgnAmRq1&#10;ZjQWNA9BQ3YmIjzlyuverPRKpFbupNzh90tBw4LhZ+3jyq71vjBxzFFvdv3D67TPWXf2O9t97/td&#10;8HLuZ9sDne/fPO89EHW9bT807r45rv+DU56+5jzH+cx9n9e3HH2POWV07tF32znX2ferm5+vH6ZM&#10;moqenrXYuG0b9lCtLV+/FgfOHMPh86dYJ1/h7PXLOHL2NI7RjT1/7Rr+5F/9Of7L//xr/J//66/w&#10;+eevsY0gnN7WhGHFmShLjkFmXDgyU6JRkJyA4rBI5IdGYUh9FcYtmI65a1dh/YE92Hr4sLEthw5h&#10;84GDXD+CzQe5fvAgdpw8gT1nz+LcjduYPHYMUrw8zSANDaX5mDyGrva08WhvqMVQwXDuZKrX6Vjc&#10;uQjdGpGGkFvGpVxjDeC6fM1KgrAbXWsJQSrapQRkJ13mlYRk5+KFJkIeHxKKWI1W4xuISJY1RDB0&#10;kqEfs+ILVlJsZkkzaSmEi5KZ5So6ycs26myBaYMNus4GGaTY7ORHNhr96N0bAxiBR0C0KTSCpnVJ&#10;pcwMKHkfQczJPXTUoeYaEfhMf2RCymwTflJppmufUWs2Snyf1wh0MtMeye0HVLyPeB9Fxc2wXCyj&#10;4CtoOudqv/YpyfwTAu7Tb7/C2+9/awaSVURbbZUakOHLH2uKzz/CZz/8Ad784Pt4rej3j36MMaNm&#10;w7e/3EGbP/jhC/0d9h6WbqYNsL/cR1aslPh8DKlsQ1FmFWKC0wwo7cvPSsaKqAqXEJ2FxtpWujrN&#10;yEkpJnQEyD73/qXsw8o0hy/1N3eO49WlXXh5fifu022+vmcVLu9YhgvbluPMtjU4t2sNzm/vxvnN&#10;VIprF2Lv0qnY1jHJtBcuHlmP+uxUMx2km4ECy82yq02wv4Efvw8XDG3Xul/0/Xz8/WndgYLMOaZ1&#10;C6leVdb3vL7XOvdyzLbR9p6r63uVYK/Lq+6RXkYV6jq1ab4Ho+vc3jI4xxzVZ/f1mrPP+Xx9y6V1&#10;53PZ8vWWre9533XuLzDznn10rqMW+w/A+AmTcf3OPVy5dw83lVL26C5uP6dX+PghTl68iMOnz+La&#10;/bv4s//wb/Ef//tf4T/SPX7y7CE2rFmGUU3VaCrNQ1VGCmoKc1GSm4WCjFTkJyQhNzIebcNaMLtr&#10;KTYePYTDlwnWa1ew+/Rp7Dl1GrtOnMDOY8exg4pz29GjZrlu/34s37IdG3buxaiWZqT7+aIkOhIN&#10;ZQWEYQsWzJiE9vpatA6pxpw5UzBn/ix0LFtiRrAWCLtoK7m+kiBcwWU3Abxy4xp0r1tFGK7A0pVd&#10;xtVXt7xUKs74sDDEBYchKiAEYb4hCA/VEF4mMGIVj207oxKisjMDMFB1yd1VzwrHXTT9hgUrLpV+&#10;Y009N16ZJOcbtLt0qZ1ubhZyNljymCYYKShh3Fxep5mx7r8SxGwbnwNXC2ZuswxKi5FpJG7jnn5K&#10;l/3lc1x6+sRMtqQkaSVcayImQVjP1OdQSoyTy2igq+i4hiojUJ0Z6x7RBFudoyi5SfOhaanpQOVC&#10;GwXJ5ytgpB8LfRbTlsnl9cfPkUt4ufeTutPL7ryAP++FdV7u/qxkhIcJuHgg0DcGDZWjUJJZj7ig&#10;DHj2l8p0KpCW7vB2D0FjTSvy08qMcmyqaYavRwCPffwMx1zl+AVKVS7UqIo8fHJuJ95eP4DXF3cR&#10;hutwa99q3NpPd5mK8PKetSbCfGnnclzauhRXt63C4ZUd6JrYhtqMJETSpbHd6ARBlru/AO8CitoF&#10;XQPLfnfl/i7r+931vU7rzjFtO9+P1p2ls973+r7XOfuccxyFJ7BxKYC/h2Ev9D50m519dv/Pwljr&#10;zjOc473nfLeb3He97/2c/X8f1h+jx03C0XMXcOHObdx8/gTXWZduPX2G+6xLf/Cnf4y/+G//FX/1&#10;f/0P/Ie/+o+4fe+GGTaroaIIw6vLMaKyDIMLC1BZkI+y7CxkxcYhOzUVU2fPwsJVPVi7ay+uPX6K&#10;4zc06vtlHDh/HrtPnsLO48ex7chRbD50GBuoCjce2I/u7dvQvXUHNu08gBF1DUj19UZ5Qhwayksw&#10;cXQLFs2awedVoK2xDvMWzCQMZ2PpsqXWLVawZLXmPSEMCcEVAiJt5QbCcH0PugTD7k6sWt2NBQvn&#10;ICEmHImRtPBwRPkHmzbD6LAE9BMENeiAQGgARCCZSZQ+EfRse50aN+UaX3r8xLQZanh7jSwjl1nr&#10;pvsbYXiDEJRbK2A9kgl4NCV1K/ChAMgdQkRL06ODpsCIzpMyc+ZNlvtslJ1AxWOmLVH3f/HcBG8u&#10;P3lk+gLLrrBMctXNiDmCrPoPy1V2TPt5Px2zbrHA5lKpBpguF1j9qAU+Pk9u9S31XmH5NNnTlceP&#10;TXnv8HNIsUohqz1VQ5jtPX4OkSGpv7JCU4UbOEAA9YK3ZzDqK5pRVTgciaEF8Oofao7bSudUJA8U&#10;ZFWiurQB0QFJ8BkYhKriOhRmFROoqljf/Zy/yTTBd2t+Eu4f7MG7awfx9uo+vDq3HXe5fffQWtw9&#10;vAE3CMabR9bjzomtuLxrLXbPn4OW/HxEewocqqyCoIIjvi4Qqo2N+2UGhPq8SlNR5f7ucvS1XmXl&#10;wMUCxn4XFjQ/CxSdo23nHOd+Ou7co+8+u7T36IWbfqCU7tN7H3vPXvhZhW7L0/d5WuoZzvO07Pts&#10;nWPP671Pbzk+PP8X3c+xjz/L397Kqwdj4569OHjuDM7evIGvfvwj/Lu/+i/4z//3/4H/REX4J3/2&#10;z7Blywa0tQxFQ80go84aSgtRlpmOwtQ0FMenoDAhGcUFuVhMtTZzwTw0jxqDYxcu4fTN2zh46RJ2&#10;njppVKBc4+1HjmHLwcNYu5cQ3LUTy3dsxfLt27F65x7sOngMrfWNSPX2RjHhOri0GBNGj8Si2dPR&#10;UlPJZw/G7DnTMG/RPHRpZBoCTiNaL5dCNPOerMSqdaupAldjJUG4gkupRwVX1Fd5zuyphGEY0mJj&#10;kBoZjRBPf0QFRiE8KBb9pKKkpu4SUgpSXFfyMc3pEnfzFfcJftr/TF3dlLD8GjdevjABFW3fUZCF&#10;95CLq6RtM4iBa1u5fKYfMO8hmKnHh7YVSTJutNQgz9e6ACxX16TCCKqEsiLH1/nropQWzUonCD14&#10;o0g1IScVqcAMwSa1KVDpGbq/zrvD80xbI83AUqA0apNgpNJTX2rBV8pQ1yoHUcr2woP7OHvnDs7c&#10;vY3T/MU8c+8Ozj+4h4tUoVeoRvXZNdz/0y+/xtwlPVRn4Xy59QJbpfXxy/az5k4QBvPcAILMH4OK&#10;6lBf2WJGqg70jDPBEltpVCFU4dwQHZ6KxuqR/DXLIAiDuW8ApX4yCtKKkR6XSyDHwsfrb0rrseaU&#10;UctAWltuAs6smYNPLu/Duyt78fr8djw6tg5PTm3Gk9M78eriYdw5uRtbuhZheGk5EjyC4MeyqT+x&#10;xlDU5+hvcixVXgFG82CoAvd9bt9K3Hdd5gDFblvIOKk2OuaYo8y031l3ntMXIr33MuUxbX3a7+yz&#10;puc4cHPWBUMDRFMGfT7bJmgVo+5j99vyOdtSxlrX/r6fUWVyQGbX7XOce/Q917EPz//wuLNP687n&#10;6Lv+t7fKmjqcunYR3/vTH+O//l//C//5f/8P/MVf/Vfc43u/ceM6zJ46GeNHtmDCyBFoqihFQVIs&#10;suNikZecisLkdAypqMSipQswcXw78uPjMba5Bev27MSyXduxYvcOrOD6eipAtRFuPUz3mEBcv28/&#10;j+1Ez77dWHfgADbsP4QDJ8+ghcoww8cPRbxPfUUZJoxpx4JZU9EyuBrtTfWYPWsS5i2ca9xkgdBO&#10;9uRShHSFBUIzGx6h6OzXkP9ruT139hQkRAQhIy4GCaFhCPUOQoR/FIICFE12KS+T70czc4Eo4mu6&#10;udngiQM2md1WWgyXhIjcZxNsEVQNCG1enmlnJIQMZIyqe2G6/Nm+xrb9zrqqBJX2vbGz8Um9meH2&#10;VQaacZ2p8OSmmnlS5PrS5XUCMFZB8jm8t4EZYajnmSi4iUgLiGrztO2dZgZAnq/lHQJTKlV9jY0R&#10;cuq7fPHJQ5x/9ABnCUUtLz5+yH1Uok8fGztNOO67dJHAvI+GERP4MinKKwjoxXJe3J994RzTwK0e&#10;/TXmoB/SEgsN5DITSyjXk+BBsJhUjvcVZiDcB/qhZtBQgq8SPoSoU+H9CCXfASEI9IlCbHgKkmPT&#10;ERsRj7jIRESF8VcvIBTeHr4Y6OYA5MNyKJIczbKOK0jDwY5x+JzK8N3lvfji+kF8e/c4vqI9Pb0X&#10;m2bNxND8IkR4a9xEf8I6hBbEMqpNs1dFmdG55ZJTAVrIfPxMp0J/uK8vYHqXgpUFoL2/Xe+Fl015&#10;6T3fMW33fe6H93SeqX3mHoTcAKX7GJjxR4r/S5l9ts5z4MVnEqpu71VjX7O5iB9CTs/r+9mcfU5Z&#10;tN23PB+bU3ZnW9c593Gu+9tY3/vrO+5dX9i1BP8v/P/wv/8//0/8y7/4C5y7eAmLFi7AGiqulZ1L&#10;MKG1FTW5eShKjEd2bCSyEmKRo8Ts5qGY1zEPk0YOR6Mm9YqJwZRRI7F0Qw/mq91u51as3L0VGw/u&#10;M8GTHcfoJh87hq1Hj5nAyT4q0oOsT0cuX8aZazfRXFuPbF8/FMbHoqFqECZPHIO5M6egievtwxow&#10;b56U4VyjQrtdMOzukWusmfBWudoN6SabdQJRx1Z0Yz2hPnP6BKREhSIrLhqJYWEEIYFIEIaFJ6Gf&#10;Qtm2XU0RVRvQeE4IPaPZQIPUlzWpSDMHCNWUieJ+obY8G3SR4hIU5Qabrm40x53Uuun7LPgRbvff&#10;En50owU0BVReE3AKXDg9UtQDRQOuqseJ08dZYyiqPA5EHwh2vLfaHJVeI4CaLnoEpykz1416JPgE&#10;P0HZ5CLyOgNowln5TUrXsaqVrjHvp7xKo16lLHndbZ4vFahJntTb5DTV4pEbV2nXCcMHyCtp4otk&#10;FdkvowpV6dz7CySBCPBPQF1lG/JSqijV0wi6EFOpnIpnK74bMlILUFPaxF8xRY97gzQDeW6Qh0Z8&#10;cSlJussB6lUQGo2o0FhEBMUgMSYNsZGpCOF6Xf1whIXRHXBVgGAuMz08MLWiANtnj8KXN47hT1/f&#10;xNc3T+Ps+lWY0lCPQSmZdIcj4EMIDmCZBXE348bLxRcMVdlVaWXO59T9BYmP9znrvft61Z9T2R3A&#10;2HXbXOCCXx9oGfiYdknn+TrfwsMEbVzLD/saa6ltC1Xnnm4DNKq4l7mnRiR3MzB0IObc25bLKkAL&#10;SKsanf+Tznc+sz6Xyux8DqcMfZfOulMuZ9051vsd9Z7rnPPxNX339d3+1a1zeRd+9Cd/gm3bd2LR&#10;okVmXMD5s2dh2JA6lGZloighESUJcchJjEMpXeX2CWOx9dB+rNqwCpOaqjAlNxVNybGYSQV2+NIF&#10;7DxxAocI1QPnz+HwhfM4cO4cDnF59NJlnLx+E6du36bdwvn7d3H8+g2cvHKd0KtFpq8vKlMS0FRd&#10;ThiOwrwZU9BIGLYNb8D8BTOxUGMYrlCXO6nClXSTBcNV6FY0me6w3GIFUgwQactXdWPt+jWYMW0i&#10;0uKjkBJDAREcinC/MAT5RiA4MAb9ngtuBjQ2sCBlpn0vCSmTbmLa1Gwg4qWCEITgC6PSBEgn/eYN&#10;VZdcVLnDcrEJFhcQlVRposIEiyAmNWdTVZTwLBPseF8D4HcGesr3MykuOt+AzmlT5LN5rp3v+Kv3&#10;g0QYgH5ju/Op94vOMWUUzF3wlMstCBo4y80VAOl2yzTcl0a9MalFAqagzefLDb/Dsl8jHC8+eoRz&#10;d+/h7F26zFSLd999ijM37iM0IpsvkVxE50X8RS9kf+MCe/bTXCj+yM2qRlneUMQH5sCnfxSP+bIC&#10;saLLJaOrpnbCAL8IDKlpRmpsHq8TgFTp7L008XyQRygCBoaZSvqzz1altOrHzzccrW0TMWzoWGSk&#10;FMCPAIjmscKAIMwYUos108fjyt6N2L+yA0Nzs5A4MABehIKmHfBwi4T7ADUFBJpAkboDKjfSgrkv&#10;BPo++2PrWzat63wHMlpas5/fQs8BkMxCp1d9CYT2PG27ghImUm3da9ONzkDReaZzjq5zXGELMt1X&#10;35Eg2AtD+0Nky9lruodTPsHTzdzHgfLH53+83fc7cPZp3TnPWZc55znnOuu6h2Mfn9f3/r/InOu/&#10;61g/ZGXmYNG8eViyeAFahw/DoKIiFGakIz8xAUVJCShMSUQN3ddZi+Zj9Y5tuPX0KTZu34hJwwZh&#10;Wl4SmtLi0L22m0LpHa4+fGy8r7uuNLfbrG9qj7/G+nT5wUOcJAwVXNl99jTBeRIHTpxBfVkVsvz8&#10;UZ2WiOG1ZZhKGC6YNQ31g0oxtm0EFi+ZSxguwrJV1j02bYJGHXKbIDTmCqY4+5evXIZ1BoaTkBIv&#10;kRCNyKBghPoGm1GuJRz6CTJOiouA50BPMDFmutTRvnIBxkBGLipdZcJFvUAEPdtWZ/v+CjZyTRVI&#10;kQJ89BlVIK/TKDOK6EqxOQrNqEfeQ5Fg01fYcWd5zKTG0ARFPVOA1piL6gKoLnoaadqkwpi+zLaL&#10;nh3NxkJb6TOmN4vrOVJ+ZmgwBXpUbj7TBEVe2wi5aQpgee+p5wmVptzty8+f4gr/2XKjVT61OyoC&#10;//lPf4SDJy7B012Jz6oMP+flMm6js61RacIIk3AqtRQMKh6GpIhCBLsnsAIGsnL52EpmUmq8CCA/&#10;VBUPQWlOjU2+NoB0nqOK4AFPN3/CMJzX6xpHjTjnqPJaWHh7BKAgpwIVxfX8ZcxHkFsIUvxiUZ2c&#10;hZayalRma1Y99Y1W1y13+PaLgteAaF4fwmdEUM0KuEGs/IEEIV15kw6k8jjA6lthHfdL5lR6mbNP&#10;ZXfg0WvmR+A98HRP7dfSUWJWlWnbAk3fu85x7i9QWbX2YZksZO13q+sIMwNFB6bWBEF3fo/uSgsy&#10;/9O+ZXCeo+/YHtP9BvLc9/c099F+Z6nr+l4rc76TD8vd+931Pe/jfc62zPku++77m+2Xa9Puh+y0&#10;DLqkwzG0pgaDS0tRkpyCfEKkMCMFQ4cNweoNa3Hh9k1cffyYkHuOtXSJZzTXYHpeCkZkp1Ap9uDF&#10;t1+ZvF55cU8laNTcxXos7+4+69ZNCqcLBKLa5Y9cuYSjVzSh/HVUF5SaubJr0pPRUl+JGZNHY97M&#10;yWioLMP49mYsWjIfC5YsNNFj0x5ogLfS9D4RCNVWaKYH1fG1PE43X22G69evxYRxo5AUE4nkWAIx&#10;MgYRvqEI8YtEVHgi+tleGq4UFBbU2luztK6p3E717lA7n5QaFZ7A8ZoKimpKbqo+rFF9UmE6V4qR&#10;ZtofBU/CVX2GlXJz5zlhyV8IE6CRShOg5JISgFpqFBn199XEUgqa3HjyFLd5/l1XH2OZ7qPrBTOt&#10;m/sqoq0Ai359aIKrQK3AkMAqOGtpjOWXWjXtinKjnTZQrisYdIvP0ACyipDrOjULvKLy1FBdmgZA&#10;6xraf/nyzXy5lNqil9++mL/oZVMPEl8PubohSI4vRmZyBcJ906j4NNiCwGJdNTdFZbmdEJWOivx6&#10;BHpEGVDa57gqhVFBHqzAvlRw6qqnQIZAoEqpYzzPuIna54Mg70hkEYIxgZoWwAMJkWkYlFmJwoQ8&#10;hLlrVjMXaAm5gW6J8ByYRhhH8/5BBuAD+4WyDIG8l1xyAsAoQ12j8gg2rmcacyqqPWYru3Nc+3W+&#10;dS17YTTAAEUws00FFii2/dRC0LlGKtjZ7zxTKtmeo+fYZ9rjvev6bgbyuzWwe6/odC/lR9JdFtjM&#10;0jnmlNsx171cwB3I83Svj8+3z3LA/fH1zndgy+3cs3dbxz5+d5zztfzY+p6nc/pu/90sKTIajWWD&#10;MKS4DIXxCWYyp7Hj2rFl/27cePrINH2pHj5gvV23YTWmD6siDNPRkpeJlYThjZfPjfq7dP8erjy4&#10;h+u85sbTx1SLD3HjMa/nceNFUkQ9oKdl6iLrcU1hmWkzrE1Pwsgh1Zg2aRQWzZ1OMA/ChFEthOEC&#10;LOxYgFXreghBgo6u8QqqQBNFpkkRWhd5JVaus5PHC4brWKaxY0ZSFUYiNT4OSVGxxk0O9glHZHAs&#10;+mnEmd7Rrj9zuZ5OMrQrFUXtcTSTJyjCG8qrPdG6tWbaTprp1sbrDP3l5srURkjX0/nQgpZcasFI&#10;oLFAtC612uvkkmowVoFIg70KZg8EwZeKSr80Q21dJCDPPXxkugJqLMILj5/gPNcv3L2L83RlL3H9&#10;Gn+xHDgaKBK2JlLNpRSefrGMEuX9VR6T8iMAKnotFch/jAatMO48vxv1pFF7pz6TVOc3hOHYUTP4&#10;0qgS6IX+7heqr7m7BVNlxcFrYBwyUyop0zPhO0Dd7QQYVpz+vRXT2z0I1SWNiAtJN25pLzhUAfTS&#10;2wrm4x5qlJ6NQLOSEihurKy9FYOKi/Dy43lxVKPBnlKybogOSUSIdzTd5TAzJJiPcX1Vqbnsr7lV&#10;Eui6R9KC4eGCoQW/Va0WhHqO2uacZ31XBbVlsG2gH8PBAYf9bALRQJrUmZPe4hzrPU/fkdadY3bp&#10;/l6ZqSy9StAunXXrCgtiFrzq5qhtC0HnPAs3qy7tPR1gybTtutcA9R6ybrVRhvyMzv/Jud6aLVPv&#10;ttat2XI55+o8x/p+j873+l3f7d+vRQUE0WsowJCKCsybNwfrd2zFoYsXsPf8Oew9dw7Hr17DLda1&#10;1WuWYfrQKkzNTkNrbhaWrV2BAxfPmQTrTQcOYOOBvejZvQOrdyqfcAtWbtuKldu3o2fPHmw5cgj7&#10;z53BMSnDy1dRW1iCguBADM5INl3wZkwZjwWzp6GxugwTx7SiY+lCM9fJGqrTFWsIOrnHBKJAuFrp&#10;NFSFAuFqgtC0J67qQnc33eSNazGaME2ICkdidDSigkMR5hNCIEbTTSYMTeCCFd4GLzQ0l2tYLe7X&#10;aDSvCbnXX3BJMGg4LXs+XdP3bXYaocZGeDUajO3OZtvppCBlDwjDhwSOUnhEf6m/a+qcTZks91pA&#10;vEszqs11jmBk+it/wuulBqkMbxBsVwlVYwTWZSpHMykU168/UxvgU9MWaNxuc0/Bjktua74SQdlE&#10;kvkc44Jz3aT0sLx6rmkzJKAVCNIgtwKh3GapVrn0akN8zh+O19/7lgr1FXIzy03FdF5SqcKfrwzp&#10;qtKlHtgvlr9CBchIrkSQTxK3pbacCKVUkVShBzKS8lGWWwtPwshEbU0uoVNhdD9VJE+UFdRh+JDR&#10;hIE9z7rSUlluSErQ9KH22f5e4YgLzURkgJThAIQqncAzEr6eofCmm602QBOUoHlQafr2j4Ff/wiz&#10;PrBfMCu87u+4xhYINpKsz9638jqV1imnddWt+6rrHNNnoWtqgORSxLy3QGThZM93YOEAw+636861&#10;FkC6n+Cl44KZVY6919prep9tQSRlN9AA3nV/A0oHhgKWLb8te+/1Om7dal+WQ/C25bLX2eO95zrX&#10;OqZtq3D7nvfhufruHHO+y9+AvW/S6bXSvGJs3rEDu48fwb7Tp00keDsht+/ceZNILXd5zdpuzBhG&#10;FZeTjpG52ZjXtQgdWzdi/ppVmE93tYOQWkTF1rF+jbHOjeuwdMtGdG3ZitW7dmD51s1Ys3MXNu7Y&#10;jZr8IhSFUAykalDYasycNgHzCcOGqjJMHteKxUvnYWn3UsJvjVGBJnrsMkcZrl4rlUgXWQGV1cvM&#10;oK9r1q/GKLrZKbFRSImLRXSQYBhqQBgREod+UnwmekwgPHljlZzTc0SqT4ENucwvqIxeavk5FSCX&#10;UocGdoSIhZ/cZ9u9TaZjJj2G58p9trmMr02A5YoSmZ8qWfqlcVUfvnX1FdZ9HJO7zX0mXcdA0SWj&#10;eR/TNY9L4+6aIcBssMNEu9WtkGDWttoqH33O+9DUXqH7GvixrHLzTUqP9tEEQ/WvNvCTYiX8NGWA&#10;VOKtV1SXnxDgLPuZO3dw/t49dK7ZgLDARPNCf/zyfJe5DfCGl1ssPNwSkJ5Yg4jgHFYiqS1VJgeG&#10;upc3IRmDQfl1iA1JMRXOURHWBBpbSUMDYzF25HSU59ZR8cWzLBas3t4+WNqxGJf5C75p3Xoq0oF0&#10;eX0QFZqBEN5b94gMjkFkYDw8BgbA20NpPgKdvb/A6EMYerK8AwhEtWfKBEPrXrLCGqWnsn0MP5nW&#10;Vam1tGD40HTMqjcHRkalGRDJlXWpNCll8904UHSgZEEihWe3LWAsxGR2XEjz42CWttnBAks/OAKZ&#10;J5/L/wk/k5SoAyQHxPaeKn9flelqI3SBVutyu1UOR03q/vZeTll1vb4D3U/fr5YWer1ld/bZZ9jv&#10;U9+j893quPMd9/2enfM+Xv9b2neAUObnE2CG3Hr49eem84VyjuX+nrh+HUevXsG1R/ewanUXJg4u&#10;xeyiXCrDbCxVW92eHVi1azvW79uNzYcOYOfxo9h75iT2nj2JgxfP4tClc1SPF6g0uTzP7fMXceT0&#10;WVTl5qM4PNQEUFrqqzBrOpXhzKloqCjBlAltVIbzsXRFJ9ZuXE/114O1VIiOiyxlaJbc30O3WHmI&#10;Sq0RDBVNHjVyBFLoJqfFx5qRrsN8ggnDaESGxqPf3ecvTbuf6V72ipCgmaGwzLba5+wxEw0mfB4L&#10;gMYIEZ7nANFAkebkCJpeHwSQIKj7G5UmhSZ3lTBSn2dnYAVjhJeixWauZoGM15vBFvhc285nlaKe&#10;o3sKYjI9S216mqfZdNdz2gJ5jUmn4XVmSZMqtDmG3MfyqF3RBFRYJqXSXH/53HTvU7RYqlMj92hC&#10;/HMP7uHk7es4fP0yDl67jIv3H6KdLnJ0SCpfll/uJfQcSLXlnoDosAKkJ1USNAIQK6nLfbSmRn1/&#10;FGZUITO+iJVVrq8qkO5h0zUcwEhFVpUNw9Ca0ciJL0WsfwZVnLrw9cPI5hFYs2oZ9h/chf/0n/8S&#10;s6ZMMvvdBwQjyEtu8gCTcR8Zmsx7+sPLPYJLl6vOiu7WP4gVnCqW7vJAuvEKmAzsH0CASD3aII8F&#10;twNnlccCutcsRD5cF8RsBNaCT9FbwkRmwCIoqpnABRZ9N+b70bMsOOy6hYujrGQWUIKdVKbKKJPr&#10;KndY97PKTT88UnMe/Lze/Fx+VLye+lwu6Noft1742P+L9smF9yM8g3i9vgeV0wLXPr9XGVroOrDT&#10;59f/z/kenM+i49qn/6vW9Xn4uRQFf/9OOdf23Xb2/f3Zd3k3cSkpphlK9eYcl0evXTcpM6euXcWN&#10;R/exfMViTK0rxaziHLQV5GLb4X2mHl1i3bn65AG9OvXgek6PjWaWyjp5ios8fk6dG27exMW793Hp&#10;+g1U5xWgICzMpNa01FdgxtSxJrVG0eRpk8eis7vDwLBnwxoTLFlHlal1mVWGAmMP1tAtXkWV2L2y&#10;28yfvGZtD0aOaERqXATSYgnAgECEKBWNdcEEUC6R8Fcfy70kGF4SEEozeWnNzEQnEBE+6oMsGCkx&#10;W+P8KSnbJEi7zA6/b9sYpSyVbqNEahN0IewUiLEpL8pTtCrOJFIbE8io9qgQFRSxXf8e4fJjzTz3&#10;2Cgy06uE4DKpOiyTma2OZqDHpXrPmNF0qDjNeIt0w6XqpETNRFEEnXrTqF1SeYNmJBxeJxf9BhXq&#10;VZNs/QgX1cWP/7hrLzUqzxOc4T9LSdYXHt3FtVdP8eQPvsaW/ceRkTAIUf5yOXth+PNdZDf4esQi&#10;xDfDuMfhIRncJ7XiuHKqhKqM3ogJT0dpdi183SJc+3rvaxWGhUJaQgFGDZ+GvKRBSAnLRUp4DnxY&#10;UX0HeOLAjm3YtKYb/+Jf/Sn+2//6Kzy8d50V2bYdBpoJ590Qol/DcMGcFdw9jPd1ICIVqEFqo+Ah&#10;dcilN+HoyfOk4GxlFiT6VspexWPX9Z3ItO5A0oLMcYPdpaj4eR0Aat3s47aFoVVyzj0dYPTez43n&#10;EqguCBmYsnz2eut227La5zqQ09JAmD86+r58HBjq+PumCOcZzneu/xEVPOGpYJVXv1ACUUpZKpHf&#10;yXsX2cLewtc+z97L+b8534fd5zxDo/q8B6OCXq79zvFe03f68b6/R/tIKeYWFOEUleAR2v4rV3Dy&#10;5i3cZJ25/eQ+OpfNx7S6EkwrSkdrfiYOUv3dUJfdh6y/POeqy648fsh6raH+1Kb/BNefso4/fIhT&#10;N27i8PlLOHTsOMqz85AVHILK1CS0N9Zg1ozx1k2ursA0zYi3TGk1dHsJOylBwVDthz20NQIkoSco&#10;6vhKRZRXLrdthuvXorlpMLISwik2YhAdHIYAnyBEhcQjKoIwVP6coGGm2FS7HKGjtjmln9wkLBTE&#10;0IjRdupMgoeAvMUPefPZc9zmuWqLk1qTiyuzEWibg6ilotTPvtQ+AdO6q3KrjboTYHlPAUrpK5qJ&#10;TirsLO3Mfbs89/ABLugL1BdJ0Nk5ih/j9G3+mty6ZdxWLU3C5q3bOP/g/oc9RrjUtRdoFmx37T2p&#10;AAXaq2q35PPVdqnAjc2V5DqBeFVpNQIxgfmAoH5Ad/seP1NN4xhkxFVRZTkDlzovjAOBD18iVZog&#10;3xQkRiuCXAk/Lw3Kal03KQxbgf3g5xmOQYX1iAtLN9fYCuW6j+nVYRWFuv81DxmHwYNGoCBtEApS&#10;SlFdWIf8xAIkB0XgHl2P2aNHYqd+KZcvxav7d5EWlWTu5++uEafdEOgfjtjILFa+ALrutr3RupdB&#10;8BgQDi9C0MsthstIwlDpNDquSt9biXtNn1n7rYqy4LJgsds0AkNwF/CkyqTOHGAZgAiGfIby/OyP&#10;gI45UJMLLMgIjg5MdJ3Tfqm0GC+rMgVX80zbvijFZ8zcy5qUqBdhKGXoTahZGPZ1jR2TatOzdH/B&#10;NgD+AyPhT1WvdRtAUrunYG6VpZSnU9YPXWYHjrqvA0PXu2LyIa31At/5Xj8sT6/1/f5/ndbn3h/A&#10;0O4fOXYczty+g6NmHMI7uPKQyu/eTSxcMgsTq/IxMTfFRJN3nzyKw1euYueJU9hw8ABW79mNFTt3&#10;GFu+czt69u7Bmn17TdvjAY2QQ8CeuHYDh06cRGFaBjIFw7QkjB46GPNmT8LsqRMwpLIU8+dMI3gX&#10;m1GtHdd4LaG3dsM6rq8xQZI1dIcFSWNrVmGVeqOsWoENmzagiW53VnwEspPiERMcgVDfcIQFRiMi&#10;NA79blBtKUCgdBIzwKtUFvep//EVAu/yEykr5RDaAMaNpwpUEIQEh1xep43QRmetO/2Qbup9AsSk&#10;3VC5mX2En9O+qHUT1dVzDHyselNbosCn4fS1vECZraXktkwDQF7hMQ0ke5oQ1PL8w/sE6H2ey2OE&#10;m3qP3KAClNKTQtT5usdZnnfiDqF5+yZOaFTue7fNfgFWfZ6vSU2acth+0GrPlGq04ylad/vFt99g&#10;++FTCIvIIQxr4D0wtM/L8vPNjcAJ8U9DfFQh4iIKuK1UGsFQFVeKK4AVMtCMRJOXVkZ31o5v2Ft5&#10;+CKaVBpVLl8U59Shbegkc25yRLrpaO7h5oHGygZMHjkKR7ZvxfghNZgzbjTP74e548ahcVCNuU+o&#10;LysyK6qfdzASY/N4XShd9mC68GEYyOXA/iEmoOLdPwKedJHdpRL5TNt2qTL1rZhOJdbn1D6VURXf&#10;BkMceBuoScXJRe0vV1ORa9tOp3ONMnQpQgFRYDMuLrcVnLBtqvZcB6rmfF6nMpl9LuDpWud8CyXr&#10;dguygrCea93jIFMOpyy61pZXn8sBguPCCmy+LFsggj1iCEO1o9ph1/T5nfZH59ze78H+EGjbLu0P&#10;hIW1813qWQ4A7fdl1/t+z33L5Ozrfb9+vfbd93b6mru5e2DDzj248eQ5jl29SiFyDRduXcXCxYRh&#10;ZSEm5KZhVEkRVu/eRvDtwortO7CQoJItMMu1xjo2b8TiTevQsWkTOvm+bjx61OQZnjhzFsUZmcgg&#10;DKuzUzF2eD0BOAWzp03EkIoSzJs5FZ1LFxkYrtmkaPJK0zYoCAp+AqNU4mruW7VuFdao7ZBu84pV&#10;3VhHcVBXU4asxCgUZKRRGUYgWs1FwQmICKGXd5WAE/Q06ML156/MgK0C4KUnBAk/sPbd/kTtbjbC&#10;a0a0MS4zlRIhIajZ9sXX7+EntSjQyR6qXfGNVYOCoYno6joe0zW9Sdtyc5/gMuElRWZcYyk2ubUu&#10;u83zpNKume2XJkfR5CmqDHTJTfvgG6XKSNHaFJnrUndSk1KHLrAKstpn+jHzuQKxwKlymMgx72WD&#10;MO+4/AKPqW5ffu9bfP3jP8bwEZPhOTCO6q2EFVvQ+tkX50MbAG8qicjALCREFSM0QC6y2vbsAAeK&#10;0nr1s5He8pxaBHiqLdGpEL0Vw1Zwb7q2WRjdPBP5GYNMZQ/xDUVSJCU+n5WRmIHlHUuwYWkHhpeV&#10;YMOyLmRGx2BkTRVd73xzn8igOALQF97ugYiPzoWvJ93gAWEIC0hEZGia2ZYFeFIVstJ70CUURDyo&#10;6KTErFLS51KlUQVxXEAH3KzsAhMhJEhJUZk2OkLQuMKubQMgc55raYBDd5fn6Bo7AIQrXchATs+n&#10;cmU59F1IBapc9noLTavGrBuse1rgKFii860bLfj50e1XW6HcZHsPntvfQqv3szn/P0fdCqiBCPWK&#10;hR+/FwWZen8cegMvZoIrc77znfSC0d7LWXf+tw5w+36HMu3X+dr3mwLhzzc11TjNNTn5RTh7/RZd&#10;4XM4cPYUzt+4jI6OuRhbno+xmakYWViErUcPYuORI9h48BDWHdyPNfv3YtXuXVi5eweW7dhmYLiI&#10;0OrcugXLdu/E2gMHse3Icezad8DAMCcsHBXpSRgzwsJwztRJaKosx8LZM9C1rMPMddJDt1fKUG2F&#10;m7ZsxPpNtM0bTPBk1XobTFHQRH2SV1EhalldWWLaDDMTEyki6B2FJBCKmtaXyvA8ffqLj5/aYfzv&#10;PcCZe1JaD437KLfYpLrQ1GaoPDzjRtPUxiiQOe12gpwCKhpRRirRBCf6mNSkJmO/rDY5gsiMQkO7&#10;SRCpPfB9cEWQlXqkOWkwTrugnmV6rAhYXMoMnI3SdAVFVCYD2FfmvibHUPt1vsr2Rs+wwRRFlhWo&#10;0ZiNAt+zr77Ec01C9b2v8fr735iRrWXPaF/89Cc4c/kmYkOzEeSehKS4QXw5VFl/9sXpa1IcoX6p&#10;iAzIRlJMKYL90rgv1EDQg6rLt18MIrzTUFnYiPTYAlYyJ2hiK4N9+dUWJSUUiPraUWioaYe/l9Rl&#10;f3gN9EVadDrdPk8E+AajMCsf4xqHYnhxGcZyGezhheFV5UiJURSZMAyMpfJkxR7ojwTCMMQ/kbCO&#10;QIBPnIFhSGASfDzkIqvdUDPxqQ3Rqi3HZbWV0kK6bwW3bWcOkHS+AEKQusDlbsyuC64GcjzPyYt0&#10;3FoLCwt/QUjgkXq2bryuoxIj8ARYq0B1DwtV+2yrCB1XVecIhHquJt735+cSCAVG467rXJXf9b3b&#10;z6XK3zeZW9cHIoTfk99AwVDlURn1+V3tlzTTDkqTarXfhwWf6SJo7m+/L/sMLS0EzfdnzrXfqV06&#10;ZXGWzvp3v2u/SaupH24U4vZDB3Dh+mXMnz8To0vzMSo9Ha0lZdh38SwOqn3x8hUcpYI8eu0qTir6&#10;zOX+8zaKvOvMKWw+dhTbT5/EvgvncejcBWzathMl6ZkojIhEVVYK2ofXYe7MSZhHGA6tKMeiWdPR&#10;vWwJXeUOwtC6w4LhBkJwAwG7cesm04a4brNsPdXgOhM4kau8YdN6VFFdZibFITUmFmH0jsJ9YxBL&#10;GEYHJKCfydMjlDQJ1DUCSxAxSdECEc0Z4dqMPCOoCYQvbPui8gWNmqIKU36eUWdSZQZEVGW871W6&#10;rhr6yiRF01XV/Clqy9MzTT9m3lPK0lGPxkxQRl3pCCyVQ2WSsRx28IfewIkDQCk8k2DNsjm9T+S+&#10;2wCPUnEs/AwA+QwFbRTQefK50mnkBuvzWJddpiDLnU/1HDvAxNsf/hBjxs9C0IAYRHqlICYsly+F&#10;KsN3vyyOafDWMLrIkYF5VIal8PdMZuUMZyVUsnMUgt2TkU2wluc2wN9dfZb7E0LeiAqORXpcFlJj&#10;M+nGWhWSFJeDkSMmoSS3Br4eaudzg8cAT2TEZCDSX+2Xnoj0i8KQ3DI05hRhenMbUkPDMHZILUJ9&#10;VFY3liOO7jDhQSDGRRPsfgl0h8MR6C13IQURND8v9ZO2w3JpiDFbsVVZe8FnK6a60NnKrnPUHiil&#10;Jhh48noPQkztcVYNWhiZJb8TCzK5xFKCDhTtcyw8FJgQ+HQO78EfApVJbasCm4VOn+t1vgsoMoFR&#10;+w0MWSaB2Iv3CHALpTLUD5Egbctjnvv+M/WFTm/gRhD27h+KICpmbzOghpSrIG4BKpjq8+t+KpvT&#10;pU/fj72/oGdh6LRP6rhtDtAznO/VgtGeq3dI5ehrKtvPvme/aXN398a8jqW4dOcGTp0/jXlzp2N0&#10;cQFGZ2ejraoae7hv76ULOHr5Mk5cu44zt27h4v0HuPzwEa7T61QvtKtPnuAimXDm7h0cuHARu46d&#10;pJLbiOLkNJTFxaOuIBvj24di7uzJmDeNynBQKTqoDJeqXzKVoaAn5WfhR/BxuZFQXEv3ey3XFUzR&#10;8Z61ajdcgY2bNqCUZcxOJ/yCQxHCOhTmFY0ov3jbM8ukotBMrp4ApG2BRkB0wcZJTZEJSAKNAizG&#10;pXRBUNCU63qFH1QBDpOiwg964eEDLl2uqSLDdEeVbC231/QN5v2se80yGHXptDtapWeSpfksdfnT&#10;frnY2m/UJ/fbyLcA+MKAS4rPqj57riCpL92Ohk0lyvMUWZZLfvEBVfC9uzh595ZpQzx55xZO3Lpp&#10;RqY5ffcuVfJdlv8efxRe0y24jfiYHL7sAQjy0Igwcnf10n73y2JtANzdgowyDPfPQnxkCfzcEwmC&#10;aAKIriihmhBRhIqi4YgJyTIVrKq8Hi0N7SjJqURJVgVKMipY+XSPWIyoG4uqkkYUpA/i/RSEUQXr&#10;j2DvMCSEpbIS+dCNi8KwkiqMqa7GpkXz0ZiVjo6J4/k8VaKBhHEYKygrHCtpZFga3fYkAosvhjd/&#10;IUNTEct9gV4KEKhi+7OsgpAqtlNhZayoJuppFatp9yQ0rerzNQAUDNUOqlQUQVH5fFJiclcFe4HK&#10;ndAwbXnvFZ6CIta1Nt39eE+l/mjdnfdRgrqgqPvrOUYNCjy6J01tdw5MpDYtXK0607qGP9NMg75U&#10;vVJ5KpftxqgfCgtAq8ad/58DQ13va3rjBHsooBTE51r4WmjZ79aUQz8IvF9vIIdAdH023UvnWVNA&#10;zIG3871aJev8Xz98l2QODL/r2G/OnNSfpORUXFcA89I5zJo1CWPKCtGem40xQ5uw5+xpbKfy23/u&#10;LA5fuIQzN2+Z/FzB8BqFl/IUz/Ha41SK6smy+cgx7Dh0BJs2bUFxQhJKo6NNm+GEUcOwYM5UzJ82&#10;Bc011Vi6cC6WLl2M5SstDNfT1ZYq3LRtEzbSVRYM1wmGNEWTdVxAVJvhRirDwvxsZCTFIy40wiRc&#10;B7mHUR3G8d1PQb9nn9sEZ6kfA0GXCnsPQUHHmFVmMnMegaN1AxeqQEWlz94lXO7yQ/IX4LSiwoLh&#10;4wcmsmuCG1SDitLepBrVyBVynW88k6IjzOTSGmWnyZt6yyDoGYX31kas1e7omJlZT+4012UazFVt&#10;hWoLFPzO6Vfn/l3TTnjuMdcf3MWpuzdx/NYNE0g55izvXsdx7b9NGBKMJ7g8eoPH+A/U8cv8bJMm&#10;z6Os1oAK/vD3jkZkSDpfiL4V52dNL7jSVoK9E+kepyI6NJcVMQF+Hknw805CdHgh8rLqkZVWzXND&#10;kJ9TgaNHTqNrcTeKM8uQQTc2wD2cldbPtCe2EoZZiUVIj85HYlimgYZ1vzwQQcXn5R7E+wdi1phx&#10;eHL1DP7f/+s/4+KuzWgoKrDlIRh83EPMNapQoUGJBoa+VDwhVKXR3I4lVCP84ljxbXDB08DQAYYq&#10;rlOZta5KrspvgaXvxlFcMsHLkxCzUNRoPdovAFLVSa0RUHJDZRaO1oUWGK2LLGUohaoxHgUg9YQR&#10;xFzAdQFYKsxxiS2gLFwER6sQ5VL784coAgH8IfMcoLQlqUxr+hwOoBxFZr9XB1K23dGHEAx1t9F1&#10;+xznu9A1Sl2y6lDP0+dToEquswGiKZ8DQwegfZ/hHNNSx/QOOfBztp19ve/Yb8P6ppBNnjQVl27f&#10;wBy6smNKC9CSm4mxbc04euUS9l+6iEOyCxdw8Px5A8bdJ09izd496Nq8Gcs3b0HPrl1Yd/AANhw6&#10;iN1Hj2Pzps3IIwhLosNRSTd5fNtwLJo3w+QZNtfXYsmieejsWmLgtmELwUcgbtm2mRDcaKLFxras&#10;x1q6yQqkbNhAxbhujXGT1xOOBSxfekKs6XcdGRBOry0Sof6xiOZ730/Taz6g8pG6Mik2cje5bvoS&#10;aykVSMDIbdRx61K7IrpUT1JWGhlabY7n7z/EpYekPslvcvYEQeUSqV2Q4DNmnkEYakn4ycygDXoe&#10;98luy9WV602TulP02UndeT9znStf0ShIllEAVPqMAHzq3h0alZ1ScwjCozdvYN/FC9h/9SIOXruE&#10;w9evEoiKKhN8d27i8O1rOHD9Mg5xv44d4q/VgcuXcFDtHdevY/OBw8jLqyGYovnCeyPIP8a0tTkV&#10;5+eZFIIn3TKlqoQFplP95SDYJ50qLx0RVIKpCaUozBkCP884hAYmYs6Mxdi0fjvWrd6IhspGZMRK&#10;iVK9UDmlReehMq8e6TF5iAtOQ3JkDvwG2uCGKl6ITxQCPe2I20NLK3CYLsLz6xexceE8QslVHsHQ&#10;I5RQtOUO8IshpBMQ6BFJd51ldLWfqOdL4MBwAxwpRNtF0HZZsyBVxXapNz7f2s/CUIM8DHTBUKpJ&#10;++w9rWpyKr+CI1KgvUODCYICpZ4tWFkQmlFzuG3bIC0QFZ226kplUrud024odSZ1q7IopzCEIIw2&#10;gaFeGAriut4qN5XHfj6pNq33wlCpM35KWnfT96J2XQdqfdWeGxWkE+m27rfeAQtngU8g0zUyB2o2&#10;ZUr/G7vfgZ9zXMvecz/c/u2bejt19/RgycJZGF9aiBGZaZgwuhWnblwz6TLKSdxJAK7eswuL1q/F&#10;lM4OTFnSgVndy7FoLSG1YwfWHz6ILUePYf/J03z/N6AgNgYlMWEYUpSDcSOHY+HcmSaaPLS2kjCc&#10;7+pa14Mt27cYICposm7jei6lDAnFrRuNMjSuM5+5RiNfr1tt2g+L8nOQFh9Dj4wQ9A1CeGAUwoIS&#10;KG6oDKW81CZnIPX0mVFrAqHp40soKcfwKoFm3N37hIsDP64rL1AuqFF4vOYGz1eipaYHsKkqvBeB&#10;KtBJ7ckdttFlmgIXUndy0ano1CVP684IOI+5/cjlGjtpOb2RarnFLy1MWWYpTQVkpAaVNK2I9GUT&#10;QX6MsyznoWv8pxByJ+7cICAp6+/LpBIFzTs4xv1Hb1MdEoxHb143ivGYFCOVoe47fUEnAgISWCGU&#10;W9afYIvhl6iEa7283/2S6Dz3AVY1CRTRoVmIC88nDKm8/DOQHF2A4uwaKr0SVkoflORWYur4GWgb&#10;MQpbNmzH2NaJSCUMPelmq20ymG5sJq9Ji8xGTEAKIn0T6fKFwVcVlCBLCE0zkt+DlTE5NA5DC0uQ&#10;6NYfASyLm6tMUmAGHq6BFfy9IwjmBAS4RSCEQAzzjkJsUBLi6S4H0pW0bq1to1Pbp01ydgVGqLQ0&#10;Kre+EwFMIJMrK3hLrclNNjDsH0L3lNCm0rQQtHCwpvvxOrqf6v+spYJENjAlqEn5CobapyHOBEMp&#10;QwFOz1BUWqD+UF3ZNj61KdpyCcb+Awh871gEesXw/6JukA50BUOBXjDT92RBaIEjtecoV08EaFRx&#10;/rjpczjP7P0s1mVW84NRvTxHS+P2qh3UpEZZJWif5UDPeabz46B9znvVF34y5/zfhvH5ffIOBfb+&#10;ZpKvfkhNS8OS2dMxrXoQhqanYPL4Nmw9fADdO23keAHBNW1ZJ6YTYvPpsi7ZsslMBbBm7247dejx&#10;Y9hDV/ninXvYsnEzsiMiUBYfiSHFuZjY3mxgOHPSeAytqUTn4vnoNl3rerCR0NtABbieQNy4lUZX&#10;Wevat3YTIUggyk3WOIYatGENFWJhXjYyE+P5o0/32C+EqjCSqjCF9TnBBUMBhmZGlCHQBEHBUA2d&#10;iv4q8CEYytW9QVWnFBf1BjGJ2lxXEMWkunBpkpdpTmBFQRi5su+H81LgQuMjfmHHHHQGbXXGSdRI&#10;OaZ7HhWgVKAd0dq679a9tqpS4wuaNkfu1zFT/lcu157XaL8aac28LgTz1WeKYj+gslWvFvU06c1n&#10;PP/ovlGU5+jSn6WSPM99Ssy+QtCevnITRSX1ZpAFm+fXD+HBMXRL+eWZF7TvC/OhOX1spRLiQrMR&#10;HZiDqIBMJITlIzelHOX5gxGhKBZf/rzMAsydMR/Dh4zA8o5VaKgaipy0YgT6K6jiDt+BIfAjGCN8&#10;YxHpF48InzgTAYvwjTNubri/1mP5TFZa7zCkRqUgPkCQUVlsxRtgKrdT6ftRkYYQgHHwo2oSUKP8&#10;+ZKEJHMZh8ABYSbQYNvnpOrUDigw2jY6ub2mHXBAkElc1sg3aocTgORWG6XHcnlSSSngYF1fwUCR&#10;Vp0j91vKUWXU8RCer8CS1uUWS1nqPDsquPpd2wEjtLSwsRFpq+CcIIXd1iAOOkfglIseYmAY4hNL&#10;V1mjBFngqhwWvLZs9v/pQEvfkZa2TU+fWz8QAW4Knlj12du+5wBO19u8Q8Fa11g1zXIZ5ec61xUk&#10;6r3GqkMLVAeIvf+33rI5Zv9/vysmKLbU1mL+8CY0ZKRg6pRxWExYTensxMzuZZjdsxzzCaOldGfX&#10;HdqHjUcOY+vJo9h2/Aj2nDqFHadPYauSr0+dwZrVPciPjSUMo1BXmI2Jo5qxYA5BO34MRtTVYOni&#10;BVi6tMO0A25ROyHV3waCUCpw01Zt2zZD2QYdc7UrKvl6rWCYm4WspHjWIaVJBbMexyKK73w4RUA/&#10;0y5HiEgdCioOCG8QBOrtoW5tN19SJRJsSmlR0ES5f9eUC0gwyQUW/Ezb4XObtHyRIDl3754NQKhH&#10;yAMC5wHhQvda7YbGHVYwQ9FkrluY2VFr5BabAI1A94Jw5tIoVONO96bKGPjJlWZ5HHUrk3I0UWje&#10;R5PIK/ii4/oMCtyovAKiwK70IQVSLhGGCpSoR4oCPxb8T/Dws8/R0bkOIX7JhEww//EWJGFBUYgK&#10;ljL8+b/U5pfTVbE83PwQH5KNWMIwMSQPSREFKC9oQHJcHo9bwIaFRmIzFWFj7XBUE75VpXUYN24K&#10;snMKebw/fNzkLts8vCCvCAPBGLrW0QHJCPaMJXCCCSaXwmElT0suRE5qLlWQKplTqT4sozfvKQgK&#10;ZhraK8yHkCcII/yooMzQXlJ7UlieBj6CodOup3XTpkhgafgvqS+pRA/B0Z1K0I2woxq0CkwpMYqy&#10;EqyE40BBzwwAodQdpfDQbSU4BxBa1mzUWEAVAK0iJCx5rtxuG2Cx7XIWfjZA4rjIWnfndyBVqFF3&#10;vHhdoFsMwqimvQaEu+5ny2vbC217nsy674KTBdRAbgt+CtxolB9vMxmXA0OdK1DZ/7MFlZbuBtQq&#10;Zy/gLBQdGFqQar+FnX2+A0kHerqX87/73QShY6F0l8cMKseQvCxMnzkN3XR/u7duxeYDB+gm//+b&#10;e+8vqe4syxfS2/AZLjMjvScT70F4IwkJOeS9hAeBMMIlkHjvvUfIq6q6fE93T7+Z6TVrvTXvr9pv&#10;73PiEgEClaqm2vxw1o24cV1c87n7fM/5nu8FHLt+Bafv3MTFB/dw+euvcJ4e2Jm7t609ceTSRctJ&#10;3H/iFDZv+IzKMIXJhOHssb1YQZf74/ffxpvLn8ezc2dj3ZqV2PjZenON99FNVuBEbrFAqFzDYZrS&#10;apSQvWNYqtBt245t+HzrJowfopuc431eF7LCrskQ74twM2HYglEeiSVwBCVCp5AfmM/V0/gfai8k&#10;8KSmBLjzDx7gAu369z+YGykgCYiX6Xae5h88oobS69dw5MZ1k7+yk7dvW+Di0jdf44Z6jtCu0YW9&#10;QUgKmDKByUtxyV33IIu1H0qx8ljM5abiNDeZZsfJ45ZitOCMuflcj9A0gAqeXEawVeUZAVspP7Z9&#10;rafvnJpy5PqqxiG3X/9JrrlgPKFvLt2jJt6oQf4fwRVW4+vPtRn6jeswJMgqo2iK9iFHEHZnJtA1&#10;nso31DxUV6SRybSjs6MfTdk2LFn0ApYseBEzJ87HkoXL8dmm7ejrFQylMuXiqiG/ApV0WWMVSarM&#10;HFoaetCZHoN6BVpKKlFVEcG4cXMx2D8L/a1jUVemtJxHjyv4XkGYaEApQU3uX4wPu9SlTDCsITAE&#10;QYdEpYFPeXqa74qxzj7X8kVRp54rBLJ6z6jOnz/UgobcY6mzKOHKYzT1l+RUCo0gVCEIwZC/qWdO&#10;CbejdQQzqbryvHIMgFhhAPWIrUGRANS+BEaZvqutUapQsNP6NdxfooquUKid29X2pTS9zdBdcW3D&#10;gRa8wPSf7Vzzd+1HYK/jOVbBCg/uOBALwPJ1fX1PwtZ6D9WjucoOuwL0Ahg60Avfg+skC2AYXMP/&#10;iubHN5BOY9aYAXy8ZpU93ze//Q53yQgrrcdnWf2R79D7UhRZvVeOX7mKA3SRd589jZ1Ui0fOXSAM&#10;N6I/lTY3edZQD15dtgSffPAW3iAUly2Yhw1rV2HT5xuxi672Prrgco33HiJ0qToFRkFxJxXhF7Ld&#10;2wnCbdi5w4GoPsqDA13WZthQG6IAUKGGFEGYo8Dh8ywlZapKikouJj8HLqaV6jE32ZWe2guv0hQi&#10;v/Xjj6YMFXDR5zP5oMPxmzdx6s4dQvGuBR8uqN/wVw8IwW+sr/FNuaF0Sa3/sfoKf/+t9Re+/N3X&#10;1r6n0LsUpKXBSHFy+xpGwNoxBTLNk1Il5DTPVCanBsYAkLQA6gZSTr//8x/4/35P8/9pbZX/7Ck4&#10;Sp1RdPxhHiLd9P/xf/4PDh47xzdeK2oIBn9gHCRqM0zVqlagbugn3RxqT9FDopt7NNVEDC3xseho&#10;mEAYTsT43jloSg1i8oT52Dt8FAdGjuHwoROE3xd4951PMW3CXEydNBebN+/C9GnzbBuycrpalSVK&#10;S6mw9r2+3FhMHZqN+TOesyx6AUtqasbUxehqGUvlmLNcqupyPrz59p3gP8hUELWWSk5ucL1ccCpD&#10;ueAxQjpEpWaAI4QMNFwmUIO1BEwdIap1I2VxRCsaeI4EFyksQUouIl1qwrGiROCTykwSSiluI0lL&#10;Wb/n6vJm/qYajwKjFJtb6Si51zH+V29LlIJ0JSfXmnA18MndlhqUctU5UfujoCUQSr3ml+W64TIp&#10;6D7LpfR5eTfZoBoAKwCOXzdBTSrRmwVcaXp+oVxzgVD26HoCWgBDOy4ep+eiyrRs4DIHMAxAGphf&#10;58J3bfdJnwvX8FEL1n/Sb/+e5sdXQWtpSGLLzl3WcULjnNz87hucvXfTRsAbOX8Ww6dPYS/BN3zq&#10;FHYdO4Zthw9h+/Fj2Mnvx85fxKY169EbS2BKcyPmjB/Eay88ayPjraAyfHHRAqxXhWsqPLUN7j2w&#10;zyLJUoj7BMMRh+Fu/rZd7jGBuJ3u+bbtWzE8vBsb1q9FR2sjetqlBKMEYQyxUApxKkMFUUap0sxv&#10;1UbHqcpyCY6Wv5cHjSstld0hWOSW/qnQ3U4up0B4VVFlgkwR5kKgRarvR4Of9THmcnKXb3JqKS48&#10;SRe//doiulKUKtBwkypRkWpVrAnSYgRI63us7apdL78PpfLcoktrkWqBT4ox72oH7vb3/+1PFpzR&#10;KHo//vmP+I0FZ/5M4HH+P/nUir8SlN8Qkqqao4v423/5V/zrv/2/eHbx63SNGnkDy5Uq3GhqM0zz&#10;TfJo5ZZiC2Dov4fKk2iJjkd7Ygr6mqZhYv9cRKubMGvqQl7sN7H8uVfw2YZtOHH8PC5evoWt2/fh&#10;tdfew7Jlb2Dx/JdQWaYggdrBqlFfTXjxgU9UZzC+cwpmDM2xXMTmWDuPpxJJXtj2xm7EqqOEYQrh&#10;8hAVEQFUrofx0ePU8dfQha8mGBQpTVTxLVmVRqw0TWWYRB2hVGPd8VwFKmlZSjJankKMy4UIwqoS&#10;RU/1YOu/KteOatHgR/ebwKsoyRIoaQIww3kZbi9rvW5qS5tQU9ZEuKa5beU1aoyVBAEl5dhAEFKZ&#10;8rxVlKi3jgIzHsxRAMhLfgl+BC+Bo/kCuj4bEHkedI7UtFHK7cdr+9AUH+TxqnuhlpXbrmsaAM1f&#10;Wn5e9D/cBDcHa63lKKp9NHCr3f3V/9Z6XN7OgbvOrk4reaweFXcYOigLqtDvjcJ9FZjum+De0ffi&#10;a6Z5Dusn/1b8/T/PPl27AUfpGm86NIwNB77Ayj2bsHL3ZqwZ3obVVGtr6eJq4PiNI/u5DN1pAfHI&#10;YRw/ew4bPl2D7nACkxubMXtoACtefB4rP3oHr7/0Al5YSGVIN/nzbZ+b8hMQBcKRkX3YTxgKjAbD&#10;3Tut7XD44F5bbhvV4Z49O7F+7Up0tjWhqyOHDF3xSKgBkfoU0skOJBNtGKWeHwpYqJrM71RZxkzB&#10;jH/2AaDUTS1vv6FqUsXqHwhEleE35ZVXlbLAlXUFpzZET26+rXa4vDssSAZRXFWmERgFObXRyVVV&#10;NFhqUUUVzn553xSnVOYJutkaq/jknducdw+nOV8RYo2udTnfPunVbnx7Vq2G+7Y+yL/7LY9bipAq&#10;keATJL/jZynOL38nt1hRcfWK8TSg3/3zv+L0mevoaBwiyFK8gXXzF26+VCyLTJwn76k3oB6kwg0b&#10;qcqitWESutLqIzwfbakBTOidjunjZlMlTsSSec9i+bOv4K0VH/LCnsShI2ewY8cBrFy5GdMmL8g/&#10;uErbUOHXBN21mCUA97dOMBB2JvstN7CipB6NCSrZ8jrUltWhr6WXwFG0VJWvn/QASR2WE3LVBFSY&#10;ajCGOAEUoetaT3dWXdZCJQ10KXLW80JFCqJVjdw2gSV32I7LIWC1/nhM4fIsIhU5wq4RVWUK6GS4&#10;D5qAyGlNaTONv5dxWsLvViosCJzIDW6gaqSCVOCFxyKr4HYNhASdlJorVQ/kSLFaMCX/Wa6vAleV&#10;phBVZKKJL4hBKuc+1BOwCvpoWc9x1HUtBpPMFZ6Ao6nDUwVweYz56j4Ow+LzGQBKijCfWsNlvG1T&#10;QAwUqFxkV5W+TuE6FEzbDLar4woAGByjfnsaLP9rWFdvP1Zu/gwfbF6L97aswQfb1uGjHRuxctdW&#10;QnG7FWdYMzyMdZxuJMg2HT6ADfv2YvjIEWxYtRZd8SQmtbZi3qQhvPnSMsLwXVOGBsNVKy2arIDJ&#10;MEEoAO7fT4VIt3nvvmEME4YyuczDB/ZSIVIdqrseleKmjevQ1dqM3s5W5DJZhFXyn15eY7qbQGwn&#10;DBXttfQVGd3HfPBB/YTlPv/wxz/gR4JORV1/zd9+RZfSxkAhHL3rnEd+rXcIIWkDMxGCandTQEJd&#10;8W6Zm01YSQESVgG41DNF0BKwlL6j8luqKKNE5/MaMYswPHWX8CMMz/GzkqLV5qj6gpYak5/KLvLz&#10;BSrN8+pF8u1XD7+fVWL1gy9NuaqO2n3uJwi8SBW64hXAPQB0hzD+9rd/wssvvYdUqJ0PpkpePQrD&#10;eDiNlKJPjzxExRbcsL5Ooj6HrsYp6M3NwPieOVR1zRjXOxUtqVa0pdswrmcspo+diSVzlmHWlAV4&#10;6aW3sGXLHly+egfHjl9ELKqudkqNqUVtZYyQURS2luv34P03V6Mj02/tdp1N/YSh2jJL0NyQQzbe&#10;xHX0UPMBN6VKV7u0AqFqjW7nxy732UfDCxGCCbMYodeW6EFPdhC9jYPobxmPON3nKrUJUh0q51Bt&#10;ctWEpyBWRpe6uiyLekJQqUOR6k7UVbRT3WW57RSB1mRWU92K6socqtX0UMHt0WWuJRCrCEO1Cwpe&#10;mldNGGvclSpVz+FURWsFEweeXGMpQsHQVZun2bjiU5DGXHqDIV8a5XSR42MR4rGpN0wAQy3jYBL4&#10;iq+jF8XQC9DTc1TUgm57RZz7VcBF6wXrBPeEq0jrFmiq0I/Pt6+XkZRokMoTKEXBM9hnYNpeYL7d&#10;AmiD++lxK16/+Jj+c23Bc89hG2H06fbP8QmV2XrCaT1htenACD4bOUj3+Ch2Hj1u+YebDh80GH4x&#10;MoKP3/8APZk0JrS3YNG0CXh7xXKs/OQ9GyL0xcULsXH9am8z3LfLVKCU4TC3G8BQENw7wu/ctwIr&#10;VtPwC++XvH7danS3NFEk0HvKNqKhni/6+gwak53I0kZ9K3WXD5xY+xtNAQkBzQod6HcFUzi1bnQy&#10;tdvZcvlghCLPv/4H3P8VlRUV3p18u59MQwkqKCH3V1Mrq0WzBG8qM0Wp9VltkwKku880TtVFTuCT&#10;Cy3XWGkw6tes9W8JnvkUmGtKjaEJruZKE6pXaQEwLxKgrkQ9uq12zyucp3GQdYxf/t77SSvCrGM/&#10;d/0uxg3OphLSgOuuyoovdKQuYaksT76hZbohuU4+uVng7GmajKHOZ9CVHU8Xux3RkNrJSvhgltJK&#10;kKxpQGe6i8AcwLRJs/DSC69h7/BBfPngO3z00WpuRzc6FU9FmPDx1JSGUAuGdxzGhDEzMNg+jkpx&#10;DFpT7VSOdcglNb6K1I9cPblofMhLyvg2jCNBt7mstHDsilLHqpJoirShO9uPwdaJGNdBxZkdQKw2&#10;a22erk4FCIFHVV/oxhJiVYId1V09IRer60S0tpufOwnGLoKMAKI7HK5tR7iugxBsQ3lFE8orm+i2&#10;UzlarUQNOqV2RCUz+7akDitLuf0KKkRCPkjXEfzUfidFKnfZaxE6BD2g40EXKTIBspwufqi6A40N&#10;Y3k8gq9XqfGiCgQV/7e3+xbD0BWhTO1+2n5tBd33Um9nFJR9+QBUBCFVdwBoqULrUqh98DgLMHQr&#10;uNk6/8X7DbZZ/D1/Hz2cr+/B/MCC5YPfi7//J1g+F7EuFCHc9uHY1cvYefIk9p8/hwOXLuLYtWs4&#10;doV29TpO3biF07du4YTs5g2cuXYFb654DV2ZFIZaspg/ZRzefG05Pvn0XSx7dgFefnYJNm1Yi882&#10;b6CLrCRrusP7OCXoBMZhQlBqcB9dcAVUBEPlIqqgg5Kx16z+FN25RnQ3ZikgmtAYa0RKOcMRus0N&#10;VIbe+4Om1BUBilMlUVuO4a/oapqL6+6tagiqU/UVgYXuqfU1pPt7N598rRxAdacTKC0Vhqb2R0uH&#10;IUwthYaKTO1zmmcAItzU/mc9WAQ2wuzqj99ZzxFra+T+BVIpTcH4Hk0pMZZYTYDe5n4NkFKXXEau&#10;rlxurSOVJ3WqtkV1yRMM3f2+h/NUmhfvf4nLD76yVCBFywXm3/73/wcbqcpas2MQoYtcaBcqXPC6&#10;SuX7afwT/VaYXzC1Geo3h2EyRGneNAkTe+ehKdyFntxYupl6uCvoilbwIdW4I6MQKw9hqH0QfR39&#10;yCSyaMl04LXX3sbFS7cwfdqC/LYrqZrCvHhdlj4zZ/oSS85+ft4LSPJNF6+lsqv2GoTqQxuraqBr&#10;q/QUf6DKS6u4vpSJP0yxujjd4JQFT5qibWgmEOMVadSVxHlc3iukqiRmkdRKKsFKqq1aC4YoJUcA&#10;47JUX8lwD9KxAYSr2un+tqK2vJ0QzRFqWarZHCHcZl0Q6zmtrsqholSlw9Q2qLZFQpBqMPiuHju1&#10;dI+ruD8PmhB4hJ/UnnqCCIaCXVCYtRiGAnXQvqjyY4lwH13kMaijcnUYenc5v64Ckiy4vjpHgqFH&#10;fAUzBYnqVeuR59zBpnOn5QIouSqUkpQytETwAIqmMD3xvtBbJ1CG7or7doJ9B8fh2/X75/FlipcL&#10;5gWf/xbTtoq39/ezCVOm4SsKJQmOS+rxxWfu3J07OH9fz9+XuHD3Pi7d53PI38SUr/nsvrNiBXqS&#10;DRiXIwynjsc7r79CiH2EF55bhOVLF1EZrsGmLZ8Z6CzBej+BN5JPrzFFSBASjKpruDO/jMZIGaZy&#10;XPnJR+ilKhxobUEukUImkiEIGxFXPcMGenpqI1PU2FQRIXJHXekIOLm1Ap7GOwhUlEWQuYxg9/Uf&#10;f09XWoGJP1k7okWlTWUqrcWB6N3tXG36PAettqFS39qPAioyL+wgaPH7b1R01dvxLEBiYHUVqijz&#10;PapC5TlaIVea5zcSkvzNUmT0WXDUfvKuuhWIpcL0QM935rJf5f9T9FrLWpsmoahxGObMf4Enqsse&#10;MO+e9ehFriqrQ7JOMNQb/tHfClaAYSbWirEdM6j8xqO+JGnjkCiqqbSNSt6IAmFLIokJPX3ozLRQ&#10;OabR195vVWv6O8di7Zot+HzzHnR3jef2qFaomsYPPYMF81+m4mpEtDqJmRNnI1Sl3LpywjCJei7T&#10;SLDNnDCHN0Af/0fhhlf7odRgqCpsVldab32T1V6YqFCbofLyUvycQbomh1R9B9Jh9XBpJAQTqKea&#10;kwmK1WWNVH4dSER6kIj2oq6KrnBZE18YLeYa1xJ8IYGwooUqrZXH2kY3up3qsRm1ZQQej9MLzCpg&#10;0mBqUPPU/ih4KT1GydHlBEgFzdoMae4aE9R02/XZvtONraTLLnUoMIYrG+kCjeP+pFKlON1FFgz9&#10;ujr4dJ08uCEI5m20t/mFdUwWOJGLW+wiF0PI2xkFaj8WV6ZysbWOR7ALw6yOIiQ9zSaAsY4lgJIs&#10;AJ5MvwX7CuYF+338+99if49tPN0+XLvemr5OUv2dvkkFePUajlMdHr58BQfPX8D+02ex7+w5HLp0&#10;Cbe/+hrvv7YCQw0JTG/PYdH0iXhrxctYveojekpL8eqLz2HTpnU22p3gZ9Vp6C7vHNmDHfk2QnXR&#10;UzuilKBUoWCo/sv7CMNPPnqfQqQRY7s60JJUU1eaIOTzE29GjJ7UKLmMUn4CnUzRXylCgeRLQuJb&#10;urICnapX/8Z6h/gYJxpU3toZ//EfPXhi7rQUpoMvyOWTotO2NI5xAEC1IVoKjSlPNwHLxh8xAP6D&#10;RbCDFBmZ0mekDAU/9YL58g+/fQhD7UMgv0W3WWrRQEhgGtz5WfOkQO9xPa1jy/IYNFyAEkCvypXm&#10;9M6vfo3t+w8j1zIWibpWU1dPevOWlVQjVt9o7UNP+t0tuMlLeOJ7ML5rNuIERYggVGFVuVvqESJV&#10;uGzufIxs344F02aiJZ4hNOoJ3CoqMj1INaiqiKG1uR8rXv4AnblBHlcUQ/0zMGFoNhVmFI2JNkwa&#10;mIxYjZRcGZVeAzJ046PcV3u6h9/TfCgdzIGVEYjRWrX3EYoVUcQqqfAIoHoCKEpgh+m6xpSoTGgJ&#10;hLkGBWnaEJJLPDpDEKr8fSPqCbhIPUGZN8FQ7YGCYHVFDjWEopapK8/xJdCGWAW3UdZMYHrNRKlA&#10;9RWupkkV1pQlrC1SSdwqEqHAjNrglPitAg8eNJHq88o4DsPgu5oQFEGWMoyggcej9sKaMg2Kn+S6&#10;Wk7nXSASwFwB+ueCeyyVJwWoLoexqozBUMfgvwmeAUDctK4foyDoSlWm/TkMPQHcFWHQllhQpv65&#10;GIgBDHWt9LkYhgEcg2nw239Ni/Alv/3wERy8cAHDJ09h3+kz2H+G8Ltwye3iZSv9f/TyZVy6fh1v&#10;PrcM46kM53S1YemsaXjnzVexcvUHePG5xVjx0jJspJu8aetndIsJOxV0pTL8YoQwpBkM9w1bmo3a&#10;DPfwt+27t1u7oeat/OQDCowsBtpb0BxXkYYE4nSV66NZ1Dc0Y5RApIRlgcfSUgg9FWq19BR1hVOg&#10;QVFigkhVo6XULNdPSk+A4mcpM1eYSlx2s3mEoYGJILxL0Ah+cqkFxvuaRxOA9JvU6T0uL+hZuks+&#10;Oq12RUuQNvDps/aZr07N/cgCN9p6lXB/Oha1caoJQFAWXG8TjmpzVLukAjSKRis4c+zWDRy6dQWH&#10;rl3F+Xv3sfTld5CI9/FBFUB08+YvbFG/zNKScqqhNB8A7xf76I0bLOfz9OB1pMehPzfdggWhaiqf&#10;MimMEsTr6rFs1jNY+/Y7VIU9qK+opuunNrEyM/V+0MMvICrfryXRiQXPPGeBkqZEB90/QSZG5daE&#10;1lg7mqOK1NYhXtOABu2Hx1fF7bVy2TDBVzg2N4sy86EKVdMNJnDrSmOEoYAYJ+wSiFIJxgk1FZnI&#10;pQaoNHsIyWaESlpQW9pKl7gD8Ug3ooSOrLbK1WAdpzWVTYQh3eWqToNhPaFYp4o9BGFVRRYVihIT&#10;hso7VHqNTO2G6lrogzQRaHSNva1SCdAepVW9xHIpQJ6PwCWW6qoc7d0BlUytXiyKXqeig9aGqSi2&#10;+jxbSo7BkLAbLfWna+dQciB5sQdXgUqnUTdFBXi0XUHTly1cZweSu8iCoJK89UKS++5dAR18vIYE&#10;q7c3upvsGQrar0PYt6l7RhZ8Lr5e2lfwgg1MywWmZZ603n++zVmwBHe+/cEGnNczpuapS/e+xLmb&#10;Kv56G0evX8XBS+dw6sI5LKcwGJeIYVZbM559ZibefoswXPMhnl+6EK+/vJxe0qf47HPCkC6xVJ+S&#10;rnfTLQ7c5GELoOzBngN0lfftwFbribKLkNyDjz9418Y+6cs1IRvhcxNNIR5vRCiWRaShCaOsDY/g&#10;UV9iAUXu4tVvvsWlB1RMco+pHJU3qOExpbDk4hrw5JrmVZflEkpdUt0Z8LiMACvAaar2R+sdwvlf&#10;aiQ+zlP7ogI1UpIWwOExWG1EAZkQNLeavz8Eq0FXvUU8ZUdQtL7RZnSjefzFU2uPJBzVrnmZ/0O1&#10;Cs/cv4ejN69j5DLfSJTqIxcvWub7ltOHrXLGnhNn0T80B7E6ush0FR8FXcFK+RBFajSUpt72ukEf&#10;/f1Rq0B7ZhyaYqpAE+IDpjYkusXpHF5evBQzBwcJOio1WjUfkDoto/YxPjhVMqpPuYj15VHEqzPo&#10;7RhHqT9oD7WXvaohZKLIhlq4H4KpJkEFFkeyJsl5WboEg3h3xXtoaVKU+afHp7bE+soI1ZNyCCMG&#10;Q+UXhggmwTBFVZiO99Ld7EM23I3wqGZEygjXasK7sotqsMtgV0sVWFmmRGq5yDnUUlFWlrdRJRKG&#10;AmEZ5ymgwmUqKrMoK6VSoxLUwFPVVJmVdLvVxldNkAn8gbvp0WO9IAqupxdgcOhIBTqI3KX2niU8&#10;/poOZGNDPDfNXE7d+PSbKzIVXC0ASFDRddZ3B5e38dVx3QZr1pDKKyi5ADgBhKQqFUFWFNvB7E0g&#10;Xq3H4crtjg7aDvUC1TzvAuj7L95u8P3x+86VrB/r4yCUFS/7X8tKSsqwZdeweYZn790hEO/hDF3m&#10;45cu48D5s9hx8ig2jhBiRw5g+bwFVIZJzGzN4bk5s/AWleEqwvDFZUsdhqs/wfrP1hn8VMdQrrBD&#10;cBh7CMdhfh+mItyxjxDcvxNbqAw1DMA+wvCj995Gd3MTurPqjhe2QGI83oQIgdjQkMMo5fCp14hM&#10;UZ3Td25baW6lo2jkOUtylmtLyAku9+humtKTEXJqYxQQBUJB0NrsaF/SDHaEmIIzCqB8T8j9aJVr&#10;PBUnaGtUgrQgaCAjxARLQfcut639GBAV1FF7o0DIbQZFGmxclDz81GZoAZV8O6Gi0ErFUTdApeao&#10;R4x6x+h/Hrtxw7oJHiMcz351F9/905+xc+QkmrLj6F628oZW97un3WSlVEKNfPhVUSa4aZ+8bFlp&#10;Lbqax1u1FAVcanij97V3YP4z86js9OCPIoBGEUAV/OzuVTXVTyUfmCpOQxVhgpAqg5+rS8JoCDcj&#10;XKFACd1UurepUCNmT5zLN94AItUO8MrSanQ1dmHJ7IXYtHot3nv1TcJJquSnx6e2xOqyWsKMyrCM&#10;ipBupgo31BOG8YpGZKj8UvEetDYO0YXvR6KiHbHqbjREBh2I1e3WFigg1lQ0GezUXlgjOJa3Eo7t&#10;nldIKGncaBW1LStLGQwrad6WpzxDBX2UWqOcQrm5CkRIBXoajJosPHIs6Eh1URVSDQo8D0FkCo4Q&#10;Kk2hMTWEVKyP500J3QogUWVas0YAsgAoDp9i91jbVFXrsFx5glW9egrgkuncaV2Z1lXkWG6xw1DH&#10;V831BGtXgq449bvmORBdHRYgW3xcj4NQ32VaLjgOBem8TuJPl/9rLNj2k377a03HH3x+dLuZ5las&#10;274VK7dtxifbt2DVju1Yt3sHVu/cgg+2bsSHWzZg667teHb6LExoyFIZdmDxzKl4641XsGr1R3j+&#10;2UV4gzBU3+Q169cYDOUmW9Dk0Ei+rVA9UAjDEbnPOwnDXVbXUAGUEf7+7ttvoi2VwUBrOz2rjPUk&#10;SybazbKpLoySQjpGEHrXOXWb+9p7fhAklgdICCraWmzWLkdIyf20AIdcWBVC4DRQZ2rnU0AlaG9U&#10;zw+ZJz//2cwUoAVH6PpKBXJ7AqH1Nxb0CD/1T7ZCsJqX37YKuHpeoKfkmJqlgrU0GppSavQf1MPl&#10;nDqF839dJNwvPnhAKFKi87v+h9Tor/77v+D3//t/4l//v/+Dl1/7EI3RfgsUuFJ47CYpcpVDhFFt&#10;pY9BHMwrLnoZWLg+hdbMIB9epXSUYfLgWEyfMBHl5Xr4RhESZXzwSumWVhoMq6nQKqg8Nc5xGW98&#10;ywEsryMQIwRgGk2pdirADrTRYpVxq9bbksph1vgZeG7eMrTyoirQsGDGPKz7+FO8MGc+Fk6YimR9&#10;9CfHFpjc5QoqVlXUVtBI3e1Co1UMopXuRBdVYT/d5DHoSI1FqqaTCrWHMByLSG0vFVi7gVBusgOR&#10;rroZVSCVYVUp1aESrEfTbR7dSIBRERKG5QSW2gqr+N2Trr0IgxSV2gSlei1fjxBRX2wDoakrgUdK&#10;0N3QQI1Jhak6jYrk1te3oKV5ItV7B5fReCWEJtf1yjG6XsUPbeCm6jfBkgqUkI2WZxHS8XF7UqMO&#10;oscVm4CkwhAOaB27IC1Tzx1vJwxgqL7d/pvUZ8Fd1r6Lt6upjk/T4HNwzMEx+O+ewlOA4U/vv2Ab&#10;xdt9fJn/OJuzeBFWbd2Mt9atwjub1uHdTWvx7saVeH/Lenzw+QaCa5fBcHKqBbPbe7Bs7jP44L03&#10;sHLVB1iycA5WvPQC1q1djY0q7LpnRyGV5uCId8lT97yDtAPD2C3j5x35AMrIgf1Y8cqrBsPeXCta&#10;061IRJoRDbchGe9GJtmDUVfzyk8l8INghkxpKbd+o4AKjeCwPD8uo88WXFE1G4OfQ8pGsdP3fEGE&#10;oL+wdZEjdKw0GOH1Dd1cq2ZNAFrkWfPkJkvpcTn1HRY8PSFabYdSf57nKFc5qGB96Wu6vgSdag8G&#10;PVJO3r2NU/ysnitB8rbqEwr0V+kuC6hf/UkwdZOKVaL31e+/sQGse/tnoCmkngoqm6WbtPhi5m+q&#10;PBDLShXk0FChelMXL/foTZlJtqGhTrUQ6dISfEOdPair8G2XcZsVvLkVAZY7LIi1ZzsxZdxkG9hJ&#10;+YLV5Wq/ciXQkm7DlAkz+VZrIbhqEFUJLsJQ4EzUxDBlaAoaE818SErQ0dSOznQzmugONIaiVEsF&#10;aD9qwcNSYsDREJo2GD3hlKhuIVzHoK1xLG+eMehunICmcB9djD7E6geoDOk213ZYtFjpM4Kg3OQK&#10;JVKXNaKirIUwLLQXVo+imh6dQUU51SHPcZkpQkJjtECoHigOw6D2oUypKh6dlTr0pgG5ye6GFluU&#10;4OJ2yvjGb+hHQ7TXIt0a0sBcagLVwVNQVm6CoQIpru6srbA0jghVodSdwysIlAXr6LPaCuW6FuAs&#10;Falou6a+rpK0gyi0jttVo5RhMM+3HajDAFbF+wqu0ZNM6+g/6fNPj68w7/Fr/Z9jyXQGn27agI8/&#10;30h1uBkfSRF+vg4fblVvlY3YtmsXFk2ZjqlNbZhF7+nFBfPw/ruvY+XK9/Hsonl49YXnsXbNaqzj&#10;+soxlCo0ZUiz5GuZ3GVFlg/tw54j++kmf4Evdu/EQcLw1eXLeQ/nMNDWxWeomYImTbHSgnikE5kG&#10;wjBo+1PgwdoDaWr3K470Sn0p39ACFVRv5qbmYRf03LhLZWdte/ntaTvBdyv++pviNkKH4be/V9kt&#10;qUeqRPV8+af/BvUPNpeZkLXIL91yyz38ni4vAXhOcHtwj2qPwPvmgZk+myss9ffNV9ZGGPR3VtBE&#10;YygL0EqzUZ7h8ds3rYba/gsXceDSJZy8cwurtu1EtmmIAOiwh00PzKNv2kdvJOsTW6LuWYHaKF7W&#10;raqihnDrpfrTcmqwpwIsUWqIL1/Km7WS61fQvCIN3eiKWqq/LHIEmfIGOzLtiNbFOa8FMyfPQqI+&#10;g7TGeo2k0UlXOFmXoorTYOhyq6sIWgFDD4HDNqhy/XQr/C/VQqzmthyGcbrJzVSG3chR2bbRTR5s&#10;n0pXeQzh3kfVRRe5qosQbDEQBgBUXqE+C4pykx2GtFKCkTCsKuEyFRmHoSlCwUrqS64soW2RZMFN&#10;brFD0NNp9LJwIEpxKe0mAKGqWOt4a6kyQ+EeZDJjee4buT0HrJa3YAzPsf9fmc6RR5MLMJTCU1mz&#10;NEKlct/dvXbg6JppHcHTwVUMUQFXEKwl4KUK1fYptao2TC3j6lDXRm69R5kDdWglvawdMwB1ALFH&#10;7zk3/R5YoGoDkMqC34JtPL7+f67NXbIE20b2Y5Vc5S+2Wg+VVQTWGrqy+48cxuKp0zEhk8YzXe14&#10;ef5cfPD261i7+mMsmjsbr7xIGK5dhY3bqAzpAguCgp9yC616jVxlJV8LiAf5+egIvtjro+UdOngQ&#10;L7+wHL0t7bQ2pKJpREJZROpzSFEZZg2GgpYgSIB5DUNvr9NnucBudIf53XIGCcCvTfn5SHla3vMT&#10;1YaodBYlO/tnrWvpMIGbK5Pby6mgaEEVrq9xUO4TjgKyAjaXVOlG6k7urYIfBJsq21yhgrtmfZll&#10;cuO9DJg+q5ufPitR29x4AZkQVEK2wKg+zQevXMHI5ctmB2hqJz1647qVJHvxnY8MhqFyjXMit+hp&#10;N5LfpEqrqSz7eRim441oSXZye7zpLXJZQtjRpaOqE2hLuB2pi1K6z9aLwR4G3cSj+HCVUaFUETBy&#10;w0oxf/YCzJu1wMY9TtXTXeabbUzXIKEURQ2316AIci0VTY2CCyUEjW9Hpi53xWD/qTvl8+QuCzoC&#10;TYhqLUXF15zoQwvh0tk8HhP7n0FrUmlHvQRcJ93fNodeKdWejBAMzNNrOlBb0UFAt1LJNvFFQDPF&#10;mOZ/oqtMIKoArJflivKYY4SWIsyKJqt9sNYUnWCocxioRQdPAYa1XKeeIIxU8gVCVz4W66MK1xAN&#10;glmY+9I2BB+/TqboDIwONoebrmMt6soavIo4j1Gq0MEVLBsoON0Delkq6i9X3pVhLeHuvXLUFqxi&#10;FV6oVjD0+8RVrZoBBMNAITpstd0AZMG9FwDO9+cWzBOMtf/g/guusd+fbsG6j17r/3gLjmcUovEE&#10;dtCt3XFEXfIOYjtNVa+/OHYEZy5ewMLJUwjDFOb0duClec/g0w/ewZpVH2HuzGlUds9j3brVWL9l&#10;I3aN7LZgiVJpDhw6YO2H+izXWdFlpdpso3rcssPHVD548ACeW7SUHlMOnbkcn800XeQUYejthina&#10;qAe/V7FVV2zWS4Suqrm3dE298nW+0Co/axoUWvVCDPlkbVOObgKj3E/BzdJuCFIDE+cZLJVKo6BL&#10;Pq9R8FL3uQsPvrIxVk/dvo1zdHWlAq0mGt1ywVW10G7Tbb/1a7rzv/ZcSA/c/MqTt2napo5Ho/Np&#10;XQFVg9KcvH3LijpY4Yf793DmS1p+vBPZRcJ35uLliCe6+YCqJLxuzidd1GIrRXWp2vcETt2Mmle4&#10;8QS4DqpCFUxV21ewTDnBpWBIQySOZLQBpSW6qXUje65akMgdrQsReCm6e1QZlVW8gO2YRPc5G2tG&#10;R7oTHY3tBF8dwaoUnFJOK5Dm2y5WG0F3aycGevoeHott/2EJr2JTu1PwcPu8Um5LVawjZUnEq5uR&#10;ifSgPTMBY7tnY3z/PCrRXu63F6EquvvlhF2VUmioCsuzpgpl1eXKP2xDDZVhXRmtQm59BnUlWYTK&#10;stb9TlVqVJjBYEXzUl2Cj39X+oxAEoyN4q6zQO9d87xdUZ/VXthg0epMbAjZzHgeTxN/V31EwVAR&#10;XMFIIAv+p863QOGfHRpSbrWI1qgohdo4dXye4xiAKgCor6frpgIYqvVYQUXNF0ipuhYqKq5BvNSn&#10;OoChQ0/HYf2pCWflIAr0+q4XkG83AF3xtdJn7+7n92UAxPx15W9Bv/PCOoE9vq3/DNP+Hz2GxS+8&#10;iMME3+d0XbeM7DMYfn5oBIdPHKcynIrJzU2YM6YbLy2cjY8+fAurV3+EBXNnYsXLL2DDhrVYv5XK&#10;kMCzYq5UgXKPVbbLhgFQYEXpNgf3YcMXm/HByg+sKvbRo4fx7Pz56G5qQldrCzLJDBpiWcTUbhjP&#10;oYGe1yhVbrHxhgk69ShRNRerJG0wpBtM1WZ9kOnmCmL3fkPQ/YaQo6ozRUj4mHstABYpyQB+KrEv&#10;aGk5+053+5ai0wSX6hkGfYcV5Dj/pbrlfGvtlAZYrUez3ERCVIUWlMajhGm1cVqSeB6qgqPmqZyY&#10;tmfuNMGnEmGqjGOuNvdnZcPoKqs98eJ3X9H9/haHL1zB0KR5iIRVE1A3rwPp6aaLS5eXMPTeCY/e&#10;pLJYfQLt6V66fXK5Cw+QYCfFo3SWBN3gcHWIAItyW3rA9dDopi/hQzSayqsKLXSXO5vaqMiakQol&#10;+bDVUB2mqNgy6G/vJFQFkRIqMyq68iputxaDPQNoymjQeD8WV33BsQcW3KRy9QqgUHuj9qEhR1P1&#10;rWhtGEB/bhomDyzAYNccRKt7EKZ7HK7pRn1Fex6GaZqn1QQusmConig+GqCiyQQhrb5ESdsChruw&#10;fr7lOuqzovP6Lsg56ATCoK1NSk3zA7jos9oa1ac5Ut1NBTuFL5heKx0m91vbkRpzkOg/Pv0cCIZV&#10;ZTHEa6liR6e5vgJOUvD6zSGlAIyrSF/XQGTGlxGPUcpQhSZUvFbH5e2DheOVQpSb76rXLVC7QSJ4&#10;4T4q3Es+T8ehqYM5+K2gBoNln2R/6fd/ZysKPMrqw1Gs/WIHNg0PY+PwLqzeuwMrd26juzuCZ6dO&#10;w4R0EnMGuvDq0jn4+ENvMxQM33tjBTauX4sNn2/ySDJNXe4EQX3flY8ma5CooGeKYLiWAD125BAW&#10;PzMbfS055LIZJGL0pCJ5GDbkEEs1E4ZScOa6/t7q/qmKi9xZQU+guf7d97jxHeHzPSH0AyH1gwaB&#10;9irUD11nqkWDIGGnvEJBU2rO2h5N0f3aFJ7yFRX1tbLf9wkr9RFWG5/cXMJKXeaCYUUDE/gMnnn1&#10;d1Nq0T4Thpyqb/RtHttNHqdyChUQ0RADmqp/s4/Qx//CqdoQNU/RZgHxxN1blkK0YftetLaNR7hW&#10;LrJcmCc9OMWmm7HSQKcBmRxiupmDG7gUbZkexG1gd20reOsLPFUEQwLhckUqpWpq+QA2IF7DeRUJ&#10;xOsyFj1V2oxMD5v6UDZTEUY1r0yKaDQaI0m64HzoS8sQq4kZfLXvCn5XDxa54I8ec2DBfLn6Fdwf&#10;wTRabVc+31JtqF4ThGE20klVOIixXTMxqX8ueponE9xd3D4VodoKq2QaopTHXCYINhoI5SJXltId&#10;JhjVjqhqNnUGxkaCVnUQlcis+oXuGgcgLJhUIUFh6tDTZgRCTR2U6mlCV7lEvVWS5no3NoxHNjHW&#10;9qHIdCmVmiDr51znPoDYo+dC19rd2DqqXZUoy3Gbqr4tharodXBdpQSDbWndUi7jXQO9aUFusgpO&#10;OAyD6LiA7q62u8paXtXBVT1HUJQydG9Ax6ftB/fKk0zXKPj8+H95ugUDgP1XsrlLnsX+U6ew5RDV&#10;4YmD2HhAgY99eG7KFExKpzC7pwOvLp6DlZ+8hY8/eRcLCcOP330b69etxcZ81RpBz8dMpjLMQ1FJ&#10;17uGd3v3PKrDz7/Ygg2b1ltVm8Xz5mFsbw9yGcIwohEr6UnxuYqn2gjERozyfMHfGBAtIEK4qU+w&#10;wHftm28JQoehXFBB7sE/5LvJKdJLU3K0lOGtPJBuEEhXv/7GchSVzqL8vpPK7btxAyfosh65dgOH&#10;r16zz3JXzykIogHcqdhkqnFohWCl+PKRbEHPhwpQwVg/FvVgkeusAanv074kvB/kIW1dAWlWIVup&#10;ODRz0bUOYa0+1zq2m9ze7//H/8I776+3QeEjVSrkqpu/AIzg4j2qrARDBTzUw0M1+KQA+Oa3NIdR&#10;qKkMUY6PIQzyKRnmXgmKbtl4Fyb3P4NMqB0hPdB8MKrobidrswTOECHahvamseji556WIUwcMw1R&#10;wjMbbkJvrhODnb2IVsrNoktbUknQCBwO8OqKKgz2jkE0Uuhx8lNV6NbCm2CofRzh+2gOokbYi5Sl&#10;qEb70ZObgIn9czChZzbhO0Q3shP1VXR9qxU4aSZ8BQ4VV0gb+ARC9UBRUEXf5bLasvqNIFSVG1dP&#10;rgxVvFVd6AJ1qJL8AkgxAPXd0mgIRx9MPspjjBN8aSpzdbbvRkduCjLRAYJXLrK2rbZCKUPvZeOu&#10;5OPnQtdX562K8E4YCGtLCXW1Zdo1FcR0TQUprR+8MHxdHzWvhtehnv8tbmlCKlyhYrUGZB6nF2dw&#10;Vahtye1W+pIXlvBIuZcMC+6PQPVpX8VgfByShXvzv67pGJ98nPFEGtv378fOE0ex9eRhfEE7Qjd5&#10;3tBYTG/OYcFQH159dj4+/fhtfPTROwTZLHz64bvWZriBMNTId9t2bbeocqAOVbnmYTc9BVIOcvv8&#10;rDGW99MdXzhnNvo7+GzlckjGU0jFGhGPtyCRbkci04pRAovKcxs8CBKBTd3j7gs0nC+194DKSn2F&#10;VeMwGLBJgY/rdElVheKYxju5csU6Wx+6fAkjFy9YpHbkwiUD35Fr1zm9iuPXb+DkjZs4e+cuztGF&#10;Pff1lzjz1Zfmzqo9zwZx/0r2tQ0ToKDJJYL1suD67TeW2qO+xgK2ItJmBLPGRFHO4o801V/8gQr3&#10;hz//AapuHZT5f9h/muto2X/4b/+EP//P/4V/+bf/jTkzl9PtHOSDpJQav9GeBhA3V4a60ZUkLCC6&#10;+6a2nxJkGlqRa+ji93zjvCKFBkRVQqnFtAkKhrzAt9Q0QnMImXArknU5q3OYqG2j+tLDPRkD3VMx&#10;f9bzGOiYgDoqnbZkG8Z39GLGGKrYCqlR5QeqnVHHXDi+8tJylJQ8Ou9xKy+txJT+6VapxtVI4TdF&#10;tRtqGtGZHcJA6yQMdc7AuO7ZPNZJCJUrwbqNwKf6G501EJZR5ZWXqCBrvgcKoeK5hkFvFFWvISS4&#10;rCAhUw8fFW11V9IVn7fvBSbVVMjds89Ua+4qK+qcRA33F6unem2eyLe91yxUHUQBtAAyXkuCUAGq&#10;x0HoANIy1dCQALGaVgNsRWlwPf04fDsBhIrPq1xnle5Sm6Z6qqRRW96MKgveSPEKhrpOijgXAiUK&#10;emiwLXeXBVO6yVSZheaWACDF+5T9HAAdPE9uG/6vactfWYH9Z05h46G9hOERg+EzYwYxs70F88f1&#10;4XUb/+RtuspUhnNmWMXr9RsIw+2bCEG6wbt3EILqjkcQqu1wnxTiHhsQyirajAxjy86tlsytHMRn&#10;ZkxDV2sT2pqb0BBPWsX6eIwuMp/XeLoFo+4IhlRM6jJnYxATcppazxEqK6m/b//ksFHboeB57s49&#10;HCXcdp06yT9x3AeBvnAOI5cv4vC1KwTfZRy3WmV3cObWbet/eMZK99y3hOdLD5QErZQY5QEqmKFU&#10;GeUFKm+Qv31NV/rb7ziP7jSXu0bFqYHp7/K47vEYrE8yIS2Vp3QdwfrBb3+D7/7wWx4noc3jVqHa&#10;X/2Txl1WO6hyGDUg/T96Fe9//mfC8J/xj//2b7h5/2u0pcchHeq1Mk0/f8MFphvWUyqkCFRYwJQh&#10;Hy4NXN7ZNEi311WmA1E9BeSKliMZa8OypW9g3OAc9LRNRH/XFHS3TkATVVg62oNmqq/xg4swcexC&#10;zJy2FBMGZ1EFZhCvTKA92YIsXeDGmjBSNXECUT0jih/Ox4/dH5BH57klw1lM6ZtpIC6oETdts6Gu&#10;EX0tEzGOIOzPcdo9Hd25SebuCnAOQfUvVlS4wdxkucZSg4EyrBYwubx6pQRJ1nIjFVyo4nkrtKnp&#10;3AXqSebthUE7YRA1VqqKplKV6r6nwfgzDYP24kiEerjNFNfz/szqvRJA3gFRdB6sDUu/aV81hGoC&#10;yfouXrM2KyemII76QJdYkrfUZeAt6DxpPd+WXW/bn45VAZMsbCgD/l+lDnmAKFCGMr5AlVDP7aqn&#10;j2AYRM29GKygWwxD2ZNAGHx20BfP/1tc4p+cn39XK+ynrb0LI2dOYPfZ49h77jT2HjyAWUNDmN7R&#10;ihkDnXjjhefwyYfv4CPa/NnTDIwbP1uLzTs2Y8feHVawVeX9TQ1KCdIVVjuiDSxP20Yobtq1BVt3&#10;b8eOPV9g+vRJFBidaMlmEQ3F+CzyZRptRjTRQmvCKLmgcn9NGUppUVl9Q5jou8Ant/cygXTp/gOc&#10;oqo7cO4C9pw4TRCewu7zZ7D38gWMXLmEIzev4/itGzh9/zZO37uNC6pXRrsoo0uqdkKVAjOjm3qJ&#10;6s9U4NcPDID6bGqQrqtSaS6pdJjcbrrrt3h8N3/8FdXh95ynNBpPFJdSdLf5B6pYBV1+xFW63Fe+&#10;+QoXqTgv0+2+RDdcpkIN9//gFW7U5qj+kfepMjds24OmhrFWk09v8UduiscafgsmtecPSl2Z2qzU&#10;E8VhF6lNoyMzwAdToNJyMt3kehhqMb5vNuZOfxH9ndPR3jiWLnMvwdRJd3gyxvQ8g8njnsVbb6zH&#10;hx9uxpbP92OwZxqVZz3CZbTSGjTV1qMjqkIM6o4m9y24kX96M8u1qyjVQ1b8gFBN8thbE10YaB6P&#10;toYei3Dbbw//72gkCMPxvTMwvnsGXelJGN8zFR083noFSQhBpcWoJqEgqEhydYW3F7oyzMOQCrGK&#10;U6lEK85A0ARd79SeJlAUYKF8O/0fuZJqF/XgSdDLRBBUOo1UuNZXN7t4vboJTkIuNc7cd9VElPup&#10;gIna+gp5hf6/C+dA89w91r41uLyi5pHKFnOXdZ1sPBW7xrontGwAJTcHofqGSz0qUVwlyJpo3gOn&#10;mufE20MLMNQL0wvAqtyYV92xiDK/+/50DwWwDY5XnwW8AHrF11nKtABPU7+PwFDzi5cvtuL5P7fc&#10;X2O/cBuCr91ro/H2xx9jH0G4+dB+bNq2FdMHBzCluw2zxtNNfm4RPvnoXXxICC6d/wxh+A4+27SG&#10;MNxk6k8RZLUZCn4GQ1oxDHdoPOV9O82l1qDyU6dOwmBfDz2JZoRqQohpDJRQFmGqw6gKNShSK1Vo&#10;hRUUNPn+B1y4/6XVHDt06TL2nj2HvWfO4sBFucBUfHR7T167gaPXr+PonZuE4A2cuEvlR4Wn3iBn&#10;v/K0lXNUgVYHka6u1Q4k3DTVPJsKdjTlAF4iKINlNKbJRULxKo/jBk0BHBWVvSCAcuoVq/NjnigY&#10;w+1p/bN371rO4JEb1yyp+vD1q94j5f4drvM1bvzmR9vGUQJ974ULVLQncIzu+7PL30MqNsb6zfqN&#10;/9iFe6LJRZZiqCP8Gnli1X1PQKlEY0MHUqFmPsyCEG9U3ZzWnldNwLRj8exXMW3cYvTmpqI9PYTG&#10;eI+N56uKMM3xfnQ3T8Le4ZO4eOkO3ljxESHdgHh5ghBMo6GsDpNa29CZkOoo3HiCnUPx0eM0N/ox&#10;GOohriaos5E27r8PHel+wlhVux9VGE2Jdkzom47+tkkY00EY9vJ46dJXE4By/0qlfNRGRpfQ+iOr&#10;vS0PvsBqVdvQXGX1RMnk1RNVpNoYCRCpKldW7kLq2KyLGSGjtjVFWwVBAyOVlPIRa7h/demr5fab&#10;qejbeb4aqOpqCGUt40EWfzF504TOjdS5rkHh//l37SdEldCKSF0rXWwNWaqXmACm3whDA5TDyNfR&#10;1H8TCD1IQpVHEFvfbAMip/yPqnqjdCDfXhBRFoDlWtdCwyhYihA/+2+6rwJXWddM11TT4LOOvQA/&#10;N/1WfHzB8o8vFyyrqeYH+yjeRvGyf61pm4/v72nG/eVfvOPGT8buo8ewjvDaum0LZg/0YGJfC6aM&#10;68HypQux8uP38cH7b2Oh2gw/fR/rN67CZ9s25NsJvVpNkE5TDEL9rq546pvs7YvbMG2aBEcnOnP0&#10;tKxQQwPC6rRQl0FCyvC22uGolK7TLb1w7z6OXLpi9cZGzp3HyPlLOEAgCnw2Dsm9u7ik9BcpOqpF&#10;g5/6NKutjwpPEVr1ArEUGYJLQQ8FQTwVxqeyG4oca5+EmkFSgJQq5HYEvqsKlnB5wVL5hhpASnBU&#10;aoyV8ud3Kcmz6oZ35y4OX7nKY7xm5bjUm+QUlanaI09o0Gpu+8avfzBYH72uJOtbGKEbv58u/bEr&#10;NzBt1kvIJARDjY2sG7/4oj3p4uqmkdITOOuQiHUgGe3iZ7pKpWG0pPoQqU7nb2q95fUw6gGos/FP&#10;Fs16FeP65hCGU9CeIgy5brq+1arEJKtz+PjtNbh5/T5On7yInvYhPnQVyNal0cm3V0tdA5ZOmY5Y&#10;TXHA4y/dhMW/eX9WQUZtlLmGbkKvG63JXoQq1LXQlxXEcw3tGOqcbK7yQNsEjO2ZgrYcYUjFo/aw&#10;0Za6QhjSLRYEVdo/gGCgDPVZMNSQAEpXKeM66h7nXdUUQBDsBDr9H6lCmdpVPXdP7qNcYx87WT1V&#10;EpY2o+o4sVA3+rpmURlO4PlW7UlXYaPsJaVro3MegKX4wQ9M36vpyqdQTxjW8IWmmoceeBFQHU4e&#10;6dWyOje6njpGV5QaD8YDOjHCni5y/v9bTiWPVVFjtT0KuO5u6/7iuoS05RxaoQkds2/P3WSZQ9z3&#10;+fhxa14wP/jsx+XHppeKm88vXq94W8G6suB78Nvfy7S/J+2zsExNVT1BdoRi5g4O7tuLqS3NmDbQ&#10;gRljB/DK88/STX4P7779BhYumI1PVn2A9Z+twedfbLJ2wl17dnvbIaHn0WTBUQD0cZO307bu/sKm&#10;23duw6zpU3gfd9FzS/IFWo90LIVEOIUGPlupZAtGCUACnOqMqX3v5PUb5g4rMHIhr+4ELLnLtwQ3&#10;QkzpLUGE11NufJ7cT6XTWBtkXmlauo0ivgrMcL6izlpP5tW06T4TeDe4D6XLWNEF/nb5G6pEBVKk&#10;IuWqE9YC7al7d3CcwLNkaqtAQ/WnNsn796gE71gStUB4mt+17i26woK2QHni9l2cIjylZLXc7uNn&#10;0U3XVMpQ6kY35RNvimJ3+aHLq5s8jsb0GLQ1T6TrkyYQWpEh3CpLIvnlvL1QqiBW04wFM1+kKlyE&#10;Me0zTAG2pQaRCXfQ5dVYxRk8v+Bl7N6+H3t3jOCLTbuoFFsQr4ohRQim6+IYk+ugGzGW2ys6nr/K&#10;fHBzuZIJuoZNPNZMhEq2vsXGP6mrUJ6fEsYrCUO60W0EIWGoCPeYrsnoah9PFZzj/yYMRxOGdFXV&#10;TigAqEiDRY+ljAQETlXgVak3tTy3XjBBMNSg9VJ5gmEh505pKjpX3qPD3VyvVCPguGtsbvBopfC0&#10;ojkzAZ0t09CUGotwpcZ70ZCiQQFVgSBQcU97yPVbHf8Pj50vhupK9aIRDIvTYRyGDmkN1arCCLz2&#10;Fv31njDWpkkV6E0EegGoMk8KVpeRsPTteJOKf9bxaZtKyfH9eFK4tinz++bR+zCAypP+i+bJHPiP&#10;glAWvAgeB9N/hP2yfS5a+oJlqJw6dRITWlsws78XS8dOxquE4YcfvIW3334NCxfOwaerP8baz9Zh&#10;8xefWxT5i107bZQ8ucBKp9m912sbWrl/FX0lGLcTlLsO7jUYTps8AUN9fPmnCUMqw2SUMIxmkUnx&#10;GVAJLwUy1APjMoEkV1Vl/hUlvkH4GLQIJ/XysPL4ijLTVJNQYxso+vzt7708l/U3/r16sairnYIa&#10;nncYFHK9z20oWCMVKnjeIvgMoAqOUC1q2zLtz9xhtffxmC5+LRX4NSF2D0cIarVNHiXYTlGlCorq&#10;Zid1qso7BkAC1tQgFel1HvNpuvxHCc4TWpYwPE54HqMbrcDMp5t3oUkR0up23pBKstUD9OQL5sYL&#10;ywfBXWI+xCVZtDRORF/HLG6jEw3hfkTpCptLxAdHN6W/+Wsx2DUDC2YspzqcRbU1mQpyEO3JAWRD&#10;7QReM3KxLnz41iqs/YQuwGfb8cayFQiX1yETSiFbn6K7XI0J/WOQikrB6Vj0AOhGyz8gT23fDEyj&#10;4FUaDAUZDYGaomvYUNdi4yAnqYxUPLaqJET1FUUL1WJ7ph99uXF0lSegt2084eO5mKN5rkpKGzCa&#10;D73OQRBFDvola1qlQIL1SlGqibcTWq8MCxwoQhyklngPDKWXKAdPSckCkNShoK12Qu+7rIrYGYK1&#10;hTfxIHo7ZyFHIGoIgbrSJi7jLq4//E/6/27+ItF5q+SxJXi9WlFLIFaWyf1W7qPaMhXAkfuqdjx3&#10;39XW5yPf6bq6m6wAj4YZUEK5XGPBUC+HcsLRU67c/RXwCoDVi1SmAJzGY3HoOsQJRXuJBu5uMfwC&#10;6BV/lgWwE9z9v7m7HMAwAKKW1XLB9v4j7JftrzYUwaEzZ3HqzGkKhRymjunH0nFT8MZLL+LTlR/g&#10;rbdewaLFc/Hpmk+wZuNabN7+uUFQw4AKiup7vIsu8p59wzY41M79iiRrKACqx5Fh7DqwBxs3b8Dk&#10;CWMxrleeEO/3UBzpeJNVrmmg6EgmBUMlPVN5KUnZChwQjFcIn+tUZtbFTZCiwpPK01gk3/7uj/j+&#10;j3/yOoSyP/ye9geCkPY7glCBGEWlCcKvZPwuOMpU0ktpMALng99zniBKM3AqUkzIKq9QARK1JaqN&#10;T9A6ffc+QXbPVSDddVWpEQRP0M6oi52St79S7xUlb/9oRSMu8fhVnuzIjRs23vLhmypVpjqGNH5X&#10;Ks9zr32IbGqCPdCCm984wQ0XPDjFxt/VhjRabliEaqgd7blp6GqZiVxqCnJpbovqwmHpD5HAGKpo&#10;JAhfxozxSzGmbSq6m8ahMd7tY4sQnnGqpyYqxJUfrMPn6z/HtrWbMG1wIurKqhCvjqI51siHPoTu&#10;XBvKy3SMOpbgQSgc78+b2snknlUacKoJpToea7g8YwPGR8oakEt0cV9dNk5yNtqJ1lSvqcK+lnFo&#10;IxibU/2EfjMBIVWY4HlQEIVKja6wl/l3Zaj8Q6XeKBlbYBBkBEO1rak8lgIjlp9HU9K5itfq2KQQ&#10;NU8j4AUuskWPuT9FoWtKmhCt6UJr01R0tU1DmOdfEWTB1tNY5IoGMHzaedED6tclzP8Sr9dIhZ0W&#10;CLK2UO5PkLPK1KZW/Tp6A0XkTgAAJ4lJREFUQCYAlc6jQK7k6RhqeA4ite2IaARAvgQ0CL7Ur1Sv&#10;BU1MFQY9UWQCqrYldUjw5vclb+LpMAxM8x6f7+2iPl//X58DC+4R2b8HDJ90PD7fofzz+wyesWnP&#10;zMPOLVsxlMtg8tg+zJs+FStefcG64r3+xktYsnQ+Vq9bhVUb1hgMd1IJ7to7bFWsdwuCnO4aVsL1&#10;HrrIDsGg3XA3Ybh562YMDfTxxd6KxmjSCrumEy1IJdqQSncgkW7FKLmLgouqvpyku3nq1i0bMU7u&#10;rKLMKqiqHibf/uGPDrzfa/pHQk8qUGpQRqgRdt/K8t+tn3P+d88J5HYIKatyTfBZBWya8hWlHosr&#10;5SiCrL7FGpFPLrraH698851Ng/ZFqVnVXlRbpUbWUrc6H5T+e7rDt7D30gVvFyT4jivQc0vRbgJU&#10;ypAq8tiN65i+YDky8fFUHGov9N4Kj1+sgumC63eBTuohiWhtF7rbZqJNYyK3zjKXbbQ9TFICfMDt&#10;xq7H2K5nsGjWaxjfO4cXYwrasgNIxyjN69oMhBG6yBkqtCXPPIflS5fjtedexoS+cYjXxKGxXZOR&#10;JBVbFcJVvzT153GTanD3SQrHoRNCHSGomn0hqryoAjV0nZsTvVSJrYRjhm/QPirD8RZkaW7oRpLA&#10;jta2opKQG0W4CYbKL1RqTXVllkCUy6zuef5Zv0nRKfpcWSI31kGj/QcqywdbDyAtUGhgJVX5jjpQ&#10;FBQZHSO8s4hUtvNtPgYdrdORbhiggs3wvDTYdv36af3gZfFkc7eZ4C2L8f90IUaAxUJdBkNvl5Si&#10;k6vsgFIg5yEQTSXKBEm592FLraora0SY5yxc22aK2GEYsVzCgnvsalBTbyN0D0M9XWSCpKvDwFV+&#10;HIbBZ02LP2s5WQA+ffZgio61AKNgmeJt/t9asP+nbVPHE7ycnmxBM0Y4HMe2dz7GvGQjZva0Ys7M&#10;iVixYhlWr/kAr7y6jK70fKxatxIr16/Gxu1bDIQ7BT9Ov9jjYJSbvIu2fY8rw9379xoY9xwcwcZN&#10;n2HsmAF6cZ30rpK85kkbHjST7kIy04FkYztGHSc4rK2Npois2u+sLzCVoNJrHvzuD6ba1MPjy18R&#10;YD/+xqdUcVZxRu2CygGUC0xTovZduqeCmiCn7w/bGWm3866x92xxV1m/a125ybd/pf7LMlXR9oo4&#10;KvQgdaqot3qcqNhDAZzeDU9AFNj3XjyPnWdP4+DVy3SPr5tqPP3lXZy4d4eQvGNBlMNUjLtOncbA&#10;hDloTGhM3Tbe/AoI6OZ50kXL30j2MOhmpts22kde6+mYga7Wqein2xaukbutm1s3uRrLa1BD92vh&#10;rBWYNfkFDHbMRJ8ShBt6kY60IV3fhlhlk1Vc6W0axPIlL+P5hcuwZO4StGbarRJvW1MP4hENWaq3&#10;f3Bj/7VWeDgEQ1NffACDsvYRKUQDIt0Hwq4p2odEVQvSoQ50psegKdJpajFGS3CewDeKik9thqWE&#10;YnlJgkowi7pqucZKtZFa9JQbgUHKzgdqchfUUkkeQkYPqEd7DTgEgUa58/L/6nfslWzkCqd4XD3t&#10;03nOpyNB5VpTThjngx3+khJM/tLDrv1VI1zXjFSsx5K2Q1Vt9A4U4JGC9T7FrubktgYAFLA1lQvv&#10;rq9gGOJ/DFMVh6pbLHBUUdJo50S/6Tz7sTkEZQEYA/Cpok659W/XfC0n02/FcAtMx6//F/xHTQu/&#10;e9Tcz6e/uDUtXl9WfC7+by3Yf/E5D/YR7K/4t6eZCl6UYvWsxTg5fzneHNOHpdOH8NbrL2DNug/x&#10;ymvLsfi5BVi13pXhBsFwn5Krqfr2q0rNXoehJV3zs1xjU4YEJV3lvUcOYtWa1Rjo7eGz2mHD8Caj&#10;GSrDdmQzXdYDpaFRo+NZgEJpKt+ZixoURTClphHsfiDMvieo+Pnej5z/PSH03Q+4RbtBV/S6qbVv&#10;cI0m1/rGt0FbILdnwPvO2h8FrIefabf4m+AoV9wCMwqsaHl9JhitH7RcdMLPesXQrFcMp+pWF/R1&#10;VlvnOUXBr1/DvosXDIJqH1Qy97mv7llJ/9MKuhD6cpv3X7psXQI/33cU3b0z0Nk8BQ3hbt5EcpN/&#10;7sJ547TcaUVSa0pb0dM6E50E4YB6Z9BtKyUgpAT9gZErVEeYjcOiOa9j6thnMdg+C12p8ZTpPVR7&#10;bdZeF6tqtlp8Ly5+FZ+t3Yw3Xn4TS+c/i772AT5cESpXwrJWivBJx/Q0K77p9VkPiYDoD4yOTQ+l&#10;2ruqecxhPtD1hGGY6ihMtdWaHIPu5nF049utnFWC6lVDo2bjnZYKFCbAq5QzaKowZdHduuq8m0yz&#10;waDKpQyVfuPtcHKRPW1FuXbKq/P2MrnLdq7kIgoOVEgOEuUX6qVD1WmqsA0t2fHo756OxnQflWeW&#10;ylCut0PVQKWczr/48JWirDTKB4EvGbrH8VA36ssJMalcC8IITGozlAUAU26gVKKO0VWswZCAD1c0&#10;GwhDVIZKL6oubeT8Bh67ErGlVAU2rVdwl4Oossy2bfO5H9tHoCD95eDXL7iewWf9R5lgGQAvUP8B&#10;BPVbcC6Kt/H3tuBYgu/BfoLjDOb/ZZten8C9+a/i4vMvYvP82Vitkl0r38MrhOIiwnDthtVYvX4N&#10;1m37HNsJQR8idDfd4H34Yu9OusSKLnMep8oxVOEGTfce2o/1G9ZjqKcXfW1UgZEEhUYD7wEKkoYO&#10;NFAhJtNtGKXhQGWWa2igyUNQSk/qK6/y7hA+Apygpz7LZl87BDWAlPVjJuRu5kGnIIyCMTbPFKBg&#10;x88CICGmQModg6AgSZc42KbqEiqq/CuHnSk/Ti1fUe6wcgut0k1+gKfr13Ho6hVC8Iq1ISpyrD7O&#10;iiSrMo3SbOQ2H71+A8OXz2P3xXM4eu0W1m7ei0G6re3ZcXy4g1SYJ18kN91cDji5frGqLgx2zyME&#10;p1MVzkQ2MYa/KYqsm103usYiacDMqc9j1tQXMLFvIQbbZqE7PRHZiBRJC6KVjYjT6kvjGBk+hONH&#10;TuElusiL5iyyqtXxWqqjMrq1pXQdR0s1KWFaEeGfdz3cih+EwsPh/1PHJxB5xZc6wrCuIk0oNFp1&#10;67bUAFUs3flUP13mnAExVZdDU7wLbQRRY4TuJZetUwBltLrZKWDihV2t3D9dRbUdlvA8jabpJSEg&#10;etpLoe3M0pGUnmJwFHQEBe+L7OBU1DlNVdhqCdZ9nTPQy+OKhXKoLdcg9HECXes4oByGwX8uPhfF&#10;VoJQbSMapAoJQgXPqkc3cTsOQ7Ubeo8SLxKhYwlgpWsaQEr3gdpB68pz1lYoV7ueYFQbZh23pYKz&#10;grq3D+qcC3DB/34UhoEK1Xmwwg0WpNN/CUAXgEWm6+jfXQUG8BMIHaI/XUcWzHvSOflr7Wnb+Vu3&#10;r+MbhSynXzT24ssZi3Hr2edxfPnL2PvuW3hj2QIse3EhVeEqfLpOynAbthJ0n+fTZpRGs005hUqt&#10;oYus9sMdhKNc5Z1cbuTwQWz6bBPGdvWht5kipD6MhkgDhUaOCrEV6WQH0im6yd8o+kt32NxgU19K&#10;gaEay6tDyxE0aLnaE7Ck7AQ7qUKpQUEvUIY3BUAup2UEOVtP60sB0lRlRiC0ajM0/eYusytHG+Rd&#10;1WVoQZK2GcGrNkJBUNFiFX61/swPVN36awu6+NjLP1pqjgIqHmRRGs4t6yO978oF7Lt6Ccdv3sVb&#10;H25CR8sUA4BH9IKbyC/MT02/S4XoIUjSlRzChP4F5h6P7Z+LUGUrb2gpOI8ey23LECZzZ72EKWMX&#10;Y1zXM+jOTERHapDuJ91jpdMQhBqsPRtpxR/+8Gfcv/c1lsxfioXPzEN7JkcI6AEpJVhUwbqex1pP&#10;91quaQDDpx2rLPhNUx27lEPw0OihFJSUFpK04gYRwjlEZRO4xyrS0Jsbh/b0AF3nFmTo0mejHWiM&#10;dVq7ooYQVVVnpSRVCwL5tBq5ieUlXuxVMFT6kQIuDkG5tN4+5q5ivcFQbrGVsuLUlZlSUghJKss6&#10;ntdYXS9asxMx0DXTCs2GpUJ53lQV27vd+X8rpNFo+uRzowG6kvwP4bo2qkuvwl07WhW45XJLGbo7&#10;7+rUi0VIpfrx6oWktkNBp57rpK1LoMZ/sbFglFJEGFpQxV40+h/6r4KhoBgA0RWnvntEWfAXCL2H&#10;ipcc0zq6zoEF/yeAWhEMLanfgevTYJ3gftY0mPfTc/LXm7b3+Lynn/OfMwVQvBdNKc/ZKDxbHcKJ&#10;bC8udg7i1vwluLr8VexZ9hw+enEJVq79EKs2r8PnO7/ANoJvqyLHw3SJd1ER7iH49qisFxWj5ksl&#10;EoS79+/D/kMHsXrlGgx09NHj6kY8EkFDNGElvBIRej1UhtlMJ0YZCPPBjK/yfXytPuGv1A74a+uS&#10;J3jdNXgRNnnAGdToPt9RnuFD1UdVmF8ugF9gUpoGQG1PapN2w1RhXi1yqu2aCqQFPVXkgqsvsyLc&#10;+nz+6y8taHJZMCYwraoN1axVuOH2VdBBlXLU80QpNDKl1qidcL+6DgqG12/h2effRVNSOWrNfAgE&#10;MF2Qp11M3njmxulmrkMNlVBXZgqGOueai9zfPYvbSPE3h6Fu+FKqlonjFmLm9GUOzZZp6MyMR45u&#10;plSWXM8YXUq1FzbG2vGP//gv2LBuE5YtXY5N6z/jQ99sN0plaRlBU84HpRTJ+hiVjNRV4bgePc4n&#10;WeDe64HJt83Z/3U4CYYRwiVSRzjLJa5tM/e4Od6L3pZxBkRV15FC1DSj8SJkUQKFIHQ16DB0ddhI&#10;sFEtEojmIhNYDkAHnEd8dR4DU08TJV6rN4eWEQxlUZRRedaVtyMR6jMF3tY4EcmwxpfWmDKeV+jK&#10;S2B40gP6uJUQglm6R72EfwfdeSlMqlgdL4/V3Vslbxe6AAqKUm46TleEOoeCWNhUYLSmw7alJHOv&#10;zKMugQr+KFik4+OLUd0MDVh+Dwl8roI19S6J/kLm+eB95m64gijFyq8YbP7ZYShzF9lhGESjg/X0&#10;v7Xe3xuGwfE86fenmZZ/dJ3S0Rpugtui6X5v4f2+PZLDJar/U9EsLnWPxc2Fz+Pc2+9h10cf4HO6&#10;ylt3bKUy3I2Ne77AVkJx+55h7B7ei+F8EGUHwbh77166yfuw58AIDh45ig8//AQ9BGFPexca4nGr&#10;6qQSXg3RZiRirUgl5SYrSEILSmGZeyxw5e0OwXaPUwVIAjA61OQ6Uz1yqtxDtTXKxRZI5XIrwdqg&#10;l3e1H26X65rbnFeCcp8NrDRB03MbPZJcUJxuV7+mQiTslEOo3MeH7jPBeVkFHqgSvQIO7cF9S65W&#10;svXx27ctP/HA9cs4evs6jl68hjnPvEz1NRGZcDc0ZvDDi6R8vYc5e8GF042nh0E3cAThilYMtM9E&#10;H91euciZRD+XcbjoIREQ0w29WDB3BaZMXILxvXPR0zQJLckBqq5WS3iOU40lqcKqRkcwrm8S7t3+&#10;CmP7JqKndQw++eATQtYrVetGqSwVDEfzwZWqC47tl5srJ3+QXTlIubqbqlJYCozE6putLTDJBzuj&#10;EfGiPejIjKFbMYT2VB+iFRm6f3yb0o0WLAXEqNJnBMB8rqG65lWXNfOYlbOnbnsCi9xOBU4EQo+u&#10;qi3NuyvqoRcMvYK1w1DLcz3uS9upLW1Dc3K8vXSy8QEeYxvVl1eFcXXL//OzOZa6hnpwR6G8rBaN&#10;qR6qAR+7RaXF6pQWZMOVxnjMCZq3GwqCApqUoQc9BDKdQ0LGXowh3jdZROlma0CsOnU95DnQGNAa&#10;mMqCP6OV7kNFaUGY4GUqRRioQ8FQn5VjqbxFwUzXSAo0WE7XyZtdbN95+Ok/PTwe+3+aujJ8qBgf&#10;wjA4D4+C6G+3vxWGj5t6RHkhY/vOe11jir9Rk8D5SBtOV0dxrD6O44kWXB4zE1efW4HjH32CvV9s&#10;xs5De7Bu33asP7ALn1EFbqdC3E0Yqi/yLoJw9979nO7DbsHw2HG8/9FH6O7oRndrO2EYQ1zKMJax&#10;HEPBMMF9jHJYUVURSrIg0GFtg3RNb35DYBm0XMFZsIOwEhzvKqpMBRn0bVZtQ6XRKIXGS4EF2y64&#10;wdbThN8FSgFTvys4I+gqaCJ1p8Rrg6SUJz97/2kVk+B+aAqmqN6hDXZPQF4gBC8QfnKZZVKOF/Nd&#10;BAVGjZwnMB65ewPnv/0Se4+fo2pbhO7GKWioaeEFECAev1DFpoulG9L7oqrCzbieOYThTPR3zKZ7&#10;qSIPUgF6OJWjlsCEoYWYPf0FTBichzHtVIXZsTbSXHOixxRWjA9SAx9EgeD1l9+hGtyK7pYBqosI&#10;Jo+dhokDE5Hmxarkg6d2wkq6Ehrc6XEY/rKSTa4IHYT6H3L59JARQlSwUoVRWoTqpqGuHekwlR9N&#10;UWTVZezJjeV5kltPt6KKb1L+X/0eo6usHiFVo7KEVrPlAdpwoFbPT7051AbnSi9oh5PpPzsMPc1H&#10;RW4D8EiZWYSaCquC20tGxlhTRHvTZEToiqoni5K3pQytmxvPz0//b/E50WcHQ21Vgw38U1etbnM5&#10;r7OoVKBSblPKsMRhqGssFzkoIeYw1MtQ59FfKKUlEQKQ56yuw0Go0l2Equor1irVyNShwK511R5a&#10;7B4HytAVp7YnGCq/UtsP2hH1cpDpPDlQdf0CGOpYdEwCoL4HMBR0g+stWAYBn+Bl+Evul79kfy8Y&#10;yoq2IfXMe318SSV21GdxMpLG8VgaJ+sacaa0CWdCPTg+bhaGX3oRB7aux+4RwlC2bxfd5r10jfda&#10;G+Iuft6zX+OicN7IXhw8cRTvffg+Oto70NHahngshkg4ikS8kZZDmOow1kAYelsgAUVTO6DUlwVF&#10;OLXPBKLa/wIlZ0VcCUZ3nQkpKUpBytJs6F4LflzO1/VtydSWqHWlHoP8QuueJwBqm0EQRceRh6ep&#10;UoOgBpLywarkDlu1mkAVUikqWVx9lZUraeX8lUhualGVctzVvvDt1zj77T3c+IcfsfPgKfR1zTRX&#10;N0JX9S+/QfVdvUn0gMQItomWJtPfPhu9rTOtrp5gKLhIFWaoABfOex2TJywkFAnNlkloS/YhG+uC&#10;xiFO1bQixnXCfLDr+PC9/doHmDtjMcI1aSqVhLnR2XAOocowqks0bnAFp+oO9ktvPt2ohe9ezUTQ&#10;0MOih9GhbW2G6oVBVRitoVo1ENKNqGszdajuerl4t1W26WkaQgunGk84TmgKho2xHgNgzagmaCjQ&#10;uhICgWAUyMr435RWYylL6oM7ulCBRs0Sejj1ECtKqzFXVCnaB4LyniY15S2or+5CV+sMq+aTjHox&#10;DW3TK94EhVN/7kUWuJICQg3/H9UvAab+1YKhXHm1S1aXqTht3FJ11LVOyjAYb0XHJDDZS+Rhmk2N&#10;vUTqrXnBq34Lhlbglmq2ThFwrudtja7+AigGMHTXW4B0t9mHDVCZMu+z7fB0F1qq0u/RQAm6y+sw&#10;FEz9PwbpRX6Mmmo9/Xfv4aP2yEJlm196Lz3J/l4w1PpF29A9WlKDKD+/V5/AiVgOx8JNOFHbhLN8&#10;AZ/gM3OEn0cau3B45jwcW/URRqgMt+yn7XEIKoiyY5+GDx3B8Mh+Gz/5yJnjeOfDd9DT14G+PnoG&#10;Cd7zVIaxaBrhSCMiVIVhQtFKeN0QgAQsg50KN8jo0kqd8fc7BJC+Kw/Qgyy/plv9K/9MQEndqbr1&#10;xXtUZ3fvWvHWM4rs3r2Dy1RqBkNuWxCVG3z9e7m2KsxAYKk4g0z9kAkvuboCnBSiTK6yoOalwNwV&#10;1vIC4cM2R4JUqUEa68QGwBckDYJfG+C1z8s/EIg/PMDd3/0Gm3aOoL9nJnqyk+nqCWTFMHyalfKm&#10;queDn0JXdhL6+ZD20pqSQ3y4FTWVeyx1GMHEsYsIw9cwaex8Ksep6GocQlui1wCSphuqCLKSnTU2&#10;cbwmg1mTqR67JqCvZyKaMj1oy/RZ1ZhQRQJVpVQMfAiLq9T89aYbN1AO/vBJceihLy+lm1zXZH2n&#10;E3WtSIY6kKQCSxGMAqKrxA6D4VDPFAuuKClbCjFNd1ntZFVUh6rjZ4EIfladw1JCS9FWKS1Vk/FU&#10;mUAdShX5A66H20rnE5Z60ahSdGVJIwHVhnR8HN3jeejITUW4ujPfu0NurOCkB1/bKG4He/Ql4DB0&#10;NVxXmUQq0s7zSdeb11zAtoo7pZryPJcl+F+kEIMgigc1dLxBXUNXYYIM4c31VOkmzPMUkvGcqCdK&#10;Jf+zUqW8zVBts1J77u5qezp2L9zgTQYVVJj1FSkrBacXoxWusOXdrfb/qPtT/01TmUOkAEmdxwDU&#10;us6a6jd9Lpj/7usXSn/Jgs/F5+7nLIBhYH/rvelu8sPj4H2uHl5qA55SUY39oRzO8IVzvIYQrG/C&#10;8docTst47x2PdmJ/3zgcXLECR/fswN4DVIV0l78Y2YedhKIKvdo4yof3YeTMUSx/8xX0dLWju70N&#10;kWiU6jBJKAqEfKERhppanqFAJvf1rgFPau/X1lPEYcfPVH7We+R36o/svUik6tSup5qFKt56+tYt&#10;nOb07O27nCrB+QaO37qO03duWWHXUzdv4KTa727cwIErF3Ho2iUcvXHNym4p2qu+x+cIOwMkIXaJ&#10;6k59jtUGeE61EfMgVGAlCLKYy27wzoPzRypGpeQQ5lpO2/LAi1JtuP539/Hgj7/FJ+u3YKBjGrrS&#10;g4hUK/Chm8UvkEW3Hl6sYtMydYhWtdHtnY2e5qnozk22gqxKtRnNB3kUH6IoYbFw3go8M/1FTBoz&#10;D325CehMD5jL2UioqD+wUmrqKwgQPjjN8S5M6J+OxQuW4/5Xv8bESfMwdnAaDh8+hY6WMVQgcme1&#10;//wN85Pj+iWm9XT8fMB4w5XxgXYFQhiWxBCtptqrbrKgjiLHaaqddL2DMB2ihbvRmxtvJb3aM2PQ&#10;2tCHuLrxESiRmhwVUjNhQxgSBkE/ZFmlKR3VIPT+yOb6jQ4SmpVWopQhz7Mr47LK9auSuixpQ6i6&#10;F11ts9HXOc96CWlgqSoqOC/7JSApqquH++ceZD9niv4mwlKainTLHZYSbCDQfKoUKMHQhinlZ/V4&#10;cfXsrrwDKWha8LZW9WU2d5vnrbpGxSka+TLwAg31fDnW6D/zv2p0P7141Fyg/2gvIGub9OOoEgQr&#10;9QIIqvlQ9Y7WvgLw6f8FwCiGjyyIohfcZ50X/y7TNfcXjt/jsmB7Pi0sr3lPOod/yYJjedJvf4tx&#10;W/SAQvy8Pt6Mc1SEx6rTOEwYnqSaP06v5QSfoRO8lsfpPY1kunFg4RIc27IZe/cPGwx3HdqP4QP7&#10;se8Q1eHh/Th49hheXPGqRZM1uFooFEZDPI04YRhKZJFQD5RsN0ZdImjU/e6hKys3V+4spzbOCFXh&#10;/V+rGrYHUa4RLucJPdU7HLl0CYevXMMxjWlyU4UQNNTnLRwn+I4ThkeuX7Uk6JErPk6xKmHvPXcO&#10;+y6et9xAmZKlT1NNXvhKuYM0urnnvrpv+YLql6x0GoFNSjCwIHBiuYx0raUOrxHqljyuPEUqRa1z&#10;4cv7uJRXkpe/IxC/e4D7f/gtXnr9Q3Q3T0B3ljCsVe8O3RhPujBuHqlUu0sELYmxGKBrPKaN7htd&#10;7TjB4ZFkJRcnrKzUogWvY8q4JRjHz31N49GRGoPGSAcy9a1o4MMTVu8MqhGN9zuudxomDc4iQJfj&#10;wMHTlPFT0N01Djt37kdn2yD3629ydyv/1puucNMrbcP7/uZhyAc/whvLhhwgDJX2o26C6XrCO9Lt&#10;Fu9Fa6ofXVSHKtrQleF5ozKqpapsUi4iXWlVlKmmm6g+xBrjREEEj8Y6ED3NRFFTgVAqSTAklEfL&#10;HRUk1PMjxZdEG+oru5BJjsfY/oVUhTPpwg9YLqBA4oByheMR2qdduwI0KsvDyDR0oapcqT4eKFGb&#10;o6LHApKBiRDTNRFwPUHcI8G2P8v7k3kzQwmhVlWm6jl0swnFSipNBU/kNah0lwJNUv2q5l3B8+sD&#10;5TtobV88P0rB8d4ueiF526KBPuin/PD4f/p/iuc55ALABabvut4F5eiqS8sWA9aX83n6Hmy32LS/&#10;p/3297fRFsDU/T4Ki+tjOBLvxFF6Lgdph6tbcCjUSle5mZ8zOMKX+EEKiwOpXuyftQh73nsfh9Qj&#10;hWpwx6F92HN4BAcOH8Lp4yfw8vMvUFy0o72jG9FwEtFIEhECMdyQRUOmHcmmLow6e4tqTqbyVjdv&#10;48SNmwRb3lTk4NpVHL12mZ+p4givvWdPYz+Btl/jnFy6TKBdNbWnPr8a4+TYzeuW36cufkqCttQW&#10;wlHQO0w7QRV45t4dMyk/L+aq6jQKhKjsPyH4DRWiirgSbooeS70GSdz6LNAFbYHqPmgDUHFqRWI5&#10;z5bL/36DcFT6jSApIKrdcdnL72JQ5eybJqC2Qoru5y+2w7DKHpyuzGT0Nk7FUMds9LZNpYrJ8OHR&#10;A8QHoaIVs6a/gLnPvGxjDA+1T0dfywS0JfvparYTOE0ISVGUEhZ88OQezZq6COPHzEB3xzhMmTQX&#10;u3cfxuyZi9He2o++3vHcdxVqyuWW1aCijEDOt/cUcur+kgU3sz8cltxLC2AowNRXpJEwN1mR4jY0&#10;hrostSZHa4pxmg/8yATFeFWWSkbd6urQ0kjVm+4nDAogrOW5qDGF6CrQEqvN/ZNRKckl5roKoqgd&#10;UbBQ8nbVKKqrsg40hAfQyxfJmN55aAgN0f1U4EQFGQQPtbnxAX7Ezfvpf/bzI1hUUa0303KoIIz0&#10;QtMLQNtyFauajBrqlNelPEl3X+2d7iarfc/B7W19DkMBK2rdDdX/2kDI61pb7gNeVXObeskpxcYU&#10;IPej/tPVVJ5Vdt0VafcUHhWt0PmR2b4sSk3Va9B6/H8Vf/f/5iaQFc+XBak2RYowD0L/HgBRFnx+&#10;fH/F23v8tyfNK7an/f4z6xVlBATVulvKKrAh1oLD9FYOUw3uIwj3R1oJwkZCMMv5hCI9kiNlTTjX&#10;NgVH5jyLPe+8jSMaae/oCHYe3Y+9hw7g7JGTeG3pi2hrb0W2tR3hUBKxaAaJFO+LhkaEpQ7VHe/4&#10;ZcLs8hUcpR26eBkHCTiBbve5s9h1+jT2EH7D/DzMz7vPnDLTeCfq+jbCdQ9euWqVYDTmyQnC9Mzd&#10;e6bozlLdqaKM6g+q4rQNAMXvKrCgKK9KdAl2Xp3GxzpREOQcf1OwQ71IVLbfVCHhZkneXN6Vodod&#10;aVSEmqepj6FMt1lpN/pMt9ki5epRQ1dfv13TkKTffodFz75GGM5EW7yfb2+16xRdlCeaLqCg1IT2&#10;rNoApxFys5COaH2qvBL1wW20EvRykadNWoqxPc+gv4XLKoqc7KPiUjtciyVZ1/OBU4N9Hd9uzy1Z&#10;gXffWYm1a7Zg5vSFOHnyIt5992NMnzoHM2fM534r0VCfQqw6jpZMG8pKdDMrBcFvmL9swQ3vD5r1&#10;TR5dVBGGD34dYdAg95iuvApHyJVX5FsucVt6DDqaxyGX7EWS89WfWUD1c1JOZajS+2MQoquo9rJq&#10;M/UrVjuhw0/BE02tYo0AYDmFAo1cZB2DoEFlOVrJ1B3IZSZh3Jj5Ng1V9BBQXrxVbrdK5ns5f/0v&#10;nYOnPFxmZTxftWiItaKWrmiQ4qP/XOj3rABKBjX8vb4ygwj/v6LLas+z9kE16tv+9J+laun+0tUW&#10;DNUfu5pArK4hxBWUsUgy5xOEKvBayescqskiVsuXYIXmCYICv7oR6jz4uQnUbgFMf+na6j8X//fi&#10;5aWqfNAp355eDIErHUBPywf70fSX7PPnTNv8OXvSOj81ZUZYdoRedLRKznu2OoH9fHaO1hCG9S3Y&#10;W9+MI3wZH+G5H6nN4gAV4xFes0NU5qc6J+P88hXY8+bbOLh7F3YdG8HWQ3tx8tRpLFuwBD0d7Whq&#10;6UAklEYykbNxT6J0lVXyP9XchlHHqOyOEmhHaAfp9g6fO4+dguD5c+YGH6KLq3L/GvlOvx+8fAlH&#10;qBC9uOo9usWqgH0f5+8TYnJr1U5HcCmyq1w/FWQV5KwNj2aVrQkyVZixatX33R0+T1Wo7wZGAlHr&#10;P6yxSODJFZZ7LIV3VW6yeqjk5ym6LAgKfgLhDSVi8/vDqtoCoUBKGKo69tSZS+kiT0ZjfTdvzF8C&#10;Q90otVAB0/bG6VRKk9GaViS6w9y32vI2hCo7MXPqC5j3zGuYOLgYY6gcO9MaY2QAaarCpLmfqh3o&#10;qRdqr0onOvH++2uxZeseLHvudfR3TsSCOc9j6ZIX8eorb6OluYfqg2ChMlTFmki1ai4+6fh+zqgS&#10;rG3NHzYFLtReGMBAKqieMNAxqrtdc6wTuYYey4nsahrL/zuI9qZBayespwvp2/EHR+11qXgbWpsG&#10;kIy283eqLIOsp8qozcxcZUJMClCuoLuDroYEHEFOCk2J2vVVXUjFhjDQPRd9nbOQCA0QIh182agw&#10;rNretI6njvz8Q6bfdIwVBFYU0VqqNqo+j8xq0HZFiX08Fa+xSMVGcCmAEqbrFaLyUMVrc42l1h7C&#10;UMevXjIEPdcxRUllUleXI2x5H6iPtgJKowhEvjhDtW2I87qH+ODKDa80GKpqt0PZI8tBoOOvA8ej&#10;yxeDTPArJWSLFaYDsbCcpsG6mhZ//zn7uWWetB19/iXbLZjDkNuxrpUl6KmsxSZTgy3YR+9lP18s&#10;h6pSVIZpwrAR+8ONGIk0Y4TXbQ+fqf3pXpxd/DL2v/kuDgzvwvDxgxg5foSiYyl6c61ozuaoDFNI&#10;p1voHregPk6FyM/Ztm6Mkuuq9ry9589j5CJhJ6M6PHb9urX/yU7coOtLt1lVbc7fu4uLaov7iuDL&#10;R4AvEWQCl9rv5Jrq80X9rrY6ubRc7trXUncEF02wNBVIUAqCFxWJfmgE4jdu6l+sQIot++WXOCX3&#10;+zaNU/U3Pib3nG69HSOP98S1a3TrrxHWV83FVwVsAVlgFYyvE4bnqVwnT1uMbqqOXJjuXckvAYze&#10;nLWI1HVRIU01ELYQiKHyTj7wzbzJc1RHk6kK38DUSc9jbN8C9LXORHtqPFoSSrRuN1O7nEWR+VBo&#10;aMqBvilYtWozXlz2Bt9aKq0/FZMGZ2L+3Gcxb85SdLWNRbxeEdoahCvDiFbS5SqTu/akY3yaCYYC&#10;iCsDBS00TrOUmwo1SC3JTc6GO+gSa9D4PtoAgdiPzsYhdDQNoTHZY8cuuPm58G2rHTPT0IHWTL/1&#10;SKkvV+8LT1bWNIgeB+6ygZBKSL+pndBcVmtPU9CCqqyuD52tMzB+zCK08mUVruyyvEVBW1V2pCgd&#10;Hr/kAZOrWIlwbYrbUTK4QO5tgMrp8+MUDNUNj6pN6pAwlIKs5f8QDAvRX0+HUVDFck3pZlsBW6rB&#10;aqqUCvWT5ncVea0jBNXFL1wnBdJpgJRiVE8fz41Uu6dewGqDDM7lXwcMN62j9YN1NS1sJ2gjfnTb&#10;gpXW0TSY9+h6P2/F6/0l+2u2+5gRhtbPnC+h+tJSvE4lt5eex7DUIJ+b4bokdhFo+2szOFiTxgHa&#10;vvom7BMQ+XIbSXTj+OxF2P3iKxjZ/DkOHTqEhQsX85mk15HkNdLokukmJLOtiNFVtqo12U78/+uI&#10;znE5go4AAAAAAElFTkSuQmCC"/>
  <p:tag name="ISPRING_PRESENTER_PHOTO_1" val="png|iVBORw0KGgoAAAANSUhEUgAAAOwAAAFACAYAAAC/epA1AAAAAXNSR0IArs4c6QAAAARnQU1BAACx&#10;jwv8YQUAAAAJcEhZcwAADsMAAA7DAcdvqGQAAMfaSURBVHhe7F0FnFTVG5VdOgURSemllu5GQEQM&#10;bOz+I6jYCKiAioqgKCIGCCKoIKKAATYmKHYCBqDk7k53z/l/5955zOwyS+4uuzDD7zCzL+678Z37&#10;xY13HGKf8feuwMVXvIyrrluSQgopFCNcfMkiPDnjY8XT4wKBIKZPX4VuXZ5E776z0adfEiQ7zmOJ&#10;SHY88VjiOeN4fscSjyeeSzyWeDzxXOKxxOOJ5xKP5XfcOJb3XH7HE88lO5b3XLLjid/G70QkO24c&#10;y3su2bG855Idy3tuf8cSjyeeSzyWeDzxXOKxxON5z+d3LPGccTy/Y4nHE88lHks8nngu8Vji8cRz&#10;icfyO24cy3su2bGEc73ku3vPx7Hw5bU47sGHV6GrkLVv/9nod8ps9D9lFgac8hT6D0yAHMv1t3Es&#10;EcmOJx5LPGccz+9Y4vHEc4nHEo8nnks8lng88VzisfyOG8fynsvveOK5XMcSjieeSzxmHE/8Nn4n&#10;Itlx41jec8mO5T2X7Fjec/s7lnhcnYudTzymjie5PvFY4vFc55Mdi12beI9xPL9jiccTzyUeSzye&#10;eC7xWOLxxHOJx/I7bhzLey7Xcf6tjw845Wn5fhp9BzyLXkLcfgOewnGjx6xA7z6z0GfA83LiGTn4&#10;DHr2mYPOnecK5LsLf8e+E8FjiUh2PPFY4jnjeH7HEo8nnks8lng88VziscTjiecSj+V33DiW91x+&#10;xxPPJTuW91yy44nfxu9EJDtuHMt7LtmxvOeSHct7bn/HEo8nnks8lng88VziscTjec/ndyzxnHE8&#10;v2OJxxPPJR5LPJ54LvFY4vHEc4nH8jtuHMt7LsmxTl3niIZ9QfGy/4DZ6Nv/GQwcOAfH3XrHO3Ji&#10;lpD1OWHz86hS7W+UKZeFjp23C3bEvlNIIYWiwQ506rId7Tpuw3HH5aBW7Z8xcPBM4edsDBr8fJyw&#10;/U55Fj37zUGlStswf74X4QgQCgtCQDCFFFIoEoRCUYSFdwEh3n0TfcLH3zFg4NNi+eYhbF8hbKu2&#10;z2P8uH8AyB0KwlpEBalP6pP6FM1HWKt4R4Rx6RU/oVPnp/bWsDSJW2Y+g+kz/pYLhaTREDZsdOOD&#10;j+z4+BNnCimkUAT44GM7tv7rFr5SYUZx462/oEOHZIQVDdsy81lMffRfuZCfMK66JlvsaJfAl0IK&#10;KRQJHHh4qkP4F1QsHHXTT+jQkQo1KWGfSSBsBNePtEsCSCGFFIoMYUx/zBfjIHDjjT+jfadZyX3Y&#10;vIT93w02SSCCUqWQQgopFAGOOy6Ixx73xjiYImwKKRRrpAibQgolCCnCppBCCUKKsCmkUIKQImwK&#10;KZQgpAibQgolCCnCppBCCUKKsCmkUIKQImwKKZQgpAibQgolCCnCppBCCUKKsCmkUIKQImwKKZQg&#10;pAibwgEimuRYCkWNFGFT2C+OS4/guDQiJH+zvYW88vcepMhcZEgR9hhD4mLoZOeTIyjXB2IIxcBj&#10;YRyXImuRIkXYEow0RRat7Y5L47FE8sTOye/jjosK+J1IthjhFHHj1xqgRi2VZtznQf36Nlw8woJJ&#10;E12YLLjkErscc8TSMTRt/H4F5ivWOfCaOPQx9cxk96WQL1KELYlICwsCAiGU0n5+pOciHYnAawyC&#10;uDHkNDuemGHHu6vc+PQzN15/zYEbb3bg+BoknZi6kl5aWjDhGSR2ABUr2vDkTAfsVgoJ9xEydsoM&#10;wm7z4olZNlSsZFV5SEsTKJOZ9/O51MgO9Otnwdi7PJjyoA9jxjjQvbtZjvMeyXu6lCOdpnbsuSns&#10;EynClkQIGY9L44ZcHoETpdPdIvQkqHGNJiw37WrYyIwPPnJJe5Fs3CJT77aniRfB35vd0r5sR5LV&#10;ILxob9G+5co58OFHtoR7/Ni82YW//spN3jWfuVChgls6DyFfLA1q74wWDnz8sVPdl/u5AXz+hVuI&#10;S9JK3tm5xJ6bwr6RImxxhBJg0VCKdNRU8jdhkEHOlSkbwO23W/DxR0489TQ3wyNh4mnwnlo1bdj4&#10;JwlDsoSxdasbL8xxYOZTLvy2wR07HoTV4UGzZrnbkmS/916Lamfir7/dGDjYqkhcpowHvfs48Otv&#10;TIPnw3jgAU0+mul8duPGDmzbwWcHBEEEQ0H8t80Ll5sbiLHjiMLt8aFXb963fw1r1INh3qvj1OJi&#10;ZWizOt7ZHM1IEbY4guZoOjWoV+BE9ZoxQlJQY35lWroTm/4kYYB/tnqFwE59Xu5nIIjad+4Ldjmr&#10;zdclr7lwfFWaotTKflQob8Mrr1B7kjx+PP4421JMWN4v6VSu7MaOnRSMMNzuADLbWuQ4zWR9nr+b&#10;Ns2BVcxiXrM724uq1ZkHPtuFVe8bmjkinYoD7dpaUb6iEw0bWjBDnqXPRfHbJhfKV2CeEsqfB8xT&#10;k8YuXH6ZDfUakOCsF8MPj4g7EJSO4tjQ0inCFkOQcGXKO3HvJBO++NyD7ByPNAxJ61PntRbz4vEZ&#10;3J82inAkgFZtTXLMMEeBevUcosFoikaw5V+3+KIka0T7mOKrsuErV3Hj8iscGDjIikZNhGwx05T3&#10;9+3LzoBmb1TIznZ2ybm4FtPa34MFC6hFqWWDOKU/CRtEty7sKLQZ/M9mH6pWZN7pz2qC0a/98gve&#10;x08IQ4bGO5tkoGadeB9JHoHDEcBHHzpw1902dOxkFVeAPjg7N53vfaVzNCBF2GIIEi+9tAN/b4k3&#10;jNASl12uo7IkDjXcuefHTdarriUh44Qbfg5JQy0WEpOZ9zEoFBZtZESJKeTGUA01XMwPjj3/mmv4&#10;bJ32rbeRcGG5P3db896bb2anoTXpNVfTCghi8v26I+Hxu8ZpsiqzleO4qrMIYOCpFrz2mhPrvnLg&#10;rLPyJ6wmYRAzZ1sRCtGc1prZsAx+/U1cgpkOnD5MLJHqLIfuGFiWNCmrdi+i8jt5+iUNLFuKsEWI&#10;A9MAJKQfTz1F0ol4RimkYUREk541PGa6Sr03bOSEz8/Gi2L+ghiZlYBHccNoCjcJF8Xtt/EeCi81&#10;ZBjtOjpw4ygbHnzQgfnzPPjgfQ8++8KKE2sZmiqKMbdQA+rA0tVXaiJqXzF3Hq+5jpqPnzBG3qDN&#10;7TdXMMil89yjpzaT99xH0qYb2pbXi+ZO9yakmwwRlBaTv0VLM0aOsmPFShv8gcQgGhFCVpYXy5c7&#10;0ayplFcFwESbl/LrZyVNt+QhRdgigOEX6qDJgfhaJEMQF12ofdCoCKPbpU1Mr1+00yBqUxLIiZ9+&#10;pukaxR9/uJEugm8QbuQoNqrWRuPG6qGbtNhQzfTHDHOUH23OUlu1asXrYvffYJAuilGKiAwMJQZ2&#10;NGFvv8vQphFcehmv82LtWm0muz1BNDg55nvH7uPQjw6oae13HDU+NeGedJPBCDgx/z7pWLLg8uqO&#10;ameWHz/8yDpgcIv58OPkRtoiKCXpli/nRpOmdBd03SRPv+QgRdhChurdRZM0aGDHI1PtGD8+ZiIq&#10;X1Kba8nvi6JxExu8SpNE8crLOXhDNAvr3en0x8YyHZg7V0dqQ8EAmmcYvmIIw8+Oa8i5c2LaN+a7&#10;XnGZBZu3uPDRpy58/FncdO57iiYXcdpQpksNBjw9m/czAhxvax3YcuGVJbyfpA+hRy9qUw++WU+y&#10;i7/p9KJ2PQaJEjWsEE/lg5qPv3VHsud8PjBMWqZ1zdXsJLR2nf6oQ6wKJzp1tmPSZAumTePzSG7m&#10;L4LTTnfC5fHi1cUOdO4m50oxDlByZTZF2EIEhfrkBg7Mec4GWyyaare7UGPPZIV8BDWNDUOf0Ykf&#10;f9HEWbfeh/IVzFi7TmtUBqIaNzLj9DMpvFpLXn4lI7nUJH40ErMwENRk//NP0b5pbCsR5PQQSpfz&#10;oFwFCrYDV11tjt0fxcWXUEPy2UDNEz2w2rXPuHu3CyfUopZKjBKHleayCSl5DSPKlSqT8G68s4p5&#10;klSjIXQU8zs3YZmGH1WPd6BMaT7PJ+VkB5ZQ/nygnxvEa69rDU6tOmgw0zc0MJ8vBE649s13jGuD&#10;uGEUy0wNnzfN3M8pzkgR9nCh/EItkIYg67/Zw4fRfwADQzTXjMkDYdx8G4kVC8TkTY+QNLX56sdz&#10;z1HgwgiGvKhb14nqQnY9/hnExj/9GHjqblgsJFYUzz9P4RU/VJmZLqz5lPdqc3W0ijJr01YLdxDl&#10;ylvw2+9sfGqrAO68k28iNMrix9OzDO0bwaef2tGiBUlLzehH+3ZO/PCTJ3Y+hAfvpyzQBw7jvomG&#10;1o1i+gw+lxrVqJ8oWreyYts2F/6S/D/5lNxX6kDMVdZnFFWqeLFrN/McUd+MdDP9dPHN2RlRe+tr&#10;gdZtnAiFWPdh/LPFiwoVdaeltbXWwDpvrBM5ltCWxRUpwh4GOPaXtmdivA+169hxkpDKICMFoUYt&#10;Kyz2AAI+P5x2Cjjfq+tD6TI05Vh3+QsIheiyy0g6EiqCK64g0SNoUN+OP//RpvCff9uxcwd/h/H9&#10;TyQcSak1zsBBJI7uLAIBPyZOtCo/tX4DF/qfkoNPPjNMS3YmQcycSeHXPvZxUrYaJ5jx8y/MM8kX&#10;EdMygHXfuMXk9cAfYLo8HsbXa12oXFHKrXzNiJjydnj8+r6AXDdqpAMVK/G8C5mZOfjue51fnh89&#10;OtZ55Sl7Xuh69mHIqVa5T1sO1LTqdadCUj2v2rieBHRJZ2eUL4Kx4yir0jGk0zUQcss1ael2vP2e&#10;E09Kx9SqjRml0j1yLm9wrXghRdjDAYcO0sQ0beLElIccyMnxiunqQrkyMT9VEceL737wCWF9eOtt&#10;k6o3Ctw5ZxuCum/CZmR4RLtSgwLPPhsTOrkvo6UN23aw4Si8BANSYgo3MkxQbSLep2Yr8bz2+SKi&#10;cRwepsdjEayX/N43cZc6994HJKx0PiQetZUIx0kn2fDG6xR8rdXiHz/CES8WvGJHdTFvlYlPMojQ&#10;s9O4ZQw7mrhV8e9/Hvz0q3QcfuPZYWU6l5L64/OSlT8R7BxZnieeZHn4CePqa/hcMXEVweJpMC8n&#10;1bGID60tj23b3WKu81pJg2RVUeoQBp/G9mC9hPDJ53a5VzoAWjYqtrB3HooDUoQ9DLDsQ4ba4ROi&#10;GARg4z/5BMnIxie53Ji/gJoOGDthN7KztYn2ycdasPdlCvJcuhDg941soCi+/4H+mQie0mQhtGtn&#10;RY4yh8OxoZ8QRoxgZ+GVjoTCSdJ5ce11Fvy7lWnoa/R3EB9/bBdta0OVyh6MG+vEqUM4OYJ+tbQp&#10;SaBIq9Po1NmJm8fY8cg0K6ZNs+O2O6zy/BjBKQMUcvrkDCjFzPlRN5pgMun86Y8emyVeX+oU85YW&#10;Ae/bvwwpUzbdhV9+1Zrb6wugYUOj/hI7PZq6fowbb/j2IXwrVkHDxrpe4iawC++8zeCYJqwe46Zl&#10;RLIm5GfP3/l3rEWJFGEPAxSWOnXtsNm0JvG4AnA6+DuAc85n3VA4/Lj5FppxUYwda8ZT4rNRQKJC&#10;mM5dKSTJ0yZ4jmbgiy9pn9Dj9YmQ6jpXC8ol7e49rbFnasGbNZudhQ68qDSUALtRtZodp55mx3Uj&#10;LbjiSjs6deGzaVLuf5aQ7iACaCN+69Ozzbj3Hj6Dvuw+7lHn6CY4cOUVdunEnJgz1477p9jRtx/v&#10;J9mT35sMJGwr8UnDYd3hrf2KZNV5z30dULGCJ9ZBsRMlAvB4/HjlZRd69yVxnWiWYRH/ludC+Psf&#10;H8qVS9Z5CklV50MUD62bIuxhgBPPKTSPPkYSRsXcC2Dxa7sRDPphtnjRSPXqYQwYSMJG8NoSN9q1&#10;3y2/qWWMyQ6iCZOkbYBEufZa3q8Jeb7REdCsExOUWuO0ITbMFnP5kkusaNJUTDsuWYtpBA7FKG0b&#10;EzpNNN7H3zyngzR5n5sLsc6BfqD+BFC1qiZs0usF9Cm1GcvrqNkMGM8/gOfGwCAR83vrrUYQLIx7&#10;J8X97UTQHbjispjvGhUy/unGln/5t6Hd/VjxlgOrVhkrmIK4825dp3nT0umFUFbIXOMEthXrYe9r&#10;ihLMZ4qwCVCrP9T6TGkcZRIaQkcB5FzcuJDwb55v1oxmMU2/CJavtGH6dD1l8NOvaPI5cWItNwJB&#10;D7Zvp8CasOYzVngULrcfDerFzEJJKzEfBthAbTJz5Hpq0QimTmcnIAJP81NpACPaqf0y1R4q2pmQ&#10;RuzvxHFUFSnlvXmu3RvGM0Lo2duCxx/LwYRJVhFiPi/Z9QaYtvE8o3yETi+/8iYDn5OW5sDX3xrE&#10;C6Bbz9yyp8dyWX4PvvnGiF5zfnO2WBcu3HGnHRs3GCTlhx1gUDrWAGrWYlqJ9SD1WZrlC6Oy+L6r&#10;33Pj320+XHedUzSxU/LPZ8XzV5RIETYvGHFM034ZSZDZ2oorrtZjliRu4pihmoSvTCYnlrymfSZG&#10;RXv12o3PvtAzhR56iPdZVWSYAnJCDQfOOIMCpQl+/wN6AoT2lfLkRcBobbkKbtw1wYTzz7Ohbn0x&#10;Y9NzjyUWPkgydlw0QanZGE0tunYnmbisb9bTNrVE75/NDpSXvxM1LOcNs30GDKAWZucWxfrv6JOz&#10;g2NbelQaIy6w4K9NMQ0sn5mzeD7PZApV1gDq1rNg7Te6HY0O4PXXac7vO/ZQmEgRNgmOS3ejchUn&#10;brvdCpuD5ApiwQIryldILG9MS8TMzV69GRVl7x3F02Ke1quXDa/4nGzovn2yMPs5ClIUQ8+gwDtF&#10;6HSlb9/hRaUqFL7kJpkaj1XzYamd2ZEEkFbkhNXl3NOpUMMoUzrvdYUFIZzqGL2oUtWKZs2lHdKk&#10;00iwdrR14cDKlYmBJLaXF+mcDqnuJ6z4/Ve2VUSt0W3ZUlssHDaKpyX+eqYZf/7NttcfxhzYlm+/&#10;ozvuFGGLC5T5F8C5FzLkb/Ssejjjy3Vu8UupbYU43FJFRVR5PSvSiy/X6llIXr8IVmUzrrqaJA1h&#10;458uzJpN3xWYNIkN7sK4cYZfGsbtd7HX1kvnksMw11jX/J1ovhUF8jxvz84WRQmpZ/nWdS1/G51H&#10;DGyTVq3ZZtSuwJb/3KhQgWSM1ZcayvHjiiv19E7W+5vLGXTjcSM9bVX1G2BBtklraXbC739kUcv6&#10;eM/kh3jPkZP5FGHzQgVYImjXzoZwREcR/UpT6t87dvpwykDdc7PHNu7jPRdfYgzqh3D/FDasHcve&#10;1JrVpSbvB7DsDW1SnniSG26vB7t2u3HDjZzjGje1UzhYaNekajU3rrzChu+/d2H8PbpjNa6ha0HL&#10;5ptv4ybugFPYjrHzQmy2y/kXWWKWkSb1Aw/a0bvfbkTC2nq6+FLeU9QdZhzHKGFjC7mV5uB3YhlI&#10;2BAqlPNg8xZWTBgrVmbh+ecYSNLaNhQO4MYxFAg9NKGDT9zFwYq//qEZ5cfuXV5UrORBjRoubN+m&#10;e33ev32XA+XKk+xB9OprQ81a2sQy1qKmcIjg+K/Sln5xGRwoU9arOl/jPOX0lIHGJJIIvl3PDtUd&#10;W45I+DDmFgb34jO4Jj/ItnFg/N3sdIPKLO7chfclI6yWIx0dl/RohfD5+w3qHRyOPcIqX4x+oW5g&#10;FRFOMK/UUI0ioBMr3tbjp3/8wWCLBVMeZrDCaNAAZj9jR+nSbEBqWt7jxtixvIafIK67ng0ewuBB&#10;xowaBi2sqFxZm2EGcuUvhUNEnBh565W/09Jc+ELtcqGjzJdeRtk1hpjcmPII21prXo7Pjh7FedMM&#10;Lnnxxpv6PrPVi5o12abxtNWifpEfNX9bjSiwbQn+rc8Z1xYEjjnC6u1VNCFrqlUzwb0q9TjRdmyo&#10;e+7V0cRoNITWak8jF268wQGLhRpTBzY+XONAnbqsB91IJ53khNWmTaqNm9yoXJFa2IVLrzSjTx9e&#10;51LmWeLzUihc0PctXdqHO+6y4l/xbbftcKF8JbZFUM0nnvMiyaq1Kts0FAzimedsaNqUPrBVddg8&#10;/tNPXGivrao96avOgW3vQpfOLoy42IyLRpiQ2YbpG515wvWHiWNPw0pPWL68G49Nt4rJy82wddh/&#10;Tw9NHzYWeBo8xBi3i+xZmsUGnK8a2BiIj2LzVg969+J59shcYUMTKizpu9VGZbrnJaTxBLknqqdQ&#10;NGCbhnD88U60yaTc6nnX3KLVIKpLfNdNm4xoP2BzevDs3BzYVQccwtLXKStcbEDNaVhVIicDXVi7&#10;zrhPX8sZWW+9Y0PrNryHUf2CafNji7CqN/SJb2JEgCP4ap0HZcvFSKvGWHXFshetW88Nl5ooH8X8&#10;eXa0bmXCex+4RONqDarNY93Yfj99IKv4px41Mf+aa5yoVIXpUoMndAgpHFGwXVXnWcqL7j1NKoJP&#10;onm9fgw53YTy5XJw2x127NzNWAQ7ZaOdOWZOi8ynyKoX4Xsx+ib6xZQHfrRM6etpgUVgc7gxZCit&#10;s7hsHQ6OOQ1L3zWjuR1bt9Ks1WbQvJdi5sueGTm6YdNKBfCzWvMZgVX8F6da/cFPQPxbJ/r1N2PV&#10;e3ptKtPZuNGFeg3YOGxMamP6yHub3CkcSQhpqB0V4XwoU8aGm2524NTB7Fxp2lJr+lHrJDsee8wK&#10;q4UdNOUkgksujkWe1Ra0flx4YdzvJX743oVr/mfF4NPsyidmJ0DiOlzG9jspwu4DbBhthqqKImk4&#10;g0nNvw2jaxcz3GpfIO2L3nm3XpxtEJbg3/MXGCYTe01uhu3GFWpAnv5JAGXLWLDwZRumTrOigvJX&#10;KQxifgly75V7+I2VQkGB8iDtTPfH0LgGuIWMGrPlcQcWqJVWXKwRQucunEaqr2/Q0AKben0JyRzF&#10;Sy87UK4so/9Mk2m5MGyoGX4fZQdYtoz3UvaS5efAcVQTVpPVjfQyrCxphBhpNZFdOF96TLfHMGuD&#10;OONs9qCJhPVi1I3GFiohvLnchpo1eQ17WBJTz3gxoon6GH2bvHlJoVhDtWEE9RpRnmOyIn+npXEt&#10;sxEh9uGEE7WWJGleWMjjeuLLx2uckk5i9JjXME0nVqwg4cUftjHCfPhTGo9awnJZWYXyTry40IF3&#10;V9PcifmpHMZRWpZktuC79UawQPwNe6LpwkoPo0d3VjhJHcDMmUyDQQejR2bDxnrVPYGIlCYtWWA7&#10;R5GR4YLJ5sbbb9nRJEOPtdaubYMvoN2gn3/kuK7uqOvUd8c2aQ8rN6lRE/KAUxtjba+sKy1fby43&#10;Onwv2rXNE2FW1xMHzqGjkrC6UrhZF6ehUXuG8Kha5aInrdPUPekkK95/35gEbgQJwvj9dzeqxXZQ&#10;II6v5kRWtm60zZvdKFNWzpXyo0IlJ6652oY337ajUiWuPy2eHVcK+0FswsUNN9EfpQz4kdlOm76l&#10;y4Qw9HQHfvnJKUSmTLCTjuK88xjX4LURzJ8fk6vYNNV42nSH3Fj8GmUwiGDAj3r1DMKKDFJpqA6A&#10;HT13LhFrjRZgYt6S4OjVsJKvCy6wIBphT0gNGoqtunGjcycb/lRvYNO+6cyZZnz9NRuBxI1g+dts&#10;HD2GRnJ/+RX92Cg++8qBylV5zouePdkQOo0xalO1+OTxFEoQYhH89DJenH+eA6NvZixDtyXJRfeH&#10;7yFq1ly/qoTHRt/EDpyyw21qSNgwSpOwKi0GK2Pj/WJxlS3rxOzZ0rGvIFe0b6w7d3YUXlSuzOPc&#10;OfLA3g90VBHW2A3PiMqyIm69hSYJKzcCu9OPyQ9kwaK27xR6hr0YPYpl8KBpMxvMarsVHTmeNo3H&#10;ae56MWmyS+3ZxMpXJJaK5cuoFr9mxyIxuRs2ZoS5eHZcKRwAlNVFMpJQHH5JOKcm0TBWoWMTJNx5&#10;5xqdO3DzGINwcp2YwprUIgskoNLevN+L8uVFa1M2eV6l41Nk37iRLwrLlr9J+GOJsCoyK2RixXFe&#10;LitL+RFuzHmefiiJqH1VEvK/bT4MHMRJDToQwEY5bagNkahh7vhx8800YTjupn0X3Ttq8HdaaRKa&#10;5hOXbyXkJYUSCk2m5Oc02O516njhdunO/ZdfHahU0dizmSC52bGLzKjhI61VlbyITOpApR8jLjWL&#10;rGmLzmLzomETprF/Lh0VhNUVwsqiecI8GcMr7OFCKFPahjWfG8MzQfWO0jats+ScnI/NJdbrLX1q&#10;czF9XUith9VaNiGgkOu50jOLZtUNoXvgFI5+UB6mTOWECR33+OorJwadmoNmGQ5cf50VH37sQt/+&#10;ejQht9bU2vriSwyyaj/41cU2tbF64vre/FCCCUvTV5sypdJdauogp4K9scKCq5WvqsPz2iwJoVad&#10;HGz9lwWNqh0GZz+r/VlOFdSVqsEKnfaEBeeqvZOoOamt85mlwh36JQ96hUYxsTRSKAKE1dsFly41&#10;LDfOiArBH9QaU8OP885nbCMmV9TeIo+arJqoVB7zX2RMhApG5EfJmvHNPa+pSHh//NkllrB6En8o&#10;tueOEe01TN4g3nrXgSpVReOqYABJG0DXrhZ4fEbPFsTYu2K9oIrw6XSV1lSaWkcKE5+ZQgoKyhqj&#10;TNkx8V4rTGoxiJY7fns8ATzzrAv167tETmka0wz2YcQlpphmDSIcDuFZ9aaGRDkTmU6n/GnzOl3k&#10;Vr88LP7sEktYFrJ0aStWrdYzUQh7bGd9w/Rd9Cp9CdGipXTBWWkXX0aTlxXLa/w480yWgaSNpU2t&#10;zQbhNizs7RKemUIKGkIsxi9IRnGZ6tSz45LLzLh7rEXtcNm8uVYEJJdhtV00wpLLDM7JceP4Gjvk&#10;XF4NGkFGczPaZdKnNUzquHVX8ggbM3FJxJdeNiY1RPDYDCvqSsWdPsyE7D2bVwfRvh3NEhaYGpkF&#10;9uGhh+JzQN3iz/ZUb10zKkW+Ge1LBZFSyBdanoyx93gMhdByprea5d8BjLjYhLAiq5Y5Q2F8tc6J&#10;GidoDumN//w4+WQ7Nm91IcfkRsfOtBCpTAzZLIGE1QvPPXjiSWNSRBTTprNHI+lYaA+uuya+b8/V&#10;8psVGb+flejAG8tI9jBC4SAuOJ8mcLxSUkjh8MAOXxOQa2M1WbVmnTXbimv/l6Vkj7K7fr0TJ5yg&#10;V/PUb2DGhk2GXxzBZ1/Y9Tt/E9IuUYSl4166jBdTpsS3+li6nGQl4Tg2qkPml17O8yx0AOecwzwm&#10;mB3K/4igejUT3lzhjO3rs783gKeQwsEgqlywq6+xCFkpp1pWF7xEOdV+68iRhpUHNSGnV69d+OU3&#10;YyQjjL//caNNa5HthPgKUbIIK6ZG1WoO/LGB838j0j9FVOR38CD2UHr4pW5dq3q1IM//K6ZF1WrM&#10;497aU5su1NYpzZpCwYIyVb6cE199w2CoJutLCxlcik/+p0t3wygLgmFNWr2Nql5/+/dmL5o2pUwL&#10;t1QcpSSbxGI6nHSSBV98rklLUyPoD2D4eRZUrmzCdz8y8BSRigjg1EHUvsawTbK09j6Wgob2yw4C&#10;SdI4VqE25SvFNbVO/PyLG68vM4ZuDOKJslCxGBfGjuNmCiQqP1FF1sZNKbcxXqnZU/G0Sxhh2eMw&#10;6hZAxYo2rHjb8FX128x+/432PwsvZvEVzJtPTbJOTWrIDxQGQo8la/JxWIHghuXSOdb2oXVbH7r1&#10;DqPvwCB6nxJE155htG7jRd16HpSvQMHTU/r0ffHACxF/Tt5nGn8fhVBjqTo4Wq2aE2XVOllRGnvk&#10;kPUk1mA9i3rfrpZhYMsWH5o0odmsl4AmG6UocRrWAIUhLc0qfkF8eRzJGo0EMHI0pxzSn01+bwqE&#10;kEZFw0kuTVC+cLlHDyfGTQ5g5SfAxh2A1SfWCrfEiQjCUtcRMfOiXoTkmD0Qxb8WYP0mYMm7wKSp&#10;IZx/iQtt2rpRqRJNQAYC2Q4GiWNDFEprHOWkjSF3xyVcKa3ro56Q9dffKbtUMFFx43xiBlOzkqi8&#10;Nnn9lFjC6r2AKQhOPDaDmlZPhogIYR98mO+rMZYyHbvILSx5oIjK82K61Xbgrnu8+Gkz2zUAmP4E&#10;PlkB76yH4brlZtguvgKWs8+FZdgZCqbzzoflsivhuOkm+B6aiOiiZ4Gv3gN2/Cq3ZykybxUir/oK&#10;mDw9gtOHO9HgZD0mrmMNfG5eLXwMQAU8/WhQ34xffiNZ9fwBvralWTNjVhSvzb9DK7GEJfRrFNnw&#10;Xtw9IXFCRBQLFzpRunTMyT9GJkCo1SI0u1S9aNdBTwrhMakDZWbJcREGNnzFyi5MnOJDNt1+706E&#10;Xp0H88WXILt9V+xuloHsJhkwNW8Na8u2sLRuD3PrjvLdUb7bwyTHTBmtkdO0JcyNWsh3a2S37YSc&#10;voNgvuJSeB56EFi9DNgpJI464Q5F8d0/wPOLI7hypB9t2nnEVNTTR7WGZ57km3lLNAdZpqNkk3UO&#10;STYSk3fLVgaj+Alh81YGmGKjHGJGa+sj+f1EiSasAd3gbvxvpEmoSsJqv/a991yoV58O/7FBWNWD&#10;q+VgAVSvYcLS1x1qKKEU3wTPGTfKHON5F04fZsXGbVJNgRx4Z0xDVo++yG4k5CM5O3SFuVP3g4a6&#10;T0hrbtkOpiYtBa2R1bYLzINPh/WWMQi+NBf47QvAv11ENYo/s4GlophvnRBA7/42nHACNTA7WX5r&#10;H5AaqdRR8hoTtkGDhlb89gcJF1ZkbdY8QbMegGI5KgjLguqomwfnX2iNvauVxA1i6HBO8To6Gnx/&#10;0GT0oV8/OzZtobURwooV3G9ISKC0rhCglAOPzKBKlRpatQzZohFNDYVcQjRLpx65CHi4sHSU9ITE&#10;pswOsIimzhGNnZ2Rid29BsB2xVUIzJgOrBXn175FcuPDTsnWmh+B6c+FcMlVXrRp70JFtVUsCcz8&#10;s4x5kKQeCht8brLj+4UyiYNqt5NXpDNtk8myGVrVQJL7ElDsCKt8U8N8YwEOaIogr6M5xQJ5ccog&#10;C7KyXBg3nmTlXOKjWMPu0aq0Mjy4a5xPuinxjXb8pV7m1bEz/XlqVr413YG3PmRH5oJ57F3IEY1q&#10;adMW5s5dkdO5hxC2Wy7CHR6YVldYOwpxY8cUgfndrrPS5DlNmyOrmZjSnbvDNPw8uO4ZDyx/Bfjr&#10;e+0LS6e7TTydj9cDT86J4LrRQfTu50WDBjSnSWKWix01YdQBSREj8x4/Wb5pakt9aYJTHihfMZkh&#10;1LUJ16u0jG/jmHYx1IR96QT1aywPxlynXBtpMs/Mx4GTlSh2hNW9EAvEBmChklyzT/DeAOrXiZlX&#10;kt5RvfRNbclJMjrx2pskYwDWCePhe2cJPvmawkETM4gTT7Tj69+jgG0zTOdciJzGzWAieWJkOlLg&#10;8y3txWymX9ysFUyNM7C7VVtk9REtfOllcD18PyJvLQY2rZN+hja8C07pj/7aLUT+AZi/LIqJUyO4&#10;amQYp57uQvvOTpzcyCEugRdlyjHQRZeIJCO5DRgkJ1h/PKYn8vP69DJ2VKnmQW1xp9q082JAfzsu&#10;udiFsXc78MJcK75Z50aXbpI25/keFGHjOHi51mCeiwFhdU+j5/l6ULmyE337WyQDZtSpTR/MqJQD&#10;6YUkLWUes3AMtsSQ9NqSD5axZSsbfv5HmsS2HbbzRmB3+85A1IbLrtQrRk6oacYPm+T8rj+RPWCw&#10;EEN8VdGAJEtOAZvBh4I9mr1jT9HC3WDt0A22TDHRWzKo1UpM6RYwtWiHrO69YD7rHLhuHA3f448g&#10;unwh8MMHYk38IjzeLmW2ik72wynegBhY+Et85B+2Al/8Bnz4DfDO58CbH2m/eclq/f3mh8BbnwLv&#10;SX/w2c9QgbGN0hlsd0h1ugIIWPlGO2PKIIdgfPjpRzc6dBa5lLrdX5CooFE8CMud1BXJfLj2fzZs&#10;3cLBZPqhIfz6qxMVK7NyjGgiF/YaL1NOktYeUid+F22lFjqUz8768OK0020wsf1+XotdfQcip2Zd&#10;eCZOhDUApXXLiZb5UvxC5PyJnf36w5TRRsjRcw9ZqGWN30cePVR+4nliZ0IIoTt2FVNa0LqDlCFT&#10;BbVyBFnyO6ttZ2T36APLqWfAcuElcI68Hp7xdyHw6BREn30CoUXPCzOF3KtfAz5aJo7yCuDTt+R7&#10;pajpN4StS4EVCxFePAehuU8j+PBkeG66Afax4+D9cJVUngt2axDPPmtH1+7GNNgjI1fFg7DKDA7g&#10;DrU9izEJQo+r3nE3B5Np1tFs4TCAYeIcvVpzf9D+lAtXj7SrmgqsWIqc1m1hES2U3bQN8P7rWCna&#10;5LjjTFj6jjDXuwM5g09FTkZr8VePvEYtUIhGVtFp+sWZHWAWczqnhRBazGtLE9HMTTLE/G8ppraY&#10;2yS5aOxssTAMZPFbjpkat4GpTiPsql4LWR06w/fE44B1C3ZmhXD//U40qE+iUv5EVpX/m7xtChvF&#10;gLAUvhC6dLGoN37R7Pj1DzfGjLHgrtut4oeQrF6ce44NH33swPc/WDH9cTtqnhh7tgqFH2UaND9Q&#10;sypT34tx93IaJuCc/ZQaL7VkdoRVtJC5ZXtgy/e4fZIfN97FaLALOSNGiLC2OeL+amHDJNpYB7lE&#10;ExP8rSCkVt894sfkvAqKdZDfYnWwDnNOOwP+xS+JrrBisxm4c4ILNWoYs7Vo1Rx5eTvihNUC6MA7&#10;aueICLZu9aBWLcPsoCZ1YMpkal6S2fAjQtj0pwtNG9txOI5/SQLf6J2mBMeJKY/ohQ/2B+5HdkMh&#10;a3sKn/h/4ruahLTBLZvx/idOtWuy9d4JyG7UHHYR0uJl/h45kNRW0cY5TVsgu1UmrJdcgegHy6W2&#10;3Phjm5DgVh8qc3shNZyUvD2OFIoFYZs0cSAQ0q8+uOZapumP+awePDiFZKV5TOPPB4eDAQD+DuOd&#10;d21ynUdw9GtY3bFJfTyufXur+FfZjRoLQbUQqohvuy7I6t4X7u075BoRv5dfRRbJ2r6bEtK8gntM&#10;QbSsuW1HZSpncRZXv4Fw3z8R+HO91FQUn/0EXHa5C2XU3tOMp4SRXkovikjWHkcKxYKww06ndtU+&#10;a4aaU8kKc2LiJC5Ep0aNwGr346zhZtSrb8fKtzVpXc4A6p7ECj56NawxLEWyTnxAa9acu8Yiq2GL&#10;XCQkYRlZ3d1nIPw+P5z/bEFOu45iKndSpiKvOfpMYkaXae4awamYuav82m5qMog5IxNm8WGzWoiP&#10;2v802MffBXz2rvT3ZphFRyxYGkL//pQhWnSsZyGoGlWg+Vv8FEGxICz3VNImb0gyY8fJDSyY/IAR&#10;gArBbvOjRy8SmSZyBOedy8n+Afj8QTRqTLPl6NWw9JsoTDfcqH1W6333Iufk5kow8wqwhT6sIGvU&#10;LcgafiFsLVrL8V57XXdUgBpTSMlJGNY27cV3F2KK9jQ3YhCpNXa1FfdgwKlw/O9/8M+bDfzxlYis&#10;DVYhKYd3rrnBi1onMYDJGIkegUhW/8UNxYKwfGv5r78b6wJDcLmNDAlZHR7pATlbh76qNpNnzCCZ&#10;I9iyxYXyFRi5S5720QA2EN9IQDvD8+RM8VmbamFNIsTWWHDFTKK2aQdz59jfSa4tKCitLRrO1Jl/&#10;a41npk/dpqPkQ5PIGILRaKHRlBHblnqyRLPWycEx2Nh1+h7xOeV3drM2yOZMKQ7niAtgGnIGrJde&#10;Afu4OxCeOwNYI/4oFx2EzPCEw/hpK/D8oihGXOpB3brGYnJOzNHaVG2AVkLG6o84YXWUOIAune3Y&#10;tp2mrk6bZN2V7UfffnT+47NT+EoDq4P+bhQzZ+khHz3xIlnaJRQc5oqtm2zY0AaLGB+Bt5Yjq3GG&#10;aBWDGPzODTUBQU0+0NFQfTz5tYcLmuB20XA5nXU01iymt1kIlUMfsbMQ+HQh0TXXwXnPeARnPoro&#10;y3OApQsQefFZBJ99EsEnH0Xg0QfhmzIJ3sn3wjNxAtz3jVfgb//kifA/NBn+xx6Cf9ZjCFNLvvYi&#10;sGop8NUqYMOXwC4hpXu7iItDbXRmkj7/py3AGx9Ecf+jIQw/z4vGTWjq6rrUcQCp34QO3nhxVUkZ&#10;aSgGhBWksbfzo3ZtKyZNsmLVu3Y8Pcsh5q6eHF3leB+qVMtGq9ZWrP+O5nMYLpcXjRrqebJHW5RY&#10;7/jOVSoOrPlOdOvmn7CbhBCNkow8RwL0E03U4KJNOY6ZPXAQPA/fD6x9X01/BBzwRULYKc31u3Dq&#10;iz+AT3+K4psNwM9Cqg07gH+ygP/MwHYxmLaLxb/DocHfnEO81QT8uRv45T/g2z/F9fwJeFvM2UVv&#10;AU++ANwzJahM29PO8KF1eydq1KQvShOXVpeekrmHpEnquTBgPC8Rya47VBwBwib0ZHsKRQGlr6Zn&#10;O+nKNiZH2PDeBy7s3u2C28OM0jgM4vobtP+hXqPB9+PkekZJB60OH8bex87Jg+wzzoOppfhnyuws&#10;LhCzVzqQ3Zld4J7zvIiDBbsku0tXA7eN92LQaV40beYUd8cYnmObsgMmmXiMf8fme8d+8+ViZcu7&#10;Ua6CB+UquuW3B2XKeMVk5f1GGoShMQnKDTv8PAShiXsIHbl+A2Lev7XM6kUCycD2Yj4I5imA0uk+&#10;VKvml/wXrPVXtITloLOQ67jYhHU2QpnSLmkoacg0r5rIzutUJSih9WDUDXxdJElK8OPDxIk0haXR&#10;86Z/lIB12qy5E/TqnY89ipyGzYUgxWuGEuf70o90r34TVmmaUWMcqFad8mDMRGP7+nFSHS+GneXB&#10;nePDmP5sGM+9CrywGHharNuHZgZwxz3ApVeH0H+QB80zPJIGh/RI6Ji2LKU77j3kYB3Jd2J9FdjQ&#10;CwlOd0TJntER8NmEUSYnKlZy4eSTXejW1Yrhw50YPdqBKQ9ZMHeeA2+97cXatR5s3ORCVpYPPXqw&#10;c0nyrENEEWtYqYjYutU+fcx4ZbEDf25yYuNGJ7p208M5xrWqwqRn7dXTheefd+DDD91YsMCBgafE&#10;pioeJYuak4H1sHRFCPjvd+zmDg8dOqgZOcWJtNxtwnr77WA0ofcAQ2uybSncboy4XNrsGzGMOVoX&#10;tQGmTWLffgX8+CHwveDnNcDf64AssZFN/wDW/xAMumG1B7B9uxd/bfJgwctC2lLUwrSgCsnHNDoC&#10;BRKUZRGIZXdSbQe6dTfjskvteOB+C159xYO1X7nw378euN0cwSBxOLrBmAsVijFfwPg7gnPPpUWQ&#10;5LmHiKInrDTsHbdTaxpzhgGX04uaNY20BMo8Zs9EUAi0NtZ/67d66bGyZM8ouaD5xTpo286tasY2&#10;ZjRMTVuKv8hAkp6hk4w8RwKM+OLD5Vj+lbaEtLB70a6DDZ9/z1YVoVqzAo5bboVp4GnI6tBFzPpM&#10;ZDVvI2iNHE4HbJSB7U2aI2vERQh8KI5pbGgvO8eDdet8eGQq33rO9j8YGcsDjqUqzck05HcuglLO&#10;qCT8aNTQidNPd2L8PRYsWWLHTz95Yi/+Zp40+XJ/DIIaJOXfetMEfzAIiy0oHY8HZ51NRZQkX4eI&#10;IiUsG/Wss/UYqlG47Cw3Jt2ng0tcFqffR+LCnHk2XHIZezsGX2IVnCe9ow1cgUTtNGeRdGY7fkR2&#10;qw6wiKAnI8yRhqlxa3gXPYdNVmDIGU6cdZ4HL7waEo9bPj+uRdbw4djduDmsTcX3zuyop09Kh8MI&#10;trVtB2TLuZzh5wIfrZAb3Ph1UwT3TqSl5UCFSrSiaBIfBlEV2PmzIyExDTPXg8pV3ejWw6nenv6y&#10;aPFff3PA69Jj/vqTSE4SkR8eCyEcDmN3lge//OzC6lUezJlrxX2TbbjueiHnWTZ072FB8+ZenFTL&#10;qaY3ppfhnlrJ8nZoKDLCknBly3nFtmeTRoWoPgwdmo1qx4vPI2ZPKbV/sK7clq2NSRNBDD6VPtHh&#10;NlwJgNqJwI9q1RzYLVXkmfqIkKKF2gkiGWGONCxtOyK79wB4v/hM2skp/a+02Z9fwzVpAnK4WVtG&#10;O9jFjE+0CiwMmmVkYmf7bgjMeU7u8+HzX4Gzz3ciLZ2mL60obVHpfZwOrd1za1AXypV3onNXB265&#10;3YGVK+3Yts0wZUlQKg6S0ZinruXO6/Pj77+FlB+4MPMppxDDg9NON6NVGxeqV+d7hWlVML90BWgB&#10;8lnGt/HseF6S5fNQUOiE1eNcJGIYQ07jbnGskAAuHsF7WUB9zjBzWQnnXcQpibwugn82u8TJZ8Uk&#10;T/9ogTaHgzj9LIaaXMgZcgbMbdrDVExnKpnYkWSKpuQEiaFnquV7yiJo0lrt48QJFcZiA2XSd+oM&#10;Lm3LGnaG+K4/qmmB1402osRsd6mHmOmqV8XsXUfJwbgIycEOj3WoZeik2m5ceL4L3CHiz7+oJOht&#10;JxLU0KJBBPx+bNjgUZvWjR9nF0XiROMmTlEwtPCMToRyajzDAJ9L8Jx22RjprnGCCxkt3BgwwIvT&#10;TmMZjc7n8P3wIiCs9iFYoAcf1HOAs7IDqFQpH2dcSJuW5sJjj3EqHis3jLPPpcksjZn32qMIeud9&#10;Hx56QoRq+0/IatMZNjEjc4rVUM7eUGtR23RQZm9+M7A4ZmtuKKbx9SOFH2Z88jXQRG3tSSJI+Q95&#10;zi7JoglKTXdyQ7uYpha8/ZYTVvWSZUOLGv6lJqrd6sOXX7gxbboD555vRdNmLqSXNsZwGScxOgCD&#10;oPzmc3jOIxrbgZMb2dG7jw2XXmbBfRNdePFFGz7+xIUNf3hgynEjGDI2AgzggotigdICmJtc6ITV&#10;PSAf5MHsZ/geESFsjl8IS1Ni72v1HkVB1K7jjE1RjOC++7Lk2NG9mZoe43NixSciVB+/iRxqqk7c&#10;GE0IkYQExR/GZPxuyl81j7tb2tKL5+d7VIe8R26UEB+cIGsSEV7Uqm3B1Vfb8O7bLjidtE50J68/&#10;JGoEvoAP337rwXQh6JlnOFBbTU80TFl2GgYxCaMTkONpTtSv58CA/jYhhhXPzLbjo49c6s1yLg+1&#10;NjsDwtDWxsc4zudHsTvbjRNqkSslgrAafNBdd9MkZmX6MPJ/utIYtUuPaWEVdFLDPlHUrOWAw8Ve&#10;Crhr7C45Jj2gEelLkn5JhxYWH776XZr45TnIbtIiJviFM7WwKMAAU3bjDFjGT1Dt+OA0tjk1mWF5&#10;sS330Z60zOjbcyNx5S7RUgsqbThkiB0vveSEyUTikDCanPo7LMd9WLHciev+Z0PzjESCkpBGfTM9&#10;/s1zPtSp7cXAgU7ceZcbr77iwi+/uuFUMsh0DQImkpO/jQ6C5/2w2b347TcfsrO9iEZ1fr5f70KF&#10;ik4l60nLeRAoGsKy0iWzLVu6EeZ7WqSAHo8XF13Ed+DQNIo1hhokZyX6cd218SV3AwYyNC6VrQib&#10;JP2jAAZhv98oTTxvlprsnowEJQOiXTt3UduomseMkTaMYtJUalVN1mTlTwpaW7H4B0lVT7Td3dLp&#10;//yrsSmaAU0ckuSVVx248EIHTjyJssnnkaSsWxKT6RgmtEdMYRsuHOHErJlOfL3WC6uNRIiPYOhv&#10;g6SURf4tpLT48NuvHrz9tgMzn3RhzM1WnHWGE+07ONQb62rWNGHrf5ylxntCGDyEJnFQOqnDl98i&#10;07AEK2v20ywIK4AVE8Sbyx0YeroF1aqwF3SjdGk7zj7LEvNBwti0ySk+Ax13ub8AfIDiCi1UfnzO&#10;DdOWzIsRtnhGiPcHS6eeOsB02RVSGDeenMX2o4ahBZVMXrSm3TMtULlQuj4Y5e3SzYy582ywWimo&#10;BkH5CcHlCuDNNx0YcYlViEKCGp2+QVCDpF7Ur2/HeRfaMHu2Ez/84FbrhnOTkt/88DsKnz+gRjVW&#10;rHBhykMOXHKpGV27uXBSLSlPGstEzcy0+SxCP2e8em2MJvhHa3gd3TnJRwG8cqRoCSuNQod92XKO&#10;xeoosK6cELZtd2Pdejc2bGDvqUPr7M0uvJDa9eibJLEXlIC68cpbUh/rViOnmfiwHXuJWZmcFMUR&#10;KjLcuRtyWmZi96Ch4vnsxpIVFOKYZs0v8iumbxqDjSqIRFArujDkNCfefkfkQVlllBOSS1td3//k&#10;wl13WtGoMWWQ19OKM0hDtyqAtNIedOnqxD3jHPj4Yy/sTj2kqD+alFoGtaz9t9WNt8QXnny/VZSG&#10;TTSwA6XLGJN3Ev3cOIwyGFH+6jWsoukNMzoYW22WUNbDRJESVr+8ioWXyr7Lit3cPFYVjJ/ECiQC&#10;uHcSTQnOdkme3tEFCoQfYyaIQNq3YLdoKWv74jlpIn/0gL1NB+xu1xHY/CO+E3+8fPkDkREpu5rR&#10;ROLZcMZZVqz5jLKhrTBDC3Js9LUlTgweLCRIS9SmrDve70dZed6AAVY88bgDv4sPqodzKE8kOj/a&#10;TI1G/di4wYOFi+z430grOnayolIlWnnGUA7zYpjTyfKcGzpoGMQ99xlvUozg/Q+oXUn45PccCgqR&#10;sEZAQaDMIII9KSuDPaEftWq5cNttLun93Ni5MwC7w4ddu3x45x0bTh1iBAoKcR5pcYIaS4wgs6ND&#10;ajYK65WXw8L5uh2Lv1lsRLK5LUt241YIvL0MWaJkuAM/CZV82MaQDwohy+7GEHGNPv2ULpNhfRGc&#10;WeTFo4/ZkJFBklImDI1HsgaQnuZFv74WPDHTik1qzJUajmnwY2hlzlF2Y9nrNtw4yom27bjDP4dx&#10;iAQzmlpeBUC52mf/lh1HQPTwEnB8dTt2seDqmWHhDPlRsLJbSISVTLLQ6SyI0XPGbH2eV6tydCF1&#10;Y7lQrZoLdWq7Ue149nCsRH1+77SPXqSpxrXg6z+iiHz0FsyNuEonOUmKE5TZzvfzNGoG2yMPKOk4&#10;9VSagsmElbKhj2vZcKNbN4c2ffcQlZZWGFv+9eDusQwgMS0SlTKhLRHe16qNHRMn2/DLzxRgQxNr&#10;Dcp0okLSH3/0isw6cMopDpExulfUeobsaeydx4OAlIUb25P0t97FCT86D598zM5KOphk9xwGCpWw&#10;XJnTf4AF55yXg4YNnVIwkpFgAXNXWtysYWNy8gTnFedN9+hGaRUR9eOiS2lWeWE++3xYWrTdiyDF&#10;DZyNZWmaAdNFl0u+fRg3kW3MZXJJyrknoBRA3fp2PPO8Q720y9BKFPat/3px+x0OVKmWGNihzLhR&#10;uYodIy6xYPVqNwJB3me4Ufr+UNiHdV+7MOEeBzp0JNGNyRCULXmuGjrMzyo8BKjhpgAqV7Jh63+G&#10;dg1h8KnsHAp+c4VCIqwkHJvIzp6GBXC7A/hNfIpXXrXi1lvt6NPfiRNPZIOwIQzwHoGapliAlVoi&#10;wE6O5WfZXVj3m2iIHz5T+yFZ2ncTUhSv8VhOOzTmCVtb8b03fcT3/g/LV5MYfLVKojkZK5uKYUhH&#10;XcqDm25yxIIzca3KMdV777XheM4vNywyZap60UzM4QemOLBlqzHuSmIYcY8gfv7JrbRtu/YkaaJv&#10;q5WHkiclU1QIifV+uNAa/3//4zCkLsu6tUZHw2cV7PMKj7BS4ZUquWBXY1v80Ezhx6jsICwWD76W&#10;3vD5OXaM/J8NXbuZUa26Re7nhmvHGmHjoLB16qJfw+GcPh3ZDZqIn9hFTUTIS5wjBW74xm/uhbwr&#10;ox2i33yKv3aKH3c8ZYLvPkrQLIqo1HJedOtuxedfxscoCU7je3qWTW1hq8lmWFtu9OnnxMuvuuDx&#10;GtMMCS0/u3Z68fRsG3r3c4ibRZIbwaLc9VmYYFuVLu3Gr79TznXncd55zEvy6w8XhURY9ipBVBDC&#10;XnGFBbNm2fHFly6YcqR3jIYRjbLSDTOIH4qmPpa124tRo5juMTCUky8o4EHcMZaCHYDpjtthPjlD&#10;CEKSFA/S8rUgpk6dsatRCzhffE4t5e7YgUEhajJqtXiwkEJdpqxdNKQNAfU6Fra19lNXvedEp04c&#10;DSChqVHlu5QNw8+24uOPGOXl9YbZqwnx6RoXrrnKjho1KCckKa0yPo/PLlgTdH9g2YYPNyLDYWwQ&#10;4pYuQ5cg+fWHi0LTsHoyuwH2lgGcUMODa67h4vUAIhFOiuBO/jRxjPA9PxFcemX+6R4TEIHXfp4P&#10;059k3fiRc9ONyDmZkynEXywO5nHnLjA1bKZeBcLPxZeTrLlXpWgCBtC5iwnfrDeG8DT+2+bHldKZ&#10;6y1laP5SRpy44EIb1q7ltYmdeRh2RwDz5tnQq0diACpeX3HT0/guRKgOKd5Ga9awYyFhI7hhpJ7V&#10;lPS+AkChETYvdOGAESPo04q/kuNF9RMsqFvXhqGn2TH+HgeWr3CoiRMZLdj4RdtTFkfoOvNi5rMc&#10;S/QiZ/TNMDdsumfZ2pGCRbQ85wibr79B8hXCfY8wsCN+m9JuiWR14NY7rPD5DK2qfbx58ziFj4Jt&#10;mLBunHOeRdwjCr5heWlib9vuxeT7uTqGxC4uowckrG6f7l1cIs16xtT2nR5UqcydPAuv0ygCwhqZ&#10;Z48UwjPP6KmJn39Fx5ymA80/gg3nQdnSDjVDRffUedMqjtDl0+t+DZIRRg8s1yT443rc7iCgBNSL&#10;Wc9Q4H0w33wbTGIe66EUatrC17YMLvF1HyrQJM/LbtQM2ZddJflxY84CmrLGtEOtWVj2mic6sewN&#10;Y4mkNme3/uvB8HOoVY3Irw9DTnXg089pZZGoNHm1+fvXJjduvdUWG+bTfq1Ov/jIBc33RYuMFUIR&#10;PPiQNtELM4+FRlhNQFY2TR2CpPThqy916PupWbEggTJnjHviSEyr2IJ+mgiRJicFUMpcyo0+/V24&#10;9ho7GpxsDCvo8rMh09P8asZX0vSSIN4J+PHkM+zJA2KGjkcONW379kKo+MuZ9weSnDjoNbYd9Wsc&#10;rR06K7Pcev31kg8XXl7GNqamFBlgFFiNDPjRq6cNm/4mCbVfx+8lS9yx8VTWhR/t21ux7E3to8dJ&#10;7ceff3owerQZlSrzWspM8no5olBBtADq17fA42YZo3C73WjQiHxgxxKX6YJGoRCWlZzR0or777fg&#10;9LPMaNhYTzEsX8GKHAsfFsXFF5Gw0nhFHCQoKBgdi+6YnGjd2oZ7JvD9tUaghBPTfXjjDScuvNii&#10;5pjqDoza4uB7YP0sNyZPIREAz4tzkN2qPUzN2uS7cJxQC8xbtdvz6gu+GoN/H+heUSS4eplWq9bI&#10;atIGjilT5OlB0azUkmx/rkIxOiwbrpKOyu9nHknCMDw+P0aNNqK/PrWS5fHHXQgEDDNZm8r//evF&#10;mNtssemB1NoiF8VUNnR5A7jvPk7y11bBolfYtm7VgRdmvguJsFFpJGPtawAer1/tQvfhBw4pWlDN&#10;4xzYnwJMs9iIDmqh1GkUbi91wFB50DCW9mltyh42iPqiQUffaMGaNS6Ew6xEllf0hJR38xYjEMEG&#10;DWPXbi/mzbfhNPHXuUG26qz2lJnP4KsNKQzJyRwP4vlwyeUu2GhB/vMDLFddiZyMVuot4zmt2sDS&#10;uj0srdrCLATNbtISWXxB1oUXw3PfeAQffwieeyfAIn9nU9M2aaEnZnBHQ6V1c7/iw8Q3wLVoI/5q&#10;M2SdMRyRrz5UJbp7PPNPCEnTWQ6S1YtHH2VA0SBhBBvErO3aVU8g4PXXXmfBtm3G3F79Mdt8ahO+&#10;GtXj1pgS+IQoc3ED26FcBTc2/2METP3o2VsrIG11lTjChvDCfBKWhdH+iyHM7E0j0SBMFj0j5fnn&#10;ucjYga7dbKKF2EPFGqo4jMOqyqcGZYdCofPi+BqiMS+x4k0x55xOHWzQnyC++daFO8dZ0byZBeUr&#10;2tQk9blz7di5g26AIaRB/PmXG9OnO9FVRTwZYKP2kfTVDC8+M/+ya5KHkZFhw/IPYvW6YS28j02F&#10;7eqrYD7vAphHjIDz9tsQXTIfyNoo1/ixwwVs3An1zTzAtBFhOW+57Dpkt+0MS+PmQuAMmLngvJEQ&#10;vVkLZHfoJGldCqx8Te5x4/tfgb592ObUrgGVV7Z12bJuLF5sdFC6zZevdKJqVR0o6tDBgvc/ovnL&#10;ujIQxNx5djRsZGjf5OUtjqA8nHNBfAnd1+vZhuxwkl9fkCgkwnKxug1XXmlXvuoXXziRk8OHsDHZ&#10;WBReQvfE+pgfn6zhqzcoDLnTOxLQxKBABtSue0NOs6pOiK8Mieef6yXdmDrNhq7dc5u8WgsTQvLq&#10;QvIRdrwu5rHdyXrgvfwE8d23boybYJP6ouAa9+vnJ8uXBjUt8+bGgIF2vPR6FJtNUoOSbDTqRiji&#10;g1X6iG+Eq/c/GkH33kKe6lxr7JC8ONBNtMHEqQF8+xdzIuTNkQs/fBOhBc8jOOcpRF4Toq9bDVjk&#10;Amkjvtfmimtc4n/HOpc9O1wGRDNa1ZrPeJ0EMe0xyoXujPiOX5/f0Kps5xA++9KF3n1ZX3ooSKWX&#10;tJzFD7ptAli1Oi4H1/2PZeF2vIVvERQoYdW2HxSmdDamIVQUQC9OqOFFr55O3HyTQ+3g/8P3bjjU&#10;W+ho27HgIdFaNJGLrvH09iNao+mdHQ3TnPn2oFsPF6ZNt2DTX2wc3Zvye8dOr2hOMW8HiXlbRmub&#10;PSRT2lE33J76UOf47Ue9em7ccIMDH4nGCYdZfu0DRSJBfPCxQ9VpvfqGq8B8MK/RWKAqljafwbyr&#10;NIkgylfgqy686NzNj3bt/TjpJOaLdU8z07hO51H/ZtpedOnmwf2PBLDiE2Dt71Ak5iL6V98JY9wk&#10;F3r0ZF6Ylm7TUuk+AfMWRL26Nnz/vSG4XLIWwMiRJKFYTF2s+Ga9QWTWW1SturlBXCWjU9Nvztdl&#10;yds2xRLK2gohozl9cJImLIrIj+NVJJvtU/jlKFDCGsKkhcQQNv0dFxTtz1Cb1KvnxKAhJoy924G3&#10;Vjpw1eUUjiJsPPVeUCOvOl+tWlswQTQeO5REi4BL/7gN5gXnO1HteApl3A9NmnYSxOuBz3OhRUsr&#10;xo1z4NvvKPSGFgpKR6aDVRddbFYaMU48w7fLL929kffaRMSv051q/JtlM8qoia7vkbaN+awNT7bh&#10;jw1GhxtScYpBQ6hVLZh4jx2BkOEO6TItWuSUjojyYshFCQM7FSUrXkyZEg82PTOb7aN3lEh6XwGj&#10;QAmrIr7SoFWrOdGihRkn1rIivQxnvxgPFE2mNAWFwNDCrAQKCnupxGsLEXsElc92oH4DK0ZS633s&#10;QjhEAWRjSAnl9wcfO6WcVtStTwHWFoAus4Ek6e8H6UqbG2DZ3eje3aF29dv0l2EyMw9B8X89eH6u&#10;E6cOsanF2cbzC07oKYiSD+apFDstg6D6eG5/mucCaNTQpoZfDEJarCG0bWdD3TpmrPnMmCfMji6M&#10;LVt9OOd8LdTMu7Y6JK1c6ZYEaJktW86JfzbrmAQDqHwhFsul3qKY9L6CBZ9VcBo2FoQ440wXQiEf&#10;tu+UXlVMwEThik8cSNSkrAyN+LECgiEYKm+GbxkQM8aJCy5yYekyFxx7/EodxFn/gwvjJ9jRqmXc&#10;fNMEj0VxVW/LvB5qfo00+FsTRCOIcuXs+O1Xo0F0frQW0/7yw1Md6Nwl0d+VcjE95QceYn5i+UgE&#10;icWotT6vt3Bh/rgR2qaNzJ8m5LYdQTRpasaZZ1thtVLj8qM7m5desqNmTeaVnQzLe4j5KwbQ4+Eh&#10;nH66Xn1GeVmvgk20SIx6S35vQaKACat74Guv4WRowGr3oMYJbLDcDy1KaCKQcD61k/uQIVbMfcGF&#10;XTv1BA6DEJv+dGPao3YVrdamYIJfmiTdPYhdc6BImoaC0Wn5RRCYNxH7aFQQEU0fgG/P2CY/fjU3&#10;d9x4JzJaMb+Gn7m/ZxwiFFkDOLGmBT//bOQjhA1/+9C+w26RCWOHS61Zs7K9uPhiI6jEGMHeZnxJ&#10;BOv41Vf1TD2W9aabKdsJ8l8EKGDCkhhe8cu4YTiw4U+f9MzUArkFKVfvrXom9r5yTQH0wEzbeJ4m&#10;Knc0sGHaNDs2KjPOCHJFsWOXW8jrwOBTnWJuGr2lDvZoE0fnS2sgSY/Yk7aRvhZmokxZrwr+lC/P&#10;3eHlmy8mlu90FaTRAQuNuMYm4vnW9ffdd3HCMq+RSABnnZOlJiV8LGZ7JGJoMi7YDuhg1f9sqFdX&#10;uxWa+EyXwbTDqVPdTrRKKlSw48u1xth6ROqSG+TtjA3X6HxSiFe/54gN1Ug5+X4cblVagjWrAdZn&#10;rVrO2HLRKFzOAGrXK3plVAiE9WP6DAZsgG9FC5RK4ybgJAIFiYJLAtNE4t+83vDlwkg/xJ5YTzYg&#10;ESioTNuDjBZ2jLvbjm++NcYHtXnpFPP39eVOXDTCiupqeVYynzAmYNQse6LH/PajcmU3Onay49LL&#10;7ZjykB0vvyok+sSN73/w46+/vfh3qwdbt7qxZYtbfrvltwsbNnixbp0H764Sf/Q5O+4c68SwM2xo&#10;0oSdhNFRMB98hgfff6sJaRCW5nD7TtSihBOt29gx4T47vv/e8Bd12ew2H15b5sT54jNWq2akreua&#10;b8Y7KPLG/Fdl7slz31hhRMoj+O8/Px57bLeUjR0gjzGvIdx7H7Uq3YjE55R8shIs03XXsr51jGOZ&#10;1DPbrSA2Bz8YsD0LLugkjUNCvrSQCUbg9frw+0YX1n7lxoq3PHjhBTseediKW2/ziMC7cNpQC7p2&#10;NaNZUw9OqOFCmmiixMztF1JZJJoWdCfq1rfh+v9Z8cGHTvGhGaXUgszhkzWimUbf6ED9kw2/lJ0H&#10;hVIHwfKmHU/XhSaNrWpnvTfedGHbf+wAqAG1oGpCEVrz6G+e47dxLPE488SPmLk+L378wYGZM+1q&#10;xVKFisybDeu+1g2SSNjuPQ3yMV/8ljKUcqFnLzMen+GQzoL5ojDxE8b2HR4897wdgwfZxBUwgj55&#10;O6b8obYcVVFRF56aSRdH8i+k9HjFAvjeFHuhMcvkx3/bPBgymGRlJyz3K//86CAqYdQ5A5BGm+pA&#10;GuMGJdgk1oR1YdVq+jQUNgP8GEKrC6yP83cQoWAAi5ewArQflpjBvDCCPoY2rVbNo3Z6f30Z361C&#10;zRRP97sfnBg/wYYWLRMCNKx8lZZBVAoXf+ty6MbhLB4PzjnHjJVvO6XjMYYo+BG/MuzD30KQ1aud&#10;mP2MW1wAG0beQM3mxrBhLpxxhsawYU75duKyyz24+RYLHnjQjoWvOPDV1w7k5DBN5tdINyBa2YNH&#10;pubgD9HI/OQmLMsgeaMVIppPv0s2Xg/ly7tx6lCnmv6YlUXNZ9RDCJs2uTB1mgWdu5L08XrQAbnk&#10;AqdNdMn3TdxYLCSpRSQ/YQT9fvWtO5+QetcMO0otvDGSHkVkJVjHTZu64FNjryHs3u1FZbXxPd+6&#10;mPyewkLBElYJjxdfq8XKQWTnuPCPCKHNFowNlxiCzwY3iMzvKBYv5TpCMTESMrc3okgXQaWQcbL9&#10;3DkObN9uBI+Ybgh//+XF44/b0b0780YhPxDNIvlWL+GiINsw4jIzfhCyxzVWCP/968aLL9pxyaV2&#10;tGhhRRmltRicohY2iMM6yA+GWU3COFGjpg09e1tx11gbPvrQAa+HjcAy6HLogNPehE2ef+MZTN+L&#10;GmKtXHyxAyuWu+BSLyo26iiAb9Y7ccftNiG4lFd1fuyskqUXwMBTbOIj6zrYkx+1WwjTCuOJGXZx&#10;Y1gPe99/1EDqh+185x3G2GsQc+eyzCJX0nnmN/e7sFDghC1dlmOJWtONHe9QO/3XruNCq1ZW9Opl&#10;wllnu3D1teJfjrdjxhM20TheEVgfbrrZKmnszyTWGpHm7Px5hhYJ4J9/6BuKiX26A+UrUouQfKzo&#10;oB73VZokWXoaWti96NLZik8+MQIrQhsxq/kaiDOHW6RHTdROTFvSlfKqNJRG2Z9WkfMqL7zfIC/N&#10;cpJezO6mfAmTDT//5kI0wm10chO2g/Jhk6WbAG4fq6yPeNoNG/LNaw61o73Xww6TnyC6dDM6gL3z&#10;zeN16tmxc6eOCEei1K5GfkJqt0K+1lF3hskJf7RAd8RufKV2wdBtMXiQtgb1+tz9tXvBooAJG0H1&#10;E2x7XlVwxVU8T+ExCm5AC3wcFGKaevsXeh0E8uL5Zw1ihbF8JYXHJNCBLB1g0UGWfQZalHCTPG6l&#10;6QJBVoQWypcWWpHZ3vDLDA1N0vE+QzMZafN7f3lnPSVew7T0fbpOWEch9W6h334jUSQniiC6Uzrn&#10;XFog3DaT6eTfAany8hrOSFLagX6oG31671Yvi2K7cIeEnr3ZASWWgWA5uQDBFZsfzDzozgPSifDe&#10;Hbv86KdWWrHzMgJ+ufNwNIF1xB1QgmpL1YgKKJYrT9dNyq1kIPl9hYUCJ2zT5gxQsLEDOPtMkmj/&#10;DaqFNfm53BACUkOle1GxohXTHiVpdUVy17qu3WKCJD2fFqREYdwbzFvZcha88orxxvcQvvvOiX79&#10;SI6DC9IcPozOI+84rBAlGoDN7sbFlzJf3I1j/4KiJzpQyzpwt1gz2rSN4r9tPgw+lRoiNjNHdQBG&#10;PfEeNybdz3qlVmUeNGlZP99/50LTJqzjog+2HCmwnmj5sD5YB8/OZkcn9ZTk2qJAwRJWGrFJQxc+&#10;+dSJX371oFMnFq6AG5aTz1X0ktrDh/PPt8JkYgFC8Pp9GD2aAsXnJrk3ATxfQUi/+n2u4WRj+DDj&#10;KQvKiUmvtCrNnf1q/IKEQVhfrnFY/Y5Rw2/0YeQN2eqa5OXT+dXjxUE1NfTN5cakhjDeWcXpg7Hy&#10;8dpcZOU9EfTvb0Y4ql2auIaXe9914/hqetaSGqNm8Ct239EK1jE7sC+/ojnMD+dL05o7cp1VgRJW&#10;J0ihkwYVoUrbj/l2qNCmrjyLkOc1beLEZ59prUDNPn+hHVWVzyl5kTzsvUduGOnpfD1EjlxPYfZL&#10;wbX24rn9mtKFgnwIK/+4PO3PTcZG1X712kPtQ+UZW5XOjA3Kc/1PsWPzZjYsCefHxPtp7ejJ/Mbz&#10;9pCVk1akzapUMWHTP7SOtN+qnxfGC3PN8hy2dSJJi7p+ih4kbJMmDgT8rMcItv3rQ4VKlKsjV/YC&#10;J6xONI685woDzEN6aRumTadQM7ASVi/c7dKV+aMQJ+aRpPDiyScNMzgovja1spjAQmyakolpFx2S&#10;EZb/R8Sc9aNHtywseY2dklgSAS86dSZpxTRL8KO01eFWE0bCYkazHv7d5sWpQ+Mmfu5nxp6rOjEv&#10;Zj9H008euufVGSE8OIUahQEqeY4KsuS9/+gFiTlqlBErieCFebQwOJJR8EroQFEohC1yKIFjcMiL&#10;8y6wIUe9Rp+vJwxg1GgKa9xEZoHPPouaVQvl3RN4XgSSjUDhP2JCmYyw1HIUFj8y27lRpowLP6uA&#10;VAi//uEQk15PjTMsjZon2tVOGAbZ3l7tQN16LDsDUAzq5UNYIf7QobqziyqLQ1sdY25jR0ay0gSm&#10;tXL0a1UN1gnhxzvv0OLQ7XDWcMo7A3/7jyEUFo4OwsagtbofzTKs+PJL+h163Hf+AoeYexTuMI6v&#10;4RFTUTfCW2/TnyOSp1e0SEZYqlht5vfopU381m1NsDt5PqymRurAkk98TxP+UjsV6usnT+Y5fU/y&#10;52mQ7Gnpdnz5NTUJnxcU7ezDlVflxO6ncBafNi4SqIBdGCfWcsCmViCFYDK7UaM65d0IaCa5rwhw&#10;VBFWQU2ACKrtUB5/nCaeNg1/FhO5dWsHWrXWG4V5PB5wWZjqMdXrL5OkVaTYN2H1xAle48CUqdly&#10;LIQv19InteD2u2yIRKgVI9i+3SPaku1CV4Bl27/FwHWwnTra8PsGr9SUD+eeR80qHQGtDTVd9FjR&#10;rDEoiy2M8y+g1UFrJYw3lrPz0m7TkayPo46w9EH1kAbBaYuWWBSZC639eOY5sxAhjOxsd0zr0g8s&#10;DhHP/RGWPqgOKF0/MkuOhfDjD068+ipn4PCaKN593xp7oRTJRhOYZTsA4aK5K2nXqe1FD7X7H0ka&#10;UgvtlYsQW6107IBt4cULLxhWRxjXjWS9sD6OnDlMHH0aNgFaI3mQ0dyML7+giczeUjdAjsmFGmIe&#10;Fw9zmDhQDRvCjTdx+aIeqtHng2rs9LhShydU2qVIfu5YAtuB8YK//tKTRwJBP5o2o4ZNfn1R4ogS&#10;1hCQwhEUahbJW2wtapnSLjzxBE1kbTpmZbtQvXpxIizrYH+EpakWjBFWdz7bd3gx7HS2A2ffkKy0&#10;FkjYY8yMLUCwHTp2tkn96xjI+u8oJ/mNfRctCo2wNMnUcAGn/6ken9rBAM1VCphPtJwbffs4RSCl&#10;B9vvXOKDhBqDJXSHQFPvxhu1X7Jzpw9VquazOoj5FqHXBNGVlBvMP8sR02ZJo695oK7jGC/vZZok&#10;J38zPfrd/K3r5dsk62HjGjaIq69hGaLYvMWDBvU57KLzs4ekKj8pwh4qWJ+3jzX81ygemUY5Lx5D&#10;WsxHIRBWBEtNRKdQUuh1AKNqVb/0XFZcfaUds56y47PPndjFd8aKQG78gw594Wo8pt2uvV6Fs3OX&#10;F5Wr7v08TQoSyIeq1Wzo188pGs2KR6baMeNJLyZPtuDSi23gZH09tsmAVZ7JGUnARQiqHiTd9LJ2&#10;RcAbR1ulPp14/EkPJk4245KLHWjRMls0rDbF9iasbrArr2YZovj8c+1vFmadHWvQdezHu+8ZwzlB&#10;DB5MOS8eHWAhEVYSTtfaol1bE/rHXsvxv5HstfgwVoT2Jfm9a6cH9022Ii19/+thDwdMu2dPdhBh&#10;tbdw5Srx5+mGIrxScCsWLHSIFmajaW0Xz69uRL/Pg7dWuDFgkDF8su8GZT1VqGTD7bc78NsfrAOa&#10;5kzTSFcjGPVK2nydiTE10CCsfgYb7KqrGQyB2sUiRdiCBevy+OoumM1soyhMZo+4Tmzjo52wonnO&#10;PssKj8+Lz9aSsHb0608fUoRRBFMvNteTFzb+7kDb9hz3iw2vFNIAPRujZ0+SkIT1xTSsoVHdGH6e&#10;A2vXslOh76LJYrG48fkXHixcZMecOdlY9oYTf2xkGvQzSaYwnptrQyUVceYwCE2nWP6VO6BN3t59&#10;zfjlF4OoUDs3fPmVGwsX8nUeOVi23IXffnEjHGG6eZfX+dG6LU1f3WBXGoT9mh0O09+7rCkcCigL&#10;ERF81i9lM4L33qMV444vpTzCKBTCUoAaNnLA5dDCZ7J61MuDqlV3w2rnsQCuvtaK3r0teOcdktiv&#10;Xvrbq3csPRK2EEgbJ2xITGIfylbSJm2nziasfi++YD0UDGLpUhfOHW5DzZrG1DwGHfRsqvQyTvG7&#10;+eoNo2FDWP8dt6hhx+RTPrN6piKYB1de6UQwxA4qDLPFhwn3Gu+UodZkmtpULlXKiZYts/ZEJzVh&#10;teZ9YqYZFdXMJh8ujxH2a0VYWjK5y5nCIUJ1rpyOSVlgpx1S67bZRocaeS9oFBJhI5g6jYWmNglh&#10;7jyzEJbC6cPX3+nZOJMn814KnBmr39fXfv2NC+npWusVRtBEEba3Xoi8ZXMAlSqZce99thiZqFP9&#10;auwtszXzShKRDAxAhRT5NBG1Wao1swuXXGqB3am19u8bHKhTh6tpjOcFpWPinGWtWT/80IbGjZk2&#10;76dPG0KapKPTNYJQfiGiESXmfwFEVLQygF9+daNz9ywMH87JHynCFiyk/lWg0Y1P1EISdpQh9FIv&#10;/6KMH6UalsLDRPVGYlG1f65+6S8F3IdFL+mAybui0fTqkSCGDdP7BlFbtWlDrReLviakWxDQhGWH&#10;we1rvPhqPScdaL/04zVOdO/BfGq/Nk6C/BtKX+dDt+45yMpmulF8tdaN8hVYLz6cOsQam4QfwiuL&#10;7SidTvMqv2ijNsd4X65hnaj4tcEQPH69xMvt9+OLL3UdrvuadZXyYQsEKkAawgknuGCxUnYjOs5R&#10;uXgM5xgoFMKWKhXEpo3UWlGMmxATKlZIKTF7+1hx1TUWtGzlkuuoHaLIzKQwap/hnHM0uQtLw/bp&#10;R23IvOkOwuX14ZbbaPbyuZLPA5jKZ0BFhjl8JSZT9652uNUWLBHMmGkTTbsT2dksV0h1TjR3dUeU&#10;31zUfAgrdRgKBXH++bvxyqvs+ZlvHbT74cdU0KngoC2nwYPYiWtZXPkOZbd4WTCFQlgm+vU3JEYU&#10;94s/oImg57XynPbbuDMhTZAwThkUN58vOJ8mJdd55s5oQYB5a9/ODZ9XDyX98L1TvbtUa3opB7X6&#10;QWl2jqvyejZ2CJdeocfugsGA+KEsE/D3357YpHEG1Lhjhv7eO638CKujxG3a05fy4JZbxYRXW9lE&#10;sEItXtAWwd7ppXBwYN17cN99dDd07GD8uNjMsaTXHxkUOGF1omHMf4ECG1avduAEdQqsmpuacI0m&#10;rjX2rk3p1aI+tM2kpuNsncLxGY4T7d8204wxd9hQtarWqmpGVJJrDwZ6i1c3XlpA0rKHDlM3om8/&#10;Xfb9dwT7JmyPPTOdfDhlgA3Xj7SjUhXbQXYwKeQH7bLZ8e67OuDHNhw0gPKR/PojhUIiLHDWWYz+&#10;av9w9mwLypXXgquFkoLH4I45toUJBdOPNZ/QdBRNIqQqPEHk82nmUDNxR3w9G+rwOwidLqPKf//t&#10;RcAfwmMzqBXlOel8UfX+TO19E1ZPnJB8q/Ftw1KROjqQWVYp7BeU2UqVHdi2g9YXYLX5UfNEWofJ&#10;rz9SKDTCppd24ct1BhnD+H2TF0+IbzdxohlPPOnEp1+41aRqwydze3zyYC53k/QKfWod0xaoebeS&#10;34IYQmKeVeAirF5e3bSxB2lc6sfO4IBM7QMhLPOprQ+V50IY+jpWwbrv0skldU55BL74kpZh8XM3&#10;CoWwOuEAmjSzYktssbgmpta48d86dL5rpxuDTqUG3t9G4iUDbGQDyc4nx4EQNtl9uZ93pJEsfyUB&#10;7Gj/dz2tQtY5RLnQHOaLmpNff6RQaITV0VM/6tQxY84LLthtJC6jqCQpfbwA/v7Lh0enOlCvHitH&#10;tNEx7Y8dGmG17xVF5ZPEpKtdtFDPrAWUqyn5qKgJm4u8Kr+JVkDxtQhIhOeMPa1ERi+5lLLtL5Tg&#10;5+Gg8AgbaxwthHyxswNDh9lw9dVOXHShDZ26WGMbMpPYNBn5TR+XvplU1DFH3oMnLP9OLxvA89O3&#10;4p/X3sffL7+Hvxd9LPgojpfzINnxxOsTzyU7ZhyX779eEbz8IX5f9AXWLVyPZS9swUMPO3H2ZRHU&#10;amy0vbSrlC1doDa4K4Y+t+5gfFj3tR7fDkcCaJ3J+EPxk8FCJKwBEcRSJKEmpv4m2Jg8ZxyTa0rZ&#10;MHSoGdeo10Bwql6y9I5WHBphy4uW27z0Y/g6NIezXRs42mfmRoc8SHY88frEc8mOxY4727eFq107&#10;uAXOjm3h6dkegWH9EL7hIgSm34+tiz/AvOfM6HUGy8X2ZaSc/nfxJOwJJ3hgsTCmEsG///lQviJl&#10;m4qkeFkFRUBYQgSxtBAzneOWjMqyEQ0B9eLkk7mKxY7vftDDO/6AByfVyt9nOzpxaIStcALwi2g4&#10;t5DG2r4rLB2LCt1g7tg9hm6wte8Ga9vOsLRqD3PTVrBmZiJyyTnwLZyHN5fsQts+ekhKBc6KVcBM&#10;y2JPqV/WM83h91dzwoRTWQbJ7zlyKALCynmau+kijMrsZcMFUKacDaefYceSJYn+rRZOft96Oyut&#10;+FVY4eHQCFteCPvbws+FsO00iToJgYoMfJ4B41gPQVfkCCytJE+NMxC8eCgcb72NcVOk/Utrl0e9&#10;wSGhLEcCx6XpPcBIgpE3GOPnEZFxvfUtzfdjyIc1QEFkz8qKcaN5CxsmT7Jjwx96tpEWSAqmD5GQ&#10;nu3k8frQq2/xGwMrXBwOYT+Dq1PmESDsvmEV7Wvv0B2WFu1haZ0BzLgXy96woWodTZIj9X6aXFBD&#10;cX48+xynfbK+g7j4YvqvnAtQHM33ItCwx59gw4XnW7HybTt8fpLUEES+KDiIFStt+OILa2xVSgiX&#10;X8EeLuXDHpBJfCKw6dWP4WzRGLZmLWBtLuZoUSKjlTy3JcwCUwvRqO26SMfRAxYhrAJNZhK4Y2eY&#10;GrUQCbsU6z74FzWb0NISH1HcpCNJDK7Eovn7xRdUIBGRwSDat6OyMPJUvKy8QiUsBYqa9TW1bpTD&#10;ORRAfgL4918PHn/CjlZtLOjaIwvZJpI1iEem6fGvApnMUKJwaIQtXSGElfP+gHv+M7DOeR6WuUWM&#10;eXNhn/McvE88jMjt1yEwuA+sQt6c1p2Uho1rXJrK3WBq3BK4bDjWf7gNxzfQa4yP5L7QlM/KVS3Y&#10;tVPX+e4sH6rlt9dXMUCha1j2orfcxPGtEAKiXd9514kLLzGjSjUS04sTa1rUYnKef/sdpscJ1yK8&#10;ylTRQpks3aMPB09YjQCq1HChTQ8/WnQPFT26hZDZCzj1fGDcPU689+qfcCych9CIochqlgFTe9G4&#10;e0gr6NwT2Y1bAddfjLdXmJBWQfxZmp97latowDpv3daKsHr/bRTr1rKei9eSukQUAWGBOnWsuOce&#10;C1q1Ihm5HEz7MOXL27H+O0bnoti4yYlq1fV6UR2Y4nWsONG2xcwsKRwcGmEZddf38X5d30cOkg/p&#10;aHucBry5JAuBuTNg69QB1pbthahiJisfuxusguzGTYEH78SDMzj2zvFOmsfS5kVoHjOgxGefc66x&#10;LjqMF+dTBvWU1eKIQiesfpUhyUczg0Q0GteHhQv1sjqny4c2mUyL50lmH1plWvHYY3bMf5EBADZq&#10;krSPKhyqhi1e0GVge4dx+S2A6b2P4BvYD+aMNjB16ab8W2pa5ec2a47w0gXodw7v47RU+rNFRxY9&#10;vOhTy+ioNFjXd96p5TDZ9cUBhU9YgitV1DpQfS0b5+4JDKNzCVoYQ4YwHReOFw17xRU2vPeBC8Gg&#10;NpOVsHY7FoZ4jg7Cshxc6KAtJT86Dgb++XQ93EP6w9KindK0irACU9t2CAzogZ/e3YgKxwvJubCh&#10;SGMXrG8vFrykZZE44wxq2GTXFg8UDWHZiAIu9mYjnnEmt4TRW5+MHbdTTGUTnprlwo4dxkIBQ1BD&#10;+GuLB6cN48wn+jnFt+c7fBwthCXipGOZMnsDWR+thbt7RyFpZ0VYwtRZNG6j1ohOvRs3jSfB+Xb9&#10;omtj1icXrX+1Vm/vEw4HRBYp08mvLw4oIsJq0NRo08YOm01PAbNa3Fizxia/OGDND4UzqMZhl7/p&#10;xDnDbSin9kfi7hTynCI0l4oeRxNhc4PtPvRSadnFL8OU0SJmEhNdYerQFZ5OHbFx5TeoVIsdetES&#10;tnIlN7Zt1wTYtTuAqkk2ly9OKDLCshLKlPbhh+/0GtlwlCQ1ltlRMIP45VcXJoy3oWlT+q00g+nP&#10;sgEFirD8fbSaxodIWDEh9XRPHUTZ63xhQrUJf++vTVg2Px6fJRbUXdfC3CwzRlrRsJ26IrtpC+DB&#10;8bj2FmrZouuUWZ/NmrnVlj6UQb1hYPEd0iGKlLClSnmxciWjwtpfYCXZbF4setmJweLHcr9fZkgL&#10;LsnKbwYwGHSSv2OLt5OlX/JxaITV+2KxzihovL+ooAOEaWqK4X7aRE3/i6Ba3RD+XvUNXN3aimZN&#10;mJXVvjP8g7pjzWt/4rjSrIckaRQC+JyBp1CBUHFEseQ1yp9P5Cz59cUBRWwSB8V/zZF7/fj2Ow/G&#10;3GpFvQb0T6lNtTmk/JhSLnmmBePG2fHYY27ce68LvXtz3PZonq54qBo2gBq1HBhxteB6F0Zc68ZF&#10;hYyLr3fjvCucqFLNjXQVKNq3DKgteBRpA7hpgpTngdtgadJKyKoDUKbOPWBqngHHwhfQpo/RuRc+&#10;+JzrrjPiJhE8NJXyXMAvZCtgFClhiQqVPOjRncLHMVYSlI1JDUEt6lFv//72G2OeMbUwez+az368&#10;/qYNtWrxmXrVT7L0Sy4OjbCMnj/6cBbw0mSE778V4SljBXcVLibdCix5FOPHsROlu7J/k1iPF0dx&#10;fIMoti5bA1u7tsqH1Vq2m5rmiDtH4s57aFGxE4i5QUnTKxiwvqc8bBA2jOv+R4Wg9/lKdn1xQJET&#10;lkJnIH4sgkqVXHh5kWGeGCYzQbISFF7g51+dqFmTzz3aTONDJSzw/MwshM/sD9PJzURTtS581G8C&#10;XDoMj05jrOFg2z+I52aZELnyHFhad9QaloRt2wGBYYOwfP5muSbm/hTiEI+WwSBeWUwXjXUcwuDB&#10;xna3xVe2ipywiTCIW6mSDZ9/obdF1Qjhy7Vu3HCDHd17eDBokA0vzI9v8Pz6GxTe4h0cOHgcOmFn&#10;zxDCjhgGc6YmQKGjdXtEr78QDz18KIQN46zLpCWfmAgTFw3E0mQAytGhHf58+QNULoJosZY9P774&#10;Su+SGA770Lq1tt6SXV9cULSEFTNHB0komNoEpv86YybHZbVwulx+XHc9BcEIojCT/HZh6iMkrZ5M&#10;0avH0efPsjFY7m8VYblyhGQl/OiRT3lLHmEjqN8C2LXoTdha0Y+Np2tr3gK2ufPRuhfbm+kWroYt&#10;W8aHP/8mYcMwmf044QTWcfEeiShiDUszx4fqNe245z4bNm30YNXbDjgcertTtyeI/v0ZhIqZJrH7&#10;9ISLMCpUtMfGzEJ48ilqnOLdGx4UxAxjmVn2PzaQsOzA4hq2V1/W9d73lTzCynfFKNa9sh6uXp1h&#10;6WD4sQLRuL4Zj+DU81kXhUga8Y2Zj9oneWG16bpmnesXsUl5Ctl3PhwUKWG5f1N6aQ/WfE7zN4gZ&#10;T5jxxhtxp/+RR0hWIaJabhVvMD3nk5Xsxgcf8N4IPv5EByeSCXFJhe6AXJg3z4Gv13mUufaV4Ou1&#10;LrRtuw8N+0QWQhcO1Ts8cJuYfMDhE/VbLXtLstid83vbd4GVa1rb8R75zpOGQkZb4JrzDpGwmoxv&#10;zN2M4LB+MLdLmPkk/nFk8p24cqTWdIU2vKI6xyjatnOL20GLDfj4U05J5GgFCZvSsDFQU/pwy812&#10;mC0eVD8hGwPVy3PptwbQsxcFIMl9sW08jkuzY8NGBglC+OwzPcH8aCKsgfjYM8Hfemx6r2ul7KyD&#10;Bc9kAaPPQahPZ/gH90IgF3ru+Q4J7L36ICfXOtUEdBCztG8vBAf1hu/UHglpGOlo+Pt0Au6+BDMe&#10;Z5SY0wkPXAZ0tBhYMGs3wheclssqMGVkAuNvxA236rYtNNNUaVg/Bp8m9RazZBa9TO1qDOmkCKtB&#10;/zXNj9JlvajbQC+148R/TdiwVCA17N736V7Zi6uu4xiuDjzNnXeUmcQJYB3khd7jd28wmjrkVCs+&#10;fHUjPpi3Ae/P34j35yWAf8fw7vwN+OvDn2AbdgasbeKaTaF1B9guuAAbP/wDq174Xa7/I990PpBz&#10;773yJ3rw3amlDvbdRLqTfWGWCeELT9+LsNFxN+CG2/REmcLTdJSnEK68irLHTwiPTI1pV5I1ZRJr&#10;cBcJvekVG42NEkS58nbk5DADEby2lJXGYJNcp0hqCKwfZ59rhsfN6/RQT99+xXtVRZFBBfESA3T7&#10;xmMzHIheOVwI2i5OVkLMadx0BcZPYaepXY19g88L6i1eDoKwfHUJ7136zH8IDx8Ec8JigJyMNoje&#10;dwuuGa2npRaOpiMhWWchjB+nA06Up5tuLhlBzKLVsAlghQ0YYJWHWHH3WJrF1JwhTLrXhLJlaRqz&#10;0Txo0cKM2c/rdbN8Jiv4+edJ1uI9hayosTehkuOJRy2IXnGW0qh5CRu98VJMnMzXfSZ2lvkjWT72&#10;CxK9jA8fL/oJ3v7d8wSdWiH4yH0YfqnuzJPeXyBg+Vx48imO++tI/AUXJh82K244IoTVDe7FZ584&#10;sfVfH8qWt8b2JNaTJjZs9OLN5SZ89oUdfp9e2aMJHcbi1+woXZqVm1yokj0vBQ3Wz5OPmoWwZ+dL&#10;2En3k7CFZxIyDyc0DmHrq+/C1raNCoCZ5Pn8tjZrAdezT6HrAH1dYS1mYEdPZfDaUg4T8hNAv/70&#10;YZNfX5xwxAjbu68m6Pr12gyuX9+KH380ejyaKcaHf4dgtftw513cTZGBDm1W0VSudZIP7Tq4cOKJ&#10;nOrInlmbPHopXmH5QCUTmrDUsEeSsGGcPkK636cegbmpnjhh6tQTVi61a9caW15+Cyc20m5T4RGW&#10;6fvwyRo9aSIS8aB1ZslwsY4YYdtIBUXhxfTpJKyeS1y1qgkPPmDDxo0+eFweOBxe/PyLB1MesqJh&#10;I1YoNaueg1y7thVzXrDBbPEB0SBMZh9mP2dH9RoktUHYwhO8kghN2COoYeX5dIVemGtC5NKzYGqj&#10;A05cyG5r1xHBU/rh/UUbwbf1F26nIZ19KQ9++lnPKHM6fKhXL+XD7hMk6JRHbBgxIpZGOkmrZ/qU&#10;KetC/ZNzULuuBcelkaRsQOkVVYQxgL59rdi6lZmmJmZY3vBvQ/j5Zzfq1mWahRllLJk40oTl8xt3&#10;AqzL3pDnt4yNBxPdYMpoA9x+BSY8oEcPSvOl3knSKAiwfBUqWbBF3DF+duzwoXIVKoLk1xcnHEHC&#10;QogZQKWKHBYgsbiigyAp9fk9UKt5eNyNK662wh8wNiMPq9lRy1534vM1nIChfeCv1ztQrlzyIaJj&#10;GayPI2ESp7HjlDQ5BLT0NSuCV5wJU8v2e7Y/tZCwzVvAvXAB2vViPikHhdNpEEz/xJNonVFmOMvJ&#10;q9b1lgR5OWKEJQxCJjunEDunyerEI1M5bsbgEwkbwI8/edCuPYnJgIEN94znnGQdbb5r7MHPwjna&#10;oQl7BDSsamc/7nwggtCsB2Fq2lztNGE1Xi2S2QHhYf3x3uL/1NBfYROH6Tdp5oHXr2c5rV1LrZ4K&#10;Oh0a1LaoBINKDCKFUaWKA6+/bkSRdVDqjZUOVKvKig6p4IS+3oE1n/K6MP78x4Py5UpGr1lUYF0U&#10;DWG1K6LbhQji5vsiCL46D6ZWLWDq2EWeSbLqV3rkNMlAeM4MDB1Bsha+G8NndOhodP5RrF7Nzj1F&#10;2EMCg0qVKzsx5WEH3nrLjjtus+GrdSQhtSoJG8Tjj5nkusRpjJKHNJLbjTnPM1QfQTgSREZLXidC&#10;kPJlFTRhC9MkFlM2XVycPSuygqhyYgRPPedFeP5MWFtnqrnD3GGChFU+bMuOCFw4FO+8vhPHlQ6I&#10;Ni4KwkYwoH98DvurS/S0xBRhDxKssBNPcuK3393webxSkSZ5DsdhGVyKwB8K4vqRHNbJOy1Ra+Na&#10;tcz4dzt7zQh8QS8aNdFDQPSNE59zrEIT9kA0bPIx7n1NVIlfp4dkylUHrrgZ+P2d34G7R8HaLEMv&#10;KNiz6KAHrO26wdm6JZyr30KrHnwm37NTNIQ96xxOc9XDh889S3kqzIkaBYfiRVghXsVKHqx+34ns&#10;HDcaN8nC2i/YEwK7sn04ZRA1Js1caVQ135PfbOgwGp5sxzff8VpN7k8/dSMtTXrNUkEVwFB+sApk&#10;HLvkJaH2RVjcdBnGTzbGufX1B4PKtYHep0dw/xQnflz2LYIz7oe7d3fxWduosVb6rXyW0qwdhbCN&#10;mgAvPobr76R15JN24lBc4c8PZ6dy+VXZIifaJJ42lVM7+ezk1xcnFEOTOIgTTnChezetSVtk2LFC&#10;/NUWLRlcir+CUvlHal6yD316W/HfdmNeaAhevx9duvL+WJpC0rp1jXHc3M87lsCy50tY+ds+4gL8&#10;uOZvvPz833j1uW145dntePmZ7Vg4excWPL0T82ftwtynsjFn5m4892QOZj9hxazHzXhmRjbemrcR&#10;G179GO7nZ6g5yZ7uXYSoLdSSPnPnhOdQw3YQc7hhU+CJcXjiGZKFhE2e58IAnzfmJnbumrDjJlCO&#10;Uxr2ECDaL52NRyKKeWQsq1NEk+/S8R3t2MCMHF9+pRU+Pyte+7hZ2R4MPDVHzmly6+sCeGeVBZMm&#10;M79ca5v3uccG9klYgUm0nv2UUxAaNhD+swYiJAifPQihcwchfN5ghC8YgtBFQ9Vi+ejFw4BLzgAu&#10;OwuRy86E/7S+8LTtCEvT1uKXCjrmWQ2k0AOmtl1gb5oBzLoPs+cJWUvTfyxaslC+Jow33qcTxs03&#10;0Q1IadhDA01djrvKN01ZPS5L01e+iXTtIzGqd/9DZsmHNoFZ+T/+4kDLjHjkWJvCflw4wiZnSeow&#10;7p3IYJVeIF9YU9+KKzRh8wk6ER3FbG3bGda2ndS3JdOA/J0pZBRY28hvgblNR5jkbzVbqU17WDNF&#10;c6qJEPRR9QbhTDNHTGF+c76wWfxYT68uCL++CJOmUbMSUaQXsZtCoX/kYU6D5SeEK6/WbkCya4sb&#10;ih9h9wNqTm4Vs2Qxe0hGjfU2Km++ZUe140lGo/Hp2waVuez101zmdQGMvZ159qiO4VgLRu1Pwx4e&#10;jGCShim257BNTGKuc3WI1sXd12PDhz9i2KXMy5GLyrLDnvWUnkdM2TlXrdRJEbbAwQZu2NiGn36m&#10;/8HosZ6W+PjjJCo1azxgQeKeeKIL//7H6WfUwmEseEkv2WMgSr9N71gk7D40bIxkhpaMI+91ucGx&#10;VGPWkhpb7SD+a6sOsDTJgKtLe+DWa7B75TuYNsOL4+vruEOaWviePI+JSHbN4YKdxQvzuGSTnyiG&#10;Dktp2EIBG7BeAxf+2arH0IKhIEaOMmY60QTmpH8dNaZZfMFFLBgJG8InnzlRpgzzy2skz2pFD69j&#10;T8+xwyDSOJYrJneyZ5dcsFMSxFyJRx/KQfSqc4WweTZs6yyka98NOc1bxvYfbgPzHohPmtFKfVua&#10;Z8IqsIjWNAv4beJrJOUYg0y2lm3g7tsN4esvQOCpafjp9a8x8REHGrbVRFEWUDrrn3O9Wf8EXRcd&#10;t1BE5eSZPRNoGMPgeWlXOcZdN5OX88BgLK1bvJiz4vgJYkB/dvbJry9uKJEmcatMC777xomhp3GY&#10;R8i2xwzmeS+qVnGjRw8zbr41G5EIg1F+dOzAa70iJIlpeXHamVlo1kIHtbgbRhrfZRs7fzRAmf1q&#10;LragXBBLl9sQuugM8UPzaNj2ohX7DILnnnsRfnAcwg/cicjk2xGeJLjvVoTvHYPQhJsQGXcjwneP&#10;RnjsDYjceb3gOkRvvwaR+26Bb9aj2LHwdXy+8DdMe8yEwRdEUb4mO1ASlQQ1OkMSkBAftmwALXpG&#10;cdXoAB6fvguvz92CD+dvxEcv/o4352zG9GlZuODaME5sqol2uMEh3Ql4sHx5fC1sz+70pZNfX9xQ&#10;8girll75RFuyV6RpywbUeWBvfeaZVvyzmRqYmlVvnwp4Ja80e3yqh9X+bQQDB1rFIArgny0+dO1q&#10;kuM6Mp33mQcHdh7xOtECkhvx65L9LiiQqMYzQ2jbO4xP39oF76SxyGnbBWZjHq+Blu3gv/5SLHnb&#10;jfOuiuDSa4HL/gdcfgNw5egorr4pgmtvDuP6W/z4321+jLrdh5vv8OKWuzy4bZwb194YRP+zgAat&#10;5Hnl9DM1KUWDchsZdoTK+tEWUP02Edx2nxcfLf4NpvkvITrpDuCqc+A/YyB8A3vBd0pPhE4fIA8/&#10;F8GH78Y/r6/C40/bUbtJLOiYtMz7h64PH1atpozQpQqiU0dtoSW7vrihxBHWEO7ECtZzVsPo0MGK&#10;YJCF0T4r34wXCuuZUv6AL7aUjxMvQujUyRZ7T62+dtp0Elp8XDUhI/F5Bwk1DTImVBRYIQ0nFJzU&#10;DKjeQPJZgXk1hJnPIrEKtg457pzOSSNKq4Zwx+QwLO+8B9/5Q2Bu3CIWzc0DNXHiEowdnyX3kVS6&#10;jg8ZufIkZVTl9aFJZhizZtuxc9nbiNx9M0J9uomZ3UpM8JZiprdXUxetCl2Q074TLNx7qmkGbJmt&#10;gVuuwtaPvsGwi1h/4gfLcxLLfSDQ+fPho0/00rqwWGBtMo+EHB8aSiBhk4EC5sCLL3JCN4d4Injl&#10;FStOPNGCzt2s+PEXzkVmb+rHFVfZ0KihCdt3GEv0Ili6zIayZYWw1IyH6yMpgQgisw8waYoT7y/8&#10;BRtfXo3tC9/CX4tW48tF6zHziRwMOkfyrPzKgq8/TTg3MnsB77+1A5g2AY7W4ouKFs09iSEBBTr5&#10;PzeYHgN9I+8OYed7nwA3XAhHS/F5SdIOHWHp2EMPHYm/bG3aUvxiQYuWsDUVIrdoK+Z6N1g7dFf+&#10;tb9rJ4TeXYqLrmXdHbz7otsngM++1IQNBv3IaMFND7QiKO44KgirBOI4O9Z8wVB9CG63H9VPZCPw&#10;eAjVazjwiVovG1Svxd+dFdfCn3ziErLSh+XYLcvChtMvSNaNSw2YH4kTG5kkCaG2aNIX51tgWbII&#10;4TGXimnXDe527WFr0xp20RLeXp0RvfJs+ObMwIdv/ovuQ3kftXFsDah61sEKD/PIe5mWlLlMFLdN&#10;CsGyajVC54pWbSQE4GZnIvSmjNi7WTvnMYkLkrAsg+RH118YTTsAK980Ifr0FNilLszN22mSchZU&#10;s9ZwSt0EzzkNEfGR3bOmw/bCi7C8sADO2Y8Bt18Hd4+Oku8MNb3RlNlO6rM13O+vQqf+fAbLfeD5&#10;NQi79hst9H6/aP2mjG8kv7644eggrAg6Awlz5+g9jgOBAHr0YiMYs6XCKFPaiiVLOFhOotKvDeHH&#10;n12ofjyvSyCIEnz6SJJmmjG4z548HxIp4dS9fZ9hwOaPvkX0hotFWzQR7SBaTbQD/UVrhy4x0sjv&#10;lu2R1bQZAmcOgeetpbhdyMX7VT7UapcD1xyK5EpTEwG06gF8sOI/4PH74GjTCpaYVs0S09LVtgNc&#10;D06AZcgZamJEYRBWBbmM/JQK4H9jI8hZ/THCl54NU+MMWFV99EC2mMGe3t0Qvn8M/l2yGq/M/Rej&#10;7gyg31kRtJYytOoKDJDfd9/vwk8rf0DwzlFqV0UOM+W07ATfmQOwZsW/SK/E4Tnu/5RP++SBJqx/&#10;zwvH3B4vGjQqOZsdHB2EVQLiQ5tWdmkAmrphbNnqQ2Zbaln6rNRgLixRu+SRrMBfm12oV5/5J6k5&#10;JqgbXO2HrKKqTsx80qZ2szipjkOELz/C8toA+p4Rhe3jDxHo0xUWMeWs4idm87UW8tvVKhOubh3h&#10;aieapVlL5LTpAKsIHl+tYc9oAbwwDVNnsAzidwr5taZP8qwk0JZAAMeV9eP2iWFY33kXkfOGIqex&#10;mJRCjuxOneR3K4QuHIK/X/sAP/7mhe2C88U3FE1XCITlvazz5u2jWPFGNjD7QTjay7NatJMyi1nL&#10;OctiDken3I4fVv6MUWIm18nQmlJ3OvS92V4E/w6g0knAsy97EH5ovPizrZDTRbRzoyaIPP0wzrta&#10;X3egVokmrA8//kShj8Lp8qJeA8pB8uuLG44KwuqoLBs8jOHDGXiKzSs2udCtG3tPFxYu0u/zYSPl&#10;ZHvRujXJLA2tNGpCZJjaVSrllFM47VFHmTdscKJy5SSRRGX2hVG3ZRCb13wn5q6YnJww0KmH+FuZ&#10;Yg53h//xydiyeCV+WLQOf776AVzPPYXARcNgatZCmahWDqcIuTDvEdw2keOQ1LD786PFfFZanSZw&#10;EK16ilZduR3RGffCLualpUUH0ao9YBLtam/TBtEn7sf7K3bh5PYRPHifmKZiklvyTpw4LMLSyoiZ&#10;41Kn198J7Hr/EwQvHy7meIaUUzqujp2R00RM3zMGwvbO2xj/iB9lq+v6U5aFgFoycboot5ZJV+0q&#10;gpruw+vLzAhcOlx1dJwiGTh7AN546V/13PzejJAXBmF//oVCH4Hd4UOdeokz5Io3jhLCxsEe+bSh&#10;FtidNHkiyM6Whn6DmlWTmBq4Vy+SmMvukt0fRZWqdmyKvYaQadz/gEPO0fTKez2FyY+XFtoQvfZC&#10;2LhtJ4M6IpihW6/Gt+9uxAUjo6jVNIoy1aKoWi+MfudFsGyJCaHZU2ERMlk4GZ7rRFs0h/fV+Rh8&#10;DjX2vk1iRrKVqV4mhDFKq74nGvR0ZIuZrc1v6TjE/OS7a3JWf4Ax9wkpSpMYwMxp1uQznQ6DsLrj&#10;8KFhhxCWLzOJVn1YLIx2yGmRqToOSyvx4VtKpzTlbny6ais6DdTtdDBajR1Ba+mYrC+/DBsnd0in&#10;aG+diX8Xv4sTG/F88vvyQl0nbfbrb5SPKKx2P2qrTftShD0iUAsEpEG697Bg+y5t9jCvJGskFMYZ&#10;Z1EgRYvRV8xrRsV63+fmGBPDw/jiS6dcm7i7RRxs5E4DIvC9/CJMTZuKqSZEET8rfOu1WLrMgQon&#10;UgsSQrDEoR55xqj7RX8vfklImykC3RGWk5sBT4zBw+qt5vmPBTMfFPZWPcNYJVozOmMinK3bwtyy&#10;DWwMylD7tG0NzJiE997ahVZqUzM9lMX8FsyOE/F6M/Jz3V0RFQEOM23RquoteOIWcPsX31n94Vj5&#10;FiZMlXQrMR8B6SwPfLxbuwhSd9JRffDqb/AN7KOW7VmbtIT7mRnoeZrOR7J780JfF8Bvv+mprYqw&#10;dVKEPYLQ+SE5WrQ0YeNfNIWpKf245kouuzOImjffJFIQZ5zJXS50YIo7MrZSIX/ek3itBsv+2AzR&#10;riMvhCWjA2yZneAZ0hffrv4LZY7XROXkBQocp03qWUfURlojjZogz3nhUXj7doLv9Zfw+CwXqp/g&#10;kbTjJrE2E2lyxsieHlH7I5lWfSha9TRYG9K0Fg3dXkjXuAVCFwyG9d33xZ+V55fhPTFzVT13H3OJ&#10;D5iwUgYugSSBpBNo1A5Y/roZ0ecehrNDe1gZAe7cU3zVjqJVM0Sr3o61b/+HzgN1mXWdsP4PkiDK&#10;qghh1uMWhK4cDlsr6aSkcww8cg/OvTIWsEt2Xx7sIezvMcLafDgpRdgjDx2M8aNufSu+/86Nifcx&#10;r15FAK0V8l4bFrJYsW27Hv5h+W6+hfeIkKVTG+QuJ+9PqwB8/ep6uHuJGcpVKU3bICCm7pmX8TyD&#10;WcnrhgQ+Tu1BFcC0R7Kw/u0/MPA8EoCCJ3lM8KmpiRht5bkW3YDVK7JEe94De2YmrC3awdSli2jX&#10;DqJVWwCPT8BHolXb9KRwG0NVcUHUhM1/x4kDIqzqONgZhXDtnSHsfv8LRC8/SzoLrVXNHbsiu0kL&#10;+M/qB9eKlbjv0TDKVNSz0w42oJYbmrCPPCQd8PXnwyqENTVvhdCUuzDiOsYX9uf3a6QIW0wJqxAL&#10;IJWrQDNTfD4VzCFhw6ghmkwThA1FYfDipVfirwp570PuBB8TekWg3A3Khq8jCmTXy2/A3rIVLCKo&#10;zk6Z2LBkDSrUZHryrDwvpt6DWD5KyTVKkMtpotJsVquIDMKqqYWSVukgxkwIIHvVx4iKr5rTWHxD&#10;8VO5KiZbTM7gecNUdPi2BySdPVqVYHrx9jkswu6Z5hhGw8wwlr9mQuTZaXB1aCu+KiPAPZDTpp0y&#10;zalVv3r3H3Qeoq8nFFElP2omWUzbJ0LHE/ZFGtZpBIuezUHw/NNgbttB3I9m8D32IIZezA5kX/fG&#10;wWcpH/ZX7cPa7L6UD1u8kFujkoCDBpmxbZsrpkH1xH8ucjdMYZv0ug3V2BwbMXlDMr1W3QHLCy+K&#10;GSiEFQ3rG9wT7837W53bvwDo84l52/MsCrYIFfPVolsU7y7PRmjmJHlGGxX5tXXsBYsQw9E6E3js&#10;HhUBzuzNcvI+I62E9GLguUMhbGll/rJTEV/19ih2vfcV/FefozoLvpHdJp2VuXFz+IYNhmPFG7h3&#10;WhDplXl9XtnglEltWZSpEsA9oi3vHh9zOVhf6VyckSy4x7wHUaU2sPn1j6RzaKsCa+aM5rC9uAAt&#10;pY5ylzt/6Pr2x17TEYXD6RMrjHKQ/PrihmOAsHGwUdLSXfh0rd4KleRcvtKLvgNMYgrTROKxIK6+&#10;juWi4ORfNqbVsitgnSOEzWgJa7uu8A/qgffn/6nOHY4A8Nlc5DD6njCyVn+EyIXDkNOkuZ540bGb&#10;igCHzhP/ddUq0aoirGW1yby/CfHM08ESVpfFj5NFqy59PVt81alwdRT/MaON+Ko9YJJ0rC3FHH/w&#10;Lnz57r/opLQqO5vkdceydT01inXvbgEm3AC8+BD+dyeP02SOaeK896k8+HD31ADCk2+FpVlr6Si6&#10;wdOrI35Y+j1KV6L2zXNPPjDK88MPeuKEGoc9mfPIk19f3HBMEVYhLYjMdja89x7NX+2rRtV4K3+H&#10;8Npr1LhuERyalPsmbK3mwLZFy2Ft3RrWjh1FkDvgl8WfolwNntfjisnu3QvKfKUWo6YIo1kX4J0V&#10;uxGdORmOtmJmislJcphbtoe9TUvRqhPwyVs7kdmXzyFZxfRN38dsrBiY530HnS7BpMmc/C9pKROY&#10;+YngyluB7R9+jghfBM1xVdGqakcJ6UT8p/eDY+UbmPSouA5VSBxGgGny7113fP7A0/3wr14G/5C+&#10;MEla1jaZ8K5YgivG8Dy1stRbAnk0wYI488oonCuWyvXcgbGbmkCBsaMw8SGu2opvzrc/6PQC+DY2&#10;08nj8eDkhtTyB9hWRxjHIGFJDAq5DbffaoPLrU0jEtYf9KJzZ2oYuUaIva/F0mx4Bp3WLfkWge7d&#10;lGloaZYB73NPoe9wnuc2qzFfNF9QSORZxlS+9AhGjY/CtOp9BC8+U5mZtvZdkEOtKuQInzsYlnff&#10;wd2TRbDLc8rkwb2SURM2Pw3bHtHRF2PyZEbSdR2dLO4ox4yjc6aJfy6dRnMxx+XarMyYVn3gNqx9&#10;Zwt6nsr86/wke64BPr/XkAiCi+fB1qipmLVSb226wNahDQKL5uCJZ/0Q91yuI3GZZlSNsU54JAzH&#10;sqVwdusEc2Zn8d+7wNG+NXa98ylqN4/V3T4610QYhF1nzCX2edG48X4CbcUIxx5hxdTUs4QoFB60&#10;FW37+efGLKgANm/x4KIRnF/M7WT2p7GimPmU+L7XnCMCLALdpj0C5w7BW8t3iACxU0guwIbpqoWH&#10;WsmPFl2iePvNLGHUA3BkUqu2F3J0Q1abdnC2EimePhYfvbsd7frwHm0C6+DVgdf/vgnbTlr/Mtw1&#10;lsIbwLWi8XZ88AWiV12gOgtu+m3uxCBXa/iH9YVr5VJMnhZG6aokNyPp1PDMT/51xnKTXLdPCgDP&#10;PyzauoWaPmlt2wWmFq0QHHMldix5Bytf3IjnnsrCknlb8c9raxC991bRrC1hattJLQCwNGwm9z+E&#10;6+7UHUVamvi+B2jNGIT94ksdJQ4GfchowfZOEbZ4Ii1hCpz0ysx/WpobE+61SOPp1T4k7ssvO1D9&#10;BGqNPPcngPf2GxaB78WnRWM0EYHuhRzxr8KPjMP050WQy1KYaVYmQt+ntRjUOObkaX5kv70K/kuo&#10;VZuJr9pTLRagQAeHc1x1FcY+SK0aMxmN/CuC7J2v/KAJm59J3B7+60Zg9gIPnns2G5G50+DoJNeI&#10;r8rZStxSxpbRGtHJolVXb0Z30ZS609PDVMr834dFYkBPIAlg1jNS17MegLVxU5jadVa7LFqbd4Ct&#10;TSv4hg5A9OKzEDnjFNhF+3L4xtSxt4oTmEQz4+FbMGc+TWF2XHwuh4uSPy8vdP378bFaDxuNrYdl&#10;WgdG+CONY4+wSaAb0YPuPez47nu9dnZXlhsn1KQ/m/weDWnk0j6sWvovAucPga1FW+Vfcepc+OHx&#10;WP3mLgy7PISaTcNIryTPqAhUqh1GK/FRLxsZxOK5O7Dr9beBO66BTXzVHPFRSQ5ryw6wtxaTc+oE&#10;fPSOaNW+JDqFM1keDhy8f18mcfYlV8G//kt4rj4POVzoHputZGrSAoHTBsD55puY+LgfZauQdELO&#10;Q8gP/Vs1rlzKi6mPBRBd8hy8PYSwjRm444IEcS2EwGZuq9q2M+yigW3t9AwyR3vx3597FM/PcyJN&#10;uQQHTzLd1j6sfk/vOMHtb9t33HfHXJyQIqwCe2lqC47Z2jD9URsGncqx2/1oDKWh/WjXOwjrB+/D&#10;JeariZtpi8+ZIwLmP3sQ/DMewJaXV2D9y+uxbtH3+OPlT2Ca9xJCD4xD6Lwz4BRTkC8ztnQQoopP&#10;lyPk8J9zKuzvrMKdU0S4K2iNpMeQk+ThILBPwkqezT36ib8smj22soZ7D1s4W+n+W7Du3a3oNpRp&#10;MAJM3/wQ212NM7PzoYXhx/lXRrDh3R8QeeguBE5hZyX1wYURzVoq2KXzc/XuhOjdI7Fz1WcYPZb3&#10;sa2kPg7Qb02EJqxXvWhNf0Lo0i1F2BKGuJmpG5RCcSAEIdGp/cK45AYxpZe/BEe7FuKPdYK9k/hb&#10;bUVjNGsjPmlreESLuHt1gaujkCGDApkJE3dZEKLYRZNwx0F3R/FVp92DNe/8hw79mA+SVZ6TRhy+&#10;yaYJm/82p1w5ZO4g2q1jD9GqrRAY2hueN5diymM+lFW+quRHlTl5+gcGlkOb0LquI6hUCxg1NoAP&#10;X96AbYuWqEXsgemT4X9yKrLnL8Jni3/A+Ac9qCeuq64TwyU4eGg/2o/Xlhq7JobRty8n0Rx+/RYF&#10;UoRNAkUSIsm5ZDBIftnoCGzvr0Lk/KEwc1JBy7ZqQgVJqeb7qmVmXE0jvlg70V7iE/Ktbt6BvYAH&#10;7sDfb3+J2+8T7VWeQslJBDHfMMkzDwWasPloWIGps+SvVScxzYUZk27Gt6u2oqfaEYMBOK5uKpy2&#10;1vUnWq50EPUzw+hzOjD0AqDv2UCTjlIXFbQlwzxowidP50DBdF58iRvR8xPGqUPo+qQIe0whnb6Z&#10;VGZmrwhWLvkPrgWzER05Au5TesLeoS3srVrD1qql+Krii/XogshZpyI0djSs85/FJ6/+hpF3hlCt&#10;HgWTZGUgjCYftXwBE3aaEPaSYWq/YUvbTjCr13II2olFkJEJ12mnwPPGYjz4hA/lqungGPOhhqgO&#10;wQQ9MEi6yr1gHfI7EfH6UK/0KIA8sJ2eedbY+T+Ms8+hhi0ZcpwibAGDPTV9TkZRp0y14YMFv2Dj&#10;og/x74vLsP3F17B50bv4dtE3WPT8NowZ60H7viKkolm0sOadU1uwvT7bavaTWcD4ixE6vR9Cw6XT&#10;MDBsADDyXPz28R/ofUbM/JX85E6jsLRQYaWbHKzr6Y+TsJzZFsUll3DeeIqwxyw0+SjwPiFjCFXr&#10;AHVaAvVbATUaijaubGgOBl/kGlWHhV+PHFLp3N2ExS9sw+Jnt+PV2YJntmOxYMkz2/Dqi1lo2o7a&#10;huOaydM4GsD24aYEhhxfez2nJhZtp3GoSBG2MMBVOjHTTftnhDbt9G+eEwFRY8IxshaauZmAPRNG&#10;2KEYQZ9EMH+BmDleMgT4wKHLo9cFh3DHbRzW4SeMW27nQo8iqP8CQIqwxyB0pDQ5kl1foqE6H3ZS&#10;JCo7JP52YfRNXADC1VlhTLqfQ3gMaCW5v5ghRdgUjkrEOyESlRFmJ1q0cGLkDXYsW+ZEdpYH0Qh9&#10;2AienKWj4MnSKW5IETaFEgztVuhvak+Sk6DJ70eVKi4MHOTE1Gl2fPOtE8GgXp2lNateSsmtg/oP&#10;oEm8v4UaxQMpwqZQYkFfWwfuaOZytpIbjZs4cc21Tix+zYFt2ynYxtJJEpQfkjUIq82NDz9y4eJL&#10;SFbuo5XyYVMoxsjrxya7pjgid76DKF3Whm7dzbhvkg2ff+GE18NJ/XqzeE1SAwFs3OjEnOfdOO8C&#10;O+rU1eueSfhS6T49zpznWcURKcIeg6DQly7DN/g50L0blxh6Ubo0Z1YVMz+O5i4j22oTOmOozI9q&#10;1VwYerods2Y58ccfHE+lBuWaZn5ITv4Ow+nw4JNPnBg/3okuXVwoU5pDaEyDZrMmvY4elxwZThH2&#10;GAQFtVoVO7KyuDIphO07HahYiUvMOLMq+T1FDU0owx91qL2DLx5hwyuv2LFzB7UoSUpNauw7rU3d&#10;rVs8WLTIjksuM6P+yYz+clKE3lVRE7RkI0XYYxAU3KrH27B7tx6L/O8/H8pXoIlYxG2ZsIggvvCC&#10;YADJj5Mb2nHtdVasWOmCxZxo6vJbk5RvI/z+Ow+mTnWhfz87KlUkOalJDa3MaY20HI4OOU0R9hgE&#10;SXH88XbsUhoW+GdLAOXKHYklZqJB1YJ2Bo049OLGyY2suGGkFe+ucqgdDeMRXUOLhuBx+1XA6Nbb&#10;rMjMNEsa1KJagxpI/rySjxRhj0FQoKtXF5M4RxP2r38CKFuWWon+XPJ7ChJxYlELelG3nhXXXmvF&#10;KiGpy2XsXklT19CoQZhFw7653IlrrnOgUUMjYGRo0oJZxVMSkCLsMQiSpUYNO3JMmrCb/gqgTBkK&#10;f/LrDxlqHa+Yt5x2qaYE8tl6ttEJNV24/DIbli+3w27XrwiNm7pECFm7fXjlVStGjHCiVi0SlFrY&#10;0KRMM7aQviimdRYTpAh7DIICX7OmXbSW3iZlwya/ihIXKGGFRPQdDS1KVKjkxBnD7HhpgQPZ2RQ6&#10;I7prBI/CyM7yCkltOP8Cq3Qq1KRE3NxN+qxjCCnCHoOg4J9YywmLhUMiUfyxwY/09ILTsJpc1KjU&#10;ihwnNWH6Ezb8/Xf8vUUa1KphmCx+vL7UiYtGWEXzxl6rorQpNSjnAlPGjg2Td39IEfYYBAl1Um0n&#10;bDa9iPvX3zlxgARJfn3+4DiptD8n2ItpqolKrepDg5NdGHOLDV9/Q5IavqgxBBNR7+l9910nrrzS&#10;ilq1qUWpiXUaarcPlSZf6EzCpshqIEXYYxAkRZ26TvEddcP/9ItoVzU5Ifn1yUESGX4pI70+lC/n&#10;wlnDzVj6ug0OJ4NHWoNqonKHQi+++NKDW25xoFEjjvtSk5LgMaImfU4KiUgR9hgEyVG3vhsOB4dN&#10;gB9+4tjlgWjYuKbTJi/hQcvWVtx/vwN/bkgchjH8Uz82bfLg4UfsIlhcKM4hGB3ZVa+fVMvfkr8A&#10;K4W9kSLsMQgSs0EDD9xqCCWK736g/7oPH1aIlV5KCKbMXh1IKlfehXPOceGtFXb4/YZfStNXa1W7&#10;1YdXFzsw7AyzulYHjkhwLS9cSK7TT5m7B4MUYY9BkJiNTvYpP5KEXf+djuImJyxJRpOX8KJpUxcm&#10;TnSK1qRvamhTHeGlNl23zoExY8yor17haGjuFCkLCinCHoMgMRs38sPr1Wbr1+tJLCJ2TWyNKf9m&#10;+3JoZeBgMxYvccCjXh5mDMNorcqhmOefc6BXb/qlegWM0qiSBoNG+m12ufOQwqEhRdhjECRikyY+&#10;+HwkLLD2a5KMGlbaMo2msQ4iVT/eif9dZxNCc4KF1saapPztw3rRpqNH2VGzFoditA+8h/S5kNKw&#10;BYUUYY9BkFTNmvngD+jhlq/WMRCkTWJ+N8uw4aGH7Ni2nW/1S9SmQdjtfixY6ES//iSpMftICKmG&#10;d1KyUNhIEfYYBImZkeFDMKgJ+8FHJJ8FfXq6sOhVJzw+HYzSfimvCWLjBg/Gj7OLb2qQVA/H6E3O&#10;YiZvaoJDoSNF2GMQJGzLlj6EQ1p7/rXJjtWrbPLbGIqJD818+IELF1xoRblybGs9VkskSzeFwkeK&#10;sMcgSLg2mcaYqY7u6o/2T51OP+a+6ECPHjSV2cb8DupZR0nSS6HokCLsMQgStnlzByJRYzaSjvb+&#10;958bkx50oHFj42XJjBDT7CXop6YIe6SRIuyxijQv+g+w4pdfPNiw0Y9Ro62oVo2aVPuoh/Ky5hQK&#10;HynCHqPgC6KpRStWdKBcRRKVgSRqUmrRWNQ3yX0pHFmkCHvMgtFcY3IECSrHxOw91Bclp1A0SBE2&#10;hRRKEFKETSGFEoQUYVNIoQQhRdgUcuFonBhhlCkvkl1b3JEibAoCHRVmW+p1q0GkHQVR4jQVVAug&#10;WnUv6tbhaiSOLfvRvr0PVavGouFJ7ivOSBE2BSGrXpTeqYsZry1xY+EiJ+rUyW99bMkBO59Bg+2w&#10;OSngfqxZ48LiJVZYnB7UrlcyZfeYIqw2hQxNkvyaYwm6PqhRReNUcWLzf1ydE8RIaVe952/y+w4F&#10;RV33+nlBvLDAjieftOHyq6z44AOfWmB/0fkmOceXf5WMN9Yl4hghLE0jPwYNdGDFcg+eetqDChU4&#10;oyfZtUcxYqtpuLCc9XH1NQ6sXOnDAw84ceFFu/Djjy6ce45ZzhXsHkvsFPr2seGN5V48+5wHVapx&#10;y5jClRu2bd16frz4IstD0GKwYvy9JnTtZkEp/p1e8t4YcIwQVnp16U2pRV5dbJe8h/Dcs3rRdfLr&#10;j1YYvmoIF5xvlnoIYsMmalU/5s+nUGcLfGqn/oLcJYK+ZOVKLsybr1cELVhol2PiUxYiWUjYSpW9&#10;+He7E99+78G995mw9DUHovCJD0sNy03gSt7c6GJDWG3C7B/Jrt1XOuo4314mvaneScGNB6d6sOZj&#10;L2qdRC27t9DsnUbua3KfS3ZsX9fnL6SJ1yWDvk7fv78XMic/x3sjqFzNjtfecOLFRQzEWHD9KDe+&#10;+sKLzHbsxMRMVIKcvF0T002G+LXxcqapzdtoejswaZILn63xol4DalnjmvzrhMj/GfJ3nvOJafGZ&#10;zVvy7XdebNzoxfsf+tGjd6yMPG9YHAn36zRyI/9z+lmJ51km4zc7qtzXHz6KAWGjSBMy1TzRhTp1&#10;HKhd25UEDtSpa0fNmk7VK5av6EXdujbUluvLlhdfJKYN2HjlywVQt45VzlvE7PWI8NG8i1Wc0i5B&#10;lC7DbU2sqFffKsdEaFXD6fywkstV8Km81KvHdaAktaRvvBpRrq11ohP16zlUD87d/7gJd/Wadrne&#10;iRNqOOUanR/VYPK7RnWPnHOpMpYq7cm3IStV9ki+7ThJylu7tlOjrgPHH09zjlu3xLRCmg9pZfxq&#10;9/569WyoWlXSVc80yhmV8jlUHqtVkzownqGCS0zLKxrPLprGiuHDvejT2ylpUeuQwCFpD9ZpsnaN&#10;Sn37pN7tsfzp9mHbVK/OeiIJmU/mMcE/ZP2mc66yH+lp8qwTLJI3G9JKu2PbnCb3JXkurVQQFdje&#10;dWyqzUun++ScHI/dl17aj9onOVC3vgUVpd0S02I907xPTzdJ+XKkfmNl3PMMOS91Uk5kqE5dkQdB&#10;uXJ5OhIlm9Le0g6Vq1Ce2PkH5PmMOOv0q1d3YUB/h1gtHpw+1IXGjckLpsPOL3nZDhVHnLC6N/Lg&#10;y7UueD1euNx+OF1+WG0aTldAjvng9frU27SPO86OIafb4XR64bB70LlzjFCxtLp3c8DhcKu3bw86&#10;lZXml4aLP6vq8W5s+lNvom21edB3APfKDSZcE0b3nkzDCZc8Y8mrfKYIYez+MiIg33/ngsvlw/XX&#10;sfzUHG68ucIBtxx7/Q0uTaMmZ3psUB/mzjfJ9V6s+Yy9O0mxN2FZj9f8z6zKZZNyu90BeDwBqRMf&#10;crJEO7zvQpeuzCsFJYiqQsSNm9wqH2PH6+M6HYiAerH+O5s6N216XABVvko5MXacFf9uNt5czuV1&#10;AVjtAcxb4BSrQ+df+7t58xhFly5O2KRubXafetMcd170evww5fjw9TonRo3KkeukU4q1iYKQi/VU&#10;uZITv//uVi+/sksZzzjTIseFAGrTt9zPit8n153lkfb0St24MeMJmu66k+W56jVs+HuLlofhZ7N+&#10;+VyjvFHpzOxqtww+z2bzYtAgXhN/Bq/v2smmysT2XraM5/VqJVWXaW58/Y20tzx7zBjWjSYs27WU&#10;1OXkiTbs3EUCcakiNwQIwe/zYfESp+rI1PVGeQoATK9YEPb77/V7V0LRgPgZxj5CIfU7FOGmXwF8&#10;tZYV5sfZZzPDFLYQuvUgAeJp9eplbBgWwbDTNZm1P0byRHHRhfTZeF6vA33+eRIy3uuyPL37ORKu&#10;CWHwaRQs3h9Rb3nbukUv+L5pDImit//8+FP9npoPPmJ+qMkkvVjZli6jvxjBz7/wHDVcvPwGmPbN&#10;kh6v43P9ASGDz4tgyCBVRATOjaZNtVBWFa1rMus8Tn4w1purMkK0kBv/bGY9RDD7GT6TeeQ5D14Q&#10;X1ULFmC2+bDuaw/++Yf1qev81w1uIS3LlSyPUfToznR5bUTyJp2K5NGrtpTRx1hvTzzJ+mLdG/fy&#10;2UGceSbjB7yGbQu8sljXfSlJN++zNAx/23imyEfYiw7tqCl1J1CjpgUOISLTvOhC5jsel2Cdnnce&#10;29JY8xuW8sdIp0it27SHdPI6fd15DRvGa5g+tbwLf/2p0x87jmUSsqq3JDjVm96NfO3a7ceHH3rw&#10;449GXUbEDHeIZk+sh8PHESesgpgd9Ro40ay5BSc3smHEZRRcCmMQl11ikmMONGvmiu0nFMHZw+NC&#10;070bG5150MLaowfP6QYaOpTCStOJ50kih2hCEjYMT4A7LkSwY4dHTCU2kM4Lv3v3TnxpUxTf/yim&#10;W2kSJYLSZV3480/eG8XoG/UxCuf7H+pKXLUqZrpKOlorO/HqEos69933zA/P5ym/ui6C0Tex3FE4&#10;3V507LwbtWrb0OBk8TGvFQ3tJSmieOhhLXDVqrmxe5fe0mXiJNaLmLKxOkgXwm7aRCEEZs0imdlJ&#10;CGHOZtBHd0LLXheztg4F34Wy5Zy47TYzolFd5uefY53urRmYdvduLKdO44KLLJLHHNSuZ0KXzma8&#10;/zGfyToLiszE61S3jR+vvMy2iSLo1x2qxeQTF0KTI++zFGKa+Zzz2B5MV3/eXh2zeiT9GidapePi&#10;eeD889ke8Qg3fy9+ne0dhc/PNgtitxCrsmhdVV9irrIT6iwypNub5QJ++cUt7UzyC6nFBP/jD133&#10;d9xldH5hXHYlyarrYf58ugTspFjXDtw0iu3NMkYx5wWm45b85NcpHRyKAWG5pItCT1CwRMP1Mioj&#10;iN59dMXpHk/3emcPZwVrwrbMYB7YeIQfrVobWiqRsPr+OvUsyuRmRT744G5YrLpXPXM409D54bcm&#10;bABurzRwDitHyjqSDRKQhvTuk7ArVvKZFCjts3EoYcGCbDkTPnDCivlc60Tmifkm+V1Yu45ki+CN&#10;5UwjkEDYMO66yxi24PPY+1vw+x9MC3j6KV7PNNxYtZr1Cmze4kH5CkyfJrJOj67GwpjGMIv5WOOE&#10;vS0B/t2qJcvJeguJpmP52Sa8X3xJ6QBozvPc3DnsRDQRed8JJzhhtvBedjo52LFTX3fZZQdCWG29&#10;0AUyWUh6Wk9a9mqeZBPXZm/C8pm1ThS3R72OJIIpD+9GdrbuKM6/UNeXfh0mCas1rF8she1ZulMb&#10;fZM21/lWv02bEgkreSol5v96PjOKDX+4hNRMT+pejuv68GDi/RYsF/doykMmyY/Iw9FDWAF9GAUK&#10;fxQDBhk9XgiDBmpSaOddaxBNWBI6ovyu+x904uGH3XjgQTdelL/1uWguDUvhvGEUBTICs5iS1Y7P&#10;wudf6Ep/+VX2jFLZKv3wHsLaHQEhZbaY5BEhhweVq4hwpfnFB9YNOPpGXX6S4YMPtDD+9bdX8uES&#10;ofTgoUfckjcHfvtVm2XffU8S7J+wdpcLlStS+5EIPpQpZ8Ffm1muKBa+RAH3qmDS7p2soyA+/0x8&#10;KamDh6QOpjzE99g4YMqmkIdjhA2hQkUH/vtP53vmLKZBv53vcKW/SiEL4rShFFZeE0CvvnubcqVL&#10;h3D//azDoKQSwtOznbjlVofIgWjpCiybF5+sYVm5ObnuQJkG6/SKy1k2HZ+oVsOKt1fpun/nHeYl&#10;eZ3kJeyWLW6MumWn+v0biZLmUW+St9lI4ryEDeG6azUR6TMfX92Ejz5mOsDry/hMtiXTF788pmHd&#10;Ytn8b9Rm+ENh9f7a449nemxv5jWyh7B163rhEb+dxx6cQhlgsEvXoXKvFChTvN+FtPRYkKwASFs8&#10;CJsApjdgICuQWjKEUwaxchPPJ2jYqPZz2YC5PkIwNsDQ03QFHyc+LCvu0095H7BsGSvTg/vuZUOE&#10;YTF7RAOwcrWA9O7NhqUvHUY90cpzXuB9YUyawmvsQkrdWDcmEFZrWJ3n3B92HhoHpmEj8IrJOG26&#10;DePucWPS/TZ8+hVJol2Es4brnp8adpfSsMYz89RB7JlPP0XiBVXUW7/pHLjjTtZp7nZjntq1dUoq&#10;WiOde54mW+L5ypU84rdq4Y0o85kfPt+rI/hC2CVLtPXx2x8ivIzAy30s8+p3NUHfe4/58eKWW3Qb&#10;e9wBIcDenYOCQdhzNdGs1iAqVrJIXet2vPo6eWZajhCWxDQIy46X9znw0Ud8ppjQb7G9Xbj7bv1M&#10;i1gBNWvyGK8zTGLWlwf1Tt6Bp8Ul4GfqVJbJKoTVWt0wiTt0YPtrpXDN1XymHomoVcuBx2dmS0eW&#10;g6dmmTH7GTPuuSdHaWlF1vyCaweBkk1YEeKFCx2iUVyY/qgXjzziUX8jSqEJ79GwbJSMDAeCQU20&#10;04bRhPGhURMLgmozbfFJrqDpzR4ybhKHhSANTvaokL/Xy2h1EC1aZuHnX7Q2vXE0G0sT9r0PtaBT&#10;wz4i+Zkm+Xl0mhcPye/fftcN/v0BEdYgOMtvgB8/nnyaeWQaUbEQDJM4gs8+F+36iBPTprnx6FQv&#10;pk9zIsdEIY+ID0syhHDSSQ7YrNqvumssBTG38DBP7dsbhA1h+Dm5TWL+LlvOjwUvMY9SZ9Gw2hp1&#10;/osuEU4bKnKIS0iybLn2U3/4QawDZSIC9Ru44fHqdC8cwboP4ETxPV0u1nNI3A3mJ/6sPchDWIfD&#10;j7Ll3ZJPmzwhjO07AmiSsQ27dutnasKyowmjUTM7/AFdP2edw07Oi/r1TfCpAFkAV4kPqtvb0LCU&#10;Ax+aNregZi2n5C0o14bQqlWWdLS6s7nzTpYxhLZtffIXr4/gmmvi6bRowbqJk4mfHTtIVspwPmb/&#10;QaKEEzYslcTzDASQOOLTttYmGytYE5ZmbgDjxmv/LBIJYeUKB15e6MUrS5xi2vDaMFa+xXR4fQJh&#10;owG0aE2B94mpqXvx5W+a8NPP/C1+ToIPy3mqfOaKlRQ+mrI6P/RnX1rAyCwOkLAR+EXDzp1nxxMz&#10;XUI4OyaLPzTwFGoEpsvykLCuPUGnu+5kPpg2BVw/8/ffmcconlZBpxDKlbPin390pzJPRUqpFWgO&#10;y7cKvvhF4Fmv7Cx86NJ1b63H57ZpRXKw7oPo2lWbgyy/Flo7fv6VaUSljnW9Md3RN2sLISp1/65o&#10;u5cXevDKQhccMX/3IzVc50YpyXuu4aS8hBULodZJTNOL+QtpvkM66J3YvDlRw7KOAsqKYD4i0rGs&#10;fNuOlxZJe7/iUENdLCNfJq3NVoOwlDcf2nfQHcqkSbotlq+04McfdJnvjJnEtWp5JC+68394qu4M&#10;+Ga/42u4MOZWs4r2v/oaA08RaQeOaes2SKzLQ0UJJ2wE3brpSjfOde9pCJRBWLlPBOeHH0hCCiOF&#10;PPHD54SVb1W3rtY8hkkcFrOvRStNMI7nbdvOigrCrzQ1/dtEk5iCAKxazWeSAJIflSeXmIkHFyW2&#10;O72isThNkMJHjcF7+Nu4FgmEhZo9xGdyLJnn0tM92KSmHDJKrDUs8/HKEhIH4p/5RfDpI5NkTJ9p&#10;28RcZd1FRHP5UalSbpPYeG73blpTss569mTbsPwslxtDhlikQ2SeQlIW1qUm8Wdf6XR1/dN052/j&#10;75DUZxDNmuv87J+wLI8fJ9e3xd5v6xUrie1haFg+04NvvjNkiOCHzzK+w3CJxq/fkBYLYkEnHvej&#10;rSIsUKmKDVu2UmaCCAW1ZXLHXdSwzJMXn33BMgH//O1G+QqxoNOe9jJjaWwK7B+/c+IK66dgeFIM&#10;CRuOEZYVGDxEwlJoIjh9KBs3ik5d3OLu8voQ5jzvwsgb3EI2H0aN9GLyA2aEI7oCRo7S5YlrWBKW&#10;jUSt5sPV1+hel+eYvxtHs8H3R1gnlixOJCzTy11mnfe4hnW5PWhQn2lLOiooxOBQ3KTi/XsTVk/+&#10;4LlEwj71NM9RyKLo2ZuCqevmqy+dUi8mVKrsxMkNHUJsaiyeC2PyJC34ifnTz40KYUkeTdibbrGi&#10;a3cbuve24VoxDXfsZj1GpUPwoIbyaYGWbWwIhXV9vfiSCdePdImQ+aSuvZhwr1nIoMl211g+Uzqm&#10;RD8vD2EtFvqeWvjZAd07UXdwWlYie0zi9h1tMR87gvnzzCKnTtx0o0famxMdTAgpWRAL6WbKVkg0&#10;bJywrdpy4gfLGsBll5N0PK6fER/WCeHcC436CmKVdHQdO1ulk3Oibj0bZjzJfPFcQNwhaljK4dFI&#10;WBXN9eHUQfEe+bRTtdYzruHzzlXjcqyQkBBUk1KfA/rsEcowzjiD93rwzDNaeD1+H6pU5TE+R5NQ&#10;BxUoEBGs/45pudG7L6/XmqR1azaq9NpqOpwD36lwPvMWwphbSSoKlQeffcnro/h4jfZzmBc9cYKz&#10;oLRJ/PsfPJe7PInluuU2XkczzosGDSk4mqx7XxtF1eM520iXc8rDTJMTBlguEtaF/7axDFE8P4eE&#10;1cdZ3nuFJLrDoRDqcUlfwPg7grfecaJ8ebuklTyPPXsyXZaf1+t79DcFG3B7/Rh6JrUl6yAgfry+&#10;PhoJoHYd1pc26TWc+PEnnU/OgOKEj3jdyLcy1UO46ELWuXjXPh9OrMlrmBfRgpUc2LqVbafLctEI&#10;EtaNJ2dpInNiR82au+UYtZ7utEj0XzfwHgYBmZYL3bvzepJYNGx7Xs/rmAcfvlzL/GnlMH6C7hj1&#10;i629mPmUcR/LHkBWlkfcGXZA4v58Jx1V0Itt2wyT2JiskbtODxbFkLAhdOuup7D98bsPPXqwEeIF&#10;ZeUPGGiXc165xoO27VjpWhuwktt1kAaR43/87kfPXiLI4vC/tcKFDX/48fRzzG+CqafG4TwYN8GK&#10;DXLPdz+6UaO6S/xgPt+Dn35xo0kTkkEERy0eCKBffyt+/cUn6Xkw4mKDsE4hhhMb5RnPPKd7bf0M&#10;lseHR6dL+n/4sPh1OZdPb8tjF13CfHjxzXrOJTY0bO7r9LVh6Xg8+GSNW9L14obRLJcIhhpvJmG9&#10;ym/juQlKyGL1pwTRLRrLhC8+98DrY8NrQf31N49oOSvSS7O81ObJ8gi0bcsgmge//sp7/PJb45tv&#10;3Zgz14l27ZkXtkdA0nJg6VKHKvuCBTENatS9Si+AMbdYVD5//dmNxs3ydmasvwAGDmb7efD5Vw41&#10;b9dIg+cuuMCqzE7Kw0BaY2J+viH+M5/J/JCQpUpJZxbr+Fi2O+90qnt+/NGJE060oUkLaW+WRfzv&#10;5s2Zf50Hfnfv5VB52yDyePVVsbaj5pc0WZc33miXjlg6APUWhaCaRvvcHM7hzsaKtzx4/wOHXC/3&#10;laK5XySEfVsI+7QQ9rkYYbfGLo3guv/R4S6Y6NcekBilA0iT3jY9Tez/dAZF4ufV0i85RqFMk4rQ&#10;E7HjwsWFBGlpIrxqYjknm4dRppwLaWVIJC3UxrVqbDc2IT5d7ikt95QuS7OMs2DkWslDqdJSPvb0&#10;ki4DNCqNUnI9z3FOqaSXni4CIX+XFlOU6RjCrif/R5AujUszNS3Np/OrpkrGy6Qh10o6TFeVq7R+&#10;XrJG5vhpqXTmUZ7H66UujpO/92hj3iPH+Ey9+CF2rxI0lpfwoUEDNzq0d6N5hkOupfZn+ZguCZcs&#10;jxRW1i/TJTgWSlCQCRKS+dCT49OkHcuVYb0wbda99rOZlvqWPLPDTJN8lpGOokw5XpPQlup65scv&#10;aTmlHtnm8Xyx3dkBs76UPHA4Jz2MsmX5N4nNepGyUKZUPeq6VPewrUrLc8vF8ipppDF9jpmq9jOu&#10;ZR502/I6JTMcpolNumBdli7jQYuWDnQQZXFSHdYDy0sXhW3gjKeZULZDA59Hq0Vbc/xowj4dJ+zt&#10;t72DXn2fQb9TZos/8iymPW5oWPHhxjAwEp+7WVBgD5qIgzmf7Fzev/Mi8bwxyT/x71zX5jmfLI3E&#10;6/d3LhEHep2BfV2/r3N5z+/rurxIdt8e7Of6ZCZh4nl9zd7Y1/nEc8b5vH/nxV7nE/7ec2xf1+/j&#10;fOJ1ib8LBKqDcogpbrgBUdx8829o1zGmYU8Vwt540zL06POUImz7jk/g3snfK7rSlPr5d85DpSOe&#10;JPEUUkihQEGe1atjw87dNL/pygDXXP8JOnedqQg7QKzg4z786A/0GfAkevd7RkzjZ9Crz7zYzA9+&#10;grj/AfoJPlH5oq6TmG8ppJDCoYOug+KWModdeHWJEdEG1ny6C526zBayPo3uvWdj+LkvQDgNPPjg&#10;e2jXfgb6D3wKHTvNxOjRH6gbdCTOhy7ddICkIJzqFFJIIQ8YKxG/+PwL46uAvB4Od72Brt2FlwOe&#10;QZv207Fg4TpN2KwsG4YMfhY9eolze8ostG3/JJa9uZmn5BPGr7+61eTylGmcQgoFD5K1fn0LckwM&#10;NnEYDZj5xHdo2+4J9D/lWXTr+hQuunieWpd8XDSio1Gvvf6tXDBd1O8z6NF7Fvr3exn//WeYxiHM&#10;fZGmsVvMYkblGIhKadsUUjhUqOV4HJ1QUXsHPv3UGP8Hvv12N7p0noc+/WahT//Z6Nz5caxd+486&#10;dxw4K0Q4G4pydcpr6NDpCXFunxbT+EmMvP59hBWh6QAHccttHGvzqGGRFGFTSOFwwJgQx/gZFabf&#10;SrKG1Rzms89eik49ZoqLKtZuu6fw4MPvyzn5ROWeqPwXFbLy8+9/Oeg7cCZ69nwaA5Td/CSefPI7&#10;dY6JiUeLc86hP8txPBI2RdoUUjg4aM7QUqUpfMftJuGWntrJz513fYS2HR8TpfkMunSbibPPmw+L&#10;Q88Ei8i/PYRVS0/l887bv6J9hydEFT8reAr/b+9KwKusznSdztOnnamj86id2k4XW+0zUzX7drMC&#10;YQdFKy2L1gVBqYggCggq4lYVErJvBCFsYU9IAgmMJAiEXTbZZJeQsCW59+ZmuQlJeOd7z7k/Wbgs&#10;WqVB//P4esPd7/nP+33v953vnOPpHYOcXO2OVTDsvCC6msXQJC0TUbx198VMmDDRGrpIRIh6C+db&#10;a/Hkk0ZNsiZfSvIuPPAgp1gTEBwaD3/xstt36LoIzdNLHtZFWpeG/uDDAjzgEYWITqkIDItBQFA6&#10;tm45ox6jJbA7nKqEj9M9irRuvpwJEybaQlVqKRlch0GDrcI5Xe7Ilr38qDhHiVnDE4VbKXjAcwpm&#10;z9uiHiOf3RCW0I9yYfCw4XOVd+0srjnAMk3I+zH27T2vXs+Y1lFTj55q3x2WafHLfBOlWSZMfNdA&#10;TmhesE6ZdelDh1VQqwqPtAwuXHNC5G+i8qoRnVNUdvitybnqMfKxWSlgt4TVYKsor8af+s+Aj18s&#10;OnVJljeMQWS3WTjg2vyLH9bYVI8hQ7Wn1dku09uaMNEGrI3+IflBz1qLSZPJH8asupJpbVEJgoIS&#10;ERQcp8nqHYXhz89HQ71+vD033RKWYDv25Tn06JkCP39NWt/AaHTpMgs7PjurHteZrUZMibIKWZlB&#10;NglrwkRbkKhO3HqrHXPm60XvSuNKy199QtRrCgKFrJ06J8PTZ5pI5QxYrVzydzlZiSsS1sgcHzh4&#10;BpHdk+AbQNImwS9oGkJD07HmE2NVD1sz1hRW4977XEvGlES+iB+y0KLV6gsTJr774PwqQfkrBPvB&#10;BQQGVmL3Pp3pNTxr5oI98PWPgyVEeCWe1cM3Gv3/PAtnz2oF21oGt8ZVCKvBtu/gaXTvlarlcefp&#10;4r7j4e+XgJkzdqjHdWtAhdWJ559jXMuqKBJVQJlsxrYmvhdwkVUclV6WV43XJ1WhQe26oYnaJDcf&#10;TdkAT+9ohIQxZk2Vv6MwYOBsnD6jyeqOhwauSdiLF3VgfOzYeTz62HR4esUorR0cHg8PjziMn1CA&#10;SnWUAhuf24SC1Q74eHMtLdcsmjLZxPcDXBxDdclYtUtXG7ZuZ6UgiarVasnJKgwblo37PaYhLIJF&#10;/Ul4wDMKzw6bi8rKa5OVuCZhWehkkPbs+SoMfS5TPmSqmqcN65QmQXIM+j06F8XFLQvf+SUbGpyI&#10;jbfjV7+it2VxM70sTwHggmGRC6bXNXGzg+Eep2nUpgGUwE788X4H5s1nDMrpGk1Utry8g+gWmQ4v&#10;X9YHJ4l3TcD9wqOJE5epLXbZdD2Eex4auA4P2wI27g/07vur4SVu3CLBcmexEv6B8fANjMV7H3yC&#10;igouvmUjyZvFcjjxwYd2/Oa3lMotm1yZVVImbmq46oB19tcJjwftmJ5mR53a4ZFE1Xwp+dKOceNW&#10;qoRSgISSTN4GBMXBNyAaqemfXnqeO765w1cjbDNJqD9gefZOIWsiPCVYjuiciLCwFDzoFY3efWdj&#10;ydLP0dSsNbv+8k2wVzmRmmaDXyCJS6nMHyo/nHCRt2W9rel9TXQwuMamlrwEVWMtOkdWYMGiatcm&#10;9sZmd1B7P6XP2IrILmnw9ooVNZqg4CEhZa+H4rFuwyH1PDZ3XLsSvhJhDZdtfKmjx87h+eEL4Smu&#10;3RKcjHAJoAMt8RLnTsXTT2VizScsadTP1bdEA4qKavDMkCr818+5Aqi11+VZr0JWl9S4rNNMmLgh&#10;IDkFroRpC0k5Tuvw29/ZMWq0A9tUjEqitrT6hkYsy9qHP/XPgIfEp5YQ7hSRIF41QSWXxk9cjnPn&#10;9bQN6XA5x66Or0jY1nDpc/nQefPFknSjh52mS6tEJnMayEu87zNDF2JVwUGxQDoO1qTVXreiog4L&#10;FjowaKAdP/8F65P17hbMsOnOcdeZJkx8u9DkFHIoFcjdE6txz+9sGDrUjhV5DtSoExKpII0xDTgc&#10;TixZshcDB81TxQ+sA2asGhyaiAc9p+GhfqnIL9jnerY4vuZrx6vu8A8R1rWUVrWysgq8/W4Bgiwx&#10;aomeTkolw0cRNwoDB85BRsYWlJbp3elbGn90I2z2eqxaXYux48oRFGDFv/07ZbNOVunOc3Wiq1PV&#10;rnyu+S5C7WBoxsUm3EDv5KiTnvq+lr9bNt3jGDNI6sTtt9UiopNVVSZ9uq7adXYQHY2u/TXaEVGZ&#10;iUnr0e+RmWqqJkCI2knGfWhYmvKoEZ1ikBBfJOPbyO2QO02KP+55dXX8A4RtC6Pt/rwEY8Zkqa0t&#10;PH1iERIuUlk8Ln+Ih8S4kV2TMXFiNgqLDimr1LYZ71OPEyfqkZ3FE8mq5DU23P1LVlKxbpkeWG8z&#10;qb0wCS2drGS0GfuaaAeXUf/BLcZYITldY0aNH26JWoPf3GNDr97V6jTBlflVOH2aXpTjs2VaxmgV&#10;FQ6sWLkXo1/ORlh4EjyEmKxN4N7eFk53co41NA5vT16J48eN+nvK369H0tb4xghLtJYIn+04Id4y&#10;C8EhsRLTUstzb1WRCGGi5X3lPr84kQkz8e67q1FYeBjlFVzE274ZFq0JdvHAOz+rxZy5Vox7zYaH&#10;Hrbi/vurcfvtnDaiNyahjfS6YTXbwd0FNXHTw+21vgQSk6GWDbeIob/zLhu8vKrQv78Nb06qxuJF&#10;Vdi31zgPluQ0kqWt5KO002dJ5D2Y+HoOevZKhbd3LHx8ubqGW5Amq9zNA15TxaOm4O13VuDgwVLX&#10;Kw2i8pZwz53rxTdKWP3FSLKWH3vgwBl8NHU1evVJVpbIy587NNLrJsJiSRIvHA1viXV79krBy2Kx&#10;5szZjt17SuCoadn9vKUZRoGfwZPq6tVRFJ995sTS7EpERdXixRer0a9fFfz8nfj1b2rw059y42dK&#10;a8YivOUFJKkJSqDWF9eQRAI1GLTMVhuDc92vSoTRYrdCu8Fj4vrAEEZvuN66D6X/6Q1Vv7a/Nsb1&#10;IQwPSQNN8LpyQ3UnbrvNIfFmrYRmNej/mB0vj3YgPs6K3BVWdYxoRQW9pnYCLWPp8ma3VmPb9uNI&#10;n7ERL4xYjMhuutbXS1RjUKh2PiESn3r78r4YPPqnGUhOWoeTJVyQrhuXqzYJOjBh26J1q7TasSxr&#10;F0a8sEhkRKxaVe8TwCSV/vEW6QQfv2l4gPIiKA6P9svAK69mIT29GOvWHcap0gp1lsrVm0FoXpBG&#10;sZp1KD1Vh927GrD6k1rMnWdDdFSdeP5a/PVpG3r2roCfXzXu+X0d7rizAj/6sWsLHCW7DRiDgmgt&#10;qzhweF/bgWji6tDbeRqkM4wm+5EEZP/q6RKtmhj61KnT4+78WRXuu68aliAb+j5UgSFDqjBxQhXi&#10;4hzIXGSVEKsWez934kxZLWrVESUcA/SabWNOd62+/gKOnziPNYX7kZi8HiNHLkHfPqnwC4xTiVRf&#10;cTJUhqGUvGEp4nTiZJxGo3NkAl59NRurVx9QY62luefDN4FvlbCX0MaKXcTRo2eQkbEVzw2fj/DO&#10;Io+FvPSy3LUxLCJFkITAkHh4+0eLfIkSUk1TnTNo4GyMH5eDpOR1yMv/HLt3l6BMpIo+7Ol6G0nN&#10;76O9NFHnbMD58zU4fMSJLVudWFlQJ57eiqjoKowdW42nnqlGn77lCAhw4Pf31uCOOyrxrz/ifDIJ&#10;7fLIbTxBW7gbuN9VtCRx2oPkJCEJJ37y47O462dW/OEPDgQHl6uT558dWo0JQsKYGAfmZVYqI/vZ&#10;9nocO16D8soaXFAHOPOatfaQvJ7GNb1au6gSR2WldrWLQ3buLiF7IcaMWaqK7sMjUkXixuBBn6nw&#10;ChAvGiIelMmjiEQld71ECXr4TlE5mFGjFmPxkm3iRFq8Kd/f7dj/hnFjCHtJEhhEaWknTlaI592J&#10;1yZkod+jH0vnTBPpPEXtjxxoSRD5nIDgzgkSzCeK542XTo1TW9h4+4gntsSga/dk/GVgBl4cuRTv&#10;vJ+PGTM2YEXuHmzeelwIeAbnym1yoWj9rnVBWzdjELQeDHoNo7OhUcjtxKFDdSjeUI8li2oQE2sX&#10;NVCHvwyolphdJNk9dbj1VsZN9BKU4oYHMbwKM9s8wEnuZ8WMSECVNGs3+DsUVAjAbDzDA35nEo/e&#10;0fhdvKV35G+txe0iTe+7tw4REVV4/IkajJtQi4QEO7Ky6rBpUz2OHqtBRWUDGhqNuJFgX3+91tzc&#10;hOoaCZHO2nHgizJsLD6O5Vl7kDL9U7w1OR/Dhy/DY0JMEi5APKeXeEhmcf2EpFzeZongDoXJInOZ&#10;INUE9fISzyqyt/+AGXj77QLkr9iH06eN9eBGczfevz3cIMK6R/vGc1M/3/MlMudvxoSJORgw8GPx&#10;tuJpafm8GOtyu5o46USRJ+KFCf5NC8jjDDidxNQ6O9tP5HZYWBJ69EjDY/1n4ulnMjFKYuTJb+cj&#10;Ib4Qc+duUUmEjZuPYd+BEpHOlbDZHKi/dDTjV2kkNK2+lmF19fUoKavB1q21WLDIgXfesWPwYAf8&#10;/Stx110kMmEcqsSBLwOep5+5I0pHAA2K8pK85fcl5Lv/ix13/8IGS0il9G8VPvjQhmXLarFjRx3K&#10;zlSjXoUwhlc0DB9vr7d/m+B01sNaWY2TJyuxb1+pGMkjyM3di4xZW8QTF+H1SXkY+dJSPPn0XDwi&#10;cWQ3MeDBobEyHqIUIZVxlziTGzCQmCFhiUrBhYbrscOyWi8ZVx6UvqLkunSJFwOTISTPw7KlO/HF&#10;F2ddY6JtczeebwT+qYQ1wGPv5Q9XV7S0hgaRQ8fOoXDNfqSlrcP48TkY9HgGuvWgt2WwP1VloL2F&#10;qCQoiRssFyREZAwRHJ4isbFYTLlQfnJhvBWpY+Q12rp6y+v95cIyk90lMgl9+04XL5kh0iwTo8dk&#10;KXLHxq3D7DnbkJd3ABvEau/dX4pTJVZ1OnhT8/V4bT6H0LE1i0W2bavBrAwHRr1UhYhO53HnXVxH&#10;TAKTCC0y0jgJziBN2wTNt4vW30N/r3ohp0MUjR3jxtqwINOB3XtqYKsy4kReP/7Ga/fJhcYm2Ky1&#10;oq7OY8/eU1i3/iiyc/ZIn2zGtJhPMWlyAUaNzsbTQ+Yrr9ird5paIcapE19/13UnGWmchYw+EmP6&#10;BYkik5DKEpqqkprKW8ptUFgc/EWp+fjTa9KgM/ziNEwMuvdMxV+fzMQbb6zAzFnFWL/hEEpKzqmd&#10;VC5rSiW6H783Eh2CsEZ2Wf/t4u4VjHBjU5PIHht27TqBFRLHpk3fgLfeWonnhy/Gn/vPRvfuacrC&#10;+jH+FU9Lcnp5x8DLLxq+YmX9LXEqPqbEDuF5QrywguAwGRAhCULuWLG6cSoBRkNAC63eg15bBoYl&#10;JE7i6RT0fXg6Bj8xGyNHLJPPL0Bi4nosXbwD69cfEqt8GuXnq66RJOMP1EQ+J/FzUWEN3vu7DT17&#10;OnDnnZyqYuLFkNOUo+0zqt8U+N48ZpGylh6Un0dU4+5fVuORR6pULL9po5DTytDi2gqkvp6HH1eJ&#10;cTuFtWsPYuGCrRIvrsWk1/PxtxcWYsDgWejdZ4ZauM2tURQJlTekIdWzBr5+JKFcL7kegWJ0g4V8&#10;IeIZiWAxxpawBLXhPeUrd0Sh+tIyVwipDHE0QoWsPXqKER44Cy+8uAjvvJeP9JnFyF+9F5/vK8H5&#10;crs4C3p/N02Nw/ZjtPW//znoIIS9PuiBcqXB0gynSNEz52zYL4TZsOEwlmXvQur09SLVVmHca9lC&#10;6gUYNHgO+j6UjshIIalccHWxJR5m1polZZ602EJW7gkbIB7bIs+hjKKEMqRUiEhtS7B47sBElUHU&#10;Xlsgr/f1nyoGI14NlAGD52HM6CxER6/BkqU7sG3rCZSdrkCDOwt+6bcxRq4Xj16DkaPs+J/7mdxi&#10;9poJLu3x3BPv60G/J+NPMQ631IrHsmHCa3YUFjrUgo0rFQ+wOS841TRG8cYjyFy4HVM+Wo0RLy1B&#10;fyFI1x6ibkJipC+1J/RgMkf6lrssBEpYo/tVQhsxnLpfRRG1JqH0fwsJSWYqomj4B8QhVJ7TtWsK&#10;+vWbgccfn4u/jVgkIVQupkwpwoyPNyEnZ6/EyUdx6HApKsqrRKldzXCyuR9vHRE3FWEJShOFZv7b&#10;8MzXlmFGu3ChUQZiDcrKbDhwsAwbNx5Hfv5ezM/cisSkdXj/vU/wyqs5GPbcfAwcNFORm3I5OFQs&#10;foAMGl/KcB0rU1pxmRQHGKV3sMsDEJym4v0kv+E9AmQQRnZNwkAxGq9NzBMJuAmbNx8XS8+iEXeG&#10;qBmNFxpQvMkh38mOe++j5yVx6Q2FcKq6i15Xl9pd/XRB12OuajBNVHrUenh6WEX+W7FzF4vZjcxr&#10;+z5tRqkYm3XrDytV88rY5fjzgFniJROV8iChSC4asABRMcFhQkglTVPUrSWEyZwERVjGjJqE2pv6&#10;i/IJledzrvPhfukS789Ui0rGjcvF+x/8H5JSC7FQDMKqVfuxdeuXOHSoVCV/HI4aNHELh2s2/h6G&#10;XRw7/KceO02qRLDt+OrouOkI+9Whrs/XaM1qGoE1oKWlNuw7UIriLUewomAX5szdhJjYIkycuEIG&#10;1iIh9myJs1IRFh4vUkxiJS9OVYmnZrJDYmc1RSDxND0JtwXhwGUihIOciyS690jF8OeWIiFhA4qL&#10;j6HSapxp1LpdhLOuFrl5Dgz4iw0/+QkTVzorS+Ia2du2JDVA2asJq73pBfznHdUYMsyGtZ/WoLmR&#10;Ht8gqtEuqozrmqLDiJ5aiGclnuzcldsEaXLSEDFnECKhBElJmRoov9NPPCCPefGUPmAowhLV8E6x&#10;6NtHiPj4HIwYkYU3JxUgNqEI80Uq56/ai83bjuOLQ2dQesYuxrQOjY2Mia/fCKvW5pq7gztJy5e1&#10;v69j43tA2K8O+R9HgB4I12wXxWszmeTA4SNnJdY7KlJ8B+IT1uK18bl48qk5Eq8xc8lspZaHHOxM&#10;oCg5yHLNUHqpOHjIIPeTeK53n+kYKx4sK2sXTomxaNs4kBtF7tVi/IQq3H03JTOzzVc+oKxlbrQW&#10;9/2hEh99WCVGiPFoe5ICR4+eE7WxTWVeu/VIgqfEgg96x8JXDI8lnPPkOiwgWb3ld3h6TxHDFI0w&#10;MUR9H0oRYi/Am6/nITm1CDm5u7FFyHj0+FlYbQ5caCIRr6e5+p//tbs233eYhHWLltUULbvXGYOn&#10;RYbLv/T4ukrj663WGpHfpShYvR/JyZ/ilTFL8dhjMxAisa6XeGImtPwlrmMSLJwJsGCWvMWqUs5O&#10;IsdHjlqCrJzdqKh0raNUjVKwSWK0enwwxYZf/ppxLj0uS/44z9uMH1Imu2TvH//XgfR0B+pqL08a&#10;caXVvPnbMHRYNsIlXlfz4EywMXZX9d9JIlvjlbHhksnwTvEYOCBDDNIypKVvkHj3II4cOSPekStS&#10;ruUZVUcKjH40+rwFWrpefr8Jk7DfKq7W6uqcIgPLkJe3C3//+0oMfmKOKtn08v5IPHA0gkO4rjhZ&#10;SWgWmTP7yXrr995fjV27S1zvwqbnOMsrGzD5LRtuU4shjDi3Hr/6bzvi46vU3HAbMgkpeIThaxNz&#10;0bVLoo4nA6OU12fVD6vOmIAjSbmu85lnZiM6ag0KRMIeP3FOwoX2K61aN/f9YeIfh0nYGwbxJq5E&#10;mSZZ29bY5FReasni7Xh1bBa6905WWVFv3ykimVlvnapIzIRXYFC8xILLUbT2sOv91DsImkV+1mDQ&#10;YDtu/Q8bRo+24nw5pW/L53HKJTd3vxBwkcjvaHhKvMkpEtbJBtLjy2fSYPR5OBlvvJGHvNydOHmy&#10;XHu99o33cVG0+l0mbgRMwt4wGBKwtRQ0bl0EaNXOV9jFm+3BhAk56NY1TYgaI3EkY14meRIkfoxR&#10;yZ1nn12IosIj8orWb9KMkyUkKu/T9zc1NWN5zh4MGDRb3isOrPxh/Mz38pH42dNnKnr1TcHkd1di&#10;7bqDKvnTvl3+O26+LOvNDpOwHRDt29kzVmQu2Ionn56jCgq8/KKg97VNVFU+zDj/7cVl2L37tOsV&#10;bd9j3YbDeOKpTL11SWCsel1weAI8fOIRaInF8BcWIidvJ2y29muS3X8/E/88mITtwABLH8WTGa25&#10;qRHFxYcw5uVskcUs+IhFqJCPnpIkDrTEYEpUIcoratQGl6fKbJjwer5441hV+dMpIk3NiXIONDQs&#10;CW9OypF4WJ8/ajT92Ty82/SeHREmYTs0DMms0brt3HUSY17NEmmr12tGUN4KCVnY0bsPq7k+Qdee&#10;GULqqWoqhtlnTisFh8SpHRGOHD7neifdjM+40pkuJjoGTMLehGgtebdsOYYhQ+eoLG9QcLLK6LLs&#10;z88SB0sYiZyqKq68/D7CS2OWYN/+U65Xsrl/fxMdFyZhb1qw6IFgkrYZCxZsQ2SknooJ75SiPC6n&#10;Z5is6vtwGlat2queyyavBjcvMd6nvSc30XFhEvY7AKN9eaIcL49ZqqRxWHiKxKxJIn/z2hRcuHu9&#10;iZsFF/H/ydi4e4rZk2oAAAAASUVORK5CYII="/>
  <p:tag name="ISPRING_PRESENTERDATA_0" val="QsO5aSBUaOG7iyBIw7JhIEFu|VHLGsOG7nW5nIFRIQ1MgTMOqIEzhu6NpIA==|YnVpaG9hYW5AZ21haWwuY29t||e0Q4REVDMzAyLTNDRUYtNEVERS1BMzE5LTE3M0FGMTY1MUZCQ30=||SVNQUklOR19QUkVTRU5URVJfUEhPVE9fMA==|MQ==||SVNQUklOR19QUkVTRU5URVJfUEhPVE9fMQ==|MDk4OTA3NzcyOQ=="/>
  <p:tag name="ISPRING_PRESENTER_PHOTO_2" val="png|iVBORw0KGgoAAAANSUhEUgAAAUMAAAFACAYAAAAmpx6pAAAAAXNSR0IArs4c6QAAAARnQU1BAACx&#10;jwv8YQUAAAAJcEhZcwAADsMAAA7DAcdvqGQAAP+lSURBVHherP31ex1Ju6wJd5uZmZnZMoMssszM&#10;zMzMzJZkZma22LJkWTIzMze+tM+Z+eY/iIl4cpUkd/fe5917vh/iyqzMrKxaUPeKJzOr1g+//8c/&#10;8T/Rb//xD/zyH3/7k379X393+t+/45f/xe1//R2//etv+J369V//ZJu/3k/6+V/c55+/41fqF+73&#10;67/+gV/Z/jflrex31+Z/UWn7sew/frO6X//JY1CuveTyOr5LXT9Oauva/cz8z//4jamTtf8PlutY&#10;Gc5N+on1nr7943dK7TLWf9/mp3/9ylTytr0y37ZPv/yDx/Hpj3Wevv2D+/3jZ3z7J8W8pf/8xeWp&#10;r2zzlcf/yuNJ3/iaPLlynuPf+Zr+5lLp69/ZNk18PX9j+7+zPfUT81/+9qvT7z/jy28/W7svf/uF&#10;8upYTn2Vfv8pffs35b+5srRypn9X/hf28zM+//4rPv3GPPX5dycd56tSHcN3rM8sS69ne68+TaxX&#10;f6Zf0/Lp5b/gk/Jp5+E7Hs9fdZ95Tp99ZZ/0Gn3n9EVSO57n599/s/QTX/dHvp+f+F59ZP6Tlan/&#10;dH3k+aaJ/X387VfTh19ZR33y5d/99jvef/uE57dO4k7kEkTvn4KzG4fh4LJu2DDJD8sHVcLSPhUw&#10;v2NpzO1YBvO6V8Wq0S2wfFRzrB3XHJvn98bdRzfw8Z//wnv19+tPeMv0/S9OH375OV2+Y3vbH31l&#10;pgz593zNdq46Z27bPhmUcdvV/+o73s949/NPeE8pVZ8Zy5y+sewrPlo98z8x/cpj+/Tu2894yzIp&#10;bX9L1f9v+PAzj/XzL3j788/4+//z/8OyFauR5YcfUSRLdlQvURq9u3fF5i3hmL9oIYJC2uPMxUu4&#10;EBuHyKtXcenKVVyMu4LLsVeYJrD8Ci7FJ1g+MiERMdeS8G/A8B8+fV+eBkMDkw8ahN9v/9sHRMLw&#10;V9b9SqgILAKMA+F/AkNfPx6sHMAEQgdDQdIDzr8PQ/XjwdD15QEwo/4IHa9v73gOct+3SZf2d+BM&#10;LxMkpYztPP0ZhILjL2zvwdDt+/3+HvAEQPXh8g6AGYGXvq+UDsSvgqXlfXUGQm4THt94QQuC2nYS&#10;GJlmgOFXXuRfeXGnQ9BJgEmDjEHL5b1yt/3N1fv0lQByeR+UCE5ry22rt2Oxf2vHY+v8KKVfMxw7&#10;7RwMaL7+fPm/guEnwdiOq/Nzx/a2Dapp8KO+gyH3l9jmE6HooEdYMHXQY+qDiEslAYYXNV+bBxAB&#10;y/JWxwudMHz77TOe3T5DGC5F7MFpOLthKA4u7YqIaS2xgjBc1rcCFnYugzmE4ZweVbBqTCusHNfK&#10;YLhhbm/cf37bYPiO/b5jvxlh+F7H+MWByIOgACN5QPPKvbq0cuvnr7fT+lCaYdvTO8IqLf8TU8kD&#10;oiDopYLeNx8Qmb4zEAqI2lf9qp1SvjZCUHpPIL7l9m//9/+FqVNmINcPmVEyZx5UL1kafXp0R/jW&#10;rZg9dy5C2ocaDC/GxSMqMRGR8QQiYXgpJp4gjMf5mDiru0xIRl5NRHTSvwXDv5YA57nA72BmEGS5&#10;UpNzWQ5IDlTW9n+lQyej0mBoUJMzZHvu59yXA9SfYUiYsM6Dmwc9gcUr80D5C52cg046fH6mW1Mf&#10;gmoaANWvl6e+g5dPHlg8N+iBx8rVRg7QU8b2vnZpYBQMlVeZ4JQRfP+i8zMHKDdISFieoBL40mDo&#10;XJ8n7zhpICTYBBZBKA10zDvAOCeWDkLBTpCQHCi0Tzo8PPlA5EGPoJHk/rwywUfy4CQoad+0VMdV&#10;v79+Y55Sv1b2E8+NKfs3APrO0aBNpQPMyZ2bL2Xf5vTseDw/r43K7ZyZpwQ3D74O4twmxORU5dy8&#10;bTsfQuUT2zgYstzkgyEBpH2ca3TbgqEg+IGv68NvdELc3yAiqBAQH+wi5wUvVyVnePc07kYtwZVj&#10;s3CGMDywrDO2ziD0BlXG8r4VsahLWczvWgFzelfDSoNhW6wY3cRgeOfRTXz4lw+GPM7bNKcmpcNQ&#10;+TTgZch/V67zyyCvTGmaw/O1zVimYyj/joB7R/enNK2dwKg6iZAT8N79xDYGvq98/V/xgXm5xnfc&#10;ds5QfdMBqp2OodfC83j3C0HIujfsU069T6/+KJA1O8rny4965StgcJ8+2L5zF6ZMn45OXbrgQlQ0&#10;HWECohOTcDkDDM9Fx+FsVCzrrpgrjKKiE6/91zD03JSn9DK5PcLFBzw5Qg9Qgp9g+LtcogdMlXlt&#10;BTCB0ORBTUCVBKzvYahyQfAXgUypXKAPpA5UPpBpP4IuHX5Oaefvq0sHoaT8n8NS9esg+1/DUHJQ&#10;+6tywSyD0gClfLqsbVp7D3qqcxA0GCpvZYIgL06DoNeHygTBv+EL+//Cvr6wTEoHnANXRuB5YHFA&#10;VL0PDJa69rb9d+fqFD66+r9o45PnxtK2WW/hp0DE1yAImex8BBDJ15b9C3oGNW5/tW0HSwuzJZb/&#10;8Zi2r68fSzOCN63c1aWH3ZKAnV4voGkYQOfxhVCRPks6D16IAqNr7xO3FSLr9VmozDIvNP4gGAqA&#10;AqJB0QFFF/UHg5Rg4S7yj98+4sWd47gdOQ+xh6fh5IaBOLiiK7YQhuuG1cSyXhWwuBtD5S7lMb9P&#10;DSwZ0QyLhjbBkqH1sWleH9x+mOqcofoXDAkMObN3Phg6IP0FxHypl/8rpZ232mRo6+1n8kBIvRUM&#10;GQabfGVuX+7zk+DG8/v2zUnAIwjff/ti2wKkwY8OUUD09jVoEoxv+HrecJ9XX34iDH/B03fv0KRh&#10;M5QtWBjVihRHw0qVMWLQIOw7sB+Tpk0lDLvickysucAowtBCYkLwYjRdYVQczkfH4rIvRI68moSo&#10;pL+AYRo80qQyrzy93sYCCSQngkbOjNDQGN+vLPudZVYu+RykC5sFNQc85eUWbV9rK0fngPhdaCsI&#10;GgzZxjsOtwXAX3jRGyRV74NbRqWBkcfSftY2zR1yX6ZuzJDQs/5YLmiqP6Ve3xnaKDXocX8BLt0Z&#10;pruynyz1gCWAOaA5iDnQeSB1435emfLa1wEyHZauf4W71k+aXLnqv3DbQCMQUM4FStzmRfuNINF4&#10;oI0L8oLVuNg3Xfy8gN0+Di7m7nx5uTQLYwUI9mHjfqrPACNX7uTBRWAxcBkw1F6pg4ZzZNw2sLi+&#10;Pqn/tGPwvHyQ9kLkb3QCKpf78s7NUrlA75i+/qyO25943tJHnb/aCHYqtzonb1+di8JiK5NT5UWe&#10;3sZXbueeHharzBsXFPzkAM0FGgBd2XuGyg4ggooPLD6AqO7DT58YJp/CncvzEH1gHE6HDcKB5V2w&#10;dXprbBhRF6v6V8aynuWxsFt5LOpDOA5vhhUjmmD16MbYvLBfGgw9N/hGxzJnxeMLaILZfyIPWBml&#10;8nR4+/b31b211O3n8g5cgpXG8bzxPi/cFeA8x2eO8BvLfHIwZDuDIR2hD5Jv0mCo40h8TTzOK5a9&#10;+PKVYn+//Q03Hz5GtUrVUalYSZTLXxD1K1fHpPETsO/QAUyaOgU9e/VGZCzhRxgKeEovEoIGQ4bI&#10;5wjKS/FXXJj8nzlDD0D/uTLC0cHMjdF5EFO5HFlGsf0/08tdO+W9PpT/F/VPq8sIw98pB7QMYBOk&#10;MoBOfXtlf1Rae0GYci5PbjBdrs2f98mojH16csD7a6nOa/eztXXw9JRx4iPNERooPbj9Z2J9Roen&#10;VHBj6sbYHCgkFxY7CXQ2FqdyAYcXsQFLoGCZ5+AMJH/7ygvfAUTAFFAcSHzwMoD5JPgIJASWOStf&#10;vfVt5Srz9s2oP/SnfQkJQdrtx9f0+99Y54Cobaf0fbzX6eUt5Pb6o+y8CRxze+xXqQGO7TxQGuS8&#10;cp8s1BWoJMLAIMfztTCYaXoo7PLpDjAdQF5ZRugYYHiBC4Je2TvC8OmtU3hwaQFiD4zGiU19cZBh&#10;8rbpbbF+eB2s7F+JMCxHGJZlyFwLG8f5Y9OENtg8qRkiFg9Ayp0kfPjHf9CNKTxmCKnjGYgczNwx&#10;fcfOoLTj/0Hv6eDS2ulcfW0Vmr4h2CSBUNsZQei2fZDzwfCtuUH2+9MXikD0JkgIPIOeyYFQ256s&#10;D/XL9DXrXrHNS5Y///oNzwjE97//HYkpt1C+TDnCsDjK5C2Ilg2aYerUmdh76CDGTRiHAQMGIVph&#10;sM/9ySFeYGh8gRA8GxNFxeCiD4bRCUmIS7z+78LQgUtQUN6bVEmv8+rT3VxGULo6nxuky0nfx2uj&#10;ete/g156uav7azj9Vdkf5dX9zOM5eUBMh+J/tf9/pf8KhlIa/DRzy/bp4oUuGAp+pl/Y7j8DYXqZ&#10;A6CcnwfDdOfnuT8PEAYHX7mr88oJBx/E5Pg+efDgRW2uixe7AUzbv30zGH6UU+K2hYqW+vZRO/Vp&#10;7QkYXuSfrK0Phmpr7XgOrPfcqMFN9drP149BjvsLWm58kO8bpXHDz4S9Qcv20zlqjDEdhmmyvtL1&#10;VzCUw1VfGrcT8DIC0CY2LC/nx5T1mvU0IKqM52nt6MAMeD73J2i+57HMFRpIfGCkMoLHA6XyBgsC&#10;5N3Pn/GMMLx3gWHyITrDiEEWJm+f6Y8NI+ti9eAqWNa7LBZ1K+NgOLYtNk8UDJsjbH5vJN9MMBga&#10;QHhcg6HARKVDzQc61Um+kPSNF5r6AGduz0CkND1kdVKfLNcxuG3Q+qo8Qai8AS2Du/NtvxHsCEPp&#10;DfWa+3py7QTDr64t+3tN4AmASl/RBb5i/iXzL9j2OeufMf/h7/9APOFVpkQpVCpeHJUKF0fbJq0w&#10;ZcoMHDx2FCNHjcSAgYJhAi7FalzwKi7EXWF4HMvwOAZnoyJxLoowZFnklUTEMEyOTSIM0+Hjgcdt&#10;uzIHsoxQSi/7vs7J28eDmbct2Hgw/KN7dPt6QPLk1Xnbgk/G+r/SH2GVcZ90GDoJgh5krF1a6Jwu&#10;hc9/KsuY52txsPrNAc7XnysT3DwJigSioGhS+OtzgwqhFRob1Lw+XJoOPC/v5IWSCjW9Ohd2/gEO&#10;aZBQSij4pG0bk2M4ZMCiPjGvC14O79tv7NfK2Z4wUNhokOLFnXE87RMvLAufPXGfjOln1fPikb7o&#10;WL52BkbvODo39c1tD4aaPNF52HihAK3wWucjYLJ9GvB0HG37Ui3nSQMhJXi518cyg6KAq9fqQJcm&#10;tlEo7QHMQc037md5J43JCSg27ueDTUb42Tb780JjNy7oQOQmF3x5yoOMlpo8u3MGd8/PQfzhiTiz&#10;ZTAOrejEMLklYUhnOKAilvQqg0U9ymLVoLqImBKITRNbUs2waV5PXLtxxQdD9vfzV7xW33YMBzUP&#10;hGkS5HwQ1ASGgGchrG3rnNJh6J2jc3CEHvMCqCDmwdCASEC9+UrQfRXUCD3Bjdsu/5lwY530VXme&#10;o0+vbB9fe/XJvl7R+Xl6IQhSguEzQvHZ15/x/DM/v3/9Lxv/K1uiDKqWKo3KxUqhXbO2mDVzLo6c&#10;Ookhw4ZhyNDhiEogDOOdM7TQODKGEIzG2chIKtpAGRXvnGHMNYNhhrDUIPgbfv0XZWUelNLhlA4y&#10;L59RGSHogdADmgPsX0E2vU26/lgu+GSszyivzoNURnlt0mejnTxX6MHQHBu30/dlud6bv7tt1XlO&#10;UGOGKrNw1wc85+x88jm9nwgpTzZWR3C5VHUC4c9sJxASBiyXvl/i8me5CQRBghe6SdtSBkh8Jzk1&#10;wcwHBcqgxIs1DYQ+pyMIfM4ALbX5xAvGgKY6g5pX5+V/8sHNBzgTXw/LHEB9qQHWlSuvMsHJxgbT&#10;Ute3xja9sUKlbiJFsOd+2mZ7A7za8zUq9fq2Mr0mlgugaWXs180UM/VB0JwgX8cHvj8W1ipPGcQI&#10;BAc6nwwmLp8RLmmuy+S18+kPkwkCSzqIKAGLYfLzu2fNGSYcnkBnOBCHl3fC9umtDIbL+5bDEjrD&#10;pX0qEoZ1GCK3plrSGTZF+KK+SEqNJwz/5eubULFQlm5Lx7NjesdKP645OOUJoXfMW1jLvKv37aNt&#10;n8zdsZ0By/Z3MBS8nJsj3AQ6Sx3g0mQQJPBMghy3TWqbEYzaJvg+q40AyB8Jpk8/fyMAlf8JT5h/&#10;9onfxf/4v3Hi4mWUJAQrli5Jd1gKbQnDuXMW4ODxo+g3oB9GjxmHy/Hxtr7wEp2hJkzO0g2ejWKI&#10;HHmZivI5w6uIkjNMTPZgmA4qg2EaCD1YeQDz9GegCTjpZX8E4fegyrhfxjYZlbEu477/IwlkGeTc&#10;V7oytk0PZR30fiaAtNxFMHTtfS5P+bSJD6WCoM/tUYJhuhNkW43rpYkXrsbw2LftRxja2J+2fen3&#10;8FNbD3puOyPwPDCmlXnA4wX/Ra6OkhuyMNZgoG3mWaa2goTBkFCwtXjqU+EuL6ZPBIM5Nqbq00JN&#10;nzJuG5zMnaWDyavTGJ3gZ+5QdQIbU/UtR2p1Eo+r83IA5OvXDwPz337j+2Jlv7MN84SpB18DpfpM&#10;E/fxHVdSmedKFfZbSMxtD4bOvXmzu062PMQDmFIPED55dX8lDyYGPYOS8g6gri+vH4FFZR/pDE/j&#10;4aVFuHp0Es5EDMDRlV2wfZpgWBsr+pUzIC7tXQ4r+tfA+rEtEDaxNUPlptiydCCuKUz+u2AosAqG&#10;6tcDW7ocxL4HnAD1ltKsbjr0fPt6ecqBzcHKSXm3rTBWcnmCLKPS2rn8KwMn2xFqJm6/4L5PP3/B&#10;00+fCbrPePJJ+a+mR58+4f6Hz3j4/pPpwXvlv+Dj3/839h07gRJFi6NssaIoW6goWjdtjdmz5+PQ&#10;8ePo0bsnxk6YQNBdwWW6QsFQS2lM0enO0BZhsy766jXEORj+EUQOjungywiuvy7PuH/Gcq8uI2yk&#10;P9b/Uf/Vvv8TCW5/BGBGqU2aA7QyQcoHKp9cHwIhQ2IDnELjX5j6gCin9/efDGwaozP3R3DZomZe&#10;1Lqb42ddyLyg02HIi1n1to8gR/j9CYa8kAU6S315g55CRp/T0YVvTonA+u0rL3zW86KWs/tq6Te7&#10;+G3dH4Hw8devDOUoXqwfKIVq737mRcG8B0wB8BMvik90Lw4qPvhR5uoIIkvVlnLnwPPzQclNdKRL&#10;ELe87euT7at9XN82AaK82hvoHPxdf773R5A04PkAyTrnRFnv20du1KTXr1T767z5mgyC1HvC3kRY&#10;CYAutGRqeYJDTsq37SDnA5xSX1sT31tzZXyfDDqEwHdQMWVwkz5QCU6vNd6mMcM7mkBZiCt0hmci&#10;+uPwig7YObsNNo2pi+X9ymBZHznDslg5kDAc04IhcitzhluXDkJCcjze/f5PQkZujdDiMV7rmISM&#10;d3w7lu+80s6N+s61/aFO8srSXJ6AJvgZ2L641Num03tJxye98KWWF+g+fzY9Mdgx/9HpyccveEjY&#10;PUiDnQ94LHtE3fvwAfd8Zfepe+/Y9u1nfPzb/8K23ftRsngJlCMMyxUphjbN22AOneHR06cQ0jEU&#10;E6ZNJeg0QcJQmVA8Z84wlindYeQlg+HleIbJVxIJQ02gfAdDQTA9dUDywPdXSgdZRvAYWFRm4jbl&#10;tft39V0/Gfr9KwlS35dpH0/pbTzw/Xlhspvo+IWA+4VAdDBMh6CBUM7OB0fn+JxcKCwYCoI+CXQE&#10;llJbysIL2C5a5n/yLlZzUQSWr53N7rI+TQbJ70PiNNfHsNcLAd0srxwbU5NcIGHoA+EnXqjm8MwR&#10;CYAE3i/84vMCtAtHF4HchC4W5u3i4Rfbxn++fOYF8ZkXMEH50xc6R4LSJi547jw/m30WvHiOApED&#10;nA9IBi+BTQ7Q6Yuk18P6NBhSKvPa22JnD7gq98m9Dw6SaaEzy2y5jfrj/rZOUH2yDy8kd47QB8Nf&#10;2I6y29D4/jgX6H4InBt0EDRx2+kXSsAiaKhXDA3NGfmckDk7nxNMA08GiBhUMtS5egcnpW4i4Sse&#10;3z6DB5fn4+qRCTi7ZTAOr+qCnfP8sWlcPbrBMljRuzSW9iqL5f2rYeM4jRe2xsYJTbFxbndcTY7B&#10;u7/9k+DRMfXZOiinS5DUeQt4Oibh5QPYS/ucnXPT/gpNBTCFstr2YKe8oKalLc8Uspp7E9g+EWif&#10;CDZf+sHpiaUEHvWY+YeE2gPq4cePDn4fPtr2/ffUO+YppfffM0/oPXpPVygAaj8C8P47AfGLAVHb&#10;n/7xf2HNhnAUyJcPFUoXR8kihdCmJcPk+Ytx6PRJ+Af6Y+rM6QShwuQEXKTORAqCvgkUhsmaQLkU&#10;l2ALrmOSkr0JFC9M9mCovHNvdveHb0mK1vi58TY3AaHt7yH0vVxISgf1rz/rr9pL/yf4acLC1vf5&#10;9D3Q/vN+/2tnyH58oa0XEhvIBLkMqXNqvMi07YXDhOBPBOBXpiY5PLkXu4jZjhequRa76HmRawKD&#10;MEkHmyeCSzAQYCi7j1Z5use05SsEmoW7BjaK8EtzaoIeL+qPAhYlV/jZUuf05AJffv3AL+87PP74&#10;Ho+oh+/eOfEL+Yhf0kf84j3hl/Tx+/d4zPKnH97j+ZdPeGWhl6QL7RNB8IEX8ycC8hOPJ5epCRYe&#10;T+E2X4cmIpz78o21MbV1eTyntNfI91xrIm2WW+8p3y9zvoIs22gG1zlPBzXlDZ5qLxBaCK39frc6&#10;r1+978o70GrSRWK5D4y6j9bdd+uGBdLcoQ+GFg4LekxfEXYavNd41VNC4AlhoPfqMS/Yx++UfjB3&#10;I0holtRNFvjycn8E4Tv94AiMghLfQ01YmNNiKldmoSTrntw5h/uXZxKGo3Bh63AcXNUV2+Y4GK4a&#10;WA4rGSIv712BMHTOMGxKAIHYHOuntUf81Yt4/3fCkOf6kv299J3/C4LsOaGm0PMZgfSMsHpOiMmZ&#10;PRbIDGIulR5Tj/T5m7gtqZzAe8zvx2O2ffThiynNxbGNgS3N1WVweAKYD2T3+X6ZBD++f/f4HdP2&#10;vbdO99+9p+tjGcsfMH3INtYP+xYkXZtPbPMJd99+xMd//G8sX7UWubNlRYVSdIali6Ft23aYu2AJ&#10;Dhw/hpDgIMxfMJfOMA6XdV8ygXc2Mg7nLsfYJMqpy5HmFLXoWuOFmjyJvZY2ZugB0QFJEgwdAB3A&#10;BLf0CQiWcZ+/Ao+njDDMuIxF+b9qL2UcY/tTPV2bm8AQBD19D7aMQFQ+ozK2ybidBsOMkxk+uMnp&#10;pUHOpAuYYju34JlhmNUz1YVqF6Ru6JcIKbo3AyFhlj7TSXAZ3DyApJd7+Y8+WVirVG0FHQHFS/ml&#10;l9yMLcHHi+2Dhb/fDEQupPvCi5lf8ndv+YV6wy/SW9x5+w53uX37zRvcec1t6c1b3PX06g3uvXqN&#10;e6/f4D7bP2D7J/xyPiUsn396j5efCcMvH/GW6etPb/Hi0xu8Yl7uUWG3JDepOwve8xx0Hm948b3m&#10;BfWKgFX6kvu//PKeIHlHKHwiZOlA+RoETcHM1vcJ8n/7m4HPwnHCzJykpPdYILSU5YIpf6x037C9&#10;72xjayfVnxy0fmwM0hmWxzBvM8VM5f4EJbmi54KFgCDg8SJ8yIvvvqSLle+FUrtg3/CH5A3Tt/zx&#10;4HvzjNB4wVDQJggEQIlAcjOpGbblLJlq21wXXdsjg+F0XDkwDBe3EIYrOmHbbMJwbD2sHVwJq3qX&#10;x/IeCpUrY/XwxgifGoCwyc2wYVoIomPP4uWvfye06Kb43j7geTzkZ/5AeXNfAg/PmSB6yNflYKVU&#10;P4AOgIK823blaqe89ZdWp7Z6b+TOPCdHmAlybwU8D3yS6rWt0NbBLE38ob3L83Hb7/mdTJcr43vM&#10;/APB0vrX+/6R9Z9wi+/3Hb7v7//+H/aQhvzZs6FSiaKoWLI42rRqg0VLluMQYRgUFIAlyxYThPF2&#10;3/EZusHTl6IJw1icuRyN4xcvMGRmmOybPJEzjLue8ucxQw8mlvfAlxGCku7h/TdhmNHJedt/1T4j&#10;CP8IQ68s4+ytU0YgeoDkcdKkcoWzro3SjMfwlrMIZBrfU8hrgBMEBTheaB4ILUyjvG0nV+aexOLy&#10;gpmFk+bknHtzctsulFV5ep3aqvwTYebcnHN0XsjonJ7TJ4ZxH02EBx2GthUOazJCTy15zVRjNnJ4&#10;D/TFI9QEu9v8kt1684HpR8sLhrcJvrsEn7V5RSi+ZPrsFe48f4nbz17g1pNnuPnoGVLuP0bKg0e4&#10;+fix6fbTx3jw8jkevnpGYLzEnadPcPfZE9x69Ij5p7j39AUevniFx69e4dHz53j64iUePnmKB4+f&#10;4vGzl3jJL/izd4TtK/bx+hVh+4bweY2nhLSA++rrR74GOVC+Rjo5ge8bwfjFJlDo9gyCTPn5OSco&#10;CHpyEHTyOW7KQZDO0CCom/4JQMLoBaGkQXsB4gEvtPuv3+Ee3697r/n+veaFTt0zGOqi9onvo+oe&#10;sM097mMXMS/UB9QjvranhIi5an4ONuSgEJVyY22+mVI6Sud8uN+tM7gfOQOJh0fhYsQwHFreETtm&#10;t0H4xMZYO6QKVvUpjxXUsv5VsUETKNPaIWxSM2ya2RHnL53Awy8/80eOnysBcpuv4w77vauU34E7&#10;BIqk7XsEmoWcfC0Oir7xOpZJ3ralbKuQ1sHNm8QQKAUoBzgHMEnbBB+BdZfvy12+D/fe8BxMBJ3e&#10;TwGP79ddvnde+R2+1/bdVF7lVs/PgPn76l8wZKpzEAxvsu4W+3nzt39h4eKlKJIrF6oIhkULI9g/&#10;AMuWr8bBo0cREOBP57iCoKPzS7qGU5cicfKiZpGjCcMobl8yGF7SshrWx9EZxiUThh5w/ghEW3eX&#10;EYDMZwRaOgyVpgPG68+145dYMhhpX7e/1yajbEIiA6icvi/zIGfLU5R62yZ3DO82NeVtP2vjnQP7&#10;8PqiBDSN6WWEm02E0JG5OzWcPNA5EWLmBHnR+UJYt3ZPeQfBz78Raj7YpQGN2wLcR9Y56AlugqCD&#10;nPI2eaGUoBPkbDaXkBT8tMTlA93Le43fsV5jeO99ZQrPXn3RGA1/xQnAOwa617hJIN0m5G7xS3aL&#10;DlDwu03wCX73Caq7hNTt5y9w49ETJN+9j2t37uHqzdu4cuMWrqZSKbcQn3wD8fzVvJJ6Ewmsi2ca&#10;y+3LydcRozZ37rrylFQkpNxE0o07tpo/Kj4RsQxPkm+k4nrqdSSnpOBqYhKuUDHxV5B6+xZuPbyH&#10;u48f4h714PkTOkg6R4Xyr1/gAUH74DVh+eYlnjOsf0m3o9BW7u8rv4+691p55yYFSIXSKnMAtDFI&#10;AZB1H9WOINTN/ho3U+iocFdOTy5FF7Uc8j2BkBfznVd8D3Wh6uLUNi9eXeh2sfNCvfOK5Sbuz/TO&#10;K13I7mLWj8rd13TWvMg1fuYmHRi+En42W0pQPeDxbr18heSn/KHhD8e9W2dxP2oWEhUmhw3CsZVd&#10;fDBshLVDCcO+DJEVKg+sYeOF4QyTt0xphbA5XXD24gnc//gzbr6mcyKUbhEcd0yEIbfvMpUEMJe6&#10;cNODnPe6zMlpXI6pg6KkcbovbC8ouh8Ec4MGO70v7jXffskfV+oWf0xvP3+NWy+o52+YUty+aWX8&#10;oX3B7+Jztnuh9voBdvvcsvdaZYpU9GNEN/hG58Rz5mu485qg5/t8k+/tTR7v7e//wuw581Aga1ZU&#10;L1kM1cuURIegEAfDI0cQGByI1evXIjLhisFOawxP0xGeJghPX4wkDC/6nKGeVnMNsfwufwfDv5Ib&#10;o/PkwdAngiUjqDwpnHVLWRygNFkh8EgetP50HNtX8GK/GQBoa/R8UHPwcvU2XsRUUPyZx/vGPgyE&#10;5vQ8sBGI1t7t54W4BlLb9pWxL0EuLST+p88Vyu1Rgt0XcxsEk0Bn+QzbgpnCXUFL2wKcBzaFYwSd&#10;xss0tqanmKiN8l6ZZEtMPPhRHwk8yVyfHCBTm/Vl6mYjFWZ9MUA8owt5qHD2DS9AuTzqNi9GXWw3&#10;6fDuyvHxy3eLTu/mkycE32Ncu3uPwLuBq4Se90VIIOSu3b5DsBGABNu1W3dx495D3Lj/iPvcR9Kd&#10;O9Q9JN9/aLr28AmuP36G6w8fIpXbt+49wL0HT+gACTA6yic83v379/H8+VO8ffsKb1+/xNMnj/Ho&#10;4QM85D5379zGixdP8fDBXVyJiUJM5GUkJsQjIT4WDx7exTPC8Bmh+PQVwUhQ3n38iG7zubnNVwSm&#10;fgw0Rvjzf/ydn9vfGCb/7uDIkFoAtOcOEoCv5QAJUY2faVz0Pn8o7trwAC9AvTcE021edLqwBb87&#10;LyWWq44Xqy7C2wZHAVOpflS0v68P6i5BcPclwUAoar/bL/kZUDrOQ8L2EQFyXw6IP0436bxv8L1J&#10;IQivPX6O5Cf8jG6dw73ImUg6NhKXIgjDFYKhP8ImNMT64dWwun9FLKczXD2krt19smV6MLZMbY2w&#10;uV1x+twxQuITUgiZG4TITQHKIEggEuJ3CJW7Fn4q3HQuy8FPqWDDc+aPgo3HeWWCpvbhvva+0JHd&#10;9r1W+6HQa7TXKbi9ca/pqXttN5+95uuT9Dqp505W95RgZLvUpy9Z9pLfT5YJlHyvbrG/W+xP/Tpn&#10;+cFAqT5S2D750XN+5yimz778ginTpiM/YVipcEFUL10SPTp1xapV67Dv0EG08ffH2g0b3WxxooPh&#10;SYMggRhJl0hneCYqxmAY44PhlZQb+MEDj6CSnvfByOCVUV5oqtAzHVp/lAcgz419D6D0/byHjGrZ&#10;iSf3MAFPri8HNfXhyj2weXDzwOZmb1XuAS1DndU7SKaXa7LDub1veuaentDyD0JJEExzew56ngQ+&#10;g5+2CTK5Os3eKmTVwL85O5br0U3v2cbdjeBBTAPpbqDerWWjWGdjbdpfjk+pJie+fXZhMPWebsZb&#10;6qAlDRqbemYOQ2N8dHgKc3nh2UVu7o9fRl5sN6nbhNONu4+RfPsekm7dIQBvEH7XffC7h+t0hMmE&#10;4zU6vOsE1fUHgt0DhsaP6AZvI/ZaCuK4TwL3TSbwEun8EugWExJTEBOXgMtRkTh27BhOHzmKMwcO&#10;49SefdgfHo59mzcjbNkSLJ06GTOGDMaC0aOwaPw4LJk4AXNGjcD0YUOxYNx4jOzWDeN69MC4nt0x&#10;rFMHTOrXC2N79cSMkaMRsWoVDu/ajXMnTyGWv+Q3U2/gJs/jEUPyJy8ZdjM8f8pwW+7wyz//wc/u&#10;H4Tg7zYL/Jzvkwb+7/ICliPWBXfTfiBemUu5QZdyg6mgJcchZyOXd/sFQ00CUW1Ud4fvpVyMdIs/&#10;NOZ+VE7dFTR9dQ4SPJa5H+eKdKE7KLxEqkTwpTx+ietMr/OiTn7Ei5z5OzfO4K7C5CMjcXHLEBxf&#10;1RXbZ7XFxjH1GCZXxup+FbCqnxZd18LG8S0Jw0Bsm+mPTbM64uTpQ3SYb5D44Cnhyh8oOs1UHZfn&#10;IslJKSq4RRjfsSETfVcc2Cxq4Htz0/e69Ppueu8T3d0Nyl4Dlcr3Ta/BXgvhpNdyQyl18wlf4/9B&#10;qWmp2+eGvRcv+D7wh0F9EaA3+b7pc7ij945lBsBHfF0PnyHp/lMk3HuCBKYP3n7F6DHjLUwuX7gQ&#10;qpYuhe4dOmPVyrXYfWAvAoKCsXX7DlyOjbMxQU2WnGaofOLiJZy6fBknFCazzBZbX/tLGGaEm/IO&#10;QDa76gOIe9aeIMe8OUNvn4wgdfsZgNjO3S7mwcsDk+v/FwGQ9QY7D4bWzrk7lTsAuvA13fX95/L2&#10;Twcjy5lqcsONAbq8p3SnRxD6wl57Bh9TTXoY9DSOx9QLe90N/pQX1hrsGL4SXJph1UTGOwJRM7Cv&#10;CDVNYsjBaQmCICZpXEl6oRlJhk9yeW55iyYeCELuqxD4Hctefv6Y7gJtTIVhLr/Y9wQ+X+irL7I5&#10;Eoa9qY8JP4JLoLtGoF0VvK7fROJtAu/+PaQSeDcesg0d3XXTI0LwEa5xn6S7D+gOCU0q/voNXOG+&#10;0VeTcTn6Ck6eOIsTh05g2/rNWDdnAZZPmYrxA3pjfN+eGBwUgIGtW6N7g/roWq8uOterhU51a6Fj&#10;7ZoIqVQRQRXKIbB8OQSUL4/AqpXRv0VzBFSohEYFC6NRgYJoXKgA/Aozz7RJ4WJoXrQsGhcuifoF&#10;S6BN1ToIbtAEvQNCMbLvQMybPgPrV6zEcYZEUdExSOKXOZku9w4vnIdyYxrHk5vhBX6DF1iq4MeL&#10;7KZARYApdVKYpjI5kJeE2CvuIwfHcgGN7+ctuTlzMdQLumumanfLUor7OcDqvWd7u6ipZzwunZAH&#10;EYXD1wnCZF78SuVwrhGG15i/nXoG9xgmXzs+Dpe2DcOhpaEMh/2weaxmkytiZR/CsHcl5mtjzaim&#10;2DItAFuntsKWOZ1x/OR+wvU1YfEESfwME+nYrz56hkS682T+EOq4KXKiz5l/9ozn8tyB2aD2wl63&#10;nGoqJXeXSngrL6U89e2fQdonRf3S1QrsTvrOsZx5l3p5/hCrjq8z9RFhqDK+filFotNLpgTE62wj&#10;3Xjiq3/4Asnc/ypBmPiA4utLuPeY4g/8q49o5x+Iorlzo0LRIqhYvDi6hnbC2rUbsH33LgQGBmH3&#10;3n2I1INdr1zFsXMXcPjUGRw7f44gvIjjFy7gXEx0Wogce+06v+up+MFcHgHh1sxllIDlFhU7qexn&#10;kxYb2/o6T9w3I5BMejy9TUZkrOO2b6ZW2258TuVqw/4FsIxt01K3n63j8+1vS1qs3u2b7vaY53HN&#10;8RFyNsbHvPaxsJcOUKAz+aDnOT2laZMaBJ0W7drEhoDH1APhR4LTwl3qw2+E1m+f8YYA0xo1LSfR&#10;wL9NYmgM772WCmi9lJazaID9nc1AapZWzk5p2qzkuw94SlC++EQRfs8FT9vnLUOct3aBywU6B8ht&#10;wc8uWF6Q+uIyDE5hCHrt1i1cvZ5CCKbQyd0y2CVLvFgEQLk+jRHGp95CHGGZcPM+EuT4+IWI4a/p&#10;STq944cOY8+2ndi4fCVmjRyJ8b17Y2hAEHo0aID2VaqgZ7066OvXAF3rVEPvxnXRt2kD9GnSEN3q&#10;16Hqon3tqmhSuiialiqGVqVLIKBcWQRVqgT/ChXRpmJF1CtYCDWy5UG9vIXQsEAR1M9fmCqGBgWL&#10;oyEhWIflFX/IiopZsqP4Dz+g9A+ZUJ75irwAKubNhTrFisK/di30De6AhROmYsGU6di7Yzei464i&#10;PjmVr5WhOCF435zRe9x4/cG5JXNuBJ6JDkQOiE7oBt9PAyTdy22C7LagJpgZIBzw1NYgKdgxlWNS&#10;mQv3CES2lVsyN8h9LcQjVK6zLJm6zov7OvuXMxQMkx4+pZ7h1o1zuB89F9eOjsGlLYOxf3Eods5s&#10;jc0j62HN4KpYM7AaVvWtjpWD6mLdmOaImOaPrZObYMusTnTlew2oCQaLR0ggDBMePcJVusQk/jgk&#10;PSYUNZxBgLnje3JlBjWlVsZzTUvlYN22oJRMwMrNCljJApUPZMkPlHfbek1yc9J1q9cwCgHMvNNT&#10;fj+lZz6pzVMbblHbJLrbpAeP6QSf2vHU31W+rqtyhUyv3OXrY5rC97BOjVoonjsPyhQqjGply6NH&#10;l+7YsH4TIrbsQFv/AOzn91eP6NK9yZpAOXaOEDx/geHyBRw8eRIHT51CzLXktGEijYv/kBFOJtsW&#10;gOSsCCsCxbk2wUqzrk7m1NL2VXsfmKzsm8FKbdKfsKz2gh9TgcoA5uq8Z+m5CQs5t+/dmxPreC7W&#10;Rn1b6oOfnWs6DF3o60Ao+H0hvL4y/01uzyY5CD3KJjsMjM75WQhMCNpCZQJQIbAmPLRuLm39HNtp&#10;3d7bX+ji6BhtXRnDW60d00D5M0JMY0SCnLdM4D4BKBh6SzLuEWY2Y0nZTBud3gOWaVzpgcTQ7D6d&#10;3gOVMxX0BEAbq6IT9MIzzfrajC+/+Dd4EVy7eRMJ/LVLSEpGEl3ddUIu6fYDXKUSbt2z0PgqFZ/E&#10;L0BiMuKuXkPMlUTEXknC5cuROLxnF8JWLsHqOdOwfPI49PVvh1aEV+uyJdGxRlV0r1MTQ5r7YVTr&#10;lhjWognGhbTF6MBWGNG2GYb5UwGt0aeZH7o2qo+AKhXRsmIZBFSvjJDqVdHbrxG61q+PhvkLoVLm&#10;rCj7YyZUzJwDNXLkRfXseVDhxxwo92N2lMmcHSUyZSH4cqBajtyokjM3qhKAdQrwS58zD2rky48K&#10;ubKjdNYsKJctG8qyXa1CxVG/VHmENmuFGZOmIiJiO3YfPIzTF6NsQueuXBvft1S+fykEpJyiwlk3&#10;tiUXJ6i9tVDu+n1evHQmViYReAqnze0JlkoFOslXZ2NiPpnTkrsh/Mx5+dyU4JJicHnBi/yFQVAw&#10;TGR6K/U8w+Q5SDw0Ape3DMLx1b2wb14Atk9ognVDamB5r/LuqTUDatii64jpAdgyqQnCprfH8RP7&#10;6ASfI44gdLB4jCsPHQwTBUNCRTC8RoeW7JMHRJULOgZL5f8o1fnC1Gt0Z5I7b3fugpYrc2C3bX0P&#10;rVyp2/86tyXVCXbOxVKEnMFPbW2bKcuuCYRsr/dGMNTrunJXrpCgZ6rPqXHt+iiWIxcqFi2OelVq&#10;oE/3XgjfvAUbN0SgOb8HR46fxMX4WFxOSLCJE93LfEphssHwFPYdP25rC+OuJzNETkW8wmQPHIKS&#10;c2k+4EjmrAQwgdCBxsHQje3ZkhIBT20NoMxbmXNuP/39m7k5K6eb/EJQCq6Sd1eBdyxBSdvpyyIc&#10;AAVCt5ZMZentvLrv825bbSys9WCnPAHnxHqN82n5igFQ7b4w/cq2LBP4BEFKkx8a05PTc/daarxO&#10;i1U/4vH7d4Se9NaWsWiW0CDog5tbt/eB0riVlgx8sJlKLdnQ8gEbu7F2DHfp9u7L6RF8NgbIi/ce&#10;gScI3hP0zAFqHIpA5AV6lxfdbTpBAyHdXso9hsMaD0xMRDI/4MRrqUhKvYukW3SJ/PJc5xcqWSFy&#10;aipS+AsYHxOLU8eOY+/Wbdi4ciW2rluDdXNnYuHYYVgzbSw2zByLWf06Y1ynQIzqEIBhwW0wvlMw&#10;xgW3w7igtgShHyaEBmJy52AMbtUYwwjDrrWrozUdYItSJeFfviKaFi2BarlyolbePKiVMyeBlx3V&#10;s2VHzeyEW9ZcqMK0fKasqJw1JyoQaOUz50RZ5ivmyotKefKjTNbsqEz4lcvGejmA7DlQPHNmlM2e&#10;DaWpAnSLBakiP/yIwpS281NK61WojKEDBmPezPnYvC4cp85c4Hv0wDkgvncpfD+vE2LX+V4KarcY&#10;Zibzok64yx8VQY4Xm1ydg6EvLwfI/Qx+aTCUC/Q5QZPyhJ+Bj07IgyJThYXXDUYCh0I/jX9RD57j&#10;Zso5hslzkXh4BCK3DsSRlV2we05b7JjaAmsHVMbSziWwpLtux6uJDaObYevMQGyb0sKc4eEju9jP&#10;U8QaMB4hnsC4wu9EgoD4iEDksWzcTWAUuMxxCUwSYeVJ5Y9duzQJXg8JL41Hal8eR2OTkuV5/t72&#10;Vb4ey1s563keifd0TPXhpPZXGZUkUuZiGfYmEt5XlZrYTmKZayv4eTD0gMhzuf8CdarVQJk8+VC9&#10;TFnUqVwFfXr0RgS/z6sZKrdu1Q7HT5/Bxbg4u/f41KUoHCcMT164RCgShmdO43RUpI2d20oJglBG&#10;4Q8wVF6wISAENcsLMAqRCcDfBUFC0YOhb19rZzBkW4GOADL3ZiB0SoOmD7AeuDw5hyYJTtxH7s3X&#10;l0kuz9fGG9Pz5C1g9vKCXBro5PKYqj93fy3bmeT4BEQtc/ls21ofqEkQTXbYJAXD1KcfGb4SeApv&#10;FdZqOYYcn5ZhaIGyllFI9y1PxybXp1SD6Vp2QfhpKcadlxrDIggl1XmD2W80SM99CcI7L17Qsby0&#10;8E6DyNJtygbjLUQTBF/gFr+oguBNhrypd+7h2o2bhB+d4O07SLl9D8l0gdcFwTsPkcgPOjo+HufP&#10;ncaerRHYHR6G8GXLsGb6NCwcOQyLRw/HhB6dMSKoDQa2aojxoa0xqYs/RrdvhUndgjBnUA/MG94f&#10;k7uFYpR/Kwxt2RRDWjTF2JBAC5PbVymPjtWqUFURWr06VQstipVFg3zFzNmVI5wq0+lVypzNwt7q&#10;2fOynMrNL3LegqhTuBhVEjUKMC1aCtULFEWJrDlQ8McfUYj75qNyUzmpbFQOKi/rCtBZFsyUCYUz&#10;ZUYxQrUQgSg4lqAKU4V4zDqlyyOwvh/6d+iKdctW4fyFaMRdu2luLZHOJ0GOhpByISvdEmElyGms&#10;7zpDPxv3e04Z6Cg5QcGRcrOmcn/eGBzDaZ8T1ISAjZuxb8FPoahCSc9ZaQzMLnQC4CqhdCNFY4Zz&#10;kHRkOKK3DcLhFZ2wa04bbJ/cDGEj6mDdgGpY3a8K1jJM3jS6BXbMCsZWg2Fn7N+3FVfYV5xB4wlh&#10;+BTxgo0BkZAi5BKZCmoCjqB1VXDiPnJjySa5PkGNbdTOBzjbltjWIGdlOn/2y20LX3m8dAlWFL97&#10;VwUupYRbWqjLuit3Hzqw3XtIiDsgavuq4Mi6hDvaT3lXLgBayvK422pP8F+/j3rVaqIqXWGN0mXg&#10;V7sOhgwciLDwLVi1eh2CgzvgDENijRdqYbVgeJIwPOGD4dFzZ3A2OgpXfK7wagojKgdDAuTvX821&#10;uf+7cOBxcq7N4EYw6eGc3u1l2vZmXL8SLg5YbC/gMK/w9KtkUHXA82RjdSZta+Es87aP+uG5ZICX&#10;0m+S9U/Hxn0cDN1xzGl6kBP82Fb7C2xpY38Eop2jQVAhr1ygoKk7HbRsRTO7ujvgq7k+gc/uNjDX&#10;pnCVsFPenBwdH+sMcATgHUHMHJ0LxTSWJ9hpiYa39srNQLLOACfoEWwvGeLSBd6WCMA7dBS20Pm5&#10;Ug3Mv3KD8XIgtu0WQd8gAG/S5dy8ex+pdHspd24j9a6WwTywdYIaC1QofIWh8IXzF7Fn2xZsWbcS&#10;B7Zuxs51q7Bq+hTMGTwAIwPbYnBLPwxrQ7hRw+n4RjDkHduhLUYGt8Kg1k3QrzlD24a10IvpuM6h&#10;6NPEDwOaN0OvhgyDK5ZD4wIFUD0LAfdjZtSgu6ubMx/q5i6AZiXKoynlX7EaGgl2uQuiGiFYOVtu&#10;VM9VADVyF0IVwbBQYZTOlQdF6AILEGq5CDQPfHmofD/6QEj4CYSZM0hQlBwg3X75mRZn22KEZFEf&#10;TAXGUj9kQZW8hdCxaVuMHz4Oe/cfRdLt+wYIASORzi1RoSNdXArfc40TCg6a6NB2ikFPkw1u/FDy&#10;4Kj8HycZvLE4jbEpfNQEgS0LEUjSIEIXJzAQRjdS9YdQM3HtyAhEbR+Io6s6Y/dcB8PNw2ph4+Aa&#10;WNe/Gtb0r4Xwsa2wbUYQtkxpjgg6wwOCIYHinOFDQvERQ2b1+8D6viqAGZAEHMJJTkwiLBMlc2py&#10;cjwn5q/w+5VAANoYnQ9WkoP399JxDcA+EDux/R2di5MHtnS48XXzRzqO39d4hfbMx2sYR/soT+ip&#10;j3huS3G+VOWC4VUeIzrxFupWqo7aJUqiWvGSaFK7NkYPG4at27YThmvRuUs3nL8c6Z5ac8WFyYKh&#10;nKHGDI+cO4sLcTG4kqr1s25ZmcHw09/kiCiCy/J//2LpZ4LR/vPWF14KJl8JGQMTZc7NlxqMmNpY&#10;HOFk7k+gIrR+IrwMnKrjtuCovu3R8oIv3aTdcmaQ0wJZwcrdjiWXlnFdnt2mxWO5ts6FuvMRBCkB&#10;UK5WsOM+gqOAZ+fObZsBtkW4v1g/uk1KDlCzvFqsbON8b+Tm3Fiewllzfeb+CDLBTqk5P4asBjlN&#10;YDgH55ZcsJ6wc2Gtxpk00+h0h47iLkOr29TN5wyPeCHZLOUTOj0tgxHw6DRu8GLS0gM37kQXoguR&#10;v+Yp9x/g1r27uHnnDlJv3cL1m7eQeu8eUjVpQgheZz4pJQUXzp3DhePHcHTnNhzYtA4ntmzEtqXz&#10;MG1gL4zuGISR/q0xMqA1xrX3pwsMwdhOARhOAA4LaIneTeojtGYVdKpdAz0a1UdI1UpoVLwwaufP&#10;iw516yGkVh2GrzngV7o0GvFXuVHhUmhQoISpabEyaEhn16BwCTQrVY6hcC7UyJufKsB8XpT6MRud&#10;W2aU+UFpFnNygp7gl53KQmX1befyScBTmVeXDsEf8SPTHzJIbQRF7ZeXEgxLsF3VrLlRJVtehuLZ&#10;0bBseTSqXAMjBo3E7v1HcIPO6SY/uwSCI4H5JAtrGUrT2WlsT6F0soCnz8NAqHVvcoECo2+ChBIE&#10;r/HHKn387anJjYUpXCSUzCE5CYaxBoXHSPXBMOnoMERt64/jazpj74I2FiZvHl4TYUNrYcNAAbE2&#10;Isa0wHbCcOuUZtg5vwcOHNhOaD1GzB3ChTCMNeel/H1ziFd4nKsCklIdm2mCYCln5qszSApU3BYM&#10;lToIurZKnUNzMhD6oGbAYj7OjpvexgPfldsq99ry9RJ88YRaHPOxN+8jhopjm7hbD6xOwBP40nRb&#10;EPTlbz00xxmTfBuNq9dErSLFULNYSbSsXx9jRw7H9h07sGjxMnTp0gOXYmIQqQkUwTAy2iZRTl+6&#10;TF2iMzzH8DkeV28yPL5xw8Lkq4yufnD/dyEgEoLS377QfTkgyqV9JVgEF6VfWS+ofLO8g47VMe/A&#10;6WSgtDJKbk8OUPXK+2Ao+Ap0di+r1t8xNNXSkhdftBTFraXTfaL2tAzL695P3eL0ySYtdHO9JjQs&#10;5OXxzFmqb/Zrd4JYuUDKdnJ+3/Sklo88hpayfIIeRqDxvfsCn0JeQk6hrxaZ2gJTc35aSKuxOwKO&#10;INRdHSaN4Ql0NobEi4J5DcRbGCvweZCjy5Pk9iz/TABU6g2yC3oMk3jRpPICukkI3mR6gxdVqsac&#10;WK9Z4uuEYCq/bDeZ3rx9Eymp1wnDm9y+hxS6wmu3btus8dXEeJw5sh+7NqzG3jXLsXf5QoTPmoKZ&#10;fXuiXws/9Gvlh4kMd6f37EwItsf4jsEYGdIO3RvWRseaFRBUkV+sogXRungRtCtdCm2KF0ejvHlR&#10;KVt2AuxH1ClYBH3aBqBinvwuFGVZ2Sy5UCdvccKvElqUr4LW1WqgUakyaFqyDCoz3K1AAJVheFwm&#10;U3aUzZzDQFj+h5woShgWooMrQldZkP0oHBbEBDPPHeamM8xHh2flTKU8DI/zsDwjILNbmx9tH4FS&#10;YM3Fdgq3q9Kp1s5bFOWz5UFJQrxKkcIGYcGybJFSvIgmIvpKEj+3t0gm4BRWamxNS2AUDjqnp5lg&#10;zwESgNqW+5Os3o0TKvVmXtPH5XwAFHDMSQkODhBxvLBjBcOUs7gbOQvXfDA8uqoj9i3yx84ZLRA+&#10;qg42DamOjQOrY8OgOggb0ww7ZgRiC13jDsJw/4FtBsBoQkRwlcu6YmAkWAgyObD0Y7Ke5Q6WghXL&#10;uE+C5Cu/QohauGrnmg48g57AZtsE2S3CVhATwLhtMGNZHIEl2AmCOpeYG3etjfqKuXkPUal3bL9Y&#10;tr+cfAuXKOXVJuZGOhxjb3KfWwTgTb6uVNal3mf720zv4uKV62jFH+baRYuhSsHCaF63PkYMHYLd&#10;e3Zj7tz56N9/kP0zXmR8nIXJaTC8eAlnIukQL11ETNJVRgc3CUSKIEyDoblCgu7jb58tTQOK5HNd&#10;NsFg8CPsWC7Ype2r9gSdPf1DC4r19A8CS8/Ic/8d655mIgeobT0O6fkXPcBRT81wT0uxJ6Z8+GCT&#10;ELoH0nt6xsN3mphwkxMmXxv31JCPBOdnu9dTz3F7SaBKuuvAHo+kW698Ya/G+x4yzHV3INDBEVaS&#10;3Zsr2L2ka/OFuc7xqYz5NNfnnF+66NgY6qa+4IVgYigrABJ0t55p9pHAk+T2BECNLdH9GQC9QXXm&#10;UzQTzAvoBsOoGwIhlSpAPqU0eH1T44B3cYsh8PUbqbjBX7Obt2/j9v37LGNdSjKuxEbhwqmjOLE3&#10;DEciVuLYljXYu2IBNkwajYWD+2LpyKGY2a8nJvfojCndO9MRBmFgs0boTxfY168eBrdpjqEh/ujh&#10;Vx8tihdDk0KFUD9nbjTInR+1c+RFlaw5USVLTlSjw2peqjx6+rWgE+Svck7WFyiMJizzoxOsX6wU&#10;nVcFNCheljAsjwpZsjM0zmWOrEwmQjB7bpRjqFyOZSWz50TBzHSHBGJ+wkxpoR+Y94FRkyFKBS3B&#10;UQ4yL+sKZsmGItlyokiOXCjK8yrGY5Sk1H9pqmhmwpUSNHOz/9wMv/P8mIXKnAZKAy0lkObiMetW&#10;qobx42cgkRefHgqQ8uwVkugMdQELZm4WOAP8FAITfpbXjxV/vKzMk8YKBUO5QTlOieGdQsE4XuRy&#10;P4KGXGEcQXnj+kVbZ5h8bAQit/TBiTVdsX9hAHbNbIFNY+gKB1fBJsFwcC2ET2yGbZpAmdoaOxfS&#10;GR7chmj2FX3LwTBWcKLiCcRYAdHyDmDxdwgwgdDnIl2Iep/7EUD8fsXducu6e9bOA5vgJFhF3bjn&#10;8twn+tY9XE4hmLQv+4tlGnnjNnXH2gh6MWyv/S9dv4PIlDvs+wHzt3Ex+aa1i7pJqF2/hYtJ3CYg&#10;VXae+Qusv5hyE2eTbuDy9buI5D7nr6bgTEIKTsRdwynq4KkLaFi5EkFYAGULFoJfvQYYNXIktu/a&#10;iRkzZ2L0mLGIio1B1NV4XKA71N0mCpXPXozEOd2fTMWnpuLaHZoIRliJuq2UZuKHj3R/Wi6itXMW&#10;hhJW3n9CCG5pD4mku5Lsjgm1YRhr4SxD1Y8Mb/UH1i/o2nT/pUCnVLCTy3umyQi6MS07eSpXZo8D&#10;ck/BSHtShhYUa0ZWYhvbNgj6bhAn/OyZaKzXvZ33Gc7q9iK3ZMWlWsLi5FvOonV8dH73NY5nDlCA&#10;I8jk4PiFV0h6R+N1dHNydAKibVvqxvJsoa1SjfExvUF3d0Muj+U3GOqm2kJWSWNKmkGUXqe7B0HQ&#10;u5B40djCVzkM5q89eIQkhbeEntZfXScY5RBTHz1myPvA7g1O5pfkJr+kKakpuMEP8AZBmKLb5hKv&#10;4vLFs4i5eArRJw/g9K6NOL5tFY5sXor108dg8fCBWDpiMGHYDzP7dMPkrqHoT3fYtW4NhFarjLal&#10;iiOwQhn0a+6H8d06Y2C7NgyhQzG6c0eGwrXQIF8RNC9eztb91clXGH4lyqB1uSqom68QmpUshzZl&#10;KsKPdXULFUWN/G4ipAHD5MalKtCNFSYE86M8YVWO7qw0AVaKwCqaKQuKZKZLzJUH5QnakoRa6Zx5&#10;UILhdOmceVGBLq4422lCpARTOTttlyT4SrJNsazZUZiAK8B+SubO6/YlaMsS1CUJvKIEYD4fTAsQ&#10;iNm5nTGMzkTlkIvM9KOBUY5TkBUUs3K/4LbtsTliF5I1XkgHaOEewzOtm5PTE/QEwGQ5QN9nmszt&#10;a/yRS1Ken52cocJrQVQwtPE3wZDgixVQPKgQFLGEYxTBmHrtEu5FzyYMR9EZ9sWptd1waGEgds1o&#10;js3ja2PD0GrYPKgGHWItbjfG9lkh2Dq1JbbP64x9+yPMFUYJhoRWNMEUQ5DJHUYRShfovCIJrig6&#10;NEEq9jbFegFM7SSFuIJVHOviVE5QXSaoIn0gi6Iuso/LBF402wtcF/nd9KB2KZXAupbqQEewXWKd&#10;HTf1Hs4nEnDXBLhbBrtz126YzicrvYkzV28QfKlUCk4TeqcSrptOE35nrqYyTSYEE3EsJhFHoq7i&#10;ZPx1bNqxD3UqlEONYkVQqUQJNKxTB6NHj8H+I4cxctQIjBk7FjHmCuNxPi4ep+1/T2Jw7lIMLkS6&#10;/1JOoCO8RjOhe/Gv8nUZDF/Zc9U+u5vJ6bAEL4Wnclx6SOMDH3DSHvUjIH38ZPV6OIBufn//26/c&#10;l9Bj+ROWP9WC489f7bFCjz99sfb2hA57EgYhyG33/LT/TL5jUQZHHww9aXLjAUNZ71E/ejqLzfBS&#10;GuezJ4koBKYMhgIhHeAtwYrQSeEX9Dq/oNcYRuhpLKkMU+XcBDuTHB6BZ3AjvCwl+G4wf/0xwUXX&#10;lirnxi9/iuQBj/3oglGYlKSHH2jbXIQcg28sia7PxH6u6Jdad3vw1zWJ5yIo6o6QRA3oauEw6wS/&#10;6ykpSCUIk5OTcU0zYAlXEBV5DudPH8CZw1txOGIZjkYsxa6V87B68mjM6d8TM3p3x4jANhjYogl6&#10;NqhD1US/pvUxrF0rjAwOwLhOoRjXtRMGBwehb5u2aFG2HIFXEm0qVUX3pi3QtmINNCUMm5euiPpF&#10;SqIunWCNPIVQitApSXCUZVpaACK4CnC7AJ2dXJzgUpBuqwhD4xKsK56FIsSKEWaFCTa5uzxU/h8y&#10;c79MKEhgaWZYgMsvl2h9ZUY+QlNlcn6lCL1CWbOZkxRMFTp744pyePno+vKxD21nYwgt0OVkX1nY&#10;1w+UIOgBURMuFl6zPhePk1/98TiCqPrMkzkn+vUZjqsMy+69+kRYyHExXNNyD35+SQThNTr7a/zx&#10;ExBtXJCfZxK/A4lM3Ro5tvPNymrmVpMYmkhQiBdNRaUITAQXgXju2m0kXz2PezGzcf3EWMTu7I+T&#10;azoaDHfPdDDcOLwGwobWwcZBNRE+vgm2EYZbJrfA9rkdsXf3BkQSrpHsTzCMZP+XGE5eTiawrhFA&#10;iTeY3sQlAiiKLkth6mWC6TLdl3NhtwyU0VQkdZn1F+XGBCy6MwOZ+uH2RQJObu48ywxqght1lsc4&#10;RwmIApy2rYx1AprltY9t3/BBTuBjyry2pVMMf0/EJVt66grr45Nxkk7wWMxVHI1JwuGoRJzlPmvD&#10;tqNm2dKoU6oEqhCGbVu2wLTpM3D4+HEMYbg8bsJ4+zOoi/EJuKAHu0bF28Nd9SzDC9FxOE8Y6rbU&#10;ZJqMRF1/hGES3eEPAolclIGG0LNH5ggsLPOeMeZu9Ha6S/joSR96ztkTyhwgHZ97AKSTHhb5QM89&#10;s8cBEVYm9+QMez6Zb38HMoluz6S8q/PA55wfZW7QQc65POYpQVHwu0OneFfiturdo5gohroKg+/S&#10;6d3kF1dOLFmDwrT6V/SrwF/CBIYGSbpFjdCTc0vhl/o6YefdvqTZXDkChbgCnm6yv642dAsp/PIb&#10;AKkkXRiE3FXdAfDwoc3Y2V0GGoPSWi5eTLaWi20S6PxieQ7x/KWNV0jBX96rDIcT+AuVeF3hMCFo&#10;ALyGVALw2rWrSKLtT4i+jFg6wvhLJxF99iAuntiFEzs3YNPcyZg/dBB6+/nR8VVA93p1MaxtKwxq&#10;2QyT6fxm9O7KELkjxnYOxeCgdghhfbPyldCwTHlUL1AElTW7m6+gre3TwudaeQm/XIVQOVcBlM6R&#10;B2UZNpfPlhdls7r6YoSHxg0FHues3CyvQKMxvJysz02p3gtP5b5Un43gym51AmMmS1VvEFM9Zf34&#10;pMkSleVm23yUQZfHyEvwqb03dqjjC3xZWa6yLEwzUT9SHgwzTroor310vpL6cLPT2dDGLwA7dx9B&#10;PF2RFx4KiDZDqx87/sjp89aPXiKluz0Sua2w2K2be+RmcTXzSoepgf9oQjCKoV8UHZfGxyJvPMAZ&#10;OqekhHO4GzMPycfpaHb0x+n1XXBkcRBh2BKbxtENjqyBcMJwk8LkCYTh7PbYPq0Ndi7ohJ071hJs&#10;cmN3cUEOi67qDN3TWcLkPAFzIcmFohcJtksGN4o/tBf4HZM7kwRF6ZzBzG0b5Li/gY0Ac9BKSQOd&#10;5EHNAU/7E3YsP52guvR26sf6o04TZnJ3gt5JnqNtMzWx/HgsywVB5o9F0xHSDR4lBI9EJ1HXcI59&#10;z1+yFmXz5UWd0sVRuVRJBLZrizlz5+HIseMYOGggphCMF+MZIhN6+kOos9GCYZzdo3wxJt4gqSU1&#10;CpPd/fq85gjEH269ZthI16Sb+28TIpJmS28TOnrWmM2cCkAEiyBjd05Y6gtJbe2dRDBx28FLT7zQ&#10;kyfUzi1JsaUqgqvKzMUJupLKXMjr9nEA9ur19Arn9OT6PNi5c9FaPstrnM8n92QN1TEkpgTDO3b3&#10;gBzfK5uwkCNMZEgQr0mHu/cIrQf8dWeIKhASdCnPHAgNiBbSajbRGxx3ukawabmCVtAn2AzcA+o+&#10;L4aHdAeauWOYS/Amsk4zeHaRKH//vinm1i3+Wqcilr/EVwnDeI2RxCYwTTYneD05CdeSr+JaQjyu&#10;RF8yJcVHIu7MUcQc34/Io3sRdWwfjm/fjIjlS7Fg/ARM7TsAk3r0wjz+Ok4gAPswBO7fugVGhASi&#10;bflS6Fy/Fro3a4SWlSqgQckyqFGoOGoVZ1qkFKrkK4YqeYugNvPlc+Sj+2N4+iPDUro/BwiN2dHB&#10;0dGVyJSTIXAelMqUA3npqnLQYXkg8mCjvMq07cmDkNXTmWWj0xMgM1MemLISSpl823/sTwDVGF8u&#10;5s3FEXKaOHFgTQeit6+2BcUfMsDw/yTtL/gqLcIfg24dumH77gOIYzio9Xhap2dhJX9EbSLCxuE0&#10;OeHG4WyywMbiuK2JAcp+8DTuRmBF0rHJtV0mEOW0BI9Eg+ECOsPxiN0xEGc3dMWhxXKGLRExsT7C&#10;RtVE2JDa2DSUYpi8bY7C5FbYMa8DdhOG5+ik5JhOMaQUnM6aWCZIMfy8yO/ZhUSKgDrH9JygyTIT&#10;6zU+Jwdp4arVO4CZO7tyg1JefScb+BwEXShrDs+cnLYltVW9+vJBUefBvMoEwRNxhKEHPR7jeOy1&#10;PygJx5geoxs8GnkVhyMTcSgyCQcv0RnGp2LO/BWoUKiAOcNKJUsgwN+fMJyPYydOomevnpg+Z46F&#10;x7oVT88sPEdneDaSITNBqDI9reZK6g0k3SYEb7rxQguTb7x8iRsvGRJKrzQpQGDQSd0gIJXXo6Bs&#10;woDbWk+nvEtfMaW0YNiTD5oCnkDkyiTu42tjzs7A5qunvLV69iQQQYygE+TSwea272n9nonbVNpE&#10;h/Lc75b64r6W1zifxgZ9cjfVv7AZ2xQNihNiSQTh9UePfWN+AqHCWg2Yu21Ja7EEsWtsl8w6OTqB&#10;T+4u7i7DHUItlqHs7lNnEbb3AMJ27UPEzv0I37kXm6lDZy/RIWgg+i5/nZP5xbhK6x/LL0Q0v5gJ&#10;iNYjx/W03Zg4xMXE2GRITMxlJCbGIfFKDOKjziPu0mlEnT6KSyf24/KRnTi9Mwz71ixD+PxZWDBs&#10;CNbMmInVs2dh4bhxmDtyFOaNGonJ/XthdNdQDAkNQq8WLdDDrzH6tGqOPv6t0L5BfbSsVhONKlZB&#10;3fIVUbtUJVQpUBpV8pdC/dJVmZZEKbrA4llyoFjWXCiYLScKZcuFIllzo6jEULJM9nwomyM/imZn&#10;CMsQuAidY0k6y9J0maULFUEehsbZCK4sVGbqj9DJQ7dZiuG3wliDF93ij8y7bbV3eaf0/dTGA21O&#10;tnOu0oW4mn3OSWlbQJXcPn+G8ff6/jhqm4VQVl7HqVquMuYtWI4YgkI/XtH88dI43KVrKQQcw0+F&#10;mhqXS71tYXCcnKRCYo23qb0codwbw82LdGqX6JAEJnNxBMXVKw6GKScnIW7nEJxZ2wUHFrbDLs0m&#10;E4abR9RExIi6CBtRj06xMbYThvor0Z3zQ7Fzy0qcJjzOGLiuGZQEQ004ONd2HeeZnuPx1MbBzHNz&#10;ClOVd22Vd6nc2nXTibgUnIj3TV4IiOxPbQQyB0AHQ22rjTk+ujoDKV2cXKJzg+ojGcetnZOD5k3W&#10;pRoEBcDjsXSEMUqTmSbbOOEhAnH/xSTsO5eAszyfBYtXoEy+PKhRvKiNGQYFBGL+gkU4SmfYtVtX&#10;zF2y2GAo6R/wzjE0lgTDi3Huf5QVJmeEoZbY/HDjhRsPS33+zCYEbhAimhlN1ZiZNyNKmGjFvbsT&#10;wi0i1o3qBkpzlkwFRpNbgGy3jumxSHYHhu7GkN6ynO3Zv8FPMGQqsBq8BCtBSwDzQVfr8zSbqwXL&#10;ujPDwKY+6PYEQt00bw+TVBhMoNti5rRlLD4pvKUj1Hq+VIYzCQxHFZImEWoap5OTEwSv0tlpNu2q&#10;z90l3LuHy6nXTecZpiY+uM0vUAI/wCuIuqEvUgIOXLpEN3Abq8O2YcrMhZgxYyFmTV2ABXOXYtGy&#10;Ndi2j6EWQ95TsVdw+OJlHLx4AXvOncD+yyf4q3cGpy6dw7GTx3Dp/GnEX1b4ewaXCb8L54/j0rkj&#10;uHTyECF4AJfpBk/s3IwjDImP7tiI3auXI3zeHKwcNwYrxo6kI+xkABzbsytGdgvFlIG9MYb5QSFB&#10;GBraCWO6dUc7TYyULo2aRYqhDCEn2BW0Mb8cdIB5UCxzPhT5MTdKZC2AElkIOcJG43F56P7ysl1e&#10;usS8P2rMLgvyMy3CcDk/6+TOShOEFYuWQK3yldGyfiPUqVgNJfMUZZ32y45cVA4qK7cz/5CFoMpM&#10;AGZmCJs5A4QcNB0UlVedJw9cHijTwaWJEoXlAqELyxnyMi+gKUxO3/e/J4Mi+xJ8y5Uqj8nT5+D4&#10;hWiCTCGo3BedypUEC0/PJSYj8vpNRCsEJvhimUbb2N1tRF4jOBWuMpQUCC+aS6NLikngD2MSYXgG&#10;92IX0xkKhkNxZl13HNSY4ayWCJtQD2EjayFiuGBY38FwdjB2zmiLHXNCsSNiOU5GJ+AUYSNnaBAj&#10;jFwoSoDJIRJGgqM5Op63m6QgjFRGaJ02kLqJi5MsO8G8oHWM4DmmcFUQY1/OyfkgGS/nJseW4HNz&#10;FNuYBEpCMA2Geq12PtxXrjADDE/G32BeMKRDjGFdrPI8pkHxOo4yVJYr3HeBOk8YsnzholUonTc3&#10;qhUtbE+sCQ0OxtJlK3HoyFF06BiKhSuWu/9KJggFv3MMk8/z+tNYoYMh33MPhrdu4yp/xBI0Znhd&#10;TzqhA0p6+Ii/Wilm/93CUi0n0GA/QSGIEEIGRd2sTsjZM9OszM24Coze444EO8FQD7vU/5zaY7vN&#10;Db6zNil0W5rM0MxtKo+r5+e5PN0Xtw1SdGJJWkzMVM7KW69nC5O1To9hagrBdlvH13jeYz3p4ilu&#10;aByPrk/bOobW7OmWo/hbd629xvgik/mLFh9Lt3bTxgAvJl/D5RvXEXPnFj/AeH4YMTideIXQOoVt&#10;p07g2JVYbDtNgF08g/2E1v4L55i/iLAjh7Hp8EEci4rE1HlL0Kf/aPTrOxrDBk7EhLHTMXveIixd&#10;R3gRmEcuX8LJ2EjsP3sM+04fxIFzB3GY6dHjB3DowE6cI/SiGALHXTyB00d34eiecBzbHYZLR3cj&#10;9uQBnD+wHZsXzcamZfOxZ+MahM2fg1n9+2EhneGCIf3Rq3E9DGzXGv0D/DG0Q3t0btgQwbXqoGvj&#10;ZujSqDkalSwHvwqV4VepCurxwq7JcLhy3qJ0gcVQKnt+lMxZCIUz50Zhhr5Ff8yJEpnzoGQmgjFL&#10;bpTKw/rc+ekQCT86vtwEYQ5zZQ4+uQmr3IRcdpYp7M1BwOXOzBCaysnyfAyrC7K/fARtbobfOX7M&#10;hswEmAOOHKFglw64dKnMU8ZtVy9YlS1SFKUKFDJgOTeYHl6bCEOV63g/+tzef6mM8GReYPacbY6s&#10;OdCtcy8cPHoKl64m4uC5s9h/7gx2njyOw/yMI1NumkO09XNJTK8xGtB4nGCZcM2ur4tJcmqMELh9&#10;gD+EBy6eQ2z0UTyMW4HrR8cjcvtAnNRs8uJQ7J3TBlsnNsDGYdUQNrwWw2XCcGwj7JwdhJ0zg7F1&#10;dgds3zQXh89eJjASCaEEgswHplg3AyuY7L8Qa0tS5ABP0tlJp64KbAScQcnn5FRPIAqARwmdowSX&#10;SXkDFIHFuuMGx2QcunQFhy5f4XEU1jKk5fHk7uQkFV4b6CTC+AT7N4dJF2hu0wdGBz5CV30zrzbq&#10;W67wGMFoY4UWIifxeFfpDK+ZyShbsAgqFy5EGBZCx6AArFixEgcPH0ZoaChWrl9v9yRfjCcMYxPM&#10;EV7ge3Oe0nhhFD+7BJoZrTNM0hpdPeVJ6wzP093EsOIMd9537hKOXo61Xzh9cMdionjSUfzVS8SF&#10;5GRcYkigwddIkjTmlmx/sgElTgORD+7bGNlllulR8Lod6VQs+zx9Cef4pl9KvM5wIZVhBPvgCcXr&#10;flq2038URPFXNVnjbTyx2NQU/qImIzaFIQjTSPZ3KTEJiXoAqRzbgwd0dqT5HYYgDDGT6N4Sb+tX&#10;OIUO7CZi2W8Uw5erLEtk/1fYZwx/BaLYXxwdWiJD2/MJsdh9+gi/KJdwPikJh6MvY9+lC1i+bSuW&#10;bQ5D+L79WLdtC+auXIYVLFu8ha5vzXos2bYd20+cwmFa9/VHLmAJQ+LlO7di44F9GDJxKkK69ENQ&#10;aB906jQYAweMwYgxEzFm2gysCAvDloP7cYyu7/C5Yzhwcj/2E3j79u/A4UN7cOLwHpw6vBfnj+3H&#10;Qbq/4wTh/s0rcGbPZpzetQ4X9oVjy5LZiFg8B/PoAvv5t0OPJo0wxL8NZvXtjRHBgRjbqQN6N2+O&#10;tpWrwr9KdQRXr4tO9ZowbYA2lWqjZeXaqFqgBMrnKUgAFkft4oJjdYbFFVGjWGlUKFgcpVlXKkc+&#10;FKZzK/ZjDpTOmheltViZoXDRLAyVs0q5kOeHbAY5A12W7MiTOZs5qKyEmgelrOxDYBQgc2fKRneZ&#10;gy4xmznFnNbOgUmgyUrHmImAdVAUeDz39z38rL1mmfPmQ6lChVAgazZUKF4CeXLmdPUZQZZBAprT&#10;X9d/pz/AMGOd9s/Gc6xRtRY2RIRj6/492HPyMMIP7sKe08d4DcXzYmY4xu+fQmJB8HhcLA5HXuaP&#10;4UVe7FEERiRdXBxBEI09F45jz/n9uHRpF+7HLUfq0bGI3EkYru9hMNw1oyV2TmqEMMJQQNw8qh4i&#10;xvth15wAbJ3uj210hts2TMYeOqLd56Kw+dgRhB09ih2nTmPPmTOEx2WEs2793n08vzPYceIkDvKH&#10;+3B0NOHGc4i/yutbrjKJDo5gEkiZP0bXd4RwO0KgHiV8nOQU6QYpuT+FzMejGe1cjiM3oujaogms&#10;WIa1BDLbnib0TsYShNRxAVDb5gIJXILvBMF3nOGw3KuF2ISowC2YauZYsFS4fCzKjRsevMQojFA/&#10;zWMOHTYGxXIVQJn8eVG9XHF054//+rUbcPDQEYS274DNEVvs8V0X9CfxV3xQJHM0s6xUYbIHQ1tn&#10;eEuLrxkm7zlzHAcvnOULOsMXdJ7O5zxBcZq/diew9fhhbDtxGLvPnjFtP3kS246f5AfINmfZ5tQR&#10;7Dl7nL8O53DowmmcjrmMHccOYenmTZi/NgxDJ8/BgLHTMG3xSizZEI4V4duxafd+7D12yp4ioRMT&#10;+PT4nLjrN+z/NeIJw7gUPU3C6Upqqs38xF1PJeiY3kxlGJJCaDJlWRzhGmd5wlYgZVvVRXNbMFXb&#10;yOvJiKKir2uMh3BNvopzV6P5gUXjWHQUDsVcxLrdOzFg5BgMGjgScxnqDh8yCt2798aQ0RPRY9gE&#10;dB85A8NmLMeY+ZswduledJ4agfHrdmHJ9i3YfGgfRs6YhuDOvREU0psfSF/07DUUI8dNweDREzBm&#10;6kysiYjAoVPHcPTUURw9eRD7D+7E3j3bcPLoQVxk+RlCMf7iSUSdPYSYs4cRdXwvogjMS/vDcWLL&#10;GmxfOgfr50zB+H49MLh9IEZ3CEWfZk3RuW5ddKcL7Na4AdrXqYM2FaqgFR2gf7VaqFuoFKrkKIRa&#10;+UuiUdnKaFGjLhqUqYSahUuhHp1i3ZLlUb1QSVQtVBxVCpVA1YIlUT5XQZTNkZfKRxgShHSGBRkK&#10;KzTOQxDkpfITarkJuzyaYCEode+wnGJWOkJNhgh0WdguO7ez0pEJkF55Du4nGAqCgksm7cf+Mkt0&#10;jIKiwuIfzcmpTSaWM7Tm8ZWWL1UBFUqWQdlCxVA0d17rOyOwPGj9sey/pTQIfg9jATUbYa68wuZZ&#10;c2Zjy57t2HFkL8L2bcOWo4Qjf+wOXjpP2MXwgo7GgchT2HWO19C5Q9h19iA2H9mFvWyz//xx7Di9&#10;nz+uO3D23BbCcBlunBiH6N1DcHoD3efiDtg9sxW2jW9AGNYgDGsgbEwDhBOG22e1wbYZrQnDIGzf&#10;MA5b9+7CdgJw4+F9WLF9M3+ct/P6PYB9Z49gKyOLnScOYNeJ/Uz38xo/YTpER3qO8FaEdFZ/sn4l&#10;kYCjuyRADl2OodOMIZgYJcVJcYRZPJ3kFUuPE6QnYmKx9+w5xwoee/eZc3zt5/naIwk2ttUkCF3d&#10;aTo9gfHMlZuWniIEzxCIp2IJTELzLEF4hjpNKJ4RRAnBM9xHS3VOs/w8HeU5g2USjjMkj+YPjH/b&#10;ABubrlqKP+qVS6NT+yCsX7cZe/cdRDBD5vBt2+gCCUC7N/kqIgl8TaRcZP5SAvu4eo1hcWoaBG0C&#10;hUbqh028CLefOIJdDAN3nGJYeOI4gXcMEYcPIZxuZSvdyvp9u7CRv4Kb6G62HDmELQRe2JE92EaH&#10;s+ngbmw+uAertkVgNp3UwPFj0W/MaIyYPBvTF6/BgjWbsHDNZiwiHOet2oj51NxlqzFryQosXL0B&#10;0xcsw+AxkzCA0Bk8ZjJGTp6O0dNnY9yMuRg/cx4mzlmIyQxBJ8xZhAlzF2PygqWYPH+pbY+fvRgz&#10;Fq/CtEUrMHE+21BTl6zEzOVrMGXRcstPZjpt6SpMWbyC+RUYv3Apxs9fiHHz52HSwoWYtWIF95uD&#10;EePHY8zQsRjbdySGdBmIrkHdEdi6Pdq1DkHXroPQo+8E9BwwDX2GL0DvMavRccwm9Jm1HvMitmIt&#10;oTZh7nQEduQ+gT0RFNATXTr3x5Dh49B30AiMnjAVa+k4Dx89gu07tmDH9nDs27UNx/bvxTF+kY/v&#10;3oHz/CLHnjmIswf5QfKiOr13K3atWoDNcydhet9umMNQePrAPhjeJRhdmjZAz6ZN0LVBfXSqXQed&#10;6tRHcI2aaFu1OhqXKosGxUuhJsOIKnogQh6GEvoVpcOrXaI8ahUtg0p5GWLkK4JKeQrTLRY3qcxm&#10;lFleOV9RlMtRAOWy5kNZusMCBIDGCAvQ4WkM0bZN2VAoSw6CUcto5AQJP+a9MFXwy+QLTR2gBMlM&#10;BArB5oOhAJOJfQl0P1p5dgOj3KHqtI/GGLPRWWbSzDZdaA6eR35CODshLehmpjQG6bnK9LHHjGD7&#10;N/UX7d15pm97YXPJokUxbMRghO/hZ8Ufr20E3eaDW3kd7SMg9tNM7EEEYbfl5A5eKzuw6XAEYbUW&#10;G/duQcSh3Qjn57zt6E6cPbsd9xgmp5yYgMs7CcONfXBkWRfsndsW2xkmhw+vgc0jaiOcIXLYuMbY&#10;McufzrAtthKGuzaOw7a9O/mDfBBhupaP7sPeUwdwgD+oh88fxSGmB84cwv7TB237yMUTOMof3YM0&#10;QYfOnmSkcgYHT53FHpkcmp2dJ05g+zGCmjp44Txd2QW62rMMVS/QqdHhMj0apbILdLwXCMST5ARB&#10;yx/0/RdOUSeNJXvPnqXjjLdxVY2xXiTcBLVLV+nI7j+GhqtMGu56omVrL032XyrPddeXe8iJ7vXX&#10;pKrmB+69eo8nb96jfXAIKhQtjorFiqB6hRLo07MbNm/egp279qJdu3bYuW8vzsXEmSPUH8VfIuC1&#10;xMYkA0YYymQZCE03zSn+sDAiDKt38UM8dJgX9T6s2r2HvywHCUCGint3YMPebVi9mxf87m1Yti3c&#10;Lvzww7sRdngXNvDXcP2+HVgSHoZ+Yyei2+ARDAtnYyad4PSFhM+cpRg9ZQ5GTpqNUZPmYNTkuRg0&#10;eiq69htKDUNI9wFoEdgZVes2Q6XaflQT1GoWgNqtQlC3VSjqtOqAWq07oLZ/Z9QL6Ib6/l3RKKAH&#10;Gvsz34ZlVKN23Uz123RhXXc09KlxUE80YPsGrFO+UVAvNAruhboBXVA/oCvqtO2Ilh17Yv6K1Zg+&#10;dwF6dO6FQZ37Ykhob/Ro2wVduI+/fye0bxeMHh17oWe3oejedRh69yLsB8xEx96z0G4Aw9at+/jl&#10;P0K4z2eI3AMB/r0R0K4nOnbojW7d+mIQYThw4DCsWrkKEXTMm9auxN4d4Tigx2mFbcT2NauwZ8Nq&#10;hC+ejfUzx2L7irnYs2kN5owchP5tm2HuiEFYMGoYhoWGWgjcsEQRtK9bi/CrjnaVKiGwcnV0qNMA&#10;7arVhl/5imhLOLauWQsNy5VHjaIlUbdEWdQoXMIcYHU6v9qEYbmcBF3OggZAS3MSivmKM5/fXGHp&#10;bHlRiq6wrB6uwLQI3WHhTNlRnHXFCdVChFIhAqwIy7R4Oj9hlVfKxBDaJknk5lxY6q3x84AiODoH&#10;6QFLMMzic4ECH/dniJ6Z/TvHyDqDndo46KWPN7qZZ9ULpGmTMiyT45TUzju+l/+v9G+NK1KeIy2Y&#10;NzcGDx2AsF0RBM4BhB+KwKb9mxiS7qIr24EIKvyIhld201Bs4fVE8Ydw3fZtWLtzB9bxu3D86Bbc&#10;i12D68emIHLXKJzdMBBHlnbBnjkEns0mOxhuHk2XOJ4wnOmPiEltsH12CHauH4dVa9dg8cZwLFq/&#10;Fis2bcSaLWFYT3Oyaec2bNi6BWvDN2PF+nWWrg7bgJWbNmDpOhoVGoEla7i9YStWbdqKJRs3so8N&#10;jODCsYqRzPodcr0EOwG789gB7DxOd0ttI/zCDuzGdm2fPEp4HqBJ2oNdhPC+0yw7dYiRpmB6BvsJ&#10;xSMXLhGECThHMMUwOrv55BHuv37pHmL82j3QWE97t+V6lPfk93vvWKc10HYnmZ74/hHP3r9Hp9CO&#10;qFC4KMoXKYBqFUuiV88u2By2BVu37UTLVq2wh4btAt2rFx5rRlkgvJyQZKke928wJAA9IBoMFzC+&#10;XsZOlm/bhcUR2zBvUzgWkLLLt+8iDHdj/R4Cka5w2/EjWL9/N1bu3IJNB3bwF3Anlm3diKW8qOet&#10;3Yiug8aidWhfhHQdjPZ0Um2Cu6EJgVbXzx/V6rZAzQZtUKtBO1Sp3RpVazdD9Xosq98KLdt1QfO2&#10;ndBUcCKkmgpagQJXbzQI7I16zNcL6Yv6DD0bBfdD0/YD0Cx0IJqGDEDT0AFo0r4//FjftMNApgOo&#10;fmhENWGbZh0Ho3FIf2ogtwejaeeBaNyJ2x0GsM0gNO/Qj4CeiSUr1mEKgT2o12B0aB2M4BaBCA3q&#10;hkCqTYs2CGwbig6h/Rk2j0SvHmPRqfNYtOs0EW0GLMaENbvojvdgyvwZdIXdEdB2IMPkQejdZyjG&#10;jp2MiQyVRwwaivkzZyJszQrsCluLsOXzsG7eNKyZPw3rF81C2JK52LxoOvatXYSDG5ZhycQRWDx+&#10;uD1pZgMd59D2wQit1xBD2oeiY+P6CKhZDd2bNEbPJk3Qq2lLjOrSHaO69kKvoCA0q1kTTavXQEjT&#10;ZmhbrwFqMJysmrcg6hUvi/qlKjI0LmfrCgXCagWL0ykylM6viRS5Q37BGCaXIvCKZdKtcvlQjDDU&#10;5EfhzLlQjCpBlcqWG0Xp5ATPwplzoADD24J0boXpJAuwbZ4fc9r4YHYCSk5QcDQRYl6qsNkDixsr&#10;VKqlODmQRWOI3DcboZhVTlEhstyjOUjB0XOb3I/H/sGA6TlJlQuwPhASxv824NhOS3y88Uwn5f96&#10;fw+IeXLmQLfunbHr0E5e+EcRtjccm3aHI2LvdqxhJLBqaxjhsomwWYc1hNOSdYqIlmPGkjWYtnAJ&#10;tmxajkdXNiP52DQ6w1E4tbYPDi/ujD10hjun+CFiVB2bUd7MMDlsQhM6w0BsnxGIHXMIw3VjsHTp&#10;EkyZtwzTFy3CktXrsXLjFixauR5zGQnNX7wayxmNrWJ0toJR2uwFizFv8XLMZ7S0YNkaLFqxkUAM&#10;w7INEVi8bj0WrVmLxWvXY+mGTVhKMK7lua/fFkbAbmYbB9uVYYTqlnAsD9tEYNKVMrrZvG8nwsmE&#10;rUf2EoIncDLqPE5EXsTxy5dxKjrGhqw06aQ/a095cA/3Xj4lCF/Zc0AfvNYT3fWAY6Zv3hB+lC3B&#10;07MEBEu1cTdYvP7yGR1D2qNkvvwoRxjWrFIaAwb2RsQ2Mil8K1q0bo0DjGzPx8akrSlUiHz5SpLN&#10;ImtiJeaaYJhCAKb4QOiD4fxNmzFvYxgWhm3FfP66zFq7CbP4a7GYkNywdy/C9u+nrd+LDXvoGAnH&#10;Nfy1Wb0jwlzh8h1hmMlfpSlLGDb2GwO/Nt3RoGlH1G0UgPqN/VG3oT/qUDXrtSH42hGK/qhUvSWq&#10;1GqOSjX9UK12c4NhvSYBrG+Nuo3boREdnp9gSCjWZ2oK6YN6hGNDpo1CeqMxwWgK5rbE8iadCDjC&#10;rWFoHzTs0BcN2vcj+AaiUUemBGNDQrFRpz6o34V9dSBAOw4hTHvDv1N3dO4zBB17DELboA5o1dIf&#10;nUK60g32QU+Guv6tg9C8ZSjadx+D0F5T0Ln/bPj3moNWA5aj7YjN6DZ5DWavX4OxMyahffs+CGwz&#10;CKEhQ9C5Wz9MmjwVo4aNwoj+A7BszixsX7cKGxfOxJrZE7B56QxsXbsQW9YswLbVC7CPF8S+9Ytw&#10;NHwlzu/hF3HsACwdMwgrJo7GnMH9MKNPL0zs3sWWzcwY2h/DQ0MwOCAQAwOCMbJrd/Rq1Q7+9Rug&#10;SfXqqFe2PJrQRbZivindYiOGzS0qV4NfpWosr4FaxcqgIsPnMnqsFUNoAU7rBgXF8gyti9EJFqXL&#10;K5O3EErnLcxQmFDMkp/t8/tcYy7UKV4aldm2JMFZNItutdM6xPxsm5ehdC6GzTnMJeam8mfObXmt&#10;O8xJcGWXuzNgSZkJQI0VOucnGGalfiT4FD5nkTSW6HN+bizRg55AqLbZmTqgunJvraK3rX3St104&#10;7eXTZc7V9v1z3f9JuXLkQJcuHbFw2UJzX/OXL8XsRUsxd9lKLFhJ6KxeiznLVtCBRWD6vKUYN3UB&#10;JsxcipFTZmLtqgV4mrSFYfJ0XNg2iCFyexxZFGph8s6pTRBGGLowuSHCJzTFzjntsG0GQ+VZbbBr&#10;3XAsW7IQMxassOMsW83vDuG2ZOVGzFu4CnNUvmg1li1dj/kLV2La7IWYOnsRZs5fgVmM3mYtXI55&#10;y1dj4ep1mLdiFSOlNQReOMJ378euI8dw4NRJHLt4Dnoo6rFzBJwenR8ZjYtX3B+0x6besLH8+Jup&#10;SLxzC4l3byGZsLvx9DHD3WcMd18wzH3FcPcF7hF+D17KETJ98xqPfKDTA1Qemd66VA9V0Y0ccoXv&#10;3uOx9PYjU/2B2ie0DwpB2SJaz5oP1SuVRr/+vRG+bTs2bApDG/+2OHz6JM4ShhoztHFCwjCKIIxh&#10;eKyZ5NikZIPfH/XD7DVrsJBAXCwYbgjHvPWbsZBwXMRfgBUR/IXbtQereaAltM7LwiOwcssW/jLo&#10;l24zlm7ZiGkrV2IC39guAyfCv8tQtCScmjGs9WsegkZNg1Dfj2D0C0KdRsEEXgCq121LtUS1Os3p&#10;EpuhaeuOBGgQnWNb1KjXFvVbdkCTYIW1PVE/qAcaCILssyHdXwMCUEBsyNSvo9wdgSgRfAJhfcKo&#10;IVPL06U27NgfTboORAPmG9E5NuzMcobCDTrSRXYcRBj2Q83mAajSsAUatQrmr0p7tGXao1NvdO/U&#10;A1070On5h6B1YDcE9+br6zMbgYOXo/3YMPiPCke7sTvRceJmzFy/BbOXLUNIh54IUpjcphf69x2J&#10;MaPHYFi/fpg9bhzWzpuDxZPHYz1hGLFyPg5uW4094ctxeNdGHNu9CUe2bcClo3twdPt6HNy8DCsn&#10;DsH6qaOxYEhfzCP8Ns2dgWUTuD1+BCb06Y6+bdtgZOcuGNO9FwJr1UXLipVRtzjDYT3jrWgx1CtR&#10;Co3LlkPDUmVtWU3t4iVRS2UVqqBB6Up0hCUNfhUJuwq5C9IJ5kDJ7LlRNjfdHsPfwrrlLltOOsPc&#10;KEKYFc+qRdjME2oVCNJ6pcoRhCrPg5I58qEoIZmfUCrAfgpkzon8dJa56OyyE2Z5mBcU5RYVSuem&#10;c1SoLOgo5FU4LPDJ4WViuyys/5FwFLRslpltv4ePYCY3KBDm5r65uK39Ve7A5/bxHB0B96c+/lr/&#10;ExB6KpA3L7p164pZ8+dRCzFh6ixMmD4Xk2fNw9Q58zF9viC0GCMYLYyaOAOjGI0MmzARa5bNxeOE&#10;CNw4PQPR+0bhyOpO9nDX3bNbYvvUxogYXRebR9ZBxLhG2DKpGR1hOwPhjjltsJcwnD13NibPJXgX&#10;ryCAV2Lu0tXmDJes2chQeDWWrGIovC6M2kwYb8GKjRFYHc5QfSujvu07sHX/Aew9fgL7T57C0fOX&#10;EUlYxKXehP4T++4rwktOjdIfk+kJUNLDtwpnBSvddeZCXT0Ryh6OwlR/ZaEHIyu1J0apXKkB760B&#10;7ul73dL7nnqHpx+U6g/RmOe2HrGn5xI8+cAya8cQWQ94oXsMbOOPKiVLEIgFUaNSOQwdOhBbd+7E&#10;mvXr4R/YDkfPncbZmFh7Yo25QbrDKP3fj1auXE2yiVmFyOkglEu8gR9mrFyC+evXYsGGDZi9irZ9&#10;6TKMmDoN42fNwIrNtNe0w4s3r8es9auwKGwjltEiLyM812wLx6rtmzFjxUq2X4DOAyYikGGkf+dB&#10;aB3SC01ad0DjliGo3ywQdRrLKQaifqMQc4i1GrZGTYbO1eu3QMvALmjQPAg16hOGVD2G1g0CutMR&#10;9qAbJBDp9Br4Qt/6PjViyNqYaqg8w+TGDJcFt4ZMG3UY5MBHNe40CH5dKJ6TX5fBaMDwuKFCZMKw&#10;aechaNFxKGq37IwaTdrBj+faPqAbhvYehpnjp2Hc0GHoHERANm6Btu26IqjHOLTrNwfN+yxC6JjN&#10;6DA2Au0nEIaTtmDgtFUYPmkmgkO7oBvd57AB4zBhzDSmg7BwxmSsnjMDa2dPx7aVy3BgexgO7grD&#10;uRN7cHz/Fuzbuh7b1i9jyDwd4SsW0THOxVaF0bMnYdm44VhNAC4eNRQTenfFpH49MJkgHN+tE8Z0&#10;6WyOsHuLVujarAU6+zVG+4YN4F+nDppWqojW1arDr3wl1C5WGtUKFCf4iqBG4WKoTLdXiTDTk58F&#10;QU2iVGEoXZIhceEsOeyxWAUJIHtgAlWQkJHy0XlJmjgpnIVtMmWl+9PtcJlRSKF0ljzIS6jlI8gK&#10;EHj5CcW8mfIgB11iHqZ5M+VFTtblJMCkbBb6aglOVguHFQLL6WVinYAoeLmxQjexYkAz2AlwKmMb&#10;a0uZM1QbAU9ttK9c418B8D8Pe/8dfQdLjYf6xkQ9lS5VBkOGDiWg5mPKzNmYMmceXRshuGiJucOF&#10;dGFzFi/FPDrGhSvpxpavwraItXiStB03Ts1A3MGxOBnWF/uXBmPX7BbYQWcYPrwWNg6rjYixjRBB&#10;Z7h9VgC2zPbHLkJx3+qh2H/sCI7pdrPYK7jAC/+y/vCLjk1Ly/T3sNfu3UfKw0dIefQAqY8f4TYd&#10;2106tbt0bffo1O4LeHRrD+nWBDeTD17ullpP7hF4kv5PWlIo69ydD4aCn7aZqsyDn9yeYOq1NagS&#10;qCo38LHOAEvo2jbzGi905YIx2xGItx4+Rmu/JqhanD/ixQqhTtXKGDliGHbu240Vq1YiMDgQx86f&#10;xVmG5roDRRAUEJVGJzrFEYYOgppJ5vvkhcnzNiwm7FZixTaCb8dmjKMD6T1sMCbPnoYZS+awfANW&#10;bN+Apbxo1+wJx7p9W7BudwTW7w7H2l2bMWvlcvQeMREBnYchoOMIhHQZjTYMSZvSHTZjCNyIkKlH&#10;EDb0C0QDusO6DdoxHG7LULotajVojeb+Ha1NdYbJ1bldnxBtSBA2DO5lMKxHsDYi5BoTeo3o5OrJ&#10;HdLx+RFoCn01/teY5daGYbELjSVBj2UaJ/QBsYHasawJwdiE2+16j0bz9gNQlefUrG0XBAd1Q+/O&#10;BM6wYZg/ZiTmjRyBXnR7fn50h8FDENRnJtr0nI22veajTe8FCByyEu0GzkdAjzEIYTjetWNfjBw0&#10;BlPHTcfIIdx/+jRsWLoQ6+fPwKppk7BiKgE3fTyWTB+LpTPH49COTTixdxtmjRyIuSMHY9G4UZjc&#10;twfD4t6Y1KMjpvbshum9u2NoQBv0buGHAQGtMG1Ab4zp1hn9AwLQtWlzBNAVtqtVB60Iv8B69dCU&#10;DrF+yTJoWLo8qhcshoq5C6BqgWKoVrCEqRTDWd1TXJLurQRVnDApQhXVOCBVMld+SwU7zRwLfpoc&#10;ySNAaiE1U7vbg3ILr/WwVTrCzHltrFDhsRZWaw1iLjq2nFQegjA3Aak7UCxlG4W/WRn+ZmNbAVNr&#10;DTVW6CZP3MSJS7MRjA6GAqPCZQc+B0/nCJ2rFDTd+KMHS7X7HlYOhGrjgfOv6v9Y9t9TrRp1sHzl&#10;ahw7fZoX5nmci41DtP6sXEvFUnTh3ULCTYWUD5B47wHu3kvBw8RtuHFmJmL3j8K5rQNwZGVnHFgY&#10;gG0TGyOcrnDTsDoI19Iam01uhwg5w9ntsGf1INx4eAdPvv5kz/d88okuiqnyelyenuL+RK6LekzX&#10;pf/zeWL/6SOnp23397UerBwInQQuuT7bppNTnQFP4GN75wQpA5/KlXf/6viQofH9lxoT5LYmSghd&#10;PaTYAMy6e766h3R6Aqf+BVLtBD1znr5j3X/jQmqBWc8xvfPoCfybNEelogVRnmpUpxZG8TrduW8P&#10;lixfyugs1B7gag9liE9AJJ1gRhgqFQyvpMod3kLSzZu4yh8Oc4br99NC71yJ9XvXY/uxHVgRtgxT&#10;5k7Amo0rCMTxWL1lJcIOMFzesxnhB8IQcTAc4fs3cXuDafWWDeg3YixD4+7wDxmM0K5jmA5CC7qp&#10;FgFd6Ljao15DOr4G/mjYOAgNGtIlEoT1qJr1W6JRi0A0bdOBblETLYRhq45ozNC4EUPe+gShUx8b&#10;I6wf0puhsKRxQoa7Gi/U2CEdYgO16USHSPg5EGrM0AGxoQ+STbpIPrfI7VbdhzO0H4b6TQi7dt3R&#10;LrArQoM6ol+nrhhOrZ85F4N7D0bDBm3QsnUPQrsnWhCKnftNQ4eek9C6wyjClJCkC+1BuA7uNQq9&#10;O/bBpNFjMYcg3Lx6JcJXLsaKaeOwYOQQzB8+CBP7dsXUwb2wauZkTBvSD9OH9sOkvt0wOLAterZs&#10;jrF0fdP7dceIoLaYP2SAPaV6Kt3gvBGD2a47xvXpgb4EYXDdBujQoKn9wXrLqtXgX1uOsApD40qm&#10;moVLoLxmjXPk980e50NxwkyP1ipMoBXRhAfB45bJZEEBgqggw9kiNmGSA8UV+mbX+J9bMJ2baf5s&#10;DHEZPmv9YA4CSmsGJS2kzs2+FAoLhHko3ZFiDpDAkuQAzQX6tjVOqPBYqY0Zsh9t5yBQXXtXboD7&#10;g0sUBAU7uUIPjM4NOiA6MHrOUHDzHKVgpdST6tXeq8tYnw63/4l69+6PpJSbBp7nn/UQ4g94+eWj&#10;PXBYj8t7/vWLPd7u8ecvePX+BZ6l7icMZyP2wEhc2NYfh1d0xIHFgdg+xQ/ho+shfEQ9RIxpaDDU&#10;HSjhs9pix9wA7F49AEm3U3D/4xcHjzQ4OUflha0PXtMBCko2iysQUSoXuEwObgptrR/2YXn2cZ8w&#10;0r73mLr/AdIzBVze2lCCmo5r7eg05TYdDHUcOkjdYfbgkUFQ8DNIcp9Hr3me7MfcIs9VqZ2vD7b2&#10;GuQoua0HPt96+AStGjZFuYL5UKlEUTQgDEcShvsOHsTCJYvRoVNHXIiOokuOdWsMDYRJBsIYhv9S&#10;fEoKrmjyxOcIpStyhovC5mDO+mmYt4FhccQibDnIUHjdXGyKWIG1G+kal8/AwWM7sYdA3Hs4AgdP&#10;7MDuQ2HYumcdNu9ZiwMn9mH+0iVoTfC1JZxCGH4GMIRt2a4bmrfpjCYtQtC4SQBdoT+aNgtG82Yh&#10;aMK0oR/LGhOQzQLYrhPdYxDq+hGWzDfWJIlvMqR+aC+mBFt7ukKCsR6h540d2pgh800YGvtZ+MvQ&#10;mXIO0W0r1bafgXCwc4oEV2Pu07TTYAR0H4HO3QbzF6UPOnYbaEBsxfNr1ywUHVp1Rtvm7dC0aSsE&#10;tOuElgzhW7bthPYdeqN7jyEIZb9t+TpDg7pjeL8xGN57FIb0HIwZE8djDR3h5hVLsHjKKMwdPQBz&#10;RgzE7GGDsJph88yhAzAwKADdmjWmu2uIkZ07YMWUiQyjlzKcnoHFE8Zg1dSJWDphLJaMH23/YaxJ&#10;k2Fd2qNLq6YIqu8etNC8ck20qV6fEKyOppWroUGZ8raMpkbRUqiYtwjK5CiA0tkLoGTWAiieLa+t&#10;EyxM4GlcT3eR5DUXp1vrMjOEzU7Xp1A3F+GmiY8cdhudA14Ois6N7SStJ9RYYHaW5WQ/zgm6vCe3&#10;uFpjhtpXoXFOQlSTKJJzfg5uDliaHNHMsdq6dgqlJa07dJMp6eOAgp1AmD5O6MEw3e0p77k/pZLK&#10;tb/XxmuXcT+vjZf/n6l48VLYum03rtIBynE91/9pK/36GU+pJwSkHmD84NNnvHz/Cs9uHsGtswsQ&#10;d2A0YdgPx1brT6FaMkxujK1j6iOCMNw8sj7CCMTdc4ItTN4xJwC7Vg9kKJyMuwwh7Z8aDVQCmIOJ&#10;HJyVy42ZXlpq0KKsjYllBr50wBmUVOeDnEn9eW1U54OW3KJ7kLJrl7EPb183a+xgqHKB0MHQAyHL&#10;7ViUAMzzkVP0nnz1lD8c127eQaMadVGxUAFUKl4UDevWwuixo3Dg6EHMnjcbXbp1MRjq3+90F0q0&#10;7hlPSDQYxurOtmsOhh4E05WCHyYuHI3BU/thyLQ+mLN2Mk5EHcCeo2FYsGwSDtMpLls6BWtXzsap&#10;47sRdfk4YqNPIzLqJI6f2kcobsXJ88ewOSKMYWJ3tA3sZrejtdD6vyaBBr0WrTsaBP0IvkYNWqEV&#10;nWJzQqUh4Vivfhs0bBqIFm07owFDUb+WDJHb0hnS/QmEcncNOmjyg2CzMHkA6soh0hkqbG5C6DZh&#10;nR9Thc1uooShcIf+3I8wJQydExzs3GBXwrCr5wwdDIN7jUCf/qPgz5C+c9eB6NZjKPz9exByfRDE&#10;MDwouDM6de6GHj36omePfujVqz+6dKYL9g9Ej+4DMGrEBHRnaK1/XRs7cAzGDByOMUMHYeXCuVg+&#10;awpmj2EIPKo/Zg7pj4VjR2M+P7hR3Tth8oC+zA9HxJL5OL17K3asWYZd61Zi+6olWDFrMutGEIqj&#10;sXjiOAwKCUaP1q0wjOHx6L690C80FN3a8v2tWgsta9ZHs2p1UbdUedQvXQG1ipRBtUIlUa1oGVQu&#10;VAZVipVD2XwlUCR7fhTMmhfFchaiCqNAlnwMe/PR+eVFLoapFq4SWDl/zG2uTGByDk5uTnWEZKbc&#10;BFXO9HrBinkBT2Vydxb+2n569JfrQyDMw341oaJjqNyDRv5cBVGmaFkUylvYwmT1qT5cX3SR3Nax&#10;BEO7E4VlmkF2s8gKqRUOC3QZoSYJmM5JpkMxozwoKs0Iy/9/yMG0auUa2L73EEOym3hlD07+ZH9t&#10;oQcgP/7knuguGD57+wpPbx7DnQvLcOXIRFzaMRDHV3fBvnltsHtaM2wZWRcRw6iRDbBlbGPsmR1o&#10;IfLuOYHYtWoAHc413Hv/2aBnfz9LmHhjfHcJFD016t5bH5j+ILUR0Gw9H2FtcDMwOYdmYau21UZ1&#10;aftqm6G0r1ztPciZmPe202CosJippFljC415bp4jvP9SdXKJ7lyds3Vw1/jky28/4VL0FVTj97xa&#10;8SIoWyg/GtSqgTHjRuPQ8UOYNmsq+vTrSxhGp8Ew6mqyL0R2IBQQtcbQg6C3xlD6ocugLmjfJwhd&#10;hoRgwvxhDHsXYOOOpVi+fjp27F4DPUl34+p5OLIvAkf2b8OW9SuxZ8dmbNuyEStXL8O8uXMwduxE&#10;dOzYCyF0bqF0cW3bdqMblPvzR4vmdIZ+7VC/HkNirStsHoymdIsKk+vWa4XGhGEzusGqtVuiZr3W&#10;qOHHi5wgk/wIQ1sXKHdHZ9iETswgR+iZI2QI3IxlgqJNqihMliNkm+Z0bk0pP8LPAdG5Q4FQQGza&#10;dQiadRyETgPHYdiEmWglGHK/0SOmonuXAXY73bAxUzCMkBsybBz69h+GoUNGYcSIsRg+bBQGDByC&#10;wMDO6NihO/r17o1JY8dg9KDhmD1lGpYvno+l82Zi8bQJWDZzHOaOHYzZCpNHjyYQx2A6w9+5Y4Zh&#10;3YIZ2LBoJsKWzMSSicOxevZE7FhHGM6djJ2bVmLzsgUMi7ujW6uW6Ny8FYL8mqBD8+bo1LIN2jdt&#10;jSZV6qBNXT+0Y9jQtEpt1CtdyW6xq1msLCoXKYsy+YqjVL5iDCnKoEyBUiiepygK5yiIQnSLBbIV&#10;pPPLTzdIIGYqYLAzeAk+hFIOwkvKTlBquUs2A6UmRKgfVKd8bgdEhbZUFu4vqR8PppJzlnSGVk54&#10;cp+SRYszxKmDZgp5ipdD9sw5DV6Z2E8mhuQu5HWwssXUBkM5SoFUbTVxkpNlyguQHvTkEN0YojeW&#10;6KDnAfOPYMzoAj1Afg+1/7ZsUsXt22fgKFyOT7SHk+jp8BrLe/he42/v7X987jP0e/7+NZ7eOo6U&#10;M4sQd3gCLm4fiFPruuPw4mDsmd6cIXJtbBnOUHl4fWwZ3Rh7ZxGGswhDQnH38n64mpJoT5GXo/Lc&#10;oTfpcd8HOIHOG4tLG5fzQGb13P6gvANgxnYZ9xPULKWsf0FN7X1yy2MIODm+DEAU/BwInTO0be1r&#10;dWrr4Cswev9TboC0Nkrf4vXPv+DUhUhUKF4alYoUQIWihdC4fh2MGz8OR08dwxhGUn3698WZqMu2&#10;zvBygh7K4GBoIXLydfvjeDd7/P2Ca4Nht0Fd0XVgJwwc3wujpg3EJAJx9vLxmL9mIpavnYmdO9Zj&#10;S9hyTJvA8iljMWZwP/ToEIROwSEICeiIgLahCArqQscXjA4MNXXrWosW7dGM4XDTZoF0hG3RoH4L&#10;NCUYmzUNQLPmhB3L6xKOtes0Z6jcFi3pHmvUboFadVuiIoHpRzfY1EJcgo8w1HIZQa4xy2z2mPmm&#10;DHWbMOTV2J8g2YiwVL2J9c27DUErur7m3YejWddhaC5XqD4ov248x17D0arrULQhFNt2HwT/Tn3R&#10;hbBsH9AdAa1C0D6oI9q374zgYIbBdKnBIT0J/H7oSjco8Hfq2g8dO/dHCOt79uiNiWNGY1jfflg8&#10;bw62R2xC2LoVWDZnCtYtnoV5DJVH9+6OIR07YFyvnpg1fDD2b1qFPQTexkXTsWrmeKyaPYHOcDHW&#10;zJ2IycN6YO6kYZg+aiDG9e2Okd27o0ebALSuWQ/NqlRDnVLl6AZro1GlWqhftirqlamMWiXKoUrh&#10;kqiYvzgqFy6NMkoJxRoEZLWSlVCRDjFftjwu/M2SF3k14ZFJkx5SPpbnIawINIJQjkxuTxIAswl6&#10;hGVW1kvZBcMfWM5U4JRbzMltjfcJngZL1flg6EFQbQvmLIiqPN8m9ZugctlKyJUltwFUkNMsss0m&#10;My+3l7aekKkHRitnG3OGfC1q7yZMnJwjFEy9bUn9eKDLCDjlBUevzNvOCMT/ibS/66NCxeqYOmsh&#10;4q/fMudjf63xRZMa+juLDwyVv+D5hzd4cusUbl1cjtjD43FhJ2G4vhsOLibwpjdjiFzHOcMRdIZj&#10;GmPXTLfOcC+d4b6V/ZFwPQEPPn42QJlrI9AsxHxPoHgTJBlk6/ZYbvLlH32Q3JIW5xIzQFDwlqx/&#10;gso3wSLZjLD2VzvBkOljhb88DxsLNCASdrbtA6XP+Xn72H7qT22Y987NuU/BkM7SYPgrzkfG8Ltc&#10;gt9xwrBIYTSuVweTpkzEkRPHMHLMSAwaMhjn6QzP669Cr+puE8JQD5TRc0PNGRKGmjDxTZp4IDQY&#10;jpw2BONmj8T0JZMwdeE4puMxjZqyaDSmzxuDefNZPnUUhg3uix5dOmDsiCGYMXkcZs+YRfD1R/vQ&#10;nujTZyjah3QlPLqhS9e+8POja2nUBs20ZIX5xo3oChvKBfrDr1mATUjUqtEEdeu0sPBZd260NIAG&#10;oZZfABoF9ERThroa86tPGJqz06xxe7q+YDpE39KYZgxzm3WmutAByh2G9OE24cj9pLa9RqJldwKx&#10;81C0ppprzJB9Ne05HM2p1t2HIaAH2xCE7br0R6fuQxAQ0I0g7IHQkO4IpvMLDOyKgMAeBH4PdCJI&#10;27Xrht69R6Bf/9EMnYegc+e+6NqlD0YNH4lRgwdi9bJFWLFoLtYtm4ctG5Zj/ozxWDR7MjatWIr1&#10;DJ0X0NKvnjEVYYtnYOWMsTiwaRn2blyKvZtXYPfGlVi3cDqWTR+LmaMGYOKA7hZSj+nZE8M7dWO4&#10;3BEdW9Bd166LBhWqoHbJioRgeQNhtWJlUK4AnSDdXzECp3C2fJaWzFOEZUVQNFchFMzO0DhrHgNh&#10;LgOWbp/Lb2DTjK4AJgcoGMrZGcD+lE8vc/DTuCIdJPcT+MwRqszqnEvUomkLeTPlREGGxXlz5CPE&#10;nJvLTJhlIWyzmAMVbF1IrDDZAdBbM+hA48oEOgFT0PteBkNBlRIM3SSLB7g/gjCjvDIPZBnL/78p&#10;e47c2BSxB3efvYL+fuIZQ+Tn+p8g/d/P+294Shg+vX0GDy4tx5XjE3Bp12CcXNcFh5f6Y+dUAnA0&#10;YTiivj3PMIJh8na6wj3z6Rrn+OPw6gG8sK8y3P5iT5AXvNJg6HODaRLQmAo0Wtv3yAdLc2K2Tahl&#10;aCMweoATIAVbBzCFx2z/lu0llmWUoGaLp6nvZoh1fjovwi0NgNaXc4SPLGUfb9jnG/eQaMFdaxV1&#10;d8rrn37GuQuXUb5AYVQtVBglc+aBX916mDJtCsPk4xg6YhiGDB+KS7GxOKe7XjR7rLWFhKA9RNmc&#10;IV2h/mPIgOj+PD7tT+SnzJmMCXQmo6fwYp48HEMnDMbwCUMwZMwA9B/SA4MG9cSY0UMxdcoETBg3&#10;BsMH9cfihbMxf95cNG3SEs2btUU7/1C6qj7o3384OnXsjVYtgtGK4XEIAdKzx2D06E5gNQ1Cq9Yd&#10;0KJlKBrWp1tkSNyUIXGzJoEIIgzbtOpkQKzTgOFzkxA0D+mNZnSEAlxTgrBpyAA09O+FRu16oUlQ&#10;P27TFSrVuGFIf/gF000G97a7VxoTpg3bEbB0lrrlrmlQHzQPJESDCGqtRQzpi0bMNwnoixbsoxHD&#10;9AbNNTnSFa15HiHBvdC18wB0llsk8Dt1ojMM7opAusC2bTsyVB6Pbt37Y/ioCRg5dgIGDR6GJYsW&#10;YdmiBYjYuBZha5dh4vD+2BW+Fts2r8LSOdPpEBcYDLeuWoK9m9Zgb7juSV6KY3TeJ/eGY/emFdi8&#10;dB4WT52EBZMJQ77ns0YPw6SB/TCiWzcMDOmEvgHt0TukPdo1boLGlWvQIVZArZIVULU4w2K6wOK5&#10;i6BwVobBWfO7pS6Ei5Qvk54jKJeXA7kza9FzHoOhlPOHvARZHgOcgJhLDtHn8Nx4HQFHsCjVZIag&#10;Z+BjnaDnxhDlJr2xQnfbnAOqg6CDmwBGsBEwbmZY4FKdXCHDXUvdmKCbMNEEi2ApuDn35s0qC24G&#10;PwunvRDZgc8cocFQefbP1MFT7QQ5AUp9/RGOkjuO1+b77f+utF/6vpUq17cnZT/kRS4w6A/R3H/+&#10;fKFLfI1nd8/iwcVliDs6AeftmYZdcIjOcNc0N4Gi2WQtr9k6zg+75gYRhoHYNbsV9i/vSdd5BQ8J&#10;w7sEirlDSvBS+GrHMsg5B+ZAp/87IojoCuUG5QpVJhm0qPTUhfSWF7yszBdeM6+/+VDqyn3tzQFK&#10;bh8LfdPq3+AxofdYS3sMhK4va2NtJfXhYKg6AyJd9auv33Dq9Dn+6BeiMyyMErnzoKWfH2bPmWXL&#10;mPrTjAwfNRIXY6JxQX8VShBGmgRDX5h8LYXvF52gxg0JQD3+3wPjDz1790IPKqQjw8IOHRDSoT3T&#10;9ggJDUFAUDv4t2mJgNat0DEkBCOHDcWE0SMxZEAvTJowBhPGT0AAwzc/hjyBBGLfnoPRqmkImjT0&#10;R8N6rRhCd0Z3hs0dFfbS8QX4d0HbNp3RolkogoN6om3rTmjUyB8tW+k2uA4EYxBdoz8aNWZ43SIU&#10;DQjHBi07ol7z9mjYUsBSvhPqNO2A2k1CUcevvaV1qVqNg1GzQQBq1G+Hun4httBbi7lbMITXHTEt&#10;CcdWPGZjHr+2H9s0DUYDnocf+2/Uqj0at2yPVm07oXXr9nSFPdCFIO1CCHbr7hQUzHNsHYDg0M4Y&#10;MWosuvfuh8EjRyC0SyeMmzAOc/mBrF+zAls2rcWhPdtx5sgBrF+2ADvC1mDtonmYM24kVs2dZjA8&#10;e3AH9m9dhW1r5mHr6gXYsmI+xvTqhMEdgjCIn8HwHj0wsFMndPVvi15BwQhu3Ayta9dH4wrV0LR6&#10;bfhVqYk2dRujRzDPv1odGxcsnK0A8jPkzUe45c+kyZECFgLnpvuTNIHhQlZNaMgFag2gC3clhcS5&#10;2Ca3JkmYF+Q0o+sgqG0HSu2jkFmOTiBz44Q+t0gIOaA5qDmgORCa0yPM7JY6kwthlaovb6JDbdWf&#10;t7/6VX8ubNZ+vjHAHx30HLDkIr0Qm2K569/VuVDZt5/B6Y+353nw8tp4INP+fwXNjPv8Vbnk9aG8&#10;+siGSdMW4PbT54SPHnpMEH38iPvvHQxfPbyMe4RhzJFxOL9jIE5v6IFDiwTDptiip9UMq4fwkfWx&#10;dbwf9s4PwZ4FdIZz22D/sl4MAWPx8PNXBybCROOELjx24ab7P3Jt+8CoeoFJdZQ3fmkwlNOzNq7c&#10;uUVBUqkPaNqPqfrwAJrWt2BGiHkhtADnxDI5RTlGwc/nWr2Q3HOKj3n8x/yReCgYyhH69hFgX3/7&#10;GUdPnUKZwkVQqXAhlCMQWzVrirnz5+HE2bPo2acXxk0czzA5is4w2u5BjiIIIxMJQ0LRjRmm2FpP&#10;J8GQYrgsKP4Q4E/wBXZCUEAntGsbSviFUMHc7ojWLdvR4bVE2+atqTboEByCYYMGYtLYkZg8fgwW&#10;LpiLKZMnokNQKCHYBq0atUVrur1WdIEtmgWyv04GwJYtQgi7EPbZlS6yC/wJSX+mjRu2YQjN/dp0&#10;hH87lXW29m0ER6oNt5sz1W19jek0dWufbtmrVFO38rW0dYnVJbrM2oRodZbVqNMS9Ru3Q4MmBDLD&#10;9OZt6aRCOqNVu/ZoS3fVMjAUjVu3MzXzp1tleUuef8vA9ghs3wndevTGkKEj0H/AEAwbPgrTZ8/F&#10;zDkLMGbcJAwfORYjx4zHgqXLMWfhYkyYNhVTZk/D5q3h2HdgDyIvn0fUhbN0hJuxZ8tGHNoRjjUL&#10;ZmMX3eKGJfOwavYU7KJr3EMXGLF6HpbPHosVsydi46LZmD1yKKYNHYx+ofxBatoS7Zu1QjOCr13D&#10;JgyJq6FFzXrwoxtsUqUWGpSrghpFS6NR5Vrw92uF+lXqoHiuIiigByVkYThMFc5Ol0jlz1QA+RgK&#10;uwXQWvSc08Lk3HZHiMb9HNgEH90TbO5P8KNbE/g006wlMgp7czLvwlhBR+F0TgOWc3pu9te5OicH&#10;P5d3QFNbB0UHK8HHgUzgcfW+dmn3Krt9rT9BzNfGAU/O0PWT3p8HR7VXmZPbdmCz41N/BlhGYHr6&#10;r4DnwfKv6v6ssvzcDp44g7svXxECvPgZLj949xXPPr7Hi/sXcT9yFZ3hJFzcOdgmUPbP173JTREx&#10;yq0z3DKKLpFg3KXF1nSGe2e3xb6lPek4o+2veQWVB4SI3dNrkHMQFAyfahab4NLtb26cUFAjfFTG&#10;dqozcApubJuWZ18u77a/S62fdHlQNCBqP+qJpc75SYKaAx+lPOvdbDPfE40v8vw1xqjxVf1/uUCo&#10;McN7r/iDwTB518EDKJ6vIMoXKohyxYqSVa2xYPEiHD97Gt16dcdE8ujs5cs4HRllt98JggqXY5MY&#10;Jl8XDOkIM8KQiicI9afyP4QEdECn4O4IDewK/xZBaEfoBLYKRRBDR92n26Z5WwS2ZnnLQLRt4Y82&#10;TVqhQ2AwenXpjB5dO6Bfn57o3pkAY7u2zf25Lx0lnVb7gM7sswtDToaX7QjFdh0Jwg5o3tQfjRu3&#10;oQNshVo1G6NBg2Zo2TIIrQnh1q1D6BwJrTYd6Brp1FoFoUmzADSiw2tMVavbBKUq1kaZynVRsXoj&#10;QrExKtZohGr1mqFanaaoWa856jRqjQZN29LxBaBpa4brAaHo3KsfuvXpi679+qH3kCHoNWQweg4e&#10;hGETJmDyrNn2OKO1W8KwbO0qhG3bwjf2FA4cP4x9Rw/h9KVLOHH+PI6cOcP0Ii7FxSEyPh5RCVcR&#10;nZjINzgRKfdu4WryVVw4fwbXrsQiPvICNtEVblg4C6vnTMPGJfOxeckCzBw+ELOG9sHiScOxZfVC&#10;zB03FNvXLMHa+TOxdNoUhtGLMbrPQLRr1JROsAGhVxVBfL/7duiBhhVroX6ZqgQiYVihOqoWK4Pq&#10;JSqgPstbN2qBBlXr8ZeyHIrlLoGS+UqhCOFYKHthFMxGMOYojHwEZe5Metq0wmVBTg9llSPMBd0L&#10;LBiawyMIlQp+BRhyF6Tj1L3EbhJELlBuUTPPAmO6QzSYsp31xT5cOQFEqHlA9KRZ4XSIeaEy++e+&#10;Cp8FVgcQPa5f7b199bQbOUcdIxf7FkRdPzbpkuYU2ZZ5nYcHRJc6t+ZA6CBmkzM2+6ttD5AOmk4Z&#10;oemVedv/PRhKXXv0xY1Hj20d3rOvXxjSfsaTj2/x8mEUHkSuRfzRabiwYwhOr+9p/4MiGG4ZzTB5&#10;eG2Ej6pPl9gQO2e1w/5F7bFnZkvsX9IVsYThsy/fDDAu7HRuy0JlynNw7j5gdw+wgxxhZfcEuzJb&#10;9vP+o6UGN7WzNAPwfOUZ6706rz5tm+chGBoQPVfpg+Ajgs/WHXLbZqiZ9xylzSLbcwxfs5513Fb+&#10;za+/YeOWbSiYIxdKF8yPciWLIzCwHRYtXYJjp07yve3KkHk2XWEUzkTHuND42nUDoq0vvH4NV657&#10;Y4a+MNkDo2Aot9eBbqlDYEeEMNQNpjsMJMzaET6tmwdQ/mhN1+ffLJjxuT/dX2s0r98cbZu1ICyb&#10;oU/vHujWqSNh2Ar+rdohyD8EwVR7Qqh9O/YX2IHqiGBCV46zKS9uhZutWgeisV9LNG3ami+IriyY&#10;7jCgPQIY+gXTybUP7YKu3Xqjc/d+CKU6ExI9Bg1FP7q1/iNGYejYCRg9aSrGT5uJCTNnY+rcBViw&#10;YhWWr9+EdeFbsCYsAhu37ULEnv3Ysm8/jp07h1ORl3AuNgpnY6JwPpY2OjkRCbdSkProHm48vo/r&#10;hFrq/bv8st7HzScPcOvpY+YfIvUh89p+8tjKbj5+hFuPHyPlwQMk3b6D5Du3kXo7FecI0eOH9iPu&#10;4jnsj9hgT6jZsXY5Vs2Zjs3LFmETw+V1DJWl8JULWT8HUwb0xiI67RkE9GCG4KN79UfP9nToDRvD&#10;v74fWtVuhB6BnVGlYBmGybXRsFJN1KNTrF66EqqXdKpdoRZqlq2BkvlLWpibN0seprr9LSdyM58v&#10;W35zjfkya4wwo+vTtsYP8yJXJsGRZfqvkqwFuK0yhdECYVb2lR052acgmEUw/DEfU401Kmx2DtOc&#10;IgFky2MEJ4OaA4gXJntwdC5M0NIEigNy2qyy4GUPW3Bje+YSCR71YXXWxh3HjQXKVbpxQg+GDrKq&#10;U1+qEyg9AP4VxDxXqfP16pxbTW/zRxiqXUZY/p+VI3tubNq60+7EePqZju3rL3j2mc7wYTSd4Vpc&#10;OT6DznAkzmzsg4OLgrBreguD4aah1e2BDVsnNGKY3J51odgzozkOLO2K6IRIg6EmJxTOPiCIDIIE&#10;i9LHdiseIeeDlYW8BihBy5cKhBmUFlr75AHO29/bzijbl3We+7SwV8fxjqVUZYTbYzpAbXsw1D3S&#10;NoFi7T/gwSuVe2E13SPTd7//jqWr1qJgztz2xJoKZUuhfcf2WLJiBcNnB8NFSxbhYmwczsTE2i2Q&#10;DoaaRb5mMExIcRB0MNRYYbpT/KFDSDuGyW0JK6XBaB8SitCQjujUoTMdXRCB18YcYTDDzY7BXTCg&#10;90CMGjoa4xkuTp0+BQvpeBYsnI9x4ydgxKgxLpSkhg0bhZHDx2D06PEYN2EK0wmujhCbMXc+Fi5b&#10;ifkMN+cuWIwFS5Zj4dIVWEWQbd6+HeG7d2HLrt3Ye+gojp45i8Onz+AI3dlpEj8qKQFR1xIQm5KE&#10;xDs3kHSXL4xAS75/G9fv3zGo3X7yELefEliE150Xz3DnGdNnT3GP+XuvnjNMeY77r17wjX7FN18f&#10;wBu+8S+5/YIfFn+NmL9r9fowtFpftzJRzN9Tnfp8rif1PsBNwjKRb+j11OtI5Tkd3rcLx/ftxKn9&#10;O3BiTwSO796K1fOmY/fGNQyRV2HXuhVYPWsy1hKISyePtXuNpw/si56tWqJna38ENWiIVvXrw79x&#10;E3Rs5Y/apSqgcaVaqFuyMppVbWAwrFairM0QazG1wuMiOQqhZN4SKEUY5if08mTOZctncjH11vpp&#10;rFCzu3J42QkSGx/0jQHmItjyZsrPffIjT5Z83E/LYrxJkXQJllpOYxMe3DeTL5+FqQudvdA145id&#10;gKFnBMrZpbvEdMfmnKHA5fb1wU3gTIOTUgdDV+aAmN7ehc/u+A60Xjjt5Np6kHNLdtx5Odh5qXe+&#10;HvC8soxAc304/RGOf6U/t5k9dwmjiUe4ye/kU0LsKWH48mk87kWuQcKx6XSGhOGmfjiwWDBsTghq&#10;jWFNRIysiy3jG2HPnEAcWNgeB+a2xp5FXXA59gIe2+14dFECjE/euJ9AZBMlVkYZvAQoOTzn8iyU&#10;/viRLtWDoQc9bvvauFSQ9O3jOUubgHESCPWUGTcZQgfoO6bVM5VLdJMrBCLb6Hy18Fuzzs49uuPa&#10;ukPC0FuSc+/VG3z4/W+YMn0WiuTOizJFCqJs6eLo1KUTVqxZjWOM3Dp364rFS5caDM/FxRsMo5N9&#10;MDRnmGzO0HOD3hIb5fXXIz/0HdQVw0cPxIzZU+12lplzZmL+4vlYvWGVad3GtVi3YS02bN6AoyeP&#10;ISn1GsUL/95t3KFbSn14F3cInsRbN3DpSjx1BdFXr/KEYnEpPg4X4mJ8CyCvWBt7oOJtQewWrrGP&#10;qzfdE2e1zieZ23Jet54+MXgpvf3siYMa4XOPEJPuvnxKWDFPYAluD944WGnb0tcqf2Yge2g220Hv&#10;4VuNQbzkm84PQh+kJ62voh6+f8Ptt27b2vDXifvcf/uSH5r2d3DUB3Rbf0H6mK6RbjIqLhpnzp3G&#10;pQtncOnMMezcuNr+3W7/9vXMr8JKwm98986YO3wwNs2fhY0LZtpi693rl2H9ghlYPmMSpg0bjOH8&#10;MLu0bIkggrBm0ZL2B+81S5Sz0LhakbIozXC3WM78BF8hFM2ZD4UIrWIMYwvS1elpMfnpAEsVKoMS&#10;BQhFlgtsmiwRyNxzA7PaeKAmOrTkRWOARfMWR/H8JegatcTG3R3izQx7csBTnRycC4+dG8xj21r4&#10;bC5NYalcGPtwi6fl3iQ5Pt/sLuvcwmmBxgcshc2+/Ry00kHmtfPKHJxUp/48ICp1QPVg5uCodty2&#10;yZI/Qkz9aV/vGB6w1M6D4h9h6IEto7y6f19ly1bC8TOXkfr0GR4SPK9++oJXzxPxMGoNko7Pwunw&#10;Qdiv/02e1Rz6I/ktY+th87Ca2Dy8HraOa4J9hOHeBcE4MKcl9izujsiYC4TYtwzhMUHC9CGhJGkM&#10;ULPJNpPLOn3nn/E7/kxOzsAnN6brwPe4LK/cAJe+rRDagTBjvfcoLooQ88BpDpCpGzN0QNTkjJUT&#10;kppRdkuACDqC0M0o85wFQKZq7y3EtsXkL17hwy+/YfDAYfyxz4KyJYugQoVS9si0DRvDcOz4SXTo&#10;0AWr1mywNYYXCENbaE1naGsMCUE9oCHeJlD0n0oOinKJGi/UuOEPl65EsnE8Q72buEuo3VUYSMjd&#10;fvaQVvUp37DXePH5LV59+YR3v3zF+1+/4q3E/Ltfv+Hdbz9Z/uXXj2zLF8k3Wy/2yQe+8dx+9E5P&#10;qHhmTkww0vb913RmdGEPmD4kuB4azPQ4oSfc3wHskd0+5FzZw3ev+SbrjdabRCdHaOm5Zx6w9Cy0&#10;Z/aLxjYf3/EXjqnV6xzY1lf27JPK3bbaP+cvsumTnvDBOsracl+vj4cE4T2dr4DIc9IN6HqNt548&#10;4Y9CCuIT+AsUHckQ+TQunj2JlCtROLV3OxZNG4dtm+h4p4y2W+wm9OyCcd07YFj7AAwO9scSusKJ&#10;A/tg0ZTx6BsUiMEdNZvcGf3pzAd27gK/SlUR2qwlurcLRrtGzRHs1wpt6vmhftWaaFizDhpUr40y&#10;hFh+urrC2TRpkp+OLi8K5CxKuJXiFyafwS0PwaUxP4W5GgsU6HLSMeoOFKl4gRK2EDpvpnzIzf31&#10;mC0BUNB0Y4gaK3SO0I0HanzRSTDMSoeoMkHRg9P3LpHb7EtjfEoNWmzvQJMBeASiUgdLhbseENWH&#10;y2sM0MGJ7QyyDrQOvK5/D1Ces3STLnKm6VBzdR4EM0LPg6ZX7un/OwDT5fYfMmwso5bXuP7okX3X&#10;3rxMxqPodbh2Yg5ObR6MHTObYye1e0ZLbBvf0P5EPnxEfWwd64d9swOwb2EI9sxqhr1LeiIy+gKB&#10;99nuP9bkyQNeE7bgmuGmjf/ZXS+arNB1xOuF18UzXit6bqCuGbs2fI7wTyIAM267yRUHOi+UNhBq&#10;25daW58jtdTcng+IBkUBUuGv1hCm3yNtY4i6ZY8htNroQQ4GQznDl4Lhr+jVtTd/4H9EmZKFUKVy&#10;GfTp09uecH30+AkEBYdiY1iEjRlejI83NxiTKCDSGQqG+qO5FLe0Jp5AvHJDM8m+CRQ5w9c/CWSf&#10;nb58tYWNr37+2Z6u8frbF7z5helP35j+Quj9ijeq++VnK3/z81e84f6vJLZ98ZlA9D1CyL157jFC&#10;7k3jC7Q3UW8IPwy++foQ7I21D0T7CEIClT4c34fE/lT2gumLz58MXHoKyEvKO94LgvrVl8+2sv/F&#10;F5Yz1esR6J59eY8X35Tnfr62z3lsfRncvp9NTwVH9u1+Md9ZG5MPmA/f6Skcz+mC6Vaphy9fIuXG&#10;DcTERCE+JhIJ1JXI80iOu4zTB3Zh49I5dIUrsGLGBGxdvgDbVi7ChnkzMKlPN4zu1gFjmNYrVRwj&#10;e3WDf+26qFWoOBqUqoh2dRuiYblKqE1X2Lh8JbSr1xhNq9ZCi+p10ahCNTSsUQe1KtZABd1zTBdY&#10;JEcRFMhSGPkyFUbebEWQnVDLl6UAiuUphiI5C8H9Naf7E6YcWXIhV1aNIdI1Zs1vYW9OLaXJ5GaR&#10;tYRGT5wWDLXm0C2vERwVDgs26TA0CBFaniv03KNBkHWZKcFOYJETFCzVXjC0fXiMdAg5wCl1Eyjf&#10;O0cv1TFdOMtty6sPwdLdnmcwtnFJF5Z7ILPxRr6udJCpPB3ESl1e56E2HgQ9gHnn6O2bsZ9/A45p&#10;t+elq0yZyohL1dDOQ4aMvB4eJ+A+neG147NxNnw4jq3qhoOLQrB/tj+2TiAMFSJTW8c2xt7Z7bB3&#10;UTDTZgyTuxKG53ht6b/JCRfC5j6vL7lDPf9P155mlh8IPtQTlguC3kNU5eo8h6gZZ7tWvW2B0EDm&#10;tq2M16mJ17Y32ZIGQzlDH/xsfDANfBmBqDyPw7wiLI0X2kMk9DQbHxDTJlTYVjPPgqEeAPHmyzd0&#10;Cu2CAlmzonyZIqhMGA4aNBBhEdtx4PAxtAsMsiden4uKxIX4WMLwGmLtnmTfTLIPhra8RgD0SS5R&#10;s8w/PCf0XnwlEGnVn3/7ihcE38uff+I2wcjtN8y/NhGAngjGNwSiK3d6xf1effvJ+tLq+qcEzDOl&#10;n7/gCaVfJ92gru3nujmd21qJ/0zPXBPkWKcb2QUtActARxiq7BVhZoBjnw7czLPs5VcC2AAoCeaf&#10;DYrWzifXn8Dp+nypfpjX45RefHYAfEooysU+kyvkF8RAaXDkF+WTfj3pVOVY39CtMixXCJ986zau&#10;MPS/lnwVCXTXURdP4c6NBFw4eRAHtm9CxKpFWD13qoXEc0cPRvjiuVg3ewbWzJqCsKXzEdSoFhqW&#10;LYoRPTsj1K8hyvADDm7YEBMG9Id/3fpoXq0G4VfJ/sazdskKtsawaqGSdieJlsjoft/8dHZ56QBz&#10;/ZCf7q8Qy5hmzYcieYqiYHaGz6wrkjMvyhQqhHLFSqNo/mLIlYWhLQEiuZlZN4anxc2CoDeu54XK&#10;NqnhQdCTD3oGFALUxG03y6tw2ZcKTuqLedV5TlEOz8HQg4yg4iDnwSk97/pwee3rju3AqD6ce3Tt&#10;dT4CqjdGqf0cfNz/MnvwklvMCL+MUhtPXpl3bl69l3plf4Dfn+Tto7y3byZsP3CcEcZzfqde4eWz&#10;a3gcvwnR+8bjdNgQwrAHDi3tQBfYhqFxA4bINey/ULaOaYBdLNuzMIjOsAmh2BkXLhzl9/eL715k&#10;gY8ukLATDAUtu/b43X7C77j3/X6u64+pF3F5YbIXAmu/5x8+2XXqHJ8r90BpbX1yYFSZ3Kb6IPDM&#10;FXogZN/cdoupFfpq1tiNJ8rJ2pihbzt9X6UfLPQ3GBKOb7/9jI4hnZGfYbKcYfXqFTBkyGCEbd2G&#10;fQcPIyAwBNt27WaYHE1nGGvrCnXniecM5QadNHvsFGchs5bcXMcPgthLAu6VHCDD3Vd0e69+Zplg&#10;SEC+/VlSePyThcnvlP76i+kt9drAqJROUX0JroIqneJzOk2BUc9ueybY+bYFpeeEoAPcF7xivcBm&#10;EtAIPIXlBjblrdwHMwMZ5UHR2vjKfLL9vHbqjxIMtW3HNtApPHYOUKGDQmpLad3T8volfa+QXaG7&#10;ZrsERIbNz57g5r07uHmHNjshClcTLiH6wnFcjT2Li6cPYhsdocLkwR2DsXHhbCyfOsEe2jqhVy8s&#10;Gj8W45jv374t+oW0wdh+3TG+fy/0DmqNVjUrI6RxPfQOCUJg48Y2dtioYlXUpVNsyLRqkdIoo7A2&#10;W37kz5SXrrAwvxh0eAxXc/+oEFcTIwprM9symkrFy6NR9Tqoyf0L5y5oYEu/g0ThqFvDlw5Gb4xQ&#10;F7mAIbA42AiA3lIahbwOel6I6oW/glx6SJwORE++vnzlHuDMTbLObXuQUiibvp/qBFBvuYz2S2/r&#10;wOS2HXRcaJwOQOcoWWez0+rbg/EfQeWOnV7uwOXklaut187b9z+T10fGY7i64eNm4uajZzYe/uL5&#10;dTyI3Yj4w9NwYsMgHFzaGfsXBCNiXEPsmOCHsBG1bb3h1rEOhrsXBGLP7CbYt6QjLl48Sth9sXHC&#10;+wSJFybr3+TcpIjkIi2DoQFREPPBUHAThFTGth7clH/2kWZF2z59P7ssOKq960fjkhnDY/XhHCLL&#10;LOxlOEwHaM6P8NP4psYMlXogTAMi22vMUCG0ltXosWMvCOfQgFAUzJKNMCyImjUrYfTokQjfsg27&#10;9u5DcGgHpvtxOS7O5ihikt1teFpv6MJkjQ0Sfpow8VyhYKjQmfrh3a8Ke+nsCDwHPobGhOFr25Yz&#10;/GxlBkLTN4LwZ6YEIt2hiTB9SxC+/eknSw2KBiuClSAT3Bzs6EAJxBcCogAlWKlMIkAlPerIYOiD&#10;oKfX1ocre+2TQVBl7MvqCWBtW93/S95fR2l1fWv+KE5BKYUXVXjhWri7E0KIQQJBglsCCS5xheAk&#10;OMHd3d3dQuQr53T36Pu7947ucf+4fe+fz32eOfeq94WQr5w+p7vHuH/Msfdett+qevennrnmXGtH&#10;AJR7LZc6wPFhpEAFRYerH+/L/eYf/55ccylSfjH0WsI79gd2ZXjt8T1cuncLl25do4t8DufOnsZu&#10;vX/2+wU4sH09dvz4PVYv/hrzPpmGKaMGo2+r5nijcwd8MGQw3mzfjtetMKxvX7Sqlo0xr7+GhXNn&#10;o3/XThjSpxcG9e6JDvXqUSU2QjPWN6pSBa20YWv16qidmYU6meVRpXgZwrAUMospilzMtuLKTMlA&#10;skV589PyUBEmoEb5imiT0xS1KlZHsSJUi3RzU6gSpSItSEKgyIIq/D0MBZGw07QA4/AxN9iUmUMv&#10;uKYqUxAkANCUG03gCgEWB6AARrhFQLM2GtPGC6pR84kOGgeWg9A/g38WrwvXDqRw/cxcobnMkdkY&#10;DqEAQx8/QE0WD+MXQS4ebOH4onbBQjvZ78esWactzl+np3HvHq5e2o8Luz/B6a0zsGPRSKz/pC9W&#10;TuuMpeOaYcm4JoRifSwYLhjWx/LJVIZ0oVdOa4Y1H/XCnt3rCaJfTBlelVvJ76uSry3pmt9jKUNF&#10;k20enfVSgnfsu03gRerRwCWIySQQBDgDpp4JKcSwa7arwZBi43OGGiuCoB01LscQBHNhSOhRAWrn&#10;GkEx5EQKhmEstVWUWfVX7z/kkW4/TTvxCKC3qSw7tu2M9EIJyCiVilq1KmPYsCFYsux7LF62DF27&#10;96RCXGsBlL3Hj9laZN/QVTCUmxwpQ5szjIOhrml5fvrX/0TYEWa0nwxohB3d3qeE3FOpP8LvqQIl&#10;VISPaU9s7lDuMstUpwCK4EmQPSLInsi15hiab3xEV1aQ0rXmFOWa5oLRQCh4EXaC4F8IKsJN7dTX&#10;1SHb0uQmS6VqfvPRXzme3YuKk1DLBaYB0fs6KNVXKvEX+wxqo3sJxAZKU4kOSHOlaTYfKSDa3KH+&#10;sPpDKhjkAaHrT+7j2sO7uHDtCk7zv86FMydxYOdmHNpJVbhvM3av/x7rFnyFuRNHYMybfdG9SUM0&#10;rVwR7WrVxqAevdC6Ri30bdMOrbJrYmDH7hjc62X0bdkWneo2QOf6DdG6Wm281a0H6mRkGAzbEI6t&#10;69ZDw8pUh4ShdqupkF4G5VJLomKJsiiVkIqMosVtc4by6RmoWyUbbRrmEIKVUTo5zQCpFJmi+Txv&#10;0FeeJFqQRPOBBj2CIQDRASml5pCUaxkg5a5pgGAENfVXnYEuzBF6WYCXBV5svpH9zFVV3wC0AB9Z&#10;AJ7G1bnDyY/BBBXv4/d4vl7XHizx9ye7+c/D+7IsBqjwWfT5dc8wno8RA128BcDFn8fg9mLTWDr+&#10;vm2hQiWxecdBe/gvX9qHK/u/xOktMw2Gaz96GSumdMT377XEojE5BsIFw7U2uT6WTWpNRdgTq6e3&#10;wuq5VIa71hFQv/q+f4TLFW2TRWUlyGiJnrmzcpNlUoy0AER3efVd19EhZqtVWCYQ6tyMgFS/4N5q&#10;HtL68nkxkAq+BFlwiYN7bICLjq4WHYxat6z2YbmdVuUo11Bzhdod+/JdPmsPBEEB8aHd487jp2jV&#10;pDVhWMSiyTVrVcHw4cOwcvVajJ0wAa35bK3ZsNH2MpQy1IufwprkQ4SdFKAiycFVPnLuQqQMaXKT&#10;peoEv5/+5T/h6V8FRIKQZT8TeD8TfHKPHYYEpilCgVMAFBgdiE8IKcFRkHpMGJkRWgLaYwJIMHwc&#10;wCiQKeBCID0W4FhudTz3vqwXHNnPgSjQOeByAav+glsEQB8nBkUDKPsKznLDZVKictd1lDqUUtSc&#10;4QO663IZHIQ80gRCuRNB8stFvv30Ab+093BBr0G8eB6XL5/D5fOncOrIPlw7dwyn9m/FoS1rsea7&#10;L7FwzocY/9Yr6NOmGVrVqI6a6aXQvVFz9GzSAs2r6PWd2ehSpxHa12qAl5q1QQstsytfBT0bt0C3&#10;Rk3RgEqwde3aaFRZ6rAeGlSojJqlytmcYUayVpYkojhNL3GqX74q3uzxErpxnCqlylMZphJy+egK&#10;FzRFmKwtumwzBrm5ei9JgkExBEi0ZZfP4UnF6VoqTsrOoWVJ0KoXzHLh4SrPIeZQCUBUH3d7vd5A&#10;GF07xARZgTPALUBMkFMbjaNxBY8Y4LxvbFxvo/pgDkpvy7EI3lBu97S+crVVFhvbIf17kMfGDMd4&#10;mP0jEAz2t9tOmTLbQHH50mHcODwfB1e9h63zhmD1LLrJMzvh+0nNsHhUg9zVJ4tGNcTyD1vhhxk9&#10;WNcKK2Z1wq5dqwgqLe2jK8rvcsgtNJUnE7QEP36vVe4wdDUXFKK3EwADCAVAiQI9D5G7zXaeusNn&#10;QgBknZnGVARYMOS5A1HjsI7ngqGZAE1xYfmHOmcfuc32jhT+Q/C8QoetRZZlBkt5Zz/j+t0HaFa/&#10;GUryu59VMh21qlfBhAnj8cOqVfj4s8/Q++V+WLd5G3Ye0Jb/UoaxDRoMhpo3VBqN3GJlguQqQwVQ&#10;TguGAqGMSlBmEKRRFT6l+2wu8n/SXKErxZ9YFpSjju4e01iuyLIg+MSg5qByxRiBLoJWPLhMtdlR&#10;7ago7ejK7uGfpSQdZg5EB6UBMYzDc80v6twgKLWooxlh+JvmKF0lmluucwJQMLR5wwh8gqC7yvrj&#10;84vAP6qO+mPeeET3+OY1nCYET184j4uXz+PW7cu4fvk0zp/Yj6tnD+PCsT04umsDflz0Fb6dOg4T&#10;334VvVs0QffGjVEzrTQaZVZFp/pNbDfqmoRa4ywqvxp1WdYYravXQfXkkuhYj4CkSmyUWQHNqrB9&#10;TmPULZtlL3uvSssonMIvQhJKFE1GUyrG5nXro22DRmhMwJYqqA0ZtI0/1V/eJAOhIOiWZBBM4IPu&#10;wRe61YRXYZZpAwbN8SkqK8vNG2SdubGCY+TKOqykEnUeBVCsn6CiiHEi8ucLUHRXOfTxdkqPEWyV&#10;hhOAJwuKTGVyk3UULAQyn1u0+UKC1cdx8LmiU9vQP4wRYBmDra4dkgGGwdQmmLcLfdxU/jzE1O9F&#10;5/+8tWrdzr5nVy8fw62ji3Fk7QfYvWQkNn/1NtZ+3BM/TGmFJWNzCMMGmD+ENqweln3YAitm9iQM&#10;22HlnG7YtmMZFZYyHn6xgISAFWBocCO87J+75sKj77tncEj1sZznprysThBTmUNO/S2IwjEMUjKW&#10;h/xFm2eUmy0AC3AEndRdLhBZbhC1VDmHnUWK2dbc4PsPHIQGPbnP/tltTtFU6FOqQ7Zlv/NXb6JR&#10;7RyUIgwrlCyO+rVrYPzYMVi5ag2+/W4hXun3OjZu324vg9IL5C2AEgFRrrC5w1KF506/GIYWGInU&#10;YXCNBUKHId1hAsxzCmMADO60VFwAYlB+jyIVJ4gJXg4lwoou8CO5wrmgcnUWzBWg2sf6eznbaizB&#10;T0de29HKWM+j2sTuGdfP7iEQunnEWe29jRvL5RpHMIwBUX9c/oEe3Mf1e3dw8dol3Lh3C/d+eoi7&#10;D2/jDmF45fwxXD59EJdP7sfFo3twbOd6bF72NdZ+8zG+njIRL7VsTtDVRHXCsHJyKdQonmW7UNfT&#10;tuXFSqI+oVc1vaS9xlPAy6lYFS1r1kHDshXQMKMCejRriabZNdgnE92bt0YvPjjNatdF1VIZqF+l&#10;GkonpiCZD29pustlEtORli+FVgypeVMjAGrZXRHCUTvO6FzvKREUfe9CJWS7Ygw5glKAhJkpQ1+D&#10;bCAUHCNlGFxKv3bohHJLnzHzcWQxMAksaheUYgCNTEDxeTxtAGHQIih8HtLnEOXuCraqD9ByhRmg&#10;5QrO7xXuqX7h3uF+glAAYTgP6i9+LN1DENd1PMDC540v+7db5crV7GG8d/c8bh5dhJMbpmMjQbj1&#10;23ewalZ3qsCWWDKuMRa82wALhjXEN4NrYdF7iiITlIThqjndsXXbskgZ/vwcDKUG/VwpbDrPjSDr&#10;KJiZUlOg0DMoHIY0nguKlterMQ1Muqaxrbb9UjsB0VQjjwYwKbtoM9cAZClVvXZAL5GX66tpAQOj&#10;kqp5rvlAizCrjGMIvDrKRdZ4V9jnzs+/4sS5S6jJ31dG0STb2DWnXm28994ErFq3Hp989gX6vvwq&#10;Nu3cYa8J1XtPDp0+i4N0lQVFiyBrUwaDIeF33ucMjwqKKmO7PAZAAS7OrMzA5y5wiCj/ZEEVlkUA&#10;fPIXn1+Uyc01AEUuqAPLVd7vLAKeTAD0c4EwwDMOeLl1Un5SimFst9A29DOIEr5eHgGRdp/nehmP&#10;K86oraBJU5DlHv+4Mv3XvPn4oYFQW5Tf5h/x9qP7uPPwDu4/fcg/9C3cfngTd+5dwc1rp6gKD+LC&#10;kR04d3A7zu7fgoMblmPz4q8xd+y7eKNDe3SoUx91SmchM6EYyhRMQ7X0TDSomI3yycVQslACMpNS&#10;USGlGKqVKot6FSuicVW60RWroQld6ZdatcMrnbraLjY9WrSly9wANQhGvce4KB+kYoROWr5E2HtN&#10;iqYbBFPzptlW/g5DQpBQ0xZeOhbmg12IfV0R+i405ioLhhxL4JM5DJVwLRgKbgJUgJ8rvNhRrnRQ&#10;g7E66xPByqESqUrex9rYXKUDyvc41HlQkIJYPoOd7qv2Po4rUv8cunZ4+dgOvwBAH8fBGPrHYCjT&#10;eTAfR+0EalfJug6QDH0EQV3HH//nwJiUnIblq3/kP9fzuHboO+xZOhqrPu6H7fPfJQx7Re9O1jZe&#10;DTHvnbr4amB1LJrYCCtn98YPkwnDWd2wefMSAsfdY61osa23NNdNEN2japOy84UJ8naCuRI0N1bg&#10;oiKLzRFKEf5iANUzILWnSLIFTiLQGnBlLHOLVKVZgK+rS1eTDlS5xQZKKcAIer48z0FrMNT4bHPl&#10;Pj0y2vnbd9j+KY6fOY/qFasgq2iKwbBFowaYNHkyVm/YgNkffYTX3+A/kV277FWheiPeIUJOIDQ3&#10;mefarstXm0RusiBokeRcGMbg5wCMhyHhJ2Woo7nMgmF0burQQWjKMFKK8aCSmpN7rPPf1VlZzH2O&#10;1fsxBFJy1aTKTNXFQGnluUZICqYs9+CMyiK48vy+yjm2udI0d5lpVIJym6UGBcMbjx7wF//IvjA2&#10;waxVLI/v4dYDqkG6y/d+uo/bD27i5p2LePzwCq6cOkAY7sT5g9twZvdGHNuyGluXz8PCGR+iX/Pm&#10;aF+7FrLT/E116fmLEoipKF0gGWUTCUO6vHpHcUregjYPUrVUGdSSKsyqRtVYBc2r1bFj2cLJSOMD&#10;mlGkGMonFUdJuqL2PmOCJTVfEkollUR6Ub3TJFKG+Wn50gjERFOHgmIij5pHLMiH3PYn5Bjaocbf&#10;XSII8pztZPlZbkDh0UHoUDKY2Xk8+GQ+ryglJ4BYkrUB0iEV1KS3C2rOk6FDPmM82HJhaOXx5jD0&#10;/tFc4DPAdSD60e35ezqEdBTodIzd08f0nyvc41nY6TxYPCT/EQv9ni/Lg/enzMKdm2dx7cgC7Fsx&#10;AdsWjcCu+SOxbk5ffP9hGywZ34gwbIR5g+rim3dqYfF7zQjDl7B6aieD4ZZNix2GBIa5sISKqT6e&#10;m9saAca/08qnFRjl2gpIAp2rO3OFCaY7LNN3Xy6rvbPEFBvPBSuaKcPI7D7sp/FD+oy5wQY4Kj+q&#10;Pt9AwuEXgKc2Uoa+87WrQqlF1SsoozZ60f1lBVNoimYfOXEaNek9lU9MRuVSJdC6SSNMnTYV67Zs&#10;wbSPPkb/gYOxY89ebN+3H/tPEIYEX64ypAo8QpgeCfOGkSqUm6xIshKx6Sb/heB7DogEm7vCApWn&#10;1gh4pgLZNgAw3gQzWTg3l5mucwiKxMq9nVsEwmCCXwQ6jxrrPFJ+MnNvHWamFlkX7xK7xSDpitLb&#10;WOCE4wVVaO4xgWiu8W8ePZYa1NESseki2NwKYXjj0R3cfHiLypB/WLrI95/cxV0qw3u3zuHGhaO4&#10;eGw3Tu7egKObV+PA+hX4ccFXWP7RDMwcMhC9cuqjZomSBFkiyvA/mt5RXKqAgh9plPsEolaEECIp&#10;fBhLFCzCsnRkFi2JzMSSrEtGccIoPZ+gVxilEpJRnm51CQI0ke31Ok5BTlt0lUwqhfRCVIeCYN5k&#10;C5xo3jDAUBs1aBWKv+LT3WRFmmUBgnKLfSOGoN5CrqADQsDTtbvDETAjcDiMvF2sXIDReazeTXUO&#10;B23PpTfpedTXFWkMGipXf++Xj5/P5yu9LP5ePmYAmn/WWDsBMsBN4+oY4BjOgwqMh2AAZjzAVBfq&#10;n68L9kfl8Rbr37FLL1y/cgL3z63A6a1zsW/lREzuWQMTO5XCDx+2wrKJTfEd3eR579TD/GENsHRS&#10;C6yc1dtguHJWV2zeuJCg+dnSUK4KLgGAhI9WnPicoP9ztxVfNF3LjTaVqMUFcotVZorSv/tSl7a8&#10;NgCMZrAiAANsZbnBEqk9milDHnMDJerPcQyIUR+dW0Q5Glcw9LH17LnbLRfc3iDIcs377zlwCJVK&#10;l6MyLIoqJYujXYummDFrBtZv34aJU6fhjbcGYs9+bezqW/4LdEqpcTeZylARZMHPYOhADDDUmuU8&#10;5iITVG5/NjDmwjAoQ7nKKlPb50CYqwwjkHm5QOcwUlkMfjIFSdg2gDAqD+2szs4dpo8Mbu4mB8jl&#10;zg0qz5AgkyqM1UVHtlcbnXvwhMcIhlKNubmOllIT/mvySAtzhj7RzD/i0/sEopbg3cb1B7fw+NeH&#10;ePr0DmF4Fvevn8HJPZuw/fv5OLBuOfatW4HNS+bhu6nv43O6ysN7dUWT8pkoVagwqpXJIKzyowxh&#10;JiCWLJBE0BVBGmFYjFAoXTARJfIVJRSpHosUR9lkKj62K1ZAr9oshKL58qF0iq8qSeRDW4QPu2CX&#10;SjVYrKASsIsRgknmIstdTlQyNgGi7f195xkBVG+r87lCf2eJFKHqBRpfeqc9C+X6ajcaRZcFnQBD&#10;V1pF/gBKHtSIATAOgpFqdIuByZOiCStzmwVD9adqtJ1l1M5B5WO5i6yyALmYaZxQ7p/Lz9VfY/k9&#10;YiAK5boOY4T7BdjpGM5DP13Hn4e6eAtt/pZJGfvPn5paGhvWLMHP1zbi5KaZ2L5kJL4a1g6z+lUj&#10;DKUMmxCCdW3OcMHwHCx5r7m50Ks+1BrlTtj443wC6xdcIQz1qlClqwguigLbShNzk/WdjtSivtc8&#10;GiD1PWe55gg9oOJHATHMJarM9i40qEVACy6uAMY6S8kRFKUSCUBXh16nNtqX0NzxqD6A0pbfWVrN&#10;QwukXL33AJfvKBFdqlCbrzzCObrJUpDbd+1BpZJlUDExCdlUhm0Jw5lzZmHjzp0YMX483hjwFoHp&#10;u1wbDAnCAEMLlMhMGWo5XrRhg5bosewY23g0WVCLICYg2rXNB0bXEQRz2xFa1ja4yza3GKnDSOU5&#10;COMhGKt7piwqDwrQLZz/hfASCD3KrHm/kJeoNuYO5yrDCJYsNwBGY7kaVF3kJls/QdD7xpKtPYBi&#10;/yH135EmGNp6aQGRLvLV+wQiofj4twf406/38NP9S7h79RSuHtuL9d98hFWfTsP+Ncuxdt5nWDZn&#10;Cma/0x9T3n4D3Rs2IOgK0Q0uhcwk7TKjl7knEICCYGEUz0/1x/OSPBbjA6yXvJconGLzgMW0pRYh&#10;kEoXuzAfnKQCBVAiIYnQK0zQ6WXwRe3dxzIBUCCUpeg8UodSiVKFBfjwOQyVpC03WfmG/g4U276f&#10;sJPbLED6m/BcJbqqEpAcGvGgCfDxcgLTgBXM3VhZDGQOHR9Ly+QcUpYknQsxv5+DSccApXDtMPGj&#10;A8n2PcwdO7QL9wum8qh97phhLHeR9Tlj7dQn/qh24b7hPFy/qCy+7nnz8TRfqk0xpo4diTtn1uHU&#10;lhnYtnAodi0ahvUf96Gb3JYwbEwI1seCdwnDd3Ow9L1WVITdsPLD9rZKZdvarwmSJ7hEl1Rrk/1l&#10;TT4HGPYxlNIyV1jgo4UyM33nWScF6ZCU6yvlFrm4EbyszOrVzs+VYC0zINq4Uod8XgRk9rU+co9N&#10;sfrKE7nSVxRFNgA6BBVEUZ6hbc5AQF7h+bmbN3H2Bu3WHZY9waZN21GlRFlkFi6MyunF0L5lc8z+&#10;eI5tvjx89Bi8M3go9h0+hJ2HDvlL48+c9i28FC2OFGDINdRmrlKHDsNzOHYqUoY+P+hgE+ysTOc6&#10;RvVKt1GZlZs5JF09Pgu2XPc3lOXWeU6h1dNM+RFUlpKj6whgQVFqs4iHskgZaomg1j5rqV8MgPHm&#10;43ldZIJjAGCuhZUnUoyEIq9tzjD3v6grRLnNWnlia5btD/kAt5/cwcOfbuPXp1SIdy7ixrkjuH7i&#10;APYsm4flMyZg1/ffYclHH2LR9Pfw3iu98N6br6BPy2aoXaoMSuUvjDKFlepSkGquEI/5CbCCVH9S&#10;d4Vt/jCZZQl8QBLzFUCxQsn2cqfU/IRdvkQkUUWqLq0QoUn32lNpZAIjXW1t5ZXPt/gPULQgiq1Q&#10;UfAkL9VkUIa+GWtBtpGLbFv9E4RhdYrPHXqU2ZOWHVra8CAGR4eXzys6SGw7LvWxskjFsSw29+gg&#10;tTrbWisGEJU5OOUSxyDrcNK9wrUizQ7A3wNHn0/tAsT8c/oYfh0Dm+piYPa6CMj2c+gzhPbhqHHC&#10;PZ8/hvO/V/5sXWH+HDPGjcXJXUtwYus07Fs+Clu+7Y+1H3XH8smtsHRCYywcoTfjNXB3mepw5azO&#10;WDG9E1bN6ILda78kSB7jkkBD8PjKDoLoqQCnKDPdUELJgBi5oLZKxI5yWfXPPw6OKg8wVABFKS+2&#10;NFXeEus1lgkFh6KPK9NcZKQ01ZbXaqexfJeaR/ZMmXLkZwzRZMsn5NHUrJ4/mtTklfv3cUFb5RGc&#10;d37+DT+u32owrJychOolS6Br+7aYJRju2IHhI8Zg6NDhOHj0KHbTbKt/wZDK8AABaGk1p2mWY0gY&#10;nglL8QhDlh8VDA1yz1uAoJKvZZaI7erwqalFh2GIMrtr7MowVyESWF4uCAYYRoAUFGmeLqM69omD&#10;Zy4MDYjhXFCTupM56EIwJAZDqT2WR/OK8UDURhS+AkXwUztPo7EgCt3t4BoH99jSDJRaoLXJWo73&#10;6D5d5Lu4++Qunv5yB4+pCh/dPIfrpw/g6pE9OLBiEVbPnYJ1X83BDx9Pw7fvjcakV1/CmJe6Y/jL&#10;vWypXekCVIR8wAS8RD5YyXywpA5TCZjiBYuiXJFUlmmHmTyEVB6CzQMkgqAglkSgJLFtSn6BT6ow&#10;gLAwzwtTDboilBrUXKJHk9VXcNNcYQFTmZ5a43OEmv+TSsyFIGGkgIbNIVoqi+CkPD9BzS2PzKDg&#10;gJL77OByE/gcpA4Th1+AnI7xAQ2HglzGWFvBN7jMAWTughsszd2lkrPPEfUXHPUZ7Z7xY6utrgPQ&#10;QlkYIwJzbhsHno8Tg6i34ZH/vFxV6vPq6PeP3c8B9+z5i+q9zF3lPJj9wSSc2LmEnsUEwnAMts0f&#10;hPWf9sKSiU2wZFwOFo6sTRjWxfx362LhmGZYNZfKULvazOqKHWs/h5bfXSaoFE0Oy9xuEHDm+vK7&#10;fpvfc4dgpP4ERbb3a8EqBkPb2FVKziLJBJil18hc8bl6FBA1v+jjyfTs6DmyMgFW4Iza2twj2xsY&#10;DYauEqUOr9Al9iizu90h0KKAyhWWXeG5lvGuX78FFdNLoVqxFNQsUxJdO7TDrE/mEoY7MXTYKIwc&#10;ORb7jx3BriO+l6HcZOUZHoxgqJ1pfM5QStHVoq1LZjuHoXIK4yFIgD2l2xuD319zYegWgTAC3bOq&#10;UKovXAtwz9cH4LkyjLWNWS4EaQKZw5JteTSXl23MAhD5R7Z2kTL0PrExbBz2C+uWQ9qNUmoMhJFJ&#10;JRoQo7XJmlTWrjV3fqUq5PUtQvHag9u4++AWnj6lq3zvEu5dOYWbZw7h8qFd2L9yCTZ+9TF2LZuP&#10;lR9Nw/z3RmIyYTisYzt8+HZ/dMtpgHKFEpDCL34KH+YkqgHBMI2maHGl1JLIIgxLEJgJbCMT8KQI&#10;FShJ4EOoOcKUAoWRXkiucYBhQTsmE17JVHkGwijpWi9z8uCJYKjdrgtavqFt1sCj3GGPIutcy/F8&#10;01ct0zO1mOsmCwKyAAGBJIBCcAhwc8jkwoyf2YBjbb29zh00aiuICUgOh1id4KvPoXsHoGqcCEz2&#10;WYKpv0xg0Zjhc+gYzD+Xm4AUIBbONX6AqCx8Xv/Mz/YN5w6z2DHU+8/i44bf1x+Zty+YvyAG9nkZ&#10;J7YtxIb5A7FtwRDsWDAUG79QNFlJ1w0jGNah1aPb3BIrZxOEMztiNY/b135meXqXCA3btUZQlPHa&#10;XhEqI3gEmDDnF3IDbfOGcG5iwOcWLZMi6i8IurssoKm/wy1XTepaik/AUx+7R8zU75pcYGVq5Lbx&#10;z2NzhlSFNpcoCBKUDlHNUz7FDX42bT6h5cJrV2+ge1waVdMEw9Lo1rkDPvrsE9vlesBb72DixMmE&#10;4VHsPHw42qnGQXiQbnLuChQqQY8i+5ZeDkXB8JyUoZKr/5Xgcxia6nsOhqHcQRm1EQylEg2OIYhC&#10;cAl4ESyDG/28yxwfZbZjqOcx1OnoYHOlGA9DW6McwTLAT8v+DH6qj85dSbqClCK0tc8Gw2AOU1OI&#10;Nnfo/9kEwbBhg23vZes6+cd7ch/3CMOfHlzHT3fO4+bZIzZfePXwbpzYvA5b5n2G7Qu/wnK6yPPG&#10;DcPswW9iUMsmGNO7OwZ0aI9qacWRygckkQ9AEZrUYXFCTWk3FRKLISshFcWp+gRCry9Ek7JToKQw&#10;jYrQYJhIxShXWC94EgyLEIRFrK0BkIpOEFTCta1DZjvBTgEUlQl+cpMdiEqD8Q0aBEKpQ39Tnuqk&#10;HgVEQorg8W339QBLpblrrPMY3AJMgnlZDDS6fh6GAprGdDdZdQ5PHyOWTiOwqCxqa2COh0+Ai0PI&#10;xqLq8z4BTD6Gl/v9Y/38fjETIMPncOCGe/s4L7qvxtR5fN3ft0L8m7dvkIPt38/Fxu/e4XdoGLbO&#10;ewfrPu6FlVPbY+n4Jlg0uh4WjqqDRaMaYMmEVlg9p5st11sztwu2rJpraSgXqKSuaX4vyjlUFNZ2&#10;kla50lcEIYIlKDk/j5W5ouN3XaCjV2SQM3Mg+rQRTW4zx9RLnYJi1G7yUpLajsy28GdbpegIfqq7&#10;SpfXt/aX50XY8fPlBl10JFStraBNk8usecTLmj/kWNo7ddGCxaiQVgLVihdHrbJl8VL3Lvj0yy/w&#10;o96Z3P8tvD9pCt3j49ghGEoZEnIHzgmIEQjlKksJar7wrNxkh6GVC4aCmylDgx7BKNjpPFctCpSy&#10;GBifKr8wAmBIxA6usCnGuFScMKdo5ZGFdqYec6EYzF1onccDz8BFgFlUWKowUoY65sKP1+EYFF/o&#10;G19nu9X8yjrVRzC0QEouEAVCpR3wC8E/kvaGu/6z/sD3cf/+TYLwCh7eOINb547g0uFdOLtnC05u&#10;+5H/0b/A0qnjsOajKfh02FtYPO09jOnREYPbtMSgTh3RpnotZBcrZWk0hfkQFOUDVrpAEsoVTkGF&#10;ImmoklQCJfJpmy3VyZUuSDASiKYCBTudU1FScaXmJwAJJMHQXWWtLGE7zS1SGco1trSaCIYCnQNP&#10;r/1MJAg9vUbHgoSDR5ulDt1V1nyiv/hJJpUmMDkkBAhLhjaoxNScl8dAFgAUDxVvQ+DJ3TQQ+tHB&#10;oLbhPt4vPz+PXPkYJOMhFszh6MCKQSzmAquPzMf0eUmVq32Al47eJmauGF0Zx7d99t7+s+kY+oV2&#10;4Tq0e1F/t+xSZbF+/nTsXTUROxaOwKav3sYKusF6HeiSMZozrGc71+h82XttzD1eM6sT1s3pjG0r&#10;Z0Hv5rn85Cmhx+9qBELlHSoKrO285DrbPJ1MisygI9CpjYAYQY/lBkQ+A761nbdxd5jnBJbNJUbz&#10;iTJTe6YcBUqBTLCU2uNniNraUjv11b2pBC/dvovLd/QaD+1y7ytSZPYeF34GrVS5ePsOzt25jbN3&#10;bvE5fIIvPv8cFYsRhiVLom6FTPTq2glffPsVNu/chb6vvI4PPpiGfbnKkKAjAA+eJQwVVVZ6jfIM&#10;zU2OmVzlo4ShRZPl9gY3WSrx+TnEGCgjQNo8ol/nAo9gdEUokIW5QplAGQNhLvAicMq0iiW33OoE&#10;R43lR80FBthpjjHXTea5wY2mdopw5wIyHoCy0F/tOZ5AeP8XwjICokGTfeUqa683h6G7zBaRozq8&#10;8etj3P3pAR7dv4FHNy6Yi3zl5F5cPrILp3dtxMmdG7Bb7z35eArWfTEDX48bgq/GDcfcIW/hlbq1&#10;8WrjpuhaLweNK1ZFyQIKaFD58QErRahlFExChaLFkK0cQ54X5kOTREgkE4w2V5hP2/d7kCQxX36C&#10;sBCVocqCm+yq0V/25OZusW8C6zAU5IJC9H0N7QVPhKUCJFKDQSl67qEUpIIsUoqqF/QEBwdeLnDY&#10;z91JPfSCSQBhgJADyNsH2Khe5w4Qg2Ju/wAIh5oSuMNa6TDvGIOKH59VbRrDP1vMwn39frHyUBbG&#10;iq/XUeWhv7f5PRR1HX6WYPF1oX0of76Nl1UlDD+d0B8H106mhzEM2+ePwMpp3bBsYissHt3EN2kY&#10;mUNrhOUT22Pd3J5YN7sz1s1shy3LPjQoXSbc9K5hU4IGPLqZhKGBkTALQDT3k2UWJdZRoKOLHFOD&#10;Ap+gpnk8h5gixMEVlhr0OT8HXlB2uXPuGovjaFwDJM3cbPbV0TZmEAAVPKEpsnzlXrRGmUpQu9SE&#10;TRwu3ruLi/fv8nn/DXPnzEH5FD4n6cVRr2IW+vTqZjDUeuQePfpgzpxPsOfwIew+ctSW4gmG5ipH&#10;MDx0Sm6yICh16CZ1aAEUg+Ez4HsWhjp3C/OIgmEERkFQmziw3PcxfFb9OSSj8+ho8NN5BMgYBAW0&#10;cJRF6jA3yBLqqRZ5HUDocBPsCD6d85irGmnWRlC0a1/Gp/ZBCbp6DOceUVaGvlJpTCESgvoPeU3J&#10;1j8/xIOn9/H4wTU8uH4Oty8dx9Xj+3Bh/zabMzy1cyOObPgBm775mED8EMtnTsDMwa/h2wnvYliH&#10;NmibmYUuNeugRaVslLdASV6CLI8lYZcrnIqKdJOrFE1DeUuoliud1+YWi/K8CB82QU+KUAGUNL39&#10;Lr9SZqQYC7PMXxAf3nwn8Dn0FEEOZe4CB5c4qEBt+a8ypdZoJxvtYiPgaT5RKTc6yj12ZShX2cEZ&#10;VKIrpwBElQl84Tq+LLSNB1UAhYMvVi+4BAvw1Ziqj6W+uKIMcJHFj6f2aufj+HU4D/f28f2oa4Ep&#10;vq+PFdqGn/nZ+4V7xsMt3kLbYPFlsXbpRYpiyrsvY9uScVj36WvYNm8olkzuhOWT2mPJuOaEYEMs&#10;0M41yjMc0wprZvbA2hkdsJYw3P79VNwm2K49/cVgeIUAu2pqTG4z4SMIRarMlZ4rQU905vdd//R/&#10;8bSysNDANzcm6DhufJBEYLPUGQLRlaIsastr3yCZ9Rzb6wRd3V9K9YkpRFt9YmM4jPU5lWeoTRuU&#10;X3hJipHnOl64KxjeMy7MmjETWYRhpfR01CxfDi/17o4v5s/Dj9u2onOXLvjk08+w7+gx7DIYRnOC&#10;BOHhKLlagHRFSACaqyxYsl7gfB6GDjyarUiJQc/L5T5Hq1MiKLo7HAGOCs+OLzJCzHMT411nT742&#10;SNk8YQCjQzE315Dn7k5L+cUAKMt1hdlW84L2DhT1iwemKcsYIG0ekX0MiOZ2RzCUWjRIRik2+k/H&#10;L4dgePMXhfwf4fHTu1SGl/HkzgXcunAM147vx5UDu3Bx33Yc3bgKxzasxNrPZ2HNJx/i+48mYfGM&#10;8Zj2dh9MG/Aq+tSphTbly6N91VpoVKYyFWAiivPhSuXDlUbIZSakIFtBFIOhzxkm8YER/JSK45af&#10;KrGgBVU0hyj32I9abucBEylBB6Crw9xzQk7L7wQzAc+jxg5IV4IOR5079LTRqqffqI9eDKV+Pm+o&#10;AAcBZTCKorzsF+DnUHOgONxksbL4Nr7VVoCMyoP682u3AJ34sVUvcxg5qILFj6l6B5z3E1jDmCoP&#10;bX2cWB+vjx1loT6UB6g93ya+PBzDeQyAbqFtHvTv0ZZu8gxs/OINbPlmAJZPU2pNRywc2RgLlFoz&#10;vAEWjWqExYomz+yOdYThulkdsG35ZAPMFSo05RpefnQfVx4SLA8JFm07d/c2Lt27Y9ARmDxVRgAT&#10;9AiwoOYUDOFRkAtzehYkkUUwtPxbAkz9PNiiOo5JleiRZ00nKbhCEBrwVCcgxkGPwJMCFAgdkIR2&#10;NNeoMpuaUkCIMDx98zbOE4h6hqd+MAWZKcWRWSwN1SqVw8v9+uCbxYuwcctWNG/eHJ/Sjd5LEO4U&#10;DAU5g6HUX7TSREvydIzUoQNSUWc3g2FQgz/bUjtPnXEICnoxE8gchhEYrX0Mbs+owzg4CmS5QPxz&#10;VMa2BiuzeBBGatAgGNro+CwMDYIyAi0oQ734yZVhrJ2DVYGUCKKqt74aI9r12iDIax4FwvsEo476&#10;w9/Uxq6/PKFb/RCPn9zB49sXcffCUYJwLy7s24YLe7fh3J4tOEYY7l25CNsXf4OVH1EZzp2E1XSX&#10;Px3zDma88yZGdO+ExiVLomlGBXSs1QDVU0qgBB8eKUSBr2SBIqicxP96VIdpBQWnPASd1GBwkTUH&#10;qPSaQlFZsPicQuUhulssQHqwJIDRo8SyWMBEAPQASlgjrDLfQMHBoxUoyi1UWQGbg+MDn1fJ0qyn&#10;yxiDXYBPBCyOGxSd4OPtAhDUzvu50tO1A0Pt8kVzfQFeXu6fKd683vva57Iyh6m3D+OGthorlOko&#10;033CZ1MfHQOovN6PAWT+OWNl8T9PfFmw+D7h+nnz8vpZJbF/9Rxs/nogNn41AKvmvoylE9vSRVZq&#10;DZUhj4tGNcay8a2wenZP/DirI9bP6UgYTqKiIvCo2myna8JO5u9CoTKkZ2OvAzXlJsj5cjtXdkqB&#10;UYK2w9CCGoJcBEJB1nIAHxJePDcFaPAUCGW/sA9BaUqRgLVxBU5Fgwk7locIts0FEnpKpREMDYTB&#10;XX6gpGtPwBYclWN4/vZtHL96FaevX7fP+/6495FFwZCRmoKa2RXR77VXMG/RYqzfvBnt2rbD519+&#10;Ze9M3n3kWAyGZxVI0dwggag5QosoC4ZuIZqcu2tNzB1+NvnaoEgXOBeEAYIWaHFAOvAEQTebDyS4&#10;DIaCn9VH52Y69zKHnZuDkGoxgqG7ywGGKouUYpwJeq4SXR2qn+UQ6trA5+0eW9qN2tNFlhqkSywY&#10;2vwh27mbzHICMESR7cg/tv1BnzyANmh4dO8aHl09gzsnD+Lqkd0GwTM7NuDU9vU4uXUdYbgQB9Ys&#10;xZrPZ2Lp7IlY+fVMrP32Y3xOV3lo53boULkSaqekoXO9BmiYUR6l+PAp1aYorRSVYgW6z2XpAhcv&#10;mIQiVF2eSK2ASFECUMAT4NiH10qw9hUocpdTIvh50MTzCD2gYu4xTaATCHMhSPNzh6SpP14LjKb6&#10;zKQOfQVKMNV5PR9uiwIHOAkEMp17kMIBEV/nrmbI1TMFGkHz+TFi8Iq30Ebn4RjKBJtwrf46DxDy&#10;cR2QDiX/+YIKVbl+ljCOABXrF/r4Md5UFsrj2z0PO1lo+6I6zzXMSiyEpbOG2+auq+a+hIXvtcF3&#10;Y5pgIQG4YGQjwrCBQXHZhNZYNbsHNsyhmzyrLbYsfY/wuIvziig/oHup1+7a+74FQgLxV0JKr8Il&#10;EAW9XAjS/Oiury+hk3p0dWdqjnDS3J1Bi2ZziHKVOYYlX2sM9eX9fCwf283V4GWCTStKBEJFlbWl&#10;v9xgG09AjGAoEMpNvhatQlG6kDZpuMg+ms8fM3wMylIsZKalolaViug/4E18Sxiu2bABbdq2xfwF&#10;32HPYSVdHzcYar7QgeiBkuAuOwh9zjC8KMr3M5QSNNc4uMI0A9ifeHSV+DMtpNU4BAMYgyqMgx7N&#10;wfa3zdvF2hrc5NL+RW6zjjHomUXXglwosy29omtThGojGPNooFSZoMhfpANSR7nHhB/LBUBXmN5G&#10;MLyv1BpC8J7++/Fa74649dMDPHhyF4/vXMaD88dx49AeXDuyh8pwC05uWY0TtMM/fo9DP/6Ao5tW&#10;YdPCL/DD59Ox4qtZ2LT4K3zz4RgM6dgafXPqo0mZMmhXtRqaVaiKCoVSUIwPkRKttXNNqfxFUIYw&#10;1HrkRCovveJTkeQUbdkvGJobrBxFT7Y2pWjKUHsTOvj0jhOBUepQcEuwsjCH6AowKMOgEmWaEwwq&#10;0aEhoBUxhedzhg5JU4h2LqgJAA4gV2MOMD93YAWoervo2qLQDhpvx/H4M8UgFiDkYHPz+wg43ia+&#10;LrTVMUAnnAtQ8W382scIpjpBKfRVmwC2WH/77NY+vv75PqE8HMO48dfBYteCYXq+vPhm0lDsXjIW&#10;301sg69HNiUMmzkMCcJ5w2rhu+G18P3E1lg5ozPWz2pNZdgeG5dMtPeoXKGSU5KyXhV6gx6N1KDl&#10;GOr8F36PeS3ACVhBHQZ4BYVmbjTN5vpkuuaY5u7yWkrPo8au7CxazL7mdms8gZZmc5RsFwB36S4/&#10;nwVKCMbILN2G9fa+E4GRAAxzh3KTtcTwAttcIOT1jA8bNAwlKRoytAIlqxxef/1VLFi6FCvWrUW7&#10;ju2xcOliS7jeffSYzRUeMhA6DMM7Twx8ll4jRRjmDBVg0U7XBjBBzZVgUHA6D2YQ/KvnIroJmM/C&#10;MBd0UVqMgZE/gG37H41p9YJUBLDQJ8DNzEAoILr7GxShKTspOcFLgLNdsH/NHc/WGgt+/Dwa03IS&#10;ozFVb2k52ub/Tz+bMjTXWNfR1v92TRDqGFaj2B9WbvLTh3j00108uUUXmarwyp6tuLRfLvJmnNi0&#10;Akc2LsfRzTzyfN+6Zdi1ahFWfzMXSz/+EOvmfYIlc6dgYr9e6NOgDjpWrYxGdJdrpaYjOzndAKgg&#10;il6MnZ6vMMolpCAzuTjSCiiwkYdQy0foFUYqFWIK4aRgiiDoMFRajcAoGMolDvOFcpVd/blCdHc5&#10;QMwVolSR5vv0nhQHY1CH+QkrmwckfAWy8BpRmb1fhNfuMguIHtCIgULjxIIcsTpXYDoPqtESs608&#10;9I2HWoCel8UAG4AT+oT7BAug8TEcOGoTxvK+sfNgAUzxZe6e+2d/frxg8e1VFyxcB+iF85jFVrLk&#10;QcF8BZCVkIgZ7/TFtu9GYcF7HbDsg65YMrGdwVArTxaMrIeFo+vRTW6BFYThj7PbYs2sNlj/3QiC&#10;4x4V4G+eVqOdlrT1HL+/pgz5HfZ8QCmxx6bmLOrL+lxjP1OM5uK6yaW2lSqaMmKdtt4P84tqKzgG&#10;aHofh6ZBUuDk0dxiBUMIQ1N9gq6BTmpQeYkOYalPD5rcxYUbt3Hh1h07v8g+5+/d5Wd8igGvv4Xi&#10;hRJRJjERNSuVx9sDB2DR98vww9q16NilE5at/AFb9+/H9gOHLHfQ5wvlAsfDkGWRC33oeRgGCAZF&#10;KDMY/iUGvGC5ys9c2whmuSkwrsIC4GTWXsfIDIwRoAKkwnmuCYZxEJQFCOaCMDJXdYJm5O6yn96n&#10;HAIlNpcYtTPIKWIcQPgCEwR1jGXg+x9Xrwt9+PgWHl07izsnDuDqwR24eHA7zu/fjJPbVuHgj0tw&#10;YhvV4abvsW/9chzeuhZbv/8GSz+ajOWfTMMPn8zAp6Pfxdstm6NHtapoVroUKhQoiAoFiyKD/+m0&#10;V6G25EojJMoUTEE5QbKwVp7kJcTyWBClBFVkWn5BT5HmKLeQakrKUG6yYCgXOUSOAwxdLXqZw9Ch&#10;FyLLApsBMpoPVJ2dsz5sgyVQCogOUgeAvyxKYAtJ0c+qvRjI9MCrTPW6h8bWub/K018272P6vN/z&#10;oNK5oO19Y3Xqo7YBNDKVh6PqQ3kAWjiqn+rj7xM/hsr9vmob+1kcbLHr0N/LY33jj6rTUfWhXfy9&#10;HIb5eJ2cNx/e7doSOxaNxbJpPfH91J5YPL4tYdjEAigLCcMlY+rb2/KUZ7jpo05YRyCu/WYwLt65&#10;gWv83moFiiLJeimUXs5+5RFVlmAoIyAtQEFzVeiusgORoDMYSg0SppHyMzVIeAlctmROc31ScVKE&#10;1s7VoYIy1x9qowUelX8o9ci+UqK2CQM/i4OQxnHtOoKhu89Sh64MLxOcAqPaXCAML9HFFgP6v9of&#10;JfTMUBnW53M0ZMg7WLLiByz+/nt06NwRy9esxPbDh7Hr6BEC0AMkdjSTIiQMI0A+Y3SnXRn+awQt&#10;be0vMFrkOIIj7VnXOQZLwc4h6uXB4kEY+hhcbR7R62Iu8PNR5KjeYEjVZ+feNncOkWYQ1fxiHPA8&#10;kkwzVzhSiQIk4WYbuAqmAqPKcoEYKcK4FSd6l7JtzMAvlnbz0JfonuUXXsODyydx9/RBXDu6Cxci&#10;GJ7ZvZ6q8AccJxSPbV+No4Tika20zSuxcfEXmD91LFZ/NhPzJo3DxL690a9hXXSqVBF1k4uhIkFQ&#10;Kl8hlCiQhBQCJYkPR+lCychI0i7YRQlHrSXOS+jlR4mi2rBB7q9SbaKldYSctucqmke5iQm+c7XA&#10;R0AFKDoQ/VqbMYQoskx5hkrAdigJboKFzJWclJvBy67dfMNVB2Gs3Mv84ZYJImEclTt8bMzI9Y4B&#10;wpWmrgVDbx9AEiyAI3btydrq5zBxU104vsgEMo0dYKS28WM/C7LY54/v4+N4vcMyVuY/d+w8fjzZ&#10;859VFitTsn23mpWw9vOBWDKtK5ZSGX43phW+G6k8wwaEYn0sHpuDpROaY+2cHvhxbgcqw5ZY+Vl/&#10;nL9+xV4GFTZq0Lb8lmwtl1mBDQug6B+7w8/mBCOIyUzNWVkEOwMXIUUQXb5NF/cu3VqeGxQJLoEs&#10;BDsEP70e4+r9e3ZtaTWEobvL+gxUghxbn0v1BjzNHXI8g6KZ3GVes06fQ0pTn12rT5QjqWf4jb6v&#10;216eZRKLom52Zbwz6G2qwVVYtGw5OnXtjO/XrLK0mt3H5Cb7fKAFTpRSE9ShHQVGN5szpDI8cirA&#10;MLLwbmSbR7RzzRXGLdUzKDoYAyAdoAqkuHJ0oPkxANKUYXTuQKOiMxA6DAPw3FT3C9uwTqrzXyIQ&#10;/lWusxSfw1DvMjEwcpwwB2j9Vc6jLb9jWcyCEnWzt+ZFivH+bwqY/GQgvPer8gw9RcAz8B/h/uM7&#10;eHznEh5ePoF75w7j8qGdBCFhuI8w3LXOXOTj29fg2I41VIUrcJhgPElI7lgxH/M+HI35k0ZhyZSJ&#10;mPLmK+jftAFerlML7ctXQq2EVJQmDLWnYQl7p7HPHWpepHj+BBQnNLSpg1aqlEhMQzqtIB80zynU&#10;srtUwkyvBFU+oFaSeNK0A49ubQQ+c4uprFSmOsFSyq6QwTDZAUfgymx3GntI5S6HLf9dVenB9+ug&#10;5mThYX/+3CGpcwdKaB/K1TYARuZA8KTm4J4+D5owjtrG+llU2/rFwPK3zJf/vagujBkPMd3vxWP7&#10;zjnh5wr9fAwHZbj2n8nP4++j89jY+WjtqlXG2i/fwQ+zu+PrMc3x7djWmD9KeYY5WDi8LhaNVjS5&#10;BdbM6Yq1VIWrZrTA+m8H27u8b/4iN1lL8aj6zJV1dzbARQrumtQb4eXKzM8FPYeh3F4CUapOUFOZ&#10;QKlzjhnqHJZKyJYy1LUUnrbkuu992S7c29xmKUu5xlR+Ap+Un+YMdf+rDwnF8JkIQ7nUFjzhva88&#10;uIvLdP8va3XNnXt4pecr9uKzUgkFUTu7IoaNGIpla9ZgweIl6N69O1avX4e9h49i77HjpgTDi+N9&#10;xxq5yHKVBcaoPKrTJg1HgzJ8xkJARMcAPx7DEjy/joHNoRe50NG1lcWdBxOkDEw23yeLwcrrZIJY&#10;AKCODs1no8kag0AjOE31BTUot9nGFyAddK4I48Goc7V11RiDoatCbfR65xf+B/1Z/9k0v/IQ9x/e&#10;wOPb5/Ho6kncOUsYHtlNZbiDQNxCGG6wrf6Pb1uDowIi7fiu9Ti0ZSV2rvyOLvI0zH6nHz579y1M&#10;698PIzu3wxuNG6FLtWpoVLIMypubnB/FCyUhIZ/vOehucRJKFtbWXUqqLohivM4oXobw0pyhVqYk&#10;E56CYSohF7bh0tI5KkDCVYESubsGPp6HOb+gDC2PkH1yl7pFMPSgiD+kWvUR6vXAu1KSCtS5K73Y&#10;Qx4PBEErAFTudYjaPg+5AIMAhmBqp/ahXezeXqY2MaDEYOhlLwKj/1yhT6zviy30V5sXfb54C200&#10;fvjdhfL4dvGmulAfzv26UZUsfDO5N9Z89go+H9kU34xtgwW0RSMb2wvkF4/OwZKxzbByZif8+FEH&#10;rJ7ZGj/OG4aLN67apgaX9SY5gsTfYfLUwSQwytNRuou5rgIfFSGhZjmAUo8s88AJjzQDEs3KOI7m&#10;D001Eo7XBUTLK1S9zlXuR48sS20KaLRI8ale4wl2gmEAotTklXu8vnObdschyc+l1KCrD1hOwOol&#10;8lKk3Tt0JwyLoHSRwqhfsypGjBmO79euwRfffIvOXTpj45ZNhOFhwvAE1aBAFxQhgUcQ2j6GZ7Wf&#10;oSdd/w6GCnjYSpIIhKb0ovchC3wCnanAyAyCueBywMTPBeaCUNess7K4el8RQiCZxQCXO+9oKS8E&#10;Z6TctF7Yyq2dgCpzd9f3JCTw/vyzjRcPQ98FOyrjtUWXrQ/LIvdYY/tRLrK7x5ZeQ7fZtu+yBNJ7&#10;uE8X+cmt83h45QRunT2EK8f24OLhHQbEM3s24xSBeHLHjzixk8bz04TkYcJwx8oFWP3VHMx/fwRB&#10;2AdTB/TDuF7d8ZbmDmvXQrsqlVEtKZWqsADSC2hdsdRcfoItr+1vWILKMa1AUVuWl0Qrm1YSxRI0&#10;l6hXfiZSHSYbCPPzXMnRUoth2Z29D5ngUBRY83y6dqXoEWUv92VuAmPYp9CBqAdTRy2FCzCUayyo&#10;uetooGT/WIpN1MfqFXzx+UYvCxDzeleXAZ6CVwBVgEV8n3jQvBhMDkN9Xm/zYhiGz/hsecxUF3+f&#10;UCYwv/i+MVO9Pq9+plAW7udjPNs/lIVrWvT5ShbOjykDW2P9NwOxYHJXfDW6LeaPIRBHNDIYLh3X&#10;GEvHN8eKGR2xfm57U4c/fjsU569dxs1ff8NVW58sqCn44QC8w++7MiM0D25z4RHYTBkSVqb8CDGf&#10;I4+pSlN1Ap7KDKSRalS5oKg33cmo9nwMwlCwNbiqnSCp8dVPCtVTbQy07GNpNlSG16gKLdBCEMoC&#10;hKUYFU3WnOF1QrR1k9YoV0QBxmQ0rJWNUeNG4od1a/DJF1/YCpRNW7cQhr6xqwVQCDutR7a1x1KF&#10;BkSCL7jPVk8jDI+dPiUY/mou6BMzgfE3glBwDEvt3AIIBToDkgFL4IrBMCjAXFXIMp3HX8t+B0OC&#10;T4ATEDWfGNJipOg0FyjwPuK97Wj3JMx+U7CDpnNLsYnBL7aahKCUqUwgpAme99jXdqehGtQYd7VN&#10;F+GnZXg+X+hzK7fpLt97ch8P71/FTzcJw4vHcPP0AVw7sR+XD+/ChUPbcIbgO7V3M04Tiqf3bsKJ&#10;3RtwYs9GKsS12LLsG6z8chYWTBmLWQP72ZZeE17uhWGdO6Bvo/roULUS6pcogXKFCyOdQNSa4wRC&#10;qRAfFAVUUugqp1E5CoRF5D4nFSMQixNoBQhEKcMUAi6ZUEoyBedb+LubrF2rgxqUCX4GRB49aCLl&#10;KNAJWhEMA1AMJg4uB5qD0ucL3fy1AL46JcAsqDMfL8BQZbIYGD2a7H28n+7r524CUFCCoV2AZxxA&#10;cs37vQiCL7KwZZhb7J5+L/9ZY2X6LH5fd4v9PJi/lF6ADz9vGDP83M+fx983Nk4oK51QhDAk6L4e&#10;goVTemLu0Kb4alQrLBjVhG5yHdvKa+n4Zlg1qwvWK8+QMFz/zRCcuXSRMPyTwdDWJxMuSlexeT0B&#10;j4Axt1TzegYwRXAFwwcGKlN/iigTdNoUQUetTbbt+nkeose2a7Ud2Ufb+hNapjQNwHKlBT3BTGP6&#10;eUjb0dHSawRBHrUSRapQS+4u3ZUqlEL04Ik2alAE+uytW6YMr9y6jca1GyCraCqykpLQuF5NjB43&#10;Gqt+/BGzP/4YnTp2xPadO7Dn0GEcPH4yUoSCX2yeUK8KFQw9ykxYUh3aGuZTZ3D0JGEo+PkaYM3T&#10;udn8nMExBjMDmoGLbQklT2SOAyFNQZL4a9nv+ppSi1zkCIaCXki8tmuBMKq3c/azHWVywcZjyBfU&#10;eKx30CltxiPCphD5GVVvqTJRf9ueSwDkfz+fJ3QY3qVrfMdAqP9u+m8me4D7j27h8b3LeHzjNB5c&#10;PI7rpw4aDK8co6t8eDvOHdiOs3oz3v6t9lKoUwTicR73/rgMGxd/aTBcNG0CPnn3bYPhe317YWT3&#10;LnizeRN0q1EVbSpmom7xdJTKR/gRCoX4cBXgQ6EUmiQCMK1AIpKpGgvxQU+ii1AyMYVtCtKkArW9&#10;ViIfRN+VWjvMOPiCW6xjlC7Do6LHgqXO9cCrj80Lsjy2g7U/vA49PdwBaP7Qy1QudWfpNzpnPw++&#10;sK+AYecOTe+nB11jOgx9XN1HFmDnbQIUBCVP7wnglD0PlKD4YtduKntR+T9iuk/4PYT7/tFYee3n&#10;9/bBwr2fB2D4Hf7RWPxZOFYSvwPjXmuL1Z+/gzlDmmNox1KY9VYdzB/VlOqwLt3lOlSHTQlDuslz&#10;2mPd7DZY8/UgwvCCpdZc0ntQCDnZRcLlolJVCJJLt2l0Qy8SLnrHiJa66Sh1pu+6B1Jc9fnSOp37&#10;vLk2L1GZwOrutCs3gx/rpEB9jpCgFBgJLx0FTINuBEIHosMx1Ft7qUYpxqheCdpKq7l69z4u0vQu&#10;lHNXrqBJjXqoRE8qs2hRNG1QG2MnjseqDRsweco0tGvbFjt27SIMj+DgidOxoEmc+QuhHIb2MigZ&#10;2x0iCA2GYa5QrnLYHEEK0c9ZFmAWgGZQcxMQnxBiAXbBrA0t5BkKTEFFqjwow/h5Pu/jARHbkTqy&#10;e3SbtWTOYSbQucqTerR3mvzm48s0lgdTIkDqmv0EPjdBkBblEQYTAJU+o2CJjno9qOVlPXmIhw9v&#10;4NFtqsJrJ3H34hFcP3MIV08dwNXje3HpyC6co6t87hBd5kM7TSWe3rcVR7evMxd5/YJP8f2nU7Fo&#10;6kR8PnIwpr75Cib06YHhndrjndYt8GpOPbQtXxYts8qharI2bxAMlb6SlwDLS7eXAMwndZhM0AkO&#10;eZFUQKkyYf5P8EsmEKjwpPpoCQqi8BiW1z0LxKAK9dC6+hLUlN5iSlHXrPMUmxBJ9rZ6kGNzf2zD&#10;PjKHoYNW7ri3d3Po6TyoTPWNV3sBNhEMTGHq3KHp4PX7xfr8HojPWlCIavO32smebxP+CYTPGD7H&#10;i8cR/GMw1D2DhevQT0ddh59BZbrXs+Pl4e+3KI/DujfGkpmv4osxnTHhlRqY8mYtfD2ykUeTRzUw&#10;GH4/nYpQqnBOG6z6cgDOXiEMf/4V1578bMEKg45UmSBDk8q7KXdU6lCKkEAK7rHvLO2uby4Y4+cE&#10;ea3giKfWaOqIZZFrq4CMpczQFGW+ctcTq629QCiVes83XRDgVGdzhgS1L79Tfx6lQjnGZcJP7dTm&#10;6r2HuMB+527fwpETJ1G/cnVULJpsMGzRqB7em/w+1m/byuMH6NCxA7YThrsPHjY3WbmDFiixuUOa&#10;FGAAo9xjqUKBkarw0Cm61cdPOAzjo8c6Ovhi8MsFYnRt84WEUIBffJ2Z4BYBytrLCKZQHwugeFkM&#10;hjSO9YBm7zqRSd0ZJOUma0zCMAKmR4S9vwFQ84cRAM00p0g4KrfQt+Ry1Wi7WmsehSDUPIkCJf5f&#10;UG8U43+6X3hNKN756SEeP7hu2/vfv3ICdy8c8Q1dqQ6vHNuLK8f34Tzd5XOKLh/djXOE44ldG3Fw&#10;0yrsXr0I674jDD8hDKeMx5djhmHGwNfxfr+XMJxu8jttm+ONZjnoXLUiOlSphCZZFVCKClArTAry&#10;YRYM5S4XzlsIyfm0Y7VgpdcBCJL+IviEvEmsT+EDqeiw1J1DUmCSOQyjMtbJXBXqofSH1vb8E2jt&#10;PIBS9QFssQfa4RYg4aCyPlSwrgZDn3gIylQe19egF8Ch8QUwlfm5r4UOQAoQUf/Q53mIyGLjBXfZ&#10;3VpCJ/d+z/fx+7kFgPnnzf2sdl/VC37P9w9jxO4d+8zex81Vcazu+X68Ntedf2+e929L6E1/DZ+N&#10;7ojZw1ph2tsN8fHg+nSVc7B4dAMsGZuDH6ZRFc7phDUz22ItleHZS+dwm27y9Z9+wVWCUO8XEegC&#10;DG2fQQOg5vccdvF7DBqQDHhaFRK5z6wXKKUGFXEWGO15CYpOrjeBaHC7RbWpROnbDjyPTkf3JxQN&#10;iKy7eOMWLly/5WCUq8z76A14+gxqr5SbSwSl+l17TJef4+szHjhyGNXLZaFKShqyEhPRsmkOpkyb&#10;ahu7jpv4Hrp27YKde3dj1/6DOHBSeYOEHGFoEWUlVhsIXRmaOjwbJV1r30NtBHvsON1kW3JH2Mmi&#10;3D0FMAyAPA+wy1WHNJu7I4QeEWieqhIHwwDBeMBFFto41Lxe48Uf3fzc5w4FwwiIgjD7CXwCmt6l&#10;mgs+U41yfX0+UJA0Vck+piwJPs0RasWJzRkKkFKFlPmWUc8ybfGvOUN7Pai27Hp8B0/vXrLAyb1L&#10;guFx3CIMr58+jKsnCMSTB3CRCvHKqf24wKNgeGT7Guz/cTm2r/gOP3w+i//hJ2PRhxPwzdgRmPXO&#10;AHzwRj+M6d0Ng9q2wFutmqJP/do2d9i8QkV72Xxqfm3v74nVyidU5FdL6hREEQilGgvzoRIkFT3W&#10;1vy+zVYRmyd0dReUmgdKdB5A5/mEhBevDVQ6RsDQuYCpVSn2AEdQCRYDls+VGRDVz9qqf3jYg3lb&#10;G9/aq43OA7CeHd9N0I3dJ7782es/Nv9Mulesz+8/m0xlofxF95T90X3/dvnv5yXjr/+2Na6QgaXT&#10;B2Ja/waY2Kc6pr+Zg4/eaoKvhjTCkjENCcM6WDmtM9Z91JMw7IA1X/THWX03f/kVlwk9BVACBGXm&#10;2kr9GRCVRuOqT/N5pgYfSSkq4nvfVSG9otxkbIkDgsoDIxyHbrOW2rlb68oupMTI5Q6K0IMkWo8s&#10;2EXzl1SCIUhi84JSlBwnqFP1ERg995AqkQr2HF17tdu9fz+qZZRDtfTiqJhaDM2bNMT7H0zC+k1b&#10;MGb8BPTo3QM79lIZ7j9AwBGGBN1BAe+MvxjK02xC7qGCKyo7bZvAHjx+CgeOHiUMCSEDneYHFSmO&#10;rmUBTiGIYpswGDyVYsPrfyHQ4lJeHIIBaFHZbz6O7VYTYCs3OQJigKKdWyRZdRH0CDQHofpIDUYm&#10;GLJeEAxudjBfYscy66dXg/7F1KUt15NStDlDQvFPAmI0nyj4/fqE/1kdpFqPfPvJA9uY4cn1s7jH&#10;L9q9C8cMhDfoJmve8OqJA7hEZXjl9AHCkOcnCESqxKPb12Lv2qXYsOhLusjTsWjae/ju/bH4avRw&#10;zB78Fia//grG9+2FoZ3aYkDLJnijRWN0q1kNragMc8pkoWxBrSRxF9nmD80VLYCi+QrZ7tdSi1KO&#10;cqctYEIAypQmo+ug/FxdCYoeUAkrSJSsrHKpOYOlKUOCgOAQBAXLAA5rz2MIIPhDLZA5zFxFxuoM&#10;Qmahj0yg1HV0/6jcYRj6uvm46k81Fgeyf8w0np87CP2zP1sfr1rD59N5/M/xty187nw2XqyP/YxW&#10;9/s+bv/4z1M5LRnz3nsN307sik9HtsWgZmXRp2ISPu1f15Th0nH18MOUzlg7twfWze6EtV/2x2m9&#10;pfHpU5ynAvOVJ3I95fHE5vW0wkQgDLtSC3Cu9DySHBKyffpIq7B0TWOdynxeUGAUVB1u5jpHYDX4&#10;Si2qnMBTIrbyBwMcLQE7wDmoRuujsbSGmQqTQDVXmspRc56X+LOo34EjR1CzXCYqp6SiXGIKYZiD&#10;D6ZMJgw3Y9S4cejzSh9s27sDuw8coEt82tSfQ1BL7fz88Dlt3KBz5SASgnSPD57k8dhp7D98GHkC&#10;/HKPhEgwB5cfrUz1Bsa/si2vFWiJEqgtWmvAcVMfM4JIc4uPpTYVgWZZiCTbOuFfIkDZChC9Of8p&#10;4RW5wmxvrjBNStNdY4efQOmAi2BooBQkNWfIdlYnOLrZnKNyCS2fkPdkn7tso1UnD3+ji/yr/oNp&#10;d4w/2bKlO49ve6L1pZO4d/4Y7vLLdvP0Idw8c9hgeOvsUdxiueYQr5kdxsUju3Fs+zrsWbMYGxd+&#10;iZWE4cLJY/DV2GH4ePggzBg8AJOpDMf37Y2Rvbugf6vGeI2u8iuNGqBTdjaalamAmsklkMIHx9+Q&#10;p3XDgqFcZ9/gtSgf3ALRdVB+cpkFQ+0KrblCV34OK5WFpXhuHkDx6LFMIFRbATTAzGHi6Tca79mH&#10;3B/8AJPwkAcYCGgaV+feT+5lLJk7jBPq1T8cY+Xxqi7Y34aNAC4L17H+4XP52AJffNtQ/vt+f1zP&#10;n9HKQlsvi9XFt322X+z6j61iSiI+Gt4NC6b0pkLshxHtqqBXuQR8PbARFo1qSBg2oJvcFWvmdsf6&#10;WR2w9vPXcOYcv4OE1bk7dDPv3nVXOYKPucMGIFeCUmxylwVFnyYSMB2IVsa2HiUmMFXOetumi+Zt&#10;pAxZz/NgguxVwi+oPkvmNsUp15zgk1LMhZ+bzSdS/WnNsvrJ5fYUHKpb1l16cA8XWabUoJOEV63M&#10;LJQvmogytDatmmHK9ClYt3EjRo4dh36v9zNluGufwzBswiAI6g15UojuGnsy9kGW6aVRB09IGZ7B&#10;bvaLKcO4YzwYwzuLg9vr11JhmvNTfp8HLMwEoLgIbwDiY4LK+whwOqre2wZASbVZveAVtTMgstzH&#10;FNTcPQ7pMoJcrJyA09HGJ+io8PRH0x9PUj9sy+WRZRndZJrSaP7l//ZXnt/HVv4yT5y7YP8Nb927&#10;gie3zuHBJapCQu/2mSO4ReDJbp87SqV4MoIh4UiTy3x2/3Yc2bwKu1Yu5H/rOVg+cxK+nTAMn40Y&#10;hFlD+mPOsHcwbdBbGEtlOPrl7hjUoQVebdIA/QjDrtWoDsuWR06xsiiTX0vzFETJ5+AjkAoQDrZj&#10;jcGP4OJDI7UlwPnO1olUdR48cRgKPkEdSkV6udxgD6YIcg7DYAYsO3cl5/mIYa4u9rDLYrAKZVEb&#10;ludCVu1yH3Kdh3axB9+vn4dTGF8W3zbUP1+mvgp8xCu8WP9nwR1+Fv98z5aFfmHcf7Qsvk4/Zxjv&#10;RW3+vmUkFcXcEd3w9Xud8cWY9vhyRDt8PKAx5o9og4WjG2PRGCrDGd3x42cvYd2MNlj9WV+cu0Cv&#10;hWrugpQhYSQA6R0oSsC2PQUFN4OS5gwFHYfkDWVOWL1cVtapPs4skGLBRIFUalKQFQDdbbb1zAZH&#10;udvuDuterhQJQ8GX/TQnaYEbtdO1XGG511KDFkwhELWrtYyusVJtLmkFCtsLhgcOH0Gl4iVRMTHJ&#10;8gzbtW6OD6d+iPWE4fCRIzHonUHYtnsXgbjfAiK2d6G5yYRiNH/o14SfwVEwpHtMZXiIQNy6c5cr&#10;wwC/Z2BIBegwo5ojXHwuMFJhhI6dR0EQKxPwIugJVA5BWdTf6tiWdQKYKzfCSypN832Cnl17mZ2z&#10;vdYbe+RZSlDGvtYnMkulkeurQInASFXIMfz9JbF5j5gqpPxXHU0vrJbL/F/+23/mH+Uy1q1fg89m&#10;foTTp07g55/v4sm1M7h/4Sju0G5QDd48TRBSEcruXThBGB7HdSrGa6cP4tLRPTi5ayMOb1iBXcvn&#10;Y9VHU00VfjlmMD4Z/hZmDX0L0wf1x3S6yu9RHY5+qTtd5TZ4o2kO+tarjR7Vq6NL1RpoWbYCKhdJ&#10;tVUp2slG6lCpNAX4gCnlJpEwK0rLz2u5gxYcoWnOUNFeLbsLCtCgyHauENVH5RorgiWhJ4Uo4MVU&#10;V/RAW527zeovc2h4u5jaCn3Cw6y+AYTxCi+4lqHdc21z23n5s+1i5bHPGTMPcsQCHb+rzx1b9wr9&#10;dQzXsj+6//Nj+rXGfPYzh7pg8eX/nCVw3MkD22HZnH6YM7QpPn+3Jb4hEL8d0QqLxjbBovENsHx6&#10;V6z/hMpwRmus+/wVnKMyvM3v/rWffsYlAvGCghV37lmaiqkwKcUIZgoYCn4WTJH6M7gJcj6XaG50&#10;gBtVZJj78+VzOpfrG4FP7QTSqI25w2Ze7pCUEvQ5xcv37ub2tcBK5BZ7BPmufd4rVIS6j1z9y/zM&#10;8uD2HTqEyiVLISuhiOVitqUynDFrBtb9uAFDhr2LkWNGYuvuHdhz8HCkDB14wU323EIFUgRDQfEk&#10;DvA5PygX+tQ5bNy6LcAwigjLAsQ0v6ck6Og6ADG08yVx7ib7uVxYV2cCmaDofdg/UpYOUcLMlJ5M&#10;faQEfe5OUHNIRlBVH5r1FQwNiAGgupcA6CAVRO/SNA8YD1uf/xAIBb6gKF0Vmgvw82P81//Xf+Uf&#10;4wJWfr8QH42fgK9nz8JvT+7g0ZXTuH/pKO5fPoEbZ4/gLlXinYtUinSd7185hTuXqQ4vHMdVwvD8&#10;oR04vmM9Dv24ElvpIq+Y9QHmTxzB/+zv4JMRb2PWsLcNhB8OfBMfDngD4/r0wtCOrfFW8xy81rAe&#10;Xq5bB12zq6NF6UxUS9SaZe1I43OE2myhMBWfvdOE8CjCY2HNq7FOc4ECYtioVKDzDRrkDntENihE&#10;tQtg87KgBAWF2MMYQKd6m0O0MUI7h4nauMU/+OFcIFT7oDwF7gCcZ83rvV/s+Dyc4i2UBzDqWp8v&#10;zAU+3z7eYi5yDKDxn8vbxX4f8feIHyeUx5c9a/H9XgxO2YvK3N5oXw1LZ/XFl+PaYXSH4pjRtwa+&#10;Hd4C342uj8Xj6+OHWd2x7pMu2DSnLTZ//SZOntyHi3Qt5Safu3UbZ6/fwOnLV3H22vUockswEjxS&#10;hlqGJxBek3Lj9a0IaFKBBjaWeSBEILxvUBQ0gzoUxHxeTwnS9whagTIWHAkur41jpjlBgfA2Lt6+&#10;7WkzrPe9C5VCE80RKhdSypDHC1SH52/fwakbNw2Mh44dQ62s8vbu8dKFi6BD2xaYPnM61m/ahDf6&#10;D8DYCeOwYcsm/LhxCw4pOmwbtxKGp0+Z2db+AiRBeYDu8QGpwlMnDYyKMq9et14rUARCrUJ5DojR&#10;ZguuDiOwxYHR3dzICBdTfIKRVJrARjMgsd7bR4AzSDmUHFpSc7xmXweVoOj1St8xl5hmyk/GcW0b&#10;LpnBN1Z3l2Ppv0guMHlvHaUIQ36h5yr6Uf8RFTz5L//9v7DuNq5dP4tjO7di2pjhuEnIPb52Fg+v&#10;nsJ9mt6G9+Daady+fBz3r1Mx8vzetVP2LpRLJ/ZZ8rXekHdo/Qps+PZjfD/zfcwbOwyfDhuAj4YL&#10;hK4Kpw0agMmv98P7r/XFqB5dCMPGeLVBffSjdatOV7lcJqonpqBCwSSUyKtUG7mqgqLPB+pBkUpU&#10;NDkEI1wJ+hrkAEdBTIpPLrL6BQi6MhQUY26yb8flyk9jCmQCh4Dp57qPwy0eHvFBEuv7DCB0rT7e&#10;z+covcyBpH5qJ1D45/B7+Fih3iESzuPHD9CKjePjxvq+2FTvP9uznyPe4st0HjMH27Of40UWfna/&#10;Dv2fb/fH43Spm4GFU/ti/gfdMLFbGUzrU5nKsDG+G1UP80fXtI0cfvyiNzZ/3B4/UhkeP7YLN3/5&#10;FVceP6Wi8sTrSwKTRW0JMwLPAhVBwRGEBkQth6MSk7LztcoKugh8ERQfsZ7tJBx8RYnm86LgiQHP&#10;xwnj20awkZt8TbttcwxFiB3GnuRtapCfS66xYHiFalHrkg2SLJOLfP7GDZy7eRNnCEa52WcuXECj&#10;7GrILFSYyjAB7QnDD6d+gA2bNqNvv1cxeeoUfPTpJ6hcJRsbd+7AicuX7TWhgp/Uoe9hqOszEQxP&#10;Yj/tgN6Yd+YClq9YgTy+VRYhpyRr2xAhUoMGRgehKUAzAdGVnQGM4AqAMlc3gIdmMIrqXJn9bOrO&#10;4Rfm+SK3V+W8p0NR/aINV00JOix9H0LBzftaAEWw42cJOYRShvaWL95PaTYxWCoy5ikC9jpEAtD/&#10;uE94n6f4z//3f8EZusR3Ht7C//h//zfbrusKXWOB8Mn1c3h48wye3r+Enx9cwWMqyJ/u0e5cNKWo&#10;tBrB8Pyh7Ti8cQW2L51Ht2U2lk1/H1+MGIjZ77yKaQNfwwdvvYbJA/hHe/aFnuEAAP/0SURBVEPR&#10;5N4Y81IPjOjWBdrj8PWchlSGtdGzVg10zq6KesVKILtQMioXTLX3KGutsrm2fIDlHgtwhQ1+/rAJ&#10;etq/0FxpPqgKrhSg5bdztXdASJ3JjQ6q0dxotjNQ8VyQcEgqvSZapkez5Gqa7XFofeMTsuNhoQc5&#10;nMegFMDgLrv/HLF6/Qy61mfQmPocASIBgGEcP4Z7xNfF7EWwer5MfZ5v8/fM7+n2ovJny/SzxFz3&#10;YL//XM9exyy7WCK+ntgXS6Z1wzfDmuLrwQ0JwfpYMLoh5o2ogyVT22HtZy9jw0cdsO7TV3DyxC7c&#10;/cu/4MYvf7Jk68sCEOEkkGiFh0eVfSmdJ2M77AQxV4CCWqQQDYbuKtuRz4krRx0D7ORa82jjsL/g&#10;KdUYjWHzgioXfOVeGwQdujei+2kjhiv3tQzvjtWZC27wfIiLmjNkH73G4Cp/jrMXL6Bx1arIzKdN&#10;TAqhVctmNme4duN6vNTnZbz/wRSs2bQR7bp2w5rNWwyGB+QSa85QLnI0dygluF8wPH0c+0+esHOt&#10;TFm64nsqQ0IurDwxEEYAtC20/kwgahWKgfLPtkolmMoFTc8FjKk+AdCOuapMoPLdYKQS1c7qBDfr&#10;IxhG7rPOg6qT2TiqD8pSMPUAju7tfTleaG/3E/zUlxbuQxhKAYZAio5umkN8iie/PcRpusRr1qzE&#10;sYP78T/+v/8Nf/r1Dm5fOEIX+ZSB709PruHXx1fx56e38Nvj63hy6wJuXzphqTXnj+60lJo9qxdj&#10;5w8LsObzWVjw/ijMHfwGpr/dDx+8+QomvfEyJr7aG+P7vYSxfXpidO/utixvYKsWGNC0sW3r1aNm&#10;dXSpVhVNy5ZDrcQ01CxSDJl6LSjhIHdZSkyuclB7BQ1ievAUfZYb7POKWq2iuUYFLzzqHB5CV29S&#10;gWHnmpiCEaQi6BmUYqswHFSEpGCoZXgEsbvl4WGPf5B1r/Dge51ga/fmtUWsbbygzNTOYRju43U+&#10;nn+2+HvoPN5C+fP29+r/yP65Pi8Gsn7WAEPV++/Qj2qrMll8n2ctiTaqTyMsmdIFi8a2wzdDGuGr&#10;d2vwPAeLxzbB8pldsPqzV7BuLqH4SR8cP7oNt375zXat0ZpeBSLCu0csz49wzF2fnOsCO6TO37iF&#10;izfdhT1/6yaPN3Hp9i26r3cjmMn1lYJTwINQ4zHMQQpiWuYXc5HVLlrqp8CIjIpQ6s/c5wjQUpF6&#10;8b3mB218HvV5L9pnpyvNc6nbC/cJ7Kc/48KVq2hGZZiVvyDKFk1EuzatMGX6VNu2q3uP3nj/w6nY&#10;um8fNu/ZTcidpAo8T+AJhh40CYEUle1X8OTMCRxgu/0n5UafxfLvl7sy9H0CCaQIgn6Myk0tCoxS&#10;i64en9lSK/5cgHoOjGZSaCrjMZTnurqmKF1V6qhttLSFlu8go/LgTscBU+MY6CLXOurrStDbGhBl&#10;Uq/mJnvQRAAMIFTZTf5B7j66w+NtzJk5E4Nf7oe7t67gf/x//i/86dFV3Dp3GI+oDH95cAm/PLyI&#10;X1n29N5l3L16GtcVWCEwzx7agSNb12D/+uXYtuwbLJ3xHj6Ta9y/Lz54/WVMeq0Pxr7UBSN7dcG4&#10;V17C+D69MapnV4ykMhQM32rWFK/Ur4uehGG36lXQpHRZ1E8rgRoJqcjKVwTpfJCS+XCF6LIeFoFF&#10;5/n4MAoYAo5HjaUa5VLr4VOStoIsggwfPmurBzUKvJjSU50AJdgJhv4uktjDK3PVKAsbEhgwqTJj&#10;INDxxSDRve2+EXjjlWgMijoKEH6fZ+fYAkD++B7/mIW+fzyOf86/DaqYxdSp/w7jx3fo63OHn9XL&#10;w8/Inznv8+PFTKuNXmtbE4s/6IF5o1pj/ohm+HpoLcx7txYWUh0um94Va754lcqwPdZ/+hKOHt6I&#10;8wTJ8as3cY5wszk5AtASmAUeguUy1dbF23JHY+7qxVu3cYHtBbBrBJvAFABobrK50d7WkqsFPN5H&#10;brLlGrLPZZrmIy0AovrgAgty6mcKkCbX2pQfyzSuxqcbrqCKt/P3pRgIaZo3PMdrbT5x6eo1tKxe&#10;w5ShzRm2aYOZc+Zg9bof0blrT0ydNRebdu3FDm35H6XPyB32YAmVId1hLck7QNuvtJoIhvuiTR2W&#10;LF7sMAzL45T3F1OJDrVQ7qYUGCk8h1FQaC8yAclTYHx+zub6gtk1QSXYWVkELlpoE66D2XgR+Gzf&#10;QWtHV1hKMFKD7rLr6JHj4J7b/VRmAPZzzSGqTvMl127fwM0HdzF72gx0qt8Iy+Z9hf/23/8T3eCj&#10;OLlrHS4e3YGb5w/hzuUjVIPHLHBy++Ip3Lt+BtcIy5N7tuD4zg3Y8cN3WDb3A3z3wWjMHfompryu&#10;jRnkDrfDu13aYGQPArFHVwzv0hFDO7bDsE7tMahlC7zZuBHeaNQQvQnDrlUroUVmBpqULIV6enVo&#10;/iIoSyVWPI+SsQU7qSuHoUCnB6xAXp8HNNDwwQubu/oDqo0fBD53eYN7LIXmc40Cm5s/wOFa/VUW&#10;HmQHo61JZpmpSqsLD/CL4KIHX3BRXTCHotcJjK5E/R5e5hAJ7Z8f83n7e+3+0XHiTZDz3+0f1f++&#10;zKEYuw5jxH7W2O8xHOP7/96aVSmD+e+/hPljWtFVboRv322Ib4fWwMJRdbFsSies+ZRu8pzWdJN7&#10;E4YbcPPnX3Dl8U/mHlvQQkCUG8xzU4iEk4AVUlnC2mG5uRZllrG9jnKPVW7vViGwbGmeudyKFKvO&#10;leHNx1KdPrapQm0AEcE2wNGSqeUKR59BKTTav9DmC2l6r7MrwrsGQHPv6dJr7vOsIuP8nCcItAaZ&#10;WRQHBZCRUBSd2rfHrDlzsWL1GnTv2Qcz5nyCLXv2Y+veA1Hk+NwzMNQ6ZZlAaG6y5gsFQ23ScPYC&#10;Fs1foGhyUHruLrvScxWoeULtFSgQhpxCg50ASiDaSpFICWr1SICgA5HuLI+qk7ozSBnkHHQKosRg&#10;Fyk+wc7KBT31EcwcclZmwRUHnEFRwLOdZqj2KKXtrXa5dXSNn3o2vZSggiVqZ3W8jyvDn0zOn798&#10;mX+0O5g+dSa/gLUwYehgXLp0Emu++xQfvt0HJ7evwWUC8fzBLTizbxMuH9uN66cP4ca5I7hwdI/t&#10;VHNo40rsWLEQa77+CF9NHIGpA/piXK/OGNGpNd5p0wzvtGuJQa1b8LwV3m7VHANog9q0xNvNmqB/&#10;k0Z4LacBXmlYD12zqxCGZdGsREnUT0whENNRtWAyylKRFcun+T7BT2pDD4wrEqXRaPWJHjJdaw7R&#10;9zR08HkgxY8hxSa082CLXOawO0wAkoAYXGG/tiPHzG/qMLjRsc/xYkh4fXxdPAxj0I1XUDFQxAdQ&#10;XmyCzt9r889bDGQvrn/WXnRv/Xx+dLjLVBbs749dunABfPBmKyx6rz2+GFwP3w5rinkj6uK7kTWw&#10;9MMOWP1JT6yb1QzrPumBY4Thnd/+RIj8Cq08CerKQSTz9BW5wgJVLC3GARciyQqGuDK8xzba0cZV&#10;YlCM5uISTlJ/rhIdbBYB1u44t1x9XorKLGWGdoWq1ODH4xWVaU5QbXRNaJsRlmdv3sSp6zdwlmPZ&#10;y6DuE9gE4+lz51GvbAbK8+9SISkFXTp3wvRZM7F85Sq89PKr+PiLr7Bh525s2b3XFKBWmShtJnfO&#10;kOey/SfjYHjqlM8ZnjmPBV/PUzTZI8hhLjAESoIrbLA0tahAi5SiK0kDJSEWgKS5OE9sdiAJYmFj&#10;BCkxg6DBzM1UXQRGs+A2WxuHmW2xpXZRna8pjt3D8wXlUsfKBFQd7fMY8Ny0CYMlYCuQYhPJyrd6&#10;YlsanTp/Aedv38Tcjz5F06r10LN9Byxe8i2+nTUVLUsmYfPXc3B4w3IcWLMYh39cjlPb1+HwplU4&#10;tGEl9qxagr2rl2Drkm+w/OMZ+Or90Zg1dAA+7P8yRnfX7jRNMbBlM/Qn9N5snIOBLZqjf9MmeK1p&#10;Dl5t1ACvNqhnpgBKX6XYNKiLtpWy0LRECeQkp6J+0TTUTEhDJmFXhioxKZ9SZ3xuUHl7AojlF2oF&#10;irm4/vAJkIWVhM2jAi3umnqAxABo/TTvSJda84BmYTt/PYx6wNUnzH05qCwybJAM5WoXwBGgpIc9&#10;AMIVkkeMvdyj0t4uBkPdK9wn9A9juDn0VBcri7V7tm2s7vkyt2fd8Oct1P2tNvGmzxT/MweY6lxl&#10;Dv0YAFUWfgdhjN+bNm14t3sDwrANvhpSH/OGtcL8kfXx3aiaVIYdsZaKcN2MRtj4WU8c2ruG3+mf&#10;qQx/sfeNyD3Whgfn+f0+d/0mzt+8ZXODgpMUnSVGC4amIumuGuweWlDEcg4FxcfuKmvtskeXeW3l&#10;CpQocdrdb6k9V4KaI5SadFBeVK4jwWhwJBgFRzeBUOW3cV5HfiZ9ToHw5JVrOHrxEo7wmTxx+SpO&#10;s62CKAePHEH14iX5HORD1WIl0KNrZ8z5aC6+X7kSfV7uh8++/ZbKcC+27d1rEWQDYTRnaOpQgLQy&#10;ucqsVzSZqtCUIcG54ItvomhytHehucaCnSk9d0td/fHcXOPIXRawZASeAU0gMuDpWtFcRW4lu30n&#10;GNs0lUByAAqOIagSwVAAE+x0LfAZDNle7qwB0dsaDHUMoCPUpPpy4WgRY2XFP7F7a1mdr7ukejSV&#10;qDYCoyLJ/FwcRyH8ExfO4/S1q1iy7Ac0Igxb1ctBl/Yt8dGk8WifUQIfvNwFW+Z/hHVfzMDuJV9i&#10;15KvsH3RV9g8/xOs/2IO1tKWTJuA2UP7Y9rA1zFryFt4v19vDG7fAq83boC+9eqiH0HXrx7BV68+&#10;XmvQAG+1aobXmxCIDerj5Tq18VKtGni5Xm2DYZcaVdC6XBk0SS2GnKTiqEMgVktIpToshLTcNcqy&#10;KGHaLER5HSoyXRskebT5QvYJajBeKQpuIWk7tsVWMD3kenAdnrEHP9TrwfVrU0AR8GIPtYMw1u/3&#10;9THz+8Ta/G1YuHm7MM8XgPts/99f/20Y+liyvz9/qHHUJtzXy2PgDuX62WShTaztH5nUf68GFTB/&#10;Qkt8O6Ih5g0lDEc1wHeja2LJpDZY+3EPbJzbAps+74FDe1bS3byPc7cf2M7QisQKhp507QpQoFNE&#10;2TZaoCkCLBBKEdoLoqI2gqFBjxD0HENBMhZl9kiy0mxcUVo5weoRah3pnuszUDVqTvK8lN7V6zjH&#10;Z+08AXjBAMk6ucX37trnvECFKBf5As/P8VwbNOj6tPoTrJt37URm0SRULlAIVdKLo3ev7vjk84/x&#10;/Q8/4KU+ffHFvHmE4W7s2L/f5gwPaAOGyEUOMDQQWvkps31UiXtPnMQxusmfTZ8dBVCkBukaC4IO&#10;vcgIpmcjvA4iV2sCl1xX9VHgxOEZdplWG1sBYrAKyk1zjqz/k+AqsDr4PMCi8SIzQMbM02pUHjN7&#10;ix2PQRUKjg48gdKVqgdK3NTe5xcdxHcET16fuXYNJy6dx4mLF7F1x17kZNdHtbSSGPP2m9i4fIFB&#10;6fW61bBq1ntY9uFIfD91FNZ9PBUr53yIr0a9g8+GD8QXowdj5qDX8W6Xdhjds4vlDw5s2wJ9G9VD&#10;99rV0LtuLfSh8nu5di1CryZeIRCVTtO3Xh2e10UflvfKrore1aqhW9XK6FarEjpll0fzksXRqFga&#10;6iQlo25quiVjl8pXAMXzFkQqFaKg6JFigcjN3GKbh3MA+U7W2tGa7fiAWhTaAOhHpdro3OcAw3kE&#10;2FwFF0zXgpbuGc4JFrvmvXLVX3igvY+rIpWHcVQXruPPdQzjhzHcYkpL94nv+7zp9yCghnEEPv/Z&#10;XjTuiy2MrePfM40ZzH8fz17rGKAafoZ/3CqnJuCjd1vg29GN8O3Q5phHKH43pg6WTmqNdZ/1xaZP&#10;Ottb8o7sXYEbmjN8pBcpUZ0RTEptCekqtl8gyyyQQnfVUllkUoSst2izgU1CgqCTaqQ5/ARHXUdz&#10;hbZ+2Lfxsg1eIzCG/RP93pFq1D0IM6lGpdEoIKNyc7N5vHjvjqnD0zdu4tilSzjJ51HvSb7Ez3We&#10;bvSxq9dw9fETbNmxHRmFCqNSQoIlX7/ary8+/vRjLFu+jG5yH3y3ZCk27tqNrfv223yhIsr7TtAN&#10;JvDMTbaIslJqpAoJQ8szPGUwPHH2Ij7+cKrcZHd/5Qr7HJ+CKT/joe167fOAsRxDnkspmnn7B4So&#10;wVAgJejU/4GCLoSkR4IDSGmCoIAZQCsACoRyfU1ZxtRlTD1q8wa2kyqMYCYzIFpftfcyL/f+NobK&#10;bB6R4+seGoPlct/Dex5OXbmCk5cu8L/JGRw+cQZ9OvVGcX4JNyxegA9HDkY6zztklMLct17G8veH&#10;Y/W0cVg4bhg+HzIA7/fqitFdO2BE53YY2aMz3m7dHP1y6mFAiybom1MfffRa0OqEWw1CLrsKelSv&#10;RijWw0u16xB+PK9ZE31qEYSEYM+q2eidnY0uFSugc3YWOlTJRJvyGWhcMh1NSpciDFNRt1g6KhdN&#10;Rpl8+VGScNCSPbnMiii7y+wPqKev+ENo0BIcCSqVK3osRajgSby7bPshss4Vo0PQ3FsdzaRUdAyA&#10;FHDCuT+4dg+W6cG3CLLVE9h0wWMwEhBUHhRogIfKdPSfIYwZs1D2R/XBVKex/N4a0yLgNgXwt/o9&#10;b/H3C585/qjPGsx/L8/+jP77iUFcv59/9v56VaxSbOpi/tiWVIbNMO9dwnB0fSz/gMrwk1ew4ZNu&#10;2PJxFxzcuYwAeYizUl1UXLYqhHDTumObEpIpX1AuslxjAYntFOmViyu3VqAyAEo5SjWau6s5Q1eX&#10;Mk+0lhvtgBRofbmf1KBDT6a9CxWlvnjrjkHvCus8pzAKqqgN73/2JlUj3ePT127g8IWL2EcVt+3I&#10;MWw7dAR7jp/AHl5rT8PvFi7gc5kXlZOSUC0rCwMGvImvvvkaCxYtRO8+fbB4xQpsopu8df8hU4I2&#10;H0ggKogit/mwtvI6SxAKiFKHWoHC8r1sc/LcBUwaPZLKkBDzwElMrfm645hidBD+2c9NSYZrX5bn&#10;aS4CkwdZ1N/VnyzKKxScBEZrFylLu58AFrm7Br4IiKwPQRYDpdoH8JmpjUNTsDOF+AwU3QRDm9Pk&#10;GD53qDlD/lejm6w/umB44uJ5++UcOnEa096bhhL8Qn87cyoWfD7Xvow5KUkY1rIRZvftiZWTxuHz&#10;t97AlB7dMLZjR7xavz6mvzUAg9q1Qf8Wzen+tkR3QY8ucc+6ddCpalV0rlyZVgldq1RDrxp10K1y&#10;VXSrVAndq1RBN1pPQrBbpcroWS0b3atWQZcqFdGhciY6V6vM/pXRrEwZNCtbFvXS0lC7WHFUSUxE&#10;aT5kJfnwpfNB11plJVlrJ2w9SDoKRgKTP7x6KCNQmXlqTVCIpgQNfFKaahc9wBrHyh2Etk6ZFg8F&#10;D+SoPtqZhvXeJ0DBIeGgCNcaI1w7UAI4YzD4I9Nn+keh4p/BlaHu+eJ+f2u8mAqN/S7d9FnD51db&#10;nese/vPYfa2dj23/IGys39/jxaZ+Co7lQe/GmfhmbAd88y5hOKKerUL54YP2WPNxX6yb0xFbPumK&#10;fdsW4woBde7OXVuOd4nQ8feXKNla33UqNUJPcLIcwPuEF6+l3AS9ECARKD0ZW+6xQ8+3+nIleJ0u&#10;s881SmkKgmEPQs0d0gg6D64oWCLY8j5sq2COQZHllwjs8wTgWXllV666Irx6lR7aFRw+fwF7CSu5&#10;sAp+HGHdNX6OTz75lMIkLyryu1+9YhYGDXob8xd+RyB+hW49emD5qtXYtHsvth08HMHQ1x57RJkw&#10;pAmGSsRWrqGO+06fxB7B8MIljOR4eaT2wmoTS6Mx5eaub8g7dHXI6wiM5k6bCoxcZFOBUlzuspoa&#10;1DjR0aDFcttGy0Dm4FIfg6FAF80/BqDJ1Q1ur6tG1WmcaCzWayVJbM81bx+zECzRXIi+FEoZkKzX&#10;H9hdAtmpy1dw6uIF/vJPYPu+g1j5w1q0q9MQo15/BeeP70N6oYKoXrAg3mpQD+NbtMKktu0xvUcv&#10;DKrdAP1rN0SncpXRokRZtCtfGe0rVaUabEQY1kKbMploW6ES2lWojLaZFdCmbBY6V6yKThWqoGNm&#10;earDWuhO+HWuVAFdCMpudJO7VqnM84roWCETXapWRNcahGbNarb5a8ty5dAyoxxq8j9jjaREZCem&#10;WEJ2yTyFkcKHrggBlD96qE3BPQMkf0D9gRQ0BTyfLzQgGsC8ztuGcaSqBC/BSvXhYdfYcqUFGX/A&#10;DZi6Z2QxCERlUTsvj90jfDY/V79Y3z+2Z+sdZs+PF8rCeTjG+v0j5pu06p+L4C24hfFlz3/WcJ/w&#10;e/R6h6Dsn72/+uRBowrF8cXY7vh6eFPMUwBlTI7D8KO+WDWjDdbPaos9WxbiDgWKvUSegHLPRy6t&#10;3FvN+cnFJYwit1U5gzEYShEKflKEMgKQrmmYR8wNtkhV6vmxMl4LkDTdT0A0dWhQVPSZgDXI6n0s&#10;VIKEotShAVPXdI0FxDPXtezuls0bXuZnip9HPHfrJk4Qkuo7jW5sKn9/mUUSUJPPw+Ahg/AdVaHU&#10;Yc9evbByzVps2b2HMDxoEPV5wZM4SKhKJfqmDXKTCUEFVegJ7mf9LqrP41SGwylo8rjaokUwCsrM&#10;QaZrnUdHws/dYwddgGYIgKi/zRkKfrq2Prw2iBFmahfOab7rdBR1NvNzc2M1kctfuG3FT8j6nmqC&#10;o+oVpNEcoc9J2g40dh2DoXbesHPW+9K7Rzz3YIpd81x/zFOXL+P0hfPYf+IENu/Zj9XrNuCDMWPR&#10;r1Nr/PLwKjrUr4lMfiE7lyqLkQ2a4+3KtfBOjYbolp6FpoXT0ahoCdSiG1irYDJy0krRxa2FDhWr&#10;oU1GJXSsUh2N00uhYWIxNEopzrLyaFeuAtqWLUcQVkFXqsCuVH5daF2zaYRhp4rlDYY9qlVFD4JQ&#10;K1J61KrBNlXQmfVtWF8vLYVuczFUK5yMTCrD0rx/CVpyPgVGtHlD7MEz8BnE4h/ECIoGRKk9us6R&#10;orOHN7edziOll2vhIXd7kapSWcwI09x+z7bzzxRUls7VhtfsE+r/uF98+bM/27N1/3MWYBgDoc7D&#10;/fW5n/8cahcs1IU+sjDmP27FC+bH2Jeb0VVuTRA2wsKxzbB0Ujv8+NnrWDOrPX6c3Qa7Ns7DLT5f&#10;1wRDwktTQPqeaw2ygGaBEz5PCm5IGV64RReWCs2AaAnQghkhF0HQQGjPYAQ/wtDmFrWmmUcDnwFV&#10;wOO1wBelx0j9+Xwk3XWBUXVSnOZaB3NwCpSaY7zOZ9Gi4Ky7yM+kIMuF27dxkrDUczpm5BiLrpcp&#10;XBB1qlfFiJHDsXDxQps37NChA1at/5HPL2F44JC5wWGrLrnCmhsMO9gYDHl98OxZ7KfrvOvocZyg&#10;Gn3ntVeRx3bB5Q8dwGF7+RlItKOL4MFfCH9w/QL0y7W3yJkic+lsfQ1IXvdMQIPtLFihI9uozpRe&#10;VG+RXxnvF9tlVy6tA9H7uPmb67x/SJj2hG1va335Bw/jmwmcdi116eBVueCpNco3NGcoGNJNPkAY&#10;Smb/sGotFn71DaaMHoY7109h6qjBKMU/QuP8hdGnRCUMqtoQ3VOz0KUEoUarWzAd1fIkoAq//BX4&#10;5a+bkIomaaXRuFgZNCmWgfqEZe38SahdIAk5ySXQjCqyNRVeu8yypgoFRM0ndqlSCZ0qEYTlswjD&#10;LHSla/1SvdroVbsmXevq6FWzOnrUyEZHKsfWmeXQsFg6ahRJRuW8iSiftyjK5U1yl5nwKiwARg+e&#10;HsCgTFwR+kMawBfq3cUND3foqwfX+4brUBYPKe8Xq4/dU+P4veLbhzZuz8PjecD8PdO9ws+i6/gx&#10;Yj/HH1mA9ovqnu2v8eLH1FEWyuPr+fOakozvH9qH63/OOtcpj+8mtMOCUY2xcHQLLJnYCqs/6oO1&#10;swjF2e2wY8PXuMHv+vWffsZNPgtScNfpDQk6wROyYAmBpSVymrsz1zgoPoLIzgVBmitBelRW5vWC&#10;nZKwBTqlyly4ftOW8fmrP33uUWNaACcCppnUouyB73Zj7RVI4XiaD5QKvMj+FwlP7W59gepQQRUL&#10;sBC2tyl+Bg8cbFNWGQkJqFujGsaOG4NFSxZbek3nzp2xbvMWbNqzDzuPHDM32cAn6PHcrz3fUG6z&#10;UmrMlabtPXGKyvA8Br7yCpWhlJqZoOKup1SYwGVKkXV+FEwEFQIngpoBlEBx2ERG2HgfgSeUR3DS&#10;dQCVoCQARuPk1kVtY2Poc+meqlOb2BgPwudTG45jFs45pkArgPvn1L0c8rZfG78s+tKcvnKVMLyA&#10;/ceOYcOO3Vi+Yg0WfzsfX8+ejoO7NmLnhu+pwoqiIb/gbfMWw+sZtdAxOQOtU8ugUWJJVCeEahdK&#10;RbX8RQjEgqiRtzBq56MVSEb9IqVQtzCVY/5kNCichvoJaWiYXBwtSpdBh6xMdK5Qnm4z3ecKFXjk&#10;OVWfANmpYgUCsbyBUEv0elYnDGvUQO+aNak2K6BFmdJorhUqycVQg2NmF0pDxXxJKEkopuYtZFt/&#10;6bUBWtKld6aEvQ99dxq5tw6e/IJjBDKV5c4dmjJzoIS2zz6cLwLQix90i3LbeN4mBh4dVRbApWM4&#10;lzmowvk/bqG/LIyncYKpTWzc58Ees/h7h75hrPgxY7+rZ8vDzxPfP378f9TULx8qpibg8+GtsXBk&#10;M7NlVIY/zOqNtbM7YAOV4dZ1X+A2leH1pz8bCAUbS48RFE3Z8ZxAkirz4Ae//9EGDiZ4BMBol2lz&#10;gRWJFtRkkbJz9RfOI1eYZqAj4CzPUOuQCTbNGxo8teuN9WOfaLcbXyooGHoKkFxjHd1NdhheuHOb&#10;ZTwXPNnvjVffpJucB1lJfBbr1sKo0SOxeOlizJw1E9179MD6rVuwkW7yjsNHDYRShftOeGK1giYO&#10;QwVOIjP3mW0IxhNnzqF/794eQDHXVy4vf5nuGiuAovnC8MInXcvlVXBEbrK7v2qjlBoLmEh1CWTB&#10;ImCZCVgc07b4sjIPlghuSnEx9cZzjeGrT2IgDGZudBj3GejyOlKAnj8Y4OcmBai5E9t1l38Y/Qez&#10;tZBahscvyOmr13CSbvK+o0execcurFixCou+/QbffvIRls3/EmdO7MAXH45A8+SiaJanCJrmSUXD&#10;vGmonScRNagIpQpr5CuCaoSgQFivQCIaFCQgqdjqFi5myrA+jw0KpyKnKN3qlBJomloSbUtloGO5&#10;8uiQmYkO5TLQKcsVYedKFdGRMOxABagtvRSBfqmmp+RonrFb7Wy0qVAOTdM1VjE0LZGBJsUzkE03&#10;vRQfzOIETwlCrzihmExgJfJh0juYY+/sIJB47iYXlg+zAJgLPZ3LrXbzc5U/+5A6QLz8xTCR6V4a&#10;N4Agur9B7nnzPvpcHs3WuOGzxI/5RxYPJJnGfP7a2/rnDdfP3j92HW/xdc+Npd9hLvRCmxed/1tM&#10;/f2e2tl8cNcGWDa2LRa+2wBLJ3fCijmvYdXsLlg7pyW2rZzLf/I/4TqfhVsUDHqPj1zjm3wuZD7N&#10;JI9ICw5YRzMY0tQv7ETjKpDGervm0WBKlel1/ioB35GGzxOVYIgg+xZdgqGOcpMJsnt3LGqs9cw+&#10;R6k10oSfrUDxhGutjpFbfPbqDXpq13D6+nWcu3mDILyD81SK+sz9er+MYvwdVEpLQYucBhg5ahQW&#10;Ll2C6bOmo2+/fti0cwc9u93YdpBuMuGn7bn20tuzeUPtaRi9DEpb/Zs6JCS9zUmDYb+u3ZBHILOg&#10;iAVGCKzc8wh6Bj6tR35q156ATVVm1z97dNlMdd7+PutcTTrU4s2X16neAehgixSdQMdztbM5ydCe&#10;ZpHl6DymHtmH/d19dldZlqsSaYKjS31fcxl28dW2RIoon756BcfpJu89fAibtm7Fih9+wMJvv8a3&#10;n36MOZMnYsuGxdi1ZQmGd2+N6vxj1CH8ahGINfMk8ZogzEMI0iWqaceCqJO3CBrmT0HdfFSGCYJh&#10;MdSliywYNk0phRZpGQRrabRMozosS7c4IxOd6BpLDXamdapYER2oDttXFhArE4jVqQhroBeh2KtW&#10;DXStlY1O1SqxTXk0K14czUuUputNlUrAZielWtpNBgGXSXWaUaAIShfSm/W0YsUfMI/6ClK6doC4&#10;ygvQEIAiOOYqxKjvc9D7I/dS5aFtDDyyAN1ozOfmzuJTeLws9Itv90dl4Wd4vv5F7f/I9Nlk8eM8&#10;P+bvx/rjfwZuv/89xY/3YovN28asZc3yWDSqAxa9Wx/LJrfFqrmvYeWsTlgztxl2rJiJ+09/wVUq&#10;w7C0zdxTAsnm62TRihG5qVJ0FtklkC7fFsAENldznqRNEEpBRn2DSvQ0GkWP2T5Sfe4ia/MGQlAu&#10;eLRLjaXt0DydRuW8llrUva1OLrSW9t3PXSFz4YZ2ztHSPiVd37Xka72P5aXO3S3lrUpqMprWroOR&#10;o8dg8fff48PpU9Cnb1/b8n/jzl3YcfCwBUYUKd5nQRTPK9ScoeUaCoQs32/zh6dMPR4+fhw9O3Qk&#10;DJU+o0hxpPLCrjOxlSdKlwnAJJAsLcbhKHXnYIzWLROK9wnIkDojcN39WQCTmhO8pPo8/9Dh6EAL&#10;4DSFSKjlbvRqMPS6WHuWsU7vPXY4CqQCoAMyWK4ylKssCGpuMioL7rnmJs9cv4pjVIa7Dx3Exi1b&#10;8P3yZfiOMPxq7mzMmjieLvNsbFz7LVbNn4N2FTNRiX+QmlSINQnCbCqwarSahGEtltXgA1mDD1Md&#10;glFBlboEYL1CKVSErgwbFymOlsUy0KJYGR7LoE3JTHTMKm8RZHOXCUFThVKHKsuugq41oiBKgGHN&#10;auhcvaoFUwTOlqXLolGxdOSkFkdOyTKozWPlgkVQjp+lLD9b2cKJKFGkKBIJvAQ+2Fq5ItfZoSNV&#10;Ex5+WQBKeABjUIudxz3EcQ95DIDhQY+dx2Cg+wYgxvrmjvHcvePrnjW1e+6zPNM33p5v9yI4yVSm&#10;zxWUsK5fZM/38XMf8/f3epH57yr2T+ZFlgvD3H8YeVEioSBmvtEOi8e0sjzDHz95laqwHVbPaoSd&#10;P8zCdULlHAGjNBZt46Wld1JiApupxMc/GXxCJFmAUjBFkV0LdDwiCCkW9BJ6gTDANHc+kH2t3ACp&#10;YIrcaYeb2l5/pPXMcscFVLnIOqpc4/jKGIHP1kpTGeqF8ZpDtNQcfm651gZrA6ReCKU5Q20S8Rid&#10;Wrajx5MHlVOS0KJ+PYyf8B6+X70ak6Z8gN4vv4Rtu3bZNNeuI8eiFJrICD+pQeUZWnqNrnl+4Kzm&#10;FAlGJWYfPozOLVshj4Bi4JEqlKscucu++kTmMAz7GkoBhlzEeBAGszJzd91c2UWusIGNMGTZM8EP&#10;1vkSusdREMTr4pWgzxnSLAKt8yjyHIIs7KN7xCvDezpG1xZxjkyus69rfmpLhI6eP4ddVIYbqQyX&#10;LVuKeV9+hS9mz8Ls9ydi+oShmP3hUGxd9x3ee/tVlKfKqswvvaBXkw9OdQKnBq06z0OZq0davqKo&#10;S/e1cVJJus4paJA/Gc2SpQ4Jw7RSaF+GIKxUyeYOO5enQsx1kyuivQIphKNSa7pUz7YXRil5W8qw&#10;S/VKFm1WkKV9uUw0Sy+JRmkEYvESaFCsOOqlpqMyFaEUYikqxBKFiyK1QGGk8HPKZY6pL8Ew5ODJ&#10;bXZQ5UIpemiDS23J3ASeXYejjfPs/OPz5m5kPKxeDAy/r4DpbV+kjmL13jaU+bX3i5XFl7/4ns+a&#10;2jz/z0H2R31j5fb7sH8G/8y9XlQeb79v07l+dXw7ri/mvdcTP8wegLUf9cHKme2wbdkcW/Z2hipM&#10;GzUILto4QXNvmpuzXaoJLwFMc4k25yeVZhFkeUuCYAQ7Hi3wQRiZa0sg2vxjBLqgEq1cEBUwdTTo&#10;CZz8DDa+wHfXXvBkb8AjVC3f0M5ZTtfYNnIwKD7AhZu3ceLiZcs3PHPtJk7z2bRt/1nfpnFzlODP&#10;Xyk5EW0bNcJ770/CD2vWYOKk9/D666/bC520UYNgaInVAp5yDU/60bf/dzDaKhTB0IIsp7Hv4EG0&#10;bJDjARTBL8wbhtUluUDMVX0CYZg7dEDG6mLlQRW6+tMcIWEWwc1Vols8EA2GilAHsBFSz8BUELS2&#10;0TlNdYKc1J5HvR/yD+pm644FQkHQTApRitBBaMETms71hTly7ix287+DXgqzdNlyfP3Fl/ho6lTM&#10;GD8Wc94biR4tquPTqUMxrE8HNC+Xgb45DVGFf5ia/LJWp0kZVudDI1e5dp6iZrXMbS7sLnLBVNSn&#10;69yoUDE0SyqFVull0bp4WXQqVwldK1YmDLPQIbOcWefydJcrUCHKdc5SbiJdZ0Wds6uiW7VsApGq&#10;MLsClSJVY0WClMqyTZmyaFGqFJoUT0fDtDSLNNdNSUN2QjLK5C2EkvkTUCx/IcIwL4rQ5DJ7cEVB&#10;FeUZulJTRNn2RCQ0Pbrsidt+rtUp3tZXmcTPlQmaAQTPPrwClwIzgoq38fbB4l1jh1+AXaz+2TF1&#10;rfvqMwdQhTbP31/l4XM9P84fWRhbffSPwH83L277H22/v2+RAvnRuEp55FQsjaql0/DuS82x7vPB&#10;2P7DAty8ry2vtAJFuYMKcgh2HrQwtSagEYwqt6RpqTnBTWotUpKKDuvokJKLK8ixjcyUoru9Bkn1&#10;tf5ykdVOIHQ3+bK25bp9k4CjKQncwCc16POLl1h/7vp1HD9/0QB4/vpNnCMAj1+8hMNnL9i2Whbt&#10;PXkSx89dRLN6jVBSyjA5CR2bN8P7H3yA71etxpjxYzBg4NvYums3leFOg6HcX6XNHDipPQvpKhOG&#10;9kY8RZYjGO6Poslarrdzzz7k1KhJGEaK8OFzQLREawLQls4RdAZIKULbykvwcwvus4NQK0ieEFQB&#10;ZjEACozaZktKLhYR1lHQEuB4tDlEh52CLK7ydK4xorYGVYecYGaur9ry3Nt7Go9dy9hH5Z5w7X3k&#10;Muil2qrTH+0oYbjzwCH8uGkLli5dii8//gQfE4bTxo3F9DFD0al+ZQzqkoP+rWuhUfFkTH1rgCm3&#10;avxyVudDU4uQ0Hyh4FeLIAxutEwqsRFhmEMQNilSAq3SMtAmvRzalsxA+9IEXrny6JSZSZVYFh3L&#10;EYaZBGAGwcjrTjx2ovLrQkBqZYpWq2h1SvvyGehSsTy6U0V2q1CRQMxC23Jl0bx0STQtVYIwTEOd&#10;okmom1wc1ZLSUa5gIsoUpEIsUBCp+RVUyWcKUZvFuhJUnqFvDaYNY8MGsm6uAAMYwtvyTDGyj7ch&#10;tHJBJ5UUg5i3i0Ezdox/0GN9NZ/peZLhvgJl1C64jHbfAK0Xj+Pl8df/iIU+AbT6DAoiRZ8j9+f9&#10;I1P932vj9vfH+scsq1Q6hvRshT7NOmD5iq149F/+JUqtUeBD6TIeOZarLDXnu8XoHSM37dwUIBVd&#10;gKZFe6Ojor9hCZ67ywKg5vsETy2tE/ikDDX/SADeu02XWzAVCDUHeJ0wvBHBL4KhNmggHPV+E720&#10;6szVazwShDdu4ew1KkGtSCEQBciTl6kQ+TnPXL6G+tm1UZI/b7X0NHRp3QqTBEO6ycNGDcebAwYQ&#10;hruwiTDcc1RBE7nHiiR70rWtRY6bMzQYKs3G4HgG27bvQs2sig5Dj/QSdKYGBUW3eGWoYzh//jqc&#10;y8KcYlB2QSHmqkSDoKu/XOUWgU6WOy9o1+GcfdjO2hvw/PyuItI2HgGp9gJqbhupxSjxWjCkWjR4&#10;0qQK5TIouKI/4vHz5w2G6zdtxZLFS/DZnDn4dPoMTB01BhOHvo1Jg/tiZI/GeO/l1lRv6RjZsysm&#10;DXoTtRMSUY/KrxYfGLnHtQlBwbB2Xrd6+VjPY5MixdE0IR2NCqShVWpZtC1eDm2oDNuXIvzK0R0m&#10;9DqWzUC70mXQsUwGOhUvbUne3TLLoweVY/dKVdCrajX0qKpVKlSTVSujF1ViTx61nrknQdlbidlU&#10;ja2yytF8c9gmJcqhcdmKqFMig/9R05CVlITSCUWRRjWoF9IXpmkVir1sig+nw1AwkkqMHd39daiZ&#10;q8wyg5+dqyweSl5nfQyQch/V/9l6nQsyri5jYLCduyMQBbc81MVM7dXmxZHuWJv48z9qFyyMqXax&#10;z+Qw1M/39wGmzxr7vH/vfv8zFj6H3yM5XwH+DRPRst0r+PN//79spZhy82TajOT2Uxr/+ZubLFdW&#10;wQ8pRKlDA6XDUm6ywKY5RLmspugidejzjAqA+NGCIXJ5ZYSiRZGlGu8r79DnIG2vQ4oNm5vkc+bt&#10;BE71UdCG1wZf33zWoUsI2xyigjQK5PxkMKyRWcX2CahRIh1d2rbGpA+nUBmuwtuDB2LgO4MIw50W&#10;QNl7zGG435biRak1BKBUoe1cQ6VoARSBkKYdsDdt3orKJcsgj80X5oLLzdWhICnAsUxurwVN1FbQ&#10;EWykvOSOCmyCUmSqJ5Bi4wUYhnOHm+DlEHSYeVRZ8AvXPq67uFR1/IOFaLDBTuATVCMwujKkq822&#10;DkAFTJTM7akENk8ie6IvQ0g41aTtXdvCa9fBg1i3YTMWL16MT2bPxsxJk/DhqNGYQmX44ZC+GNW1&#10;MVbMHI8pb/TCsB7tMX3cMHRuUAcNU1LRMiWFIJRKlOucwPMkHuU6uyvdIG8iQVgMDfKnolFiKpqn&#10;p6NpcjG6yiUNfh2lCsuURoeM0lSB5dCDrm9PqsG+1avjnZYtMJD2hl4aVacm3mjaEJ+OfhffvD8e&#10;wzt2wJs5OXipprb/qoOeDeqic81q6FarJtoQoi0IwuaZVdG8fHU0KFMBdQjY7LQSyEoshmIFEpCU&#10;rxASCMai+RJMDSpZO4HKT+9QESiLCJQEklxnucr5DX5SfXSxcwEnWEopCmLuasc2jVAbh2gAogMw&#10;gMaVqAMwDx/ovLy/A9n3a4zavwBCsfHj6wSHF0FIZb8f448tvq3Of9/3HwHji8r/cfP75qriF9iz&#10;dXnRqEl7PP7rXyzAeJPwu8nv/nXCRKs6bMMGPheeRUHjtdYZW6CDILJAh54PKT+DlkB3z2DpLvcD&#10;g6nNLyoP0c4F0CemGpVPaFuCPRQ8CToDodxi38NQqTJafqeVL+eo9s5SNeqYG0VmuaLItsGDQCy3&#10;mnDUwojjZ86jVlYVZBai91WaMGzfFpOmEIZrVuPNQQMwePhQbNlNGO7ZbZs7KG1G+YNBIRoMtSrF&#10;cgwjGPJcyvAIAbl+/Y+omF4ceQQSz+GjwjNlqPlCnzP0rbV4tHK3GOQELQeYqTx+aF9pEsBEV5Ru&#10;qa4deIKg9413e71OY7CPxqEZANlPc4FSbyERXHsUCogGYLtPAKHGETwFSo8ch+ixgVD/+fTH5zhX&#10;OYaA6Os1tQnmPRy7cAE79xOGP24yGM6ZMwsfTpiACUOGYNqIgfho9ADMfLMbdi/6HFvnf4yxfTvj&#10;zQ7NMfSV7hjasw2+GPYqvhn8Gt5pVAfNqcDal66I7hWrold2ZfSsUB4dS5RF9zLZ6FNV23XVwKuN&#10;6+C1JjkY0Lwp3mrSCAN5PrhlYwxo2QCvN6uHVzlOn9pV0bdODfSrVxt969amGqyEjpUz0a5iBl5v&#10;2RSvt26O3nVq441GObbGuR3d5+aVMgm+LDSh0qyTUgy1CL2aicWRXYTH5JKoV6wsaqeXQdW0kihb&#10;JAnFCxa1zWKTCcYiVIdFaYl2LMTrgraaJZHntqqF4JHJtQ7RaMHKHliDXXCdHQKuIKO5Qh5t5Qvr&#10;VC6X3Pvn4Xh5eK989tKrFB7TCed0QjqFakflmtuMtY0gSXc5BgJ9hgDB593m//+yggULYsnyFbj3&#10;lz/b+1D0QiWl2WiZ2zV+/7XhwdXHFAMyrU55qhQzrduXpxRgx/YEoxSfz/MJalJwrtxChPlKFIBR&#10;orSiw9oYwlQey7SixOYdCcOLdJkv0GW+cIewI/jkGmuXGq07lvJUcOXSHW9v6TQEoTaTkCJVjqHm&#10;P/cfPIrqpbNQgT9fTcKwe+eOeH/Kh4ThSrw5sD+Gjh6OzXt2YT3V4W6DoSdTKzgSzJWhw1GwDPOF&#10;2v169ao1qFQsPYKhQBhgSPUW25NQCs1hFSDoq1ViLq/117nayehaW7Q3qrMxWO/RXj/3MlpQgTSb&#10;29NSv6AGBVTCS0rPN4qVKnxkKtHdYIenA9FhevdX1gmgbGtBEv7x7Q9NoF4nJM30JeA4Yc2lXIYT&#10;Fy9g9/4D2LhpCxYRhh9/NBdT3puAEW++iVnDB+LLsYMwvnsLrJn7Aaa/2Qev1a2F/o2aYkCLFhj3&#10;am+MpVr84J3X0L9NC4voNs3MQs/GORjWvQumvv0KhrRtincIvreb0Fo0xStN6qFXo7roUa8WOmVX&#10;RNussmhXoSxalCuBxmWoIEunoWGJFNRPKYqGiUVQLyEBNQsUQjV+GWoQYtlFtUlDfjQoUQIvNWyI&#10;rvXrol3dmmhVvTJacbwWFSqgKYHYIrMSmpWpiHqppVGPAGyaURFNCenaZcqhQmo6MqhOSyamID0h&#10;BWkFU1CMlkq3PylvESTmLUxQFkESYShAmhFUUo/5CSMBSW/eMzfZYCfwORAVmPF3q7h76YCSivNz&#10;Aa0ILYVtUwmx4mxXhvfLoGXlT0S5AkWQUZBHmhLIBUktxUpiH813Sq3qFaiuzqQqg/L7IzWmun8G&#10;kvFt/5F+v2+jz/b31OM/ZDZPGhvHFfEfK8ZJU6biL//P/wd++6//lULmNz4jv/AZ+Nn2BBS4LtET&#10;unCPrqsWIRCEegbCc2LpN3KXBTm6shcIr9OK7F69ZvOM9v4UAY4Qs5fUX7nKZ+cSjl+8jOMXLkVR&#10;4Os4c/06Tl9l/dXrOHGZ9Zcu4tjFizYHeFr1eiey1kZb8jVBaCpUm8ESgIShg1Qb1ToUd+4+gCrF&#10;y6B8/nyoWaYkenTthA+nT8PyVT+g3xuvYsSY0dhMZbh+1y7sPkEYEnpaf2zgO+k7Wtv8oMFQqpBH&#10;wZDHo2fPYdny75GVmoo8AlEAXVB/wU3WnKFvsy+ABYjxqO3+IyA64AQjV3UOy0g9WlTZzwXGu4SS&#10;ubEGOsGM0DP4UQVKARJW7nILlDq68lN6jABo6Tf8w0nxBRfZXOKo/62nyqnytZjasvwm/+BKGdAf&#10;Wy7B1Z/43+0nj6rZWk2qQoX/lXi999AhbN68FYsXEYZz52DS2DEYM2AAPhv7LqYN6I3+zWph/Zcz&#10;sOmzOfhswCCMatIZPTLroUPthqZa9EXUUa6e1IzOUwrm53+0RNQrUxQ5peg6JxRGjUKFUb1oEVQp&#10;XAjZvK5ehOeEXOWCBVAhX15k5cuDzML5UalIIVQpRJe7cBLqU9lpyV/thDTUTS6NusUzULFQEdRO&#10;SUPL8uXROrsKmlCFNq2YiZwyyjcsjgZp6WhIN7whv0T10kuhTrGSaFSG9eXKo3rx0shKSkNpQjW9&#10;cFGkFEpEYj4aQZREGBYmlAoRggl5E6gGtbON3GbNLfpehwKgu7t6OD1abIEYwVHqj2XuWkdzevZA&#10;u+l3k0SwZyQk82dMQfXUEqhcJBUV8hdFJUK4agG9LzoRWQRvxXyFaQkoT6VYhuNpziiRJpgKyoXs&#10;Xg4HB2E4j+6n+9L+CBx/bD7G74EWfx5f9qLyUPei8n/W/vFxChUujPadOuGbBYss1UaurG2pJVdY&#10;c4L87muJ3g15UHwG5SYLcjZt9OixqzyBz+YNXc0p+Vkq0FzqSBlKKQbz3EFXgnZO91rjaG5RUePz&#10;d+gO377Bc80ranMGberqL4AyGGoO0caiquS11KGAqRfI641623bsReV0fmf5t6xeqjh69eiKqTNm&#10;YPnKFej76iuYMOl9bNy1w/Yz3CMYEn5KptZRc4h7j4e5Q1eLYW2yYHjs3HksWrSIwiA5HoaCX5RS&#10;o8ixzhVJ1moSc5UFRodibkTXXGNB0K9l92S5YzpATenxD2AbMkTuqyk/wVB1vPY5QQeljWVzgho/&#10;gp61c5WoPlamemsj07hSjn4P26acANQ9Na42urT5Qpp2ytB8yMV7/EPfvcX/ZNew78gR/LhhE5Yt&#10;XY5P5s7FxBEjMHHgO5j97lCM6t0efZpUwumda3F0xVKMb9ke/Ss2Qq/SdVCnZFbcl5FfWj080QNU&#10;KF9+9OnQEmPeeAlDu3VE1+yaaJxSFo3SMlBbGzjQha1P97VucgmqN8KqWBk0SCmOWnRxaxdNQyPW&#10;NUuiFS2JJgnF0TKpNJoUTrXIc/MSxdAwoRC6VyqPHjWqo1PNbHSunY32lcujZUYZNCtZEq2pUFuV&#10;r0i3OQtNy9EyK6BeqbKonEJVWCQZJQjBJCovd319Y1e9OyWkzxjkIvfX5gVN3UXnLMv9ue3nlVrx&#10;n1uA1LtXcjeJZZlFq3ksyutidM3LF05GDSrTeiXL2LFiwQR7E2B1grF60VRUowKuSoVYjTCUVSYo&#10;MwnkYuxfiOPIvZbbLJWol+Xn/v7NwueKLFz/T5nA+G9xw//Z9v9+1rx5GyxZsRoPf/sznvz1LyYM&#10;BCwBzffzVAK2p8WYi8xnRW6u3n6nJXq570dhP5879KCLp9lIdPjyPZuLV7soKi2wWcTZYEglSSV6&#10;8QEVH4GpecEz2rpLRlif0zzhA7Zje8FSIFRk+ZT2OqRJoW7dvpsQLIdy/A5VL1UMPbt3xfRZs7Fi&#10;zWr07tMb499/z96XvFkwPH7c0nH2HDtutvvoMTuaOpQijBSjIsq2Lvn8RSyYtwAZRRMdhm6CVwRD&#10;Qs/WCVvwRGAi7Ai2OwSU5QNGqsyUoPoKerkBEIdgCJxoPGsjBWntNJbayiIV+Iw5JK0d+wiAdq9g&#10;7Oc750QgjcBoyde2EYPkvv5Iipw95BfA3WK5BVepFq/IFE1T5EvzHvxDauvxffylrf9xo0eTP/4I&#10;H4wag0mDhmLa4CHo3645WlUtg0sHt2Lfd19icPWaaFuwGJomlEHFpPQXfhFlCfkLonuzxuhUI9sC&#10;LXULJqFBoeKoW4DnBQi8/KloqJSbxBKEXjraEH6teWyVnIaOBFaX1GLokVYCvYsVR98yZfBqVgYG&#10;Vs3EkDoVMLxZdUzu1AxzX+6KSZ3aYFBOffSrVxM9qlZCJ0KwY7lMtC1HV5ngbFSKbnIx3o9qsSrd&#10;4gpUZaUJn1S9T4XAk/IT/MLu136Mberg7q4AGK++XvSQC3wCoV5apVcPOKSkBuXe6sXogllJArU0&#10;25RiWUn+w9CmnVqEr+uM/IVRoXCifc5a/B00SC6OegnpVNTFkM3fW3m67trlO5ntE2iCorYt87XX&#10;sc/xx5/x32YWIMqFbrwF9fhH9/v3+wz/FitUOAEdOnbG2h834+5jf+403WQixp7FnyMXWQJCz40D&#10;zpKzBThTbPdtbk/vLbEIMKGYuzehrmVRuyumHFnPZ0uqzoD4gO71Q5lWoRB6Gs+OFCa8h67Pau/C&#10;S5dx7MJFU207jhzFtsNH6F5fxopV61CZnk15ek/VqAx7du+GaTNnYdn3y9G1a1dMeP99bFae4e7d&#10;2E0Y7ib8drG/bCdNQNx7XDmHWnGiOUOeE4aaMzxB9/7br7+x14/m8dUiWiIXzN3lhwZFwu03gSmC&#10;k0V4CSwBTipR0OO1wc/c6XhF6EC0fgKY5vUioNlcoLm3EchMYUaqMIDW2rlqNBeYfyhTjry2ukhd&#10;6vyetZUypBLkH9ZAKHcgwJDmEKR8f0wIPuI5/0g2/0EZf5YyXu9Q3bZzl+UZfjH3I0wfPQ4zh47C&#10;F+Pex4ie3dG0dHFc27cZF9d9j4979UD7pGS81rQN+nfoggaETt2sLJRMTkWZtDLISimNkoVSULYQ&#10;4VesBFpR/bQvWR7t0jPRoXQW2pYog06lytMy0blUGfRm/9crV8CQmtUwonY1jKtXA5Nz6uDDJnUx&#10;vUV9zGnXEJ/3boVvX++ApUN7YtXE17BoRA9smDoE698bglldWmF43ep4s3oVvFypkll3fp72ZTPQ&#10;onRpNC5ZCg3SpThTkJ2UgvL8XKWpwlIUSSb4EvLoZfJ6KZReA5BA83MDoAHRd8T2gEg8EEM0VxCM&#10;gCnlaHDS3GFeg1Uyr0uwrxLABbOKdIlLs60AKKilsJ3PCbppE8/i+fIhk8CuoSkCwrAuVXGd5DKo&#10;VCgZWRyrHC2d4xZhew+yxEMnnPvx32XuzsZ60TiCYfzv5Nm6UBZrE1//v84SCMVevV/GniPH+Iz8&#10;hFNXLuMIXUR5RQpuuIsbeU2KCEsomLkK1FGJ2jG3mM+PBVeUMuOQtOeJYylKrJVdmh88ceUKjl+9&#10;bErP1N7VKzjFe568STdYbdnn7C2PJstF1goVvT70PMdW3R0yZM36jSjD72z5AvlRpVgKXurZAzNn&#10;z8ESPqvt2rXD+5MnYTOfXe1aIxDuJES1r+HW/Qexdd8B7Dh02MrNVaYatDnDM/7a0JOE7cdz5qIs&#10;v2uRmxzBT/CKgCYgWs6fkqiVTM1zgc3B95srRYMSLVJzulZ/hxUVXZyqE9ik2uxaIDTIOdB8/bBc&#10;YMLOgCewaW5Q84A6j8FQ8xz+X8zd4NyNFwi/G0+iHXvtj6fsep8nsZC/omWaL6Qr7flUyrXSH55/&#10;WMLx8Lmz2LB1O93kZZj36eeYO3Y8vhz3HhZOnoYR3XqgSXoqHhzchvtb1uHLfn3w2ZC3MWfIQPSr&#10;m411syZjQuf2thKkV/UGeLlyPXQvnY2uZaqgT7kqeL18dbxVsS4GV22AQdVq441q1fBq1Rp4s1oN&#10;9M+ujCG1K2F8YwKweQ3Mbl8XH7eri8+75GDhG+2xZtTL2DS5P3Z/NBwHvxiDo99NxOkfpmHf12Ow&#10;efpAbHj/bXzcpQUmNKyJQVSg/SpWwKsGQ8KWrnHr0mXQtHgp5KSXJEzSzAWvQKBkFkhGqYLJFhTR&#10;O5f14qj8eYsSYnp5lN6ZImXn0WCZL9sTIFXmwRLfyMHB52/W84CKHnq5xgKVgJWRPwEVCiaiBl3/&#10;+vxHUZeufxbHL8Y6gc8tD9J4lHJUHwVVMqhcK/KelXg/ucnZBakMOVY5tqnA8rJsoz4ORL/ni0Dg&#10;9h8FIgfeHytHt38fIP/PW2b5ipgxey7OXLyISxGELt+/ay6sIGY7xvAoJagUG9vNxjIy5FLzeWE7&#10;QU8J1L6iRCBkuSApkNKttXk/ur+WQE3ldZT30tb+h8/5qpJDZ8/zeBYHz5wjmHxPQSlCwVL313zh&#10;2du3CMyb0Kavi5f+gDL0qioWKIgapUqgX5+XMHPOR1i4hDBsLxhOtoTrDVSHUoBShNsPHrY5xDVb&#10;tmILgWjKUGk2llZDKJ71pOszV67h/Ynv01Pi91fRJlNpNL1NXwARiBx8bs+oNbWl0ovN1UUpMHRR&#10;BTYHogdMpNhCPwHQU2No/AXr7fwWDDH4+f3tM9i8nwDo18+CkH8Y3keTv9pSSEB0FSg1KBUYBUwe&#10;sZz/xUwdmiltQHmFnkvl73/luf7AvL7K+xynRN+weQtWfv8DFn3+FT4nCOePm4RF772Psa/2Q5OM&#10;ErixcxXOfvcZPuzYDqs/m4vWZdPw5eC++HbIW2hTsCheSquIfiWr47VS1dGPIHwtowrerlQDgyvX&#10;wtAqdTC0ah0MIQzfJgTfzK6JgTVq4d06tTCxaW189lJLLB/WA1unDcCOaW9j16zBOPzNeJxYMgVH&#10;F03C0YXvmx1ZxOOSyTj43fvY++lorB7VDx91boYJOTUxgMqwT8XyeKlCRXQrTyVatizalcywpX8N&#10;k+lyppRAnZTiqJQ/EVkFElE2fxIVWFEUJsikCPUO5UKEjtxkX2kSrwYFunDtEPRgisr0vmbB0GGg&#10;5O0EAkJgy8pXEFX4u6lRJBUNUkuiaYlyNjeq+cHSHLM0+2hlgSyDwNB7cTM5ZsX8yeyThnpFU1G/&#10;UCLqJyTxvBjq0GolpqIqQSlIlmX7NPZNYt/CtBDMCuZw9s8fX/7vZw7DmL2ojezv1f9HWbjns/8s&#10;WrVshRUr1+LEeUHqPI5eumLAOn75sr3DWMENBUUsgqxtuO4oefquPT9hzbHUoMoUPT5KmB2hHVdE&#10;mTDTLtUCqu9Yfce29ld0+dTVawbb84Sd6nVUZNm3/b9PlXrH3ody4Nw5bD95AvvOnsO38xejYmI6&#10;KuUrgAaZmXit7yuYMfdjzFu0CG07tMWkqVOxcfsubN6zD/uOHcPuI0cMiFKEm/fuszlDzRcqmiwX&#10;XO9SPsTxBcXzVK9DhwxBGscmDB1wApmlr9DVlFtrc4ZSiRYwiYMfj4JdUJCCps599Yeg6dcOQcEx&#10;AE1RXQLrSaTYaNpA8gbBJGUnOJpCtLZaVO6/dMsHFDQFSoHwZ8IyUqH6LFqArmV23i8awyAbQCvo&#10;Kn9K0TKpRweo5kl8LvERLvGoF0Np54v1a9dh4Wdf4Jv3PsB3Y97DV0OHYfzrb6AXXdbbB9Zj9ftD&#10;sOWjqXitRRMMb5uDdZNHY0D5ShhUrjrerdQE75ZvhLfL1sRb5WsShLUwpGo9DMuui2HV6mEoj0Oy&#10;a1MdUsXVrINh9ephTIO6mNGpKTZNHYrD8z/Ame+n48yyD3Fy6Yc4sfQDHF86GUcWTsDRBRNwZN54&#10;HPxqPPZ9NgpbZ76DnbNGYP2YtzCjXWOMql+TSrMy+lSpiF5a35yhJX+lbdlfmxIZyElKR73kEqhL&#10;IFYtnIKMAkVRIm8CStBlTeJR6lDzfAKjR5EFSLnHwV12AHok2V8opZfUqz4f+7p5XmBR1qezfSaB&#10;VY0Qq0mg1eX9G6aVRLOSmWharCwqF0hAGT6g2l1HSi+TVpEArkJIVuD9qycUo5otjabppdAkrYTt&#10;3dg4tTgapZZCS7r/rcpk2OsUsqlsM9lPL8jSfncK0MSAGCAYgBiDwf96+98Fwz+21JQ0TOT3/Mip&#10;s/SUHuKcltAReueVE6h1xcoRJJz0Ot1TBJSAeOHWDcKM6pEA1LpjJVJLzZ1Umo1ersajYKidqi9Q&#10;Qdq7kGnKLbSUGyk/mdxoO3p/LcHTi+N1lII8xPMDFy/gPGE8f8FS/uMuyu9EETTMzMCb/fph2qzZ&#10;+GLeN2hHGE6ZMR3r6dVt2rUHeyxgQiBG84SHqQC1EYteH+pQPGW72Wijhn0nT+I84SwYlpCb7K5r&#10;gBdNKtDg5sBTmdoYXAgczc059Bx2Kg+uqtSYIOPzdw5Bc4OlHNVOYxBQltfE9gZBA5dUoO4jqDng&#10;4t/gbxO81k8gi9QdYWrpADRTgQId4WqfQ7AzE4Aj1ch+9k4HfiZl4t/iz6zsdtv8kj/fxZs3sP/Q&#10;IWyhOlz89Tx8zS/JNyPG4Nt3R2LCa2/ilVaNcHbrIvz42UQcXrsIPetWxeKRgzG5aRNMqJWDyfVa&#10;Y3y1FhhTqTGGl6uN4VXrE4AN8W42rVp9DK0eAbEa3eXqeo9KTYyoWwfjcgjDjo2xfvIgAm8KTi6d&#10;gkNfj8KBz+UWj8SeuYTejP7YMrkfNo7rg7XDX8b373THojfb49s+rfBVr/aY3CIHQ2pm443sSnip&#10;YpatXumUkWFR5zYlSqNN8TLISSEMU9OpDNORXSTZ9josSfCkWy6hkq4TqOY8jSaBICxqcNRb96QQ&#10;FVTx6LBcQR0T8hSJgiQehS5I4Gh37WS6zgJhaUJKKTKKiusl+PUILlmj1NJoTFe5WsEiyOIDmWUQ&#10;LEQIJlDtFUW1AinmDmezvn5yClpR3bamGmhRqjSaFyMYqWybpKSgRYkSaFmiJHISklFbUecCSsMp&#10;iFL8vEpvcvAIgDKdu/v+Iij8R1gsqBKu5UaHsv91n+MZ+4PIet3a9bB2wwZbT3xZ6WY/PcStXylI&#10;5InpGdHzyGfQRYxHn22eMEqfUdBEbrJcbYHPUmak9NhWaTPnpQxvKdH6luUhKlAiFamXustF3kVw&#10;bdq7Hxt276WSO4CNe/ZjPc/X79+PfWfOYvbcT23OuWqhgmjM7/eA11/FhzNm4tOvv0KHzu14PgXr&#10;Nm2lOtxDCCqAQhgeO4p9Jxx+2svwCKG4++hRT73hteUi8vwM1fCQd95BRmGLJnvSda7C47UFPFjm&#10;gQ9ByufxzAyGPhfobrKAKNjxFyfAEUK2YsQgGKnNMLcnmCm7nb80/Ze5Rlls71cx4AmM3l9tA2AD&#10;3BymHFsZ82pn5QSczllnbXTOfnKBLcwvYAqUmhu8r3WWtz26xft6ztMdXt/CzQc3ce/RXezbvw9r&#10;Vq3F8gVL8PXkqZg3ejyWTJyEqQMGYUDb5ti2eDZO7liGbSu+xdT+vfFxt26Y3aQtZjftiKn12uKD&#10;mq0wvkoO3q/RBOOq52BENVlDDK9OGFaji5wtN7ke3smujkFVKhOOVTGmTnVTditGvYbts9/F1hlv&#10;Y+OEflg3shdWDe6KNe90xYrX2uH7V1tjca/mmE+X+MtOjfEZbXrTWvggpw7GUl0OqlUDr1SuQBCW&#10;Q1eCUEv8tNa5bSnCJL0MlVU66qemoUF6CVQrmoxMwqc01WHxfAlIJuwSBUSbP5Tq0+oPvUulIGEo&#10;Jeh5g6rzFJl8lnAdls0pNUdqsHj+woRRIWTk08u+E1GLoGpA90bubT26vPV53oQucmMCUXUVOFYF&#10;PoxVpCAJtOp02/UahVqFCLjCSjhPIjxT0DgtDa1LljKoN0tOoyWjCetaplEt8j4NCcJ6BQqiToFC&#10;lo6jZG5/0AMMg/0eBP8xpjlE/t7+xhzi/2lWMas85tIjOkE4SBWeuUWX9sZVm8c7a27tTcJSmzvc&#10;dijyGVNGhrnQfJakAhWMDCA047NmLvKt2646ZTw/TzBKKdpGDVEStu5x+vpN3o/qkcrzFO3o9Wum&#10;DD/99At7fW+1wgXRsmolDHjjNXwwbRo+/uJTusktMW3ODKzZsAUbd+y11BqLJJtC9NSafcdPmmt8&#10;lK6xQLmHkDx07qzB8PTFixjw5hsoV7BoXJ6hRY7jzMqUX+irUQyYbOtzgqrXyhOBNAKizOApF1bQ&#10;jFzkCGLm6gqaEehk2sHWXGipNWsTQU4gk+qT0mM7U3RUj5pPvKWtuuT6aizNL7KvvRaR9coptDFo&#10;5g4TshpL/82uPNAC8rs2pm1nZKryFm49uIFff7uPn5/ex8mjh7Fx7XqsXLIM86fPwrxxE7Bs0mR8&#10;Nmw0RnXrjH1rvsHpA2vw3fRxGFg7Gx+36kg49cOcJp0wo157TK3ThlBshQ/qNscEgnBsdbqvVIYj&#10;sqUS6SJXpWucTRhWrYaBVSphcOXKGFG9OiY1qY/PerXBwre7YkH/9ljwajvMI/jmdWuGbzo0wVet&#10;c/BV2yb4jArwo6YNML1JbUxuXAtj6lbBqJpVMZSq8M3sKuidVQ7dy5VFJ4KjHVWTYNimRFmCI51q&#10;LB05BEljwrAe3c2qhZJstUdpKkO9SCqZSi8lT1EU5bnWJCvKrFUoCYSiEpu16kRJzlq3rNw+mdJy&#10;irBMq0n0moFMjldBCo//ZWsSWPWKJqEhXeQmdI8b0z1vlFycbq9gWAq1qU6r5i9AhViI53SBCNAa&#10;2ugiL9UkFWu9QoXoTqdC+ZTNi6WhhdaAJxF+HLtxYiKaJiWjkza1KJ2B5roPx6rLz1EzfyGUyq95&#10;TD3kcuuDi/97APyROcT+UfX2IqUXyn4/xt8O8vzvsfCZSpUqg5mzP8ZFc2Gv4iyBeFpBjat0iQkw&#10;QdCCjhQzWt9/mQJDa4/lLjswfZdqmeYI5Q6rXPOHUoVypU/SlT519YqtRlHQRMEVrWA5eemKzdsf&#10;Z51eD3pa0WYCVptNfPXVN/ye5keNxMJoUycbg98ZgA+nTcWcT+agecvGdJOnOgx37sUuwm4bPbwd&#10;Bw95as3hIxZJlsus6LFUodzkQ3pVqLb8P3ceL/fsjQx+5whDB50DMIKgzIDn5nOECoo4DC3PULl+&#10;ApFAJqAReoJdrntMMyUpSAlcqjPzXMCgLG0uUP3N1Jdl1p7AY5m5yFG53SMCoAVcbC2yXGyBNxpL&#10;QFQQhWbQleT/6QHdYoJV9+BntyDO43t4+OQu/vrXJ/jPf76Dp/ev4PKZE9i2YRNWL/se382YYzBc&#10;MfkDzB8xATP532jnD59iL13lOcPfQt9i6Vja63XM7/oaPmneHdPqtsGMnLaY3oiyvW4LvJfdGOOq&#10;NcJoU4cNMFSqsEptvGuBlOp4p1oVwrAqhlWuhlF0mac0bYTZ7ZtgVvsGmNUuB7PbNMTHbVnWrAGm&#10;5tTClMZ18EGjOphEt3pcw1oYRhC+U6MC1WZFDMyujFf5H/Ol8pnolZWJLoRgewGxTBm0Si+JFmml&#10;aQQSwdQ4uRgaEkxat1ylYDKyqA4zeCxBK1YgGalUZ0mCogGxgAGvIAGoBGdt6mDGMq1jTs2npO38&#10;SKNlUGFmsU81jlcnKYUqlC6x4JuYihbFSqJ5eilTp42SCWVCrV5iGqqzrVbkNC3Jz1a8JMtSULew&#10;3iLIPiXS0aJ0cbTNKo325UpT3ZZAmxT+LFSYOUWLIqdwAtqxz0tVstG9fCXLzWxEsNYhCDNomrv0&#10;hz1EuGMPv+z30d3Y9bMwfDHUXmzPt32+3z8z1v8eS+HvfvSY8QYTzRMKhgKbb6xAKFLdSR0Kgjpq&#10;7bEsvAM52AnC7jhV5mmOIXWYC0oelUoj1/ksTRu4anytcrE6XkuNHtccJI+azvrkk89sTrhyofxo&#10;Xb8a3h06CB9MmYq5H81GjlLQ6Cav3bINGwhDvRBqy7792Lb/ALYdOGhR5R0EopSiRZS1oStBGGB4&#10;8sw59Ov+EioVTvW1yZojdJdXkBGoPBlade46u4W5wrCjjOb6BBjBSS6q3GFFot01Dm4ulZyiuayz&#10;uT3+dwlze6YCaZrvM+kt1aZzGfvJ5ArnusmKQstVFhQFTN5D/aQiLVVG0py/0Ev8g+lFNLbrLv+D&#10;XaU7fIn/xZQJf+nODVy+fQ13H9/BX//lJ/ynvzzCXx5dwk83T+Pm+VPYs20rVi37AYvnfob54ybi&#10;hw+m4LsR4/DF4LdwZNtiHNrzAz54pQfeq5uDVW8MxTedXsHnrXpiVk57TG9IGDZsh8m1m+H9mk0x&#10;lkAcSSC+KzVYqQatOoZWrk0IZmNAxQoYVCEbQyvWxBAe361UBeNr18CkxrUxvlENTKCNb5CNcfWz&#10;MZrgG9mgKkbw+C4V6WD+d3yrVmX0r1oBb1WuiP60VyploWdWWfTILIMuZakIi5dAa1qr4gQhXdMW&#10;CkQQQo0IoabFSqNecklUT0gjEJNQsXAyytC0cUNawUSk8L9kMqGn/EB7Qb3BryDL9CpSudQFUIzA&#10;TCcM0/MRPglFUbFQUVQpkECVl4QGVHENFfAgeJsQugKigiA5LMtJSkUOoVdPK02oJCsRVNWKJqJ1&#10;Bb00vzo682fR6w+6E/Ldq1VC9+qV0E2bVJTNQOeSZdEhvTTHJRDpRjfmPTtSGfarVRs92L99MSpP&#10;qszKdJu1SiUGn78NISmj5/MU/20u7t++jyymDP92u/8dFq9au/d4CZt27LZ9BQUrRY4V0LTEanpY&#10;l+8r9UbL6fhcyRWmAlSkWLmFai+XWIrQ1hkHt1lpN9Eco1axXJHpubXzBwZDgVQR7UNUbAfOn7e2&#10;M2fOQRllDxTIh7b1amH4u0Mwbfo0zJj+IWrVqIxJUydh9cYt2LBjD7YeOGQpNbKtBOJ2Ql1RZSlG&#10;7Wgjd1nBE6XWaG/DU4ThSx27onJCCpUhFaHME6qfmN0zc+B5mdYMKzCizHUdBcxI6dm5IOnmu9VI&#10;obm76gpP8IqDJE2Z7qb6pN4i8y3HBUECjvC8RvBptxmLGAu4Okbj2DxhBFMz/kLNJX50z47mTtuc&#10;Isv4OS7ylyogXr93A49+uou//OUh/vXP9/HL/ct4eussHl46hpsnD+DIzm1Yt2I1lnz6Nb4ePRHL&#10;J0/HV4OG4It3B+DKhd3Ys2ERxjRvgiUvvY7vXxmEbzr2xRdte2M2YTi1dktMo31Yp7nNGY6iKhxV&#10;vREVYR0MrFwDgwjEIVVqGRTfLFceb2aUx8DyVfBWuYp4vUQG3smqSDe6Gt7JrkDXtzIG16yEQVR/&#10;b1cvj7drVsAblcvijSpZeL1KebxOEL5WiRCsUB59y5fHS1SE3TLLoovex5xRDu1LC4LF0ZJuaTMq&#10;wyZUZ43TixNIhCHLGlJl1SIMaxJKVanGyhEgpfMVQFnCpDRBU8rmFBVtpgIkCIsRgsXpNhfnUZPZ&#10;GXmLIINurSK5lQoVcdc4QUEPgpAQNJecrnKjJK2tLor6dGsb0HISkwhHApMqtTpBXI4wVWpMZbZp&#10;wc/9Us2aeLmm3ghYCS/XzcbLtaqhV3ZV9KpYCT1Kl0NHU7rF0EzjFC6CJgmJ6E4Q9qlcBT1KUUXK&#10;PedYybkw01Hm0fDwsMfbs66rA+3fb77vxeP4murfl/+fYorI59TPwaZtO3HgxCkcvXABJ+nC2vI6&#10;Qkubs+qo9cvaZUaqT3OHAqNyDG1HGtVLDbKNYCnVZ5FkQZPmG7teZ1/Wczy50nKrBUQpxrPsf++3&#10;3zBl6jTLO9UyzfYNG2LEiKGYOWM6enTtiCKFC6Bdx7a27HDT7v3YvHc/fowSsB2ER7BdSddH6Sqf&#10;cBjaW/IExFOncOr0GXRr2QaViiYhT9iM9d6ftMpEgRMdnzUDokBH8MlNNdfTYBepPoJIcHKFKEjG&#10;oOUmkEXG61xFKNX4iOOwvytDApAgM1MqjEAmqKmP3S8CoIFPCpL1ph5ZZgpSL6Tx+QzbVtx++cp8&#10;v2Iy/+L1K3hIRfif/vUp/vW3u/jl3gXcv3wcd84ews3DO3Bm8yoc3rgOW9asxw/fLsS37yuIMhkf&#10;du+FT0e8gauXD+CL94dhXKOm2DBkLIE4gDDsg0/b9MTsJp0ws35rzKzXGpNrNcPYag0xMru+BU8G&#10;V61DwNXBgPLVMLBCdQzIrILXy2bhNaqdN8pl4VUqnldKEHQ8H1ChEgZUroABVSriTR4NfpWzCEK2&#10;q5SBV3nsVzGTloWXDYJZ6FWuHHqULYdOVISKImuXbM0Xti6h960oNaUkmhAiOYRIw1RCqlgJe39z&#10;3US9HqA4alExam1wBUIti+5nuXyFkZmPoCuUiAyCshTLSxOWZQhGucMZBGJ5wrAi21QmNKsnJFvu&#10;X13CrqHcYyrARnSVGyYThEl0m+nW1iqajBoEZn2qwkZs0zAlGdkcT3mCeutZKVp5AqIp+/apUQ2v&#10;5tTCqw1roV/9WuhdpSp68p9H95L8+fjZW/JnaMovbzOO2Yifu3VaOl6pRmCWKYWOvGeDJKrbfAFC&#10;Omru8Pfwkasc9lJ8vu4/yjLKZqJKpWovrPs/0V5/fQC27dpnbvPJq5dx8splnKX60841Sq5WwMTz&#10;CXkdRZhlBka50ALjTZrqqRJ9WZ9vBHFewBMMCULb15Bt9bwKmAKjvRnv6c8YO248itFNzqYr27lJ&#10;U7z/3nh8Rte5ddOm9hkrUBQsXrEKm/cdwAZCcP2OnaYKpQg1Z6i5QwVSZLah69lzDsMzp+gmn0KH&#10;Rk1Qhf/EDYb+cniCzyLJVIW5IPTgiObkBEMHI8tsjs7dY5s3jIDnc4LuPvu8XzBXcoKnBzUit5aS&#10;+Tpd2eu22aqCG0ql8fXCOgpyDk6lzxB26hvBUOXKTQyANHf8yX27h6CqZUPaHUPrH3WvW/dv4aef&#10;HuBf/vQE//LLXfzpwRU8vnISt0/ux42DW3B63RIcWPwNDqxYhl1r1mDd0u/x9ZTZmD14DMZ17oqv&#10;3n8XZ0/uQK86lfFRt15Yw/KF3V93Zdj5ZXzStifmNu2I6Q1aY1L9lhhbQy6yB04GV6uHgQTi65mV&#10;MSArm9CrjH4ZmeibURZ9CLAe6enoWbw4H+YyeKV8BbxKFdQnM5OWRfe3AvpklUPfChV4XgmvVCyP&#10;l3n9Eq1XZoaBsA/remaVpyLUqwIy0I4KqY2ir6VLoSUVYTOlpKSXQKO04mhSvCQaECb16K420AYR&#10;yemoQ6tOsFQj1KpSFSrPTy+lz6LyK18gEeWo+DKpwvT6USlB1WcXTEH1wimoRle1ZpFk1KUS1E45&#10;jfizNEnTJhN0hRMTUYcKrmbRFFQkNMsQShUIwJpFUgjORMJR9ylEuHrydQWOrXdRt+PP8XrjBniz&#10;SQ5eb1gbfbKroDtVYWe62u0Jy2aEa6OChQ2GTROS0Ipf5P71a+O1qlXQMVX3LUoYBvgJhr+fM4y3&#10;eBj++60U+f04BQslYPykqVi4bAVq1q7zu/r/oyxKw8mfLz/efGMAdh44aNtxuVssF9gTsy8SgFrb&#10;b0vzBEK5wZqe4tGuoxUpnqTNZ17TWnxW9dIpLfPzd6KwP9sq6Tp3OR7hqZdBKftj1JixKMnviWDY&#10;tWlzTJkyGStXrsbUKdOQxO9Yzz59sH77TgL7CN3jfeYim2tsEDxuO9iEvMMj585R5Z7DEdrhc6dx&#10;/ORxtKndwGGoxGUPZjj0FJkNEWOBz6LEuW6uBy50bXN+hI7cWwMfwaRdLnJBlQtIB6cZQWsg1ZHX&#10;Uoo2rhKpdQ+qzhu06+ynCLIFTmyMmAm+QWWGslzgEoaCZtjSXOsplf907f5dPHlCAD69h5/vXcXj&#10;a2fw6PxR3DmyFzf2bcOpdQvx/2PvL7/jWrNsb9DHKLQsgwwCW5ZkybKY0QJbsmWUmRllZsvMJDMz&#10;MzMz+/BJrCy4de/tO/qO7n4/vKP/gtlzrifC9jl5siqzKiszq25/WGNH7NixY4cU8Ys5n7We9Vzf&#10;uhL3923Dvf27cHrLJhzathXrFi7DvBETMK60E/asrsaVswdQENoce0ZOxIERVdjafTA2demHNZ0r&#10;sbKkB1YVdsGirGLMTs3D1MQsGyu0Quu4JAyiGhjIGBAejcoWEYRgS/RkVLRojrImjfllD0E5ra0S&#10;ID2pDruFt0aPiEhGG6qicPSghe7O2z09arBHRBi6EqRlIS3QJTQM5VSGpYRpxxCqIwKyo4DIcwqK&#10;eU1CkMNtpkBlUGzsFBzhYus6a6YHgZjIiPdvhOh6gWj7hT+i6zRE27oBiPDxQ3ideoRjXUQSiO2o&#10;8DrwOR18ghDHL3g8rWoS4ZcSRIvcqCGteENkyBJT/ck2x/s1oq2uZ1PumhAS4TxHB9pZrdXSgYqy&#10;Ne235hq3IXzb1fK3DHTvhA4YlpuDQSmJtMD8G1BRdaKKzW8QiDza4ByCNIuvm8Vr6cj3MzgpHgNj&#10;26G8iVRvQ9pkL4y0lUX+vNzG84VX/KT27vczybr9+2D708I9PyIqDofPnrcxsVu0asPHjkG72Dg0&#10;D2n5k+NdfIS05xr/kgr2pzFl+gycvHABV+/eIQxdp+pn6l5NcKnRgpuvrHI1t5U9VumMpuQ9evPO&#10;tprYIAusYm4rw+FW0wGlFF1JjgsrweE+zU+WTdYayY35/9NnsXNmNmE4FydOncGRoyeQlJSENRs3&#10;8boe4PLtBzh9+QbOXb/1UQkKhJp9ou1tWmTNyX709jXuvX6Fuy+e4ebtW8iIjEH74CaoZV1ozAIT&#10;LB4YGhAFGwsHJEFO9lXW1Fp7i+YMS14IQPw10HiC9mmAVWHKTxO8aaU/2mmBUmOESoTw3AYyAdXg&#10;KBDyeAFSyRKpPqlDPs/A5wUhb38+3mjlN6YaqTCpLr0Ty997Eijf/uJb/MOvv8HvvnuLX717im8f&#10;3sTbS6fx9Og+PD68C5drluLSxiW4u2877h/eg6PrV+H4tm2oWboSNVSH0yorcWrPJmxfvxSlrdvg&#10;5IwF2DV0ArZWDsPGbv2xprwSy4u7YWVxBZbml2E6QTi5QzrGx6VgdGwihrWjaomMptWNxcDWMejV&#10;gta2eUv0oE3uxuhCS1sui9u8GcpCCTfCTtPpuoZFoAsVZAW3gmMFodizdQRBqGQJ4UDAFdP+lvJc&#10;xYRfR2WQCdQiAlKzT6w2j9t8AiKvWTNkEbqq2ctoSOUmGAZrih4VHSEo22zT3XyD0L4+VV99gs4n&#10;mOovyPoqtiYkojQ3lJY5gYosiWowSVCkYlRxdAZBm9FYFrwR0gjFNP5iZwQoM9wQCVShLWvXRUN+&#10;qTQ+2IxA0lKmWsFPi1bF1tX0ugDEfEF1ShjG0IZ3DG2NEVryICMdfaOjUUFgdGrYFB19GiKPajSf&#10;r5/LyOTtTnyPIzJT0Z9WuUtIU2QT+E34eu6L/FMY/hhsv2+fdf+n+/698QXqNwjAhGlzsG7nLpyh&#10;ylJt3W//5//Ar//pH/H6/ZfoWFjyM8/72wlf/gBNnzHLmpm8oF2WAtS4n7rN2KwVQs2+/8oKq45Q&#10;Q1SqGeQxSqwIhmoG+/gNbwuOjEevXzPewI0dEpzcqtxGY3oCmEpxNF14xIgRaMr/XyRh2CmDMJw3&#10;D8dOnsW6DZuRW5CL05cu4tajpzh//TZOXblm2eTLKqn5DIZq/f+E160ZNM++5OtQ5aofwdUbN5BC&#10;0ZFAx1Tr+39QssTTaVrgE2w8cLFxQK/l9dQEWu0gQ/OEv1JGWeqR9vkr3RfctP0dn6/neJ/nAZbL&#10;OEsBusfUKkhKzqbdCXq2j1s7ns/znMNAqNue53lBKTVoY49mhZXtotWWTeZxroMv7fGvvsevf/M9&#10;/uH79/jl26f4/uldfLh+Ac9PHMKNbRtxtWY1LlIVPjt3CN/SMv/y+V384gX/iMeP4uSu/dizfC3m&#10;DRmCW+cOY2HVSHQl1M7PXYadIyahpnIIanoMwOqKPljaqRuWdOyKhdmlmJ6Wi4kJ6TbbZERMAgbH&#10;dMCAqFj0jYhC/3Ba5NA26EE72yOMVpdQ6xraCuWhWgelKUpbNqPVdYtBdaXiEwQ1o6S7Fodq5SBY&#10;EabHVVgt6DVDsabdaaZJ0xBThILgRyByv2WVmzZDDmGY1TgYmYRVuoBIRSU1l0LrmRJAGPpSJRJ+&#10;iX6NaWUbI05B9RdNCKomMJFfiBR/KkDCMI32NEvlLIRqRqNgnpfnbsItI7MJgdiIoAr0ZwTQtgbS&#10;XtfnrzuVIaEqGDbntk1dXwNufD2+3heEby3B0IfRAKm8nn4paRialkb7G42ujal4ua+Q9jyXyjKX&#10;z82n3c72DeAPQlMMSozHkPh4U9jZfL9aCdB9kQVBhXeOtfcL7oAntfX7ist73J8PjO3aJ+PstRuY&#10;tWwlFq3bZPNvv9H3jsLjd//7f+Hv/9f/xODhQ3/2uS7+IyD9p0XDgIYYPni4LY9hFRsUQppxYsCz&#10;ley+tDFBa/5qEx245XfTOuGYZfaoP6pAFWtLQeq2a/mvMX4qwq/cLBWBUAXYmibYd8AApwzrBaAk&#10;LR3z5s7FkeNnsHj5ShSVdcKxs6dxWSU0BkM3ZnjswkVLnlynNdYMFC3t8UJKljB88uU7PHj3Cveo&#10;DC/z+MQWrdEhqClquRIZAkzqTUkIwukNJawUniU0qLBc+QpVIUNW2MbxCC0DD6FpnWF4jP0RlAnm&#10;87TEoECl5g+WbDEl6Gyyqy3UFB+PneZ+G1PksW7anAOmldDYlsr1cxjqOZ+HgU/wpm0XiA3MfC73&#10;fU8g/uaXX+O3X77Ed8/u4c2Ni3hz5Swen9iPV+eO49s7l/CrV3fxP3/zFf7X777Ff/v+Nf7hy6f4&#10;6sEtPL96CwfXbMSikcNx5/wRDCgrQEnzVjgxZQF2j6tCTf9h2NJ7MNZ0Ewx7YjFt8sK8UszKLMCU&#10;tByMjU0yGA6JiUff1rTHYW3QNyyS0QaVVH+9aHVldysIRUGwmDAsaRFi434CXWcqxq5h4QbF7gRh&#10;BVWiwNklgvAM53NaKUnS1MBXQCtcQItcyOcVUWWqxlD7NR3PwbCJwTBbCo4AzCAIM2iTU2RvaVWT&#10;CKXEBlRqPo2oDgkoQYpbqcT2dRsgnoowkSoslWpMpTI5QQRTSCvkUbHJgmfp/LyWXCmzZjx30yBk&#10;B2kBfT9a8QC0oc3W3OGmhGBLWmb1LmxJBRhJOx5bOxDxBGEHbhPq+Nm4YTxVQLd2sRhBZdg/Kgpd&#10;gkNQQhjmC4Z1GiBbQKTayvL1RymhPzCBMExob1l1wVlrRLsvsUDoHTf07vuXs8XecUMd8+caQxw4&#10;bIwN3F+4dRc1ew/i0t37/H78hl/Mr/CK37lf/T/+O377P/4ZCxYuQCTdQbCfOgj9zLl+Yuv/kqHr&#10;CfiiAUoKCCDaVDVx0GQIq0OkslNG2LLE79+b1dXYn8KWJ2W4guyvbF6zZZX1HALUlgn1WGpvEwfN&#10;UNHx6r7do1dvfm7qW8KuICEZM6ZPx6GjJ7Fg6VKUlHfG4TMnqAqv49KN21SF1z8CUXWEd54+x4NX&#10;Ly0x85L2/vlXBO2Hd7j/TkXfL3H+/HnEN2uJDg0byyY7GAo8Ngf543ggb5sK88CG9wVCAdKbxHin&#10;RIiSHgr+ErgZI4KlO4eOsaSHQMX9Dlrcz9cSTLXfKbzPAKf9gukvHXR1X9dhEOXW7LFB0R0rBWsg&#10;1oAtleFbS8bwugRxgvD7X3+LX331Gj+8fIgv79/E+9tXTR3+5t1j/NN3b/C//+kH/L/+5y/xv/7p&#10;e/zjNy/w5dVTeHJoB27t2IQzW7Zi95p1WFM1GTfOHkN2XBQyCIV9Y6dg34Sp2DxgODb0GoQ1FX2x&#10;vHMllpR0w7ycEszOLERVahbGdUjG0Jg4DIqKQR+N97WkzSXQerQMtZKY3gRhL24rIkJRFkEbGM4v&#10;fKtmBFlzlLSUUmyJ8lZ8jFa6jIDUthP3lxB2pbwvaAqGikJtW9ISU2F2pLLUgvQdeWxHA2Iz5DYh&#10;rJoRVDxOyY2MhgSiZX1VxNwISbTFCYRhAuGXQDWYSBgmEIzx/DVOqOtDNSjLK4sdZMqyUGUsvB7Z&#10;7wJeTzGVagEBXMBrzlPihq+VGRRABRpg8I2hLXZZ4zpoxQ92S0YoQ+OQUYSiZp+kUJVm0AZ3+MLX&#10;5ht3iW6D0fnpGBgbg67BzVFKO1/o548sn7rIqFcPWQ38eNsPBbT7fdvHYhBhqB+Ldg00c0ZfYAHP&#10;W1LzY6h96srtvS1Afn7Mj4//d8UXdVG9Yq1ZNdnCK/fVToq3qaZsnQ+KDC3c9O0//hP+4b//Fq/v&#10;HMCDU6vQtyTjJ+f6M17TvyFq8++jmUfNqPQrysqxbddu3H/tWm+p843mG6vY2pSibLGgSKC5GkM3&#10;b/np+y9N9ZnyozrWVs/RfGUtIK+1Uqx7jgq2eaxmlnXv3oMwrGc2uSPdwmR+H/cePISqaTPQs09f&#10;HKEyPHXlkhVZX7pzD2rzr/HJV7TuylQLgJpN84zbp+/fWlb8Hs+vBg5nTp5EfONmaB8QQGX4D55m&#10;DAxvIsW2f+dss1fJaeqcAGSw88BLdliTuQUnKThvwweDqCfcVDqBTs/jc7wh6PKxj8DV41KaBKHG&#10;I5WxEuAExk9AdqDUcSrvcW27PMDV8yTNf+3qDKVM3xGG3/3wAb948wzfPb5LGN7At1SHf/fNK/y/&#10;/8ev8b//xy/w//l//oaK8AN+eH4DL08fwK3VC3F94Sycnj0TNRMn4cjWrTi2dTPuXj2DtHCqLf6C&#10;1AwciSNVs7Fl4HCs7zWQMOyDVV37YHFxBeZTGc7LK8GU1EyMS07BiA4dMCgmGgOi26K3ymCaN0dP&#10;fmEtS9yaMGzbGhVtw1HWmnCLoM1t2QQdCcNSwkzqTgvJq+BY1rkTlWAx1aL2lwqWDIFQY4W6XcTH&#10;i2SftSIflaMpRY0bGgypCgmoPJ5bW2V8M4I0I6QR1V4Q4UM7S/glNSCM6vgbHKUSdT/VryHSaJGk&#10;JpWEyaMKFLBNgVLFlBDqndu0QXEor1nXzSjka2cHq9i6ETLVZZsWO0wgpF0VBLX4UyuCqiW/4K25&#10;P4bWOLEubTXBnEoYJ/BHpywqFCPzUjAoPhbdm/F9BQajqJE/coN8keHri0wek1nHB3mBQRiQkIDB&#10;yclUwE0Rwi+tZszIGrsejN7xQ8ZnyQhBUKU1rku2A+LH42yf9/a/L0LpBPZTyUiJaDhKc2+lijSu&#10;LhC6tY1/i7e/4nfo11/iu+f78Zunm3Bh9wKEBDX82XP+NcOvbl2kxsaisndvrNnI7wZB+EjjfYLY&#10;G0JNjRiev7QmDNcfPXGQfPvGKUEpPtUf8juuzjZu1omrMRQsrRei57GXvC0O9ejRCyH8QW7DH8rC&#10;lFRMmVaF3fsPYPyESejbfxAOnTqJk5cv4AJhqIzxvRcvqTDdjBkDoZXrvDN1qPWOHhOGd14+Nxie&#10;OHYccXRISfyc1vKO35llJXAcYJwqc7V9ApRLfpias2SIttyvMhgC5+PjBiUByylICyVOGHaM3eY+&#10;gkwF1VqXxJXFfHotpyBd0wevJf8IQw/8HFzdPl27A6oL63Oo6+B53v+Gf8xv3+H7Zw/xzcNb+Obp&#10;Hfz225dUgd/hf//zL/F//S8C8Xdf4t3FA7iyfgGuL5+DCxOH4/SgSlxbMA/Le1Vi05RpOLijBvcu&#10;n0LXdtH8MjbGMtriE1PmYCthuKHPQKzr1Q+rulUShl0wN78Is3LyqAwzMJYwHJWYaDDsHxODvgRi&#10;JUHVi8DqFUFlqEXgo1qjW1Q4ugiGoc3QuXUo1SGDADR1yK2SIwJh5zACkcCxWkKCyNUTNkdHhmBY&#10;1oKP0cZrzq4eM1UoBUf4Sq0JZDkhaqPVBBkElOCmGSGpDCnCJCqzZL/GzjJLKXKfmitIEaYTRBlB&#10;BBtVXgHPUcxrEQRL+H40Y6QsMhIltKiFtPlSprLrOaoHpArN4lb9CKO/8EEEQRhhIKyHZoSPSmpc&#10;s9a6iCa4BF/NXU6m+iiLDsOovFQMiGuHLk35A9CwKYr4+rm03lKE2fV8kV2HCrJlGAYRhL35/4nz&#10;84WavTrYfQ7Df8EW/4xy/HNGUkomLt++Z/V5Kkkx1URVpPEr697y9Bmu3nuAczfv4u7jW/j26UF8&#10;uLkMzy8tx9Sh3X72nH/taOLvj9K8AgymOxLopewsO8yQxdWY6EMCUpD0Kj9B6i5/ENSmy+YhC5wM&#10;JU6kEC0hI6tNiD2Wjebtrymu+vbtjya1qQz5I5mbmIQpUwnDffsxcvRY9B84BEdOnzIYXrp1x1r7&#10;q3zmyVtNBXyNp4Sf4glhLLWobLJU563nrrXX0UNHkdCkBZL53fiRTbatVJ7BxgNHg9UveJv3TSUS&#10;OponzOfZXF8qPLOtnse+/S0V5W9/Z5CyFbg+CzcGyNtUk3rdrxgOanw+j7fECe97ladXNbrrctf5&#10;EYwq5RFAvddnAP6Fs8qeeqZ3v/oO33z1liC8h28f3cYv3z/Ff/vNB/wz4x++eoFv71zB3S3rcGrG&#10;GBwdOxCHBvXAvk552JoZj7vL5+J2zVpUZWTj+PZNeHb9PEZn5aANPwhDk1JxZMoMbOI/Yh3/UWt7&#10;98Wy8m5Y3KkcC4pLMDMnB1VpVIapaRiRQGUYF4cB/CXtExPFLzZ/Udu2Qfc24egVE0kQRjDC0JUw&#10;7NqmJbq2jSAMXa2grLBgKLvslCFvM4plS6kQO/ExldIIiIJhp2YtUMZ/bFmzlihuQig1o3ojlFRi&#10;47XIGtcTnDJpd7OCpBCbWDJFM0KS1VmGH7hk3fYL5v1gpKgpq28AIdgI2U2CTRXKgnemqu1Ee1/a&#10;OtygWEq4l0aEWwJHcO7I19VMETVUyNS4pG9DxFH5taECjCCgpAqVSNGqd0qmeBVitBQiFalajnWJ&#10;icCYwgz0Jww7BfN9BgQj18cfGfV9kFWPirCePwp43t6RMejTLs7+FiF16nw21qZ5yZ+D8OeBKGX4&#10;c0XZf65o3SYaZ65cN4usbsyCgYCo5gfPaCNVomKFy9//Ar/43Q94eWMTHp+YjMdnpuH0tumI5Q/M&#10;p/P9VMH+pePT3zC5XXtUFJZjwoSpOHD8FK4/eGDT3ARAKT5TdwzVDsoqq3xGClBT9tTDUH8DWWMp&#10;Rh0nhWjdbARTWuynPFaqedjwEWjMHzbNo8+lA6iqmoTtu/Zg0ODhGDpsBA6dPIFjF87iyp07VlSt&#10;Jq4C4v2XL/D4jf7WagShxrNazvSVzaZRwwY9fvjAISQ2DXUwNNtJJSX4OSgqY8z4e2eRXQherimC&#10;HreegLLHvC3gGRQJNje/2dltJT3k9wUrb4G15gvrtlOMTkl6FaQpQQMboab9etyu7dN1CZZ2PEHn&#10;ZqwosUN1qnN6zm9tuvRPsEHY93j37hW+fHCHqvAufvPlC1rkF/jmyQ18dfU87q5djRMjR2Jfv57Y&#10;1LkE6/KysSEpDitjQ3B+7ij8f//+S8zNzMKxlYvxqzdPMLdPH4TTghWHR2DX5CrUjBiG9QP6Y00l&#10;LXJ5GeYXdcScjoWYmUsY8nlj09IwNLGDDe73JQT7xMagH7/YvdV3sF0kesS0RndFdAQqIsPQhTAs&#10;pzJUH0LNINFWCk/T68oIIMGv2KyzU36CpO6XaB8f03oq5YRheVM+j1slTzryPLLL6v2XS5DlNqMy&#10;JKRyqArVvCEnmHAkDNUcQXZYIfgl+wZyqwiwMplM2jXZd1nxzoRfeZsIlBF+UoWdIiPQqU1r/l3C&#10;bJxS9jm/Oc/diDY5gM9tSJtNZRlXL4Ag1FQ+V2StmsNmBKGgKJUYTni14ePRX/hSGQahW3wUbXIa&#10;+sW2Q2mjEBT4ByOTalD2OKdBALKpMEsbN0VfglBzk1P9Am1NFfdlddCQ6vMuTPXzoWawguYfOubf&#10;NzXPzy8AHRJSsbZmu33xL9+9a+Nrr77VnHm6rL//Hd5o4oG+J3/3O3z/d7SJNzbj9r7huHNoBK7s&#10;GIOhHdN+9tw/F7+fGf+PizD+7StyizGc6nDLjj24cOOmrUx3/clj6yStDjUPpMSo/qSAtRrdhdt3&#10;cfzSVZy6et1uKy5rDPXZc5uPrLj14gVu8P7Npy8sudK1oju0vnYYYZifkoLxk8Zh667d6N9/iMHw&#10;MG3ysfNncO3+fSvLufHooUFRjV0fvHrBeIX7ahxL+GmNdNUXXn38yJTh/r0HkNwiAql0S7WUATbr&#10;aTZVQZUlFecB4Uc4frxPZWbqjcHjZavNCgtS/OdaicsP3zr4KZNEKL3+5isC6hve99QfasI3QyU1&#10;LvGiLc+hMDA6CHrh6BaSd2Fq1V6Xj+kadByfY/WFv/7ewk3v+zVeUyV+rSUKH9zCh4c38Kt3j2lB&#10;buHN5dN4sGsrLsycjkP9+mBjWUcsyszAoqRkLKV1XRzVAjuGleP//vv3ODKzCkt7dcWLK2dxcOM6&#10;lMbEERQB2DhuFLZOGI1NwwZhdd/eWFRRhnklHTG3uAAzcrMwIT0do1KSMYQwHJDUHpUEoaJ/ByrD&#10;9jHoFR+NbtHhBCJtc2wkgdgaFVSIXdqEEXzhDnSEisBXzvtlas0layzrLEhKCXqgKBhKGXamPS4L&#10;oU2mQuxMy1wU0hL5hF8+VWF+E24VVG35zUKs9lAwVEeZbI0davocYSIFp0YKyQ38kKTsMb/Mglk2&#10;wZYveywYhvN1CMIubSJRHhVJBdcWnagQC3l9hQRmrsYVlbBprGYNVIbBVJ4BjRBVW/OZ61AF1rEV&#10;7oL5w6LssjqSeJcACNcMF6q5BL7uwJwUjMxPQ3eqzjxa91xa+NTaDRg+yKzrgxyqw26EcO/YOBTy&#10;fSrrrQXnHRA+V1D/spqSKvzDwNPz/u0wDODftR9h0aPfUNx+8sxUixIHNq711df4wO+U1uCxWRff&#10;8bv4w5e4c3wRzm6oxN1DY3Bz91isHF9hC2X93Pl/Gn8pGOp11BkonJ+pMUNHYe68Rdhz5Cge0p4+&#10;/voDHvA9agzx+mMVPGsd48eW2Lh87wHO3riFM9dv4Ay3pwhQxembtyx0+wQfO3zxMvaePofD5y+i&#10;c1kXaMGwVvw8ZqckYWzVeNTs2IG+/QZh1NjxOHrmNE5cPE8Y3uPfWMuBPrE5yHeePbXxTAMhwScY&#10;KrN8hzC8/vihrYy3Y8t2xFM4pEt9OwB6oGLwoUr0zCYRqGwanI7xQMfGBQU/QfC3VGd8TMpMoFPB&#10;5bvvXbG1ZXN5vLXSEsQILiuP4VbZZI1RunpCBzapPL2eCrhdgwXu5/GmGHkuvb67RqcY7Vq9123n&#10;4D67Hl6zLPIPv8RLgVcwfHofb26cxw9P7+DlpVN4dGQ3Lq1ejMMTRmBztxIszk3AzMQYzIiOwaLo&#10;dpgb0Qqry/Lxj6/v4e/fPMTyPl2xdeEMnD95BPOGjEA6rdpqQnBH1ThsHDEIq/r3xpLuVIZlRZjb&#10;qRCzCnMxITMNo1JTaKkTMSAhDn3iY9GXIRj2jotCT8Kwe2wb9IqTSpQ6DLexw/I2Kp2h4pItJgCl&#10;CC1CaU0Zgp43OoUKhgShlKFgqZknVIOlLTXu2MqSJ0qwKKmQG0wl2JjKkLelFAtoobODCMKGzagM&#10;XQOHVH+nBJN9teaIP1J8ApBOQKqxQk5wsI0DqpxHZT3lpg41VtjG7HEJ9wmGBbTkWR54qsxGRd6Z&#10;BGN7ni/UY40FQC0PqiLsJryvlfIEQylF3Q7nvmza7TGdCjAkKxGlvN6selSZ9WnZ6/gglaBWQ9cC&#10;XnOP6Ch0Dovgtfrb84KoFuvwXO5LK8XnBeEfgCGBbMrQs7jVzx7z74zxk6aj14ChOHTmrBUEK2N6&#10;8zG/qPySaraVlrG1aWj8zH7zq2/x/ZMjuH9kGm7sGYurO0bgxNrh6NAi0HO+T+/D+kz+off1F4xw&#10;upKe3Xph4YpVOHL+HB59+d7mFcsmWz9EWuKXEkIUS5q+J0usucqqS9TYoMqL1K5LfQwFUKlCrX1y&#10;RSvZUel1Ku9qMAylI8ji92l81QRb/6R3r76YQIdmNvn8eVwnaPVjc8PWRdZC8c9wm+pQIFRj17sa&#10;J2Sofdd1HvOISn39yjVox89/spShOsV8kNoSAA02DCUufiVQEUKClqyw4EOIuTFDAo5hCzNRNVqz&#10;1d84G+sUJW0yJb81XDW77CBo444GQh77cZ+Lj1BTYwYBzwCn69FjLlwCxoHYgscJonZttk+PuTVV&#10;lE3WHEglVL4jEJ9cO4ev7l7Fk+P7cHvrKpypnoGdYwZhTc9OWJRNGCZEY2rbNpjJL/a0ViFY1Skf&#10;v3t6E//zt+/w6PQ+bF4yC0f3bcfyCeNQ1LQx1o0Ygh1TxmH9MNrkQb2pHrtgblkhZnSkRc7JwLiM&#10;ZIzKTMawNCpDQrBfAkFIhdgnsZ2pwh6MnnFt0ZPKqjdft1d0G1rmNuiqZEokLW+4U2Cdwgm+UAGI&#10;qlHzj22sUEqQKtGstGDIYzQLhQDNb0krG0YQEkpKnmj8zgquec3ZTQjE4CbIb0z1RhDmMLIClUxR&#10;F2yqQU+Tg0Q/2lQVWFOdZQQEEZhNCE6ClDAtIpg6E3xltMad24bTHoebdS6gLS6gArUtFWQeFYOU&#10;oabmxfn4oWVt1Rl+4VkBrxah94WNE2rssAVh1JS3FVKHUbzfg3+vMfxh6d0+Fh35ulm+QciiOkyn&#10;PU7380MO1WsXQl9F6XlBIYip48vn14UfYag1oJU0cQmUfwWGDFOGfF0HxJ8/5t8S9erVRxD/dnkF&#10;JZgxpxrb9h6kenmA27SBdxjqyqzt068ICzqnN4Th17/+Bl8+2MvP3BzcOzYFZ9b1xLEVfdA/P87T&#10;o/HT+2hARe1XW+/zx6/7lw6N0eZmZmHkqDFYvWmzFZfff/0G99+8pVV2mXNr/vr1Ny6TzPcqVawk&#10;i7e0Rjb5ysOHtNmEGP8m92ix7xOQ+pGoqKhAIN93q/oNkEeBMXlqFTZv34GePXth7IQJtMmnbG6y&#10;6goNhtxq5okWfJJtvisLzq1ss4B459kTXH14H49fvsTaxcsQr2wyP7u1XOKDoXE+g5gLWWIBT4XM&#10;VswsaGnsUOOFtp+qjbCSMvwIUQOYB24MBzOByhsam3TPNRjqWC+EvUpRgNTjus3HHGT5GPcb/GSr&#10;CURvmHJlaPaJ+hZKCXptuFXB25jit3j+9B4eXjmDJ2cP4+KaBTg8aRi2DeyJdV3LsJDQmk1QzYiL&#10;RhVBMqlFMywuysJvH1/Db756gA/PruP+ldO4eGwf9ixfgKGp8dg4chB2Th6NtQN7YVllF1RXFGMW&#10;ATqNqnBSViZGZ6ZgeGYiRjCGpSRiUIKzy31TO6B3Uix6dIhGr3YEIe1l79YR6NlW44eEIRVieZsW&#10;hE1zlLRmRISgU1gLdOExXWkXywi3zmaLqQBtzLClS7bQFncklPJaNUdO86aW1ZVKy1PBtSwx/9lK&#10;nqi/YV4QVWEAQRhA5eYfjGR/fyQ1UseZhkhpSFUY4IfEBvWpFP2RSpuXRWgWNG2JvMbNoFkuGhMs&#10;5jWVtm2FYqpoQbiAr1nQvAmvmfZc2Wu+jqx3u7r1bOEnLQeqD7RAGFanrpsGGKBONn6IIITUtUYr&#10;5IUx8kNaYER+JoblZpnqy27gj8wGmm1C2+0TSBj6oiAoCL3atOXfIxSpPo2oOtV/UU1o3YL4LoOs&#10;TLLU4b80JvgpHAz/ZXD+KSHrnZdXhOiYeAwdNgbLV2/AvWcvcI1f0gca2Ldyjw82v/fp12pd9Q0/&#10;q1/i9Z2deHhyJu6fmIyLW/rh1JqBWDi0HE3q/Pg9CI5BVMgBH2fb/PUiKy0NFeVdsGjxchylvdW0&#10;OmWT779+a+pQ79P6HSrLTFAapNQ0QeU4Ah+BeIe29fbzl7hFa3uN4LpMq6tSnM7FRTavPcLPH3kp&#10;yZhcVYVNW7ehols3VM2YiiO0ycfPX8b1B84i39A6Jw8e46bA+kQtuxwMb9vtp9bp+uqjB3hEGK6a&#10;vxBx/GFNlDL82jPrxNQY7ajsrSlDA5uUFsMUmVNisqim4ggn6znoUWle4AlqgpxAaGORgqGO13Nt&#10;n25za1D0AtPzmIUHiNp6btt5+bpa08TGImV/zY67Amuz18oiC4YquhYI+Z40MG1rNHz/DT788A0e&#10;P7qLC4f34vSG5TgwcSS29eiK9UUdUU0YzkmJx/SYKEyNaIOJBMzMrGR8e+s8fvPhId48uITrpw7i&#10;/MGdOLN1LWYTfEu6FWNNn3Ks7FGKZd07YUF5R8wsycPUQirD/FyMy83AyKwUjOZ5RqQmml0emBSP&#10;/oJhchx6dohB79i2qIxq7eYbU2EpoVIRQ4tMq9ypdQsUEYSKYirDzmaXw9DJZqg0JwS5n/BTFNGm&#10;CFLZTRsZCPNaql7R1QFKGRZY8qSpTcXL4a+gJU4CQ5Aji2xzkmmNralCQ95Wmy2qQ1oSjReqrCYr&#10;OIRqUgkZwpcK1LLdoTw/QVjI17dyGt4vpJrtFNMWHSNCkU57HMUvqhSg2WKGQBhK4ORIXVINq9xH&#10;DV/j6/kiisqxLZVOJq91aE42BvPHpGdsDFV4M2TWU/bYH1n1GyK9PlUhr1Wzcsr5vrP9g6gk69nc&#10;VT8Czy0X6qbguWVNvbf/GBj+dOzw3w/GouIy5OQUISu7EPOql+HYuYvYffQ4Dp2/gMsP7lsz0iPX&#10;rmLnyVPYe/ICVdUFfHhyFN/c2YAHJ6bi1oGROL9lGLbM7IN2Tfx/dO4GvLYQ/lA0ofL+fP9fI3zq&#10;10dxfgFGDhuFtRs348jZ884ef/udZZHVncatp6zpdpqL/B4vVAMopaiONVo8iipQylGZ5Htv3uAm&#10;YSWQdiIMNZUzMjAQhWmpqJo0GeupQDuXl2HGvFk4cu4sTl64QtVNNajlRQlDU4YGQ6cOLcuslfEE&#10;S8Y1HveQ9nnpzNm2gmNyCyrDd99/7RkbJJAMhFKBHgvr6V0oq+ydNWLT66TqqBDVYUYraZlNln3+&#10;DGQfIcewbLHd98DwM+h56wK9IP08i+w9zp7reb7LPivp4jmvssqCuDVl+Bbvf8UtQWiqkLDUOg1q&#10;MaQOu19y3/0Ht3F8z1YcWV6NLbS6q8s6YXlBBhamd8CsdtGY1ToSM8LCMSU2Em/PHsIv3zzAdy/v&#10;4fH1M7hyeDd2L56NVYN7YlnXAiyvKMSqnqVY3LUI1V2LMbM4D5MJwckFORjP7WjCcAxBOzIlybLK&#10;g5MT0D85Hn1TZJc1hqiSkCizyT0YyjB3IxDLo8JQSnVY1IbwaUsARoYZDBWlrZqhmLCTEssnFDsS&#10;SB25X7Y4O4Swo00t1CyUFnyMMFRCw7LJpgxpdYMJl4DGhCABSYWYGahFmprYtDzNIVYWOYlqTXWB&#10;GjdMp01W+U1ucFNXt9gsxGogS2nbC6QICcL8lrTFgmPbCJRGRyKX19XOp4FliBsTMEqWNOWHOaJO&#10;AxRS6fWMi7OMtBJEOUHBlsDJb9ocXdtGYwhBOKooH73aR9sYaaEsMm1xhqdllzLJnfl+ekZGoSMV&#10;bwdaUdntYINhHetwbY1TDWoCmdv+sX0LtZDTz+3/t0ZE6ygMoypMSc7C8JETMGvhYuw7fgrrduzC&#10;8StXcOziZRwlDE/QWp65oZXdbuHV/X14d2UFHp2aiZsHRuDM5j7YObcCRe1Df3TuBoxW/F81Jwz/&#10;2lZZ0a5NJLJTMtCjRyXWbNqCXYeP4ej5izh64SLOaSH3+w9oWV9aUkNTE5Xl1eyVp5ozrFIchk3b&#10;Izyf8vZdlehQMfeo6IIm/ByF83PQMTPdlOHajTUo6VyKBUsW4fDpMx5lSHtMyKnw2sFQTRoIQ8JP&#10;DWq9TRuU1LnCH6IHVJ8LqqYi1jcAHZoGSxn+ymr+LAg0lzVWX0PX5l/ttmSlP8LuI6gIKcLQ1Rrq&#10;cc01JgjN4spCC3bODrtw8DMIegBnWyVqPABUeMtmPtpre56e7+oaDZieY02R6lrseU4dCoZShm51&#10;f8LwF98ZCF/9oKUM+divvsWz109x5fxJnNi9DdtnT8XCzgWYlZGIuQTVnKgozI0Ip11ujHvbVxOG&#10;j/Dl49v48ult3D59CCdrVuLQgumoGdYLa/uWYTXV4ZJupVjYpSNml+ZhSkEWJuRkYnx2JsZkpWJ0&#10;ejLG0EKMoLwfnJyIASkCYnv0S4pDXwKxd2w0KgnE7lSIPWIiUREVgfJogi8qFMWRDMKwc3RrdGnT&#10;2uDQ2cYQBSHCjFAs5H1BqZCRRyhJGRbwcasvZGiqnLLAgqGmzlkGuSHBSBhqzNCWAiCQ1Ilac4hT&#10;PZnkFNlRqq5MhqbvaTpfIWFodY08p8YlC6gK82XHQ6kM2/Da4tqimO8js0kwImu7xd1dUqQWYnjO&#10;koho9E9JRe927dCZ6lI1kzm0yxrH7NK2LQZlZmB4XjYGZaSgWxTPpQRQUCPkN6RV96E69KU95rVo&#10;9b8u/MHKpGptS0Wp1wiiLfan6hQg6ioINW/toFShFrb/42D4ryvIPz6+QMsWoRg7ZiIy0vLQf8AI&#10;rFxfY5nkU9ev4tbLZ7YeiObJPqZKevSeNpmfz1+8O4urO0fizqFxuLi9Pw6vKMXJ1f3RNyvGM27o&#10;Qu81Orgxwnz97Efgrw3E+vXqISc1HaNGjMa8hUuwn9BXX8Gr9wknqjQrt6FNtkauX7qGDOpuY4XW&#10;VJG2Sh5vqxbxKY9REkYsKs7PRwj/L1KGpbnZmDFzpsGwsLQY1cuX4PApwvDcFVyXMtR4IaHoHTe0&#10;zDKBKDAKlNd5W9ciGN6japwzfqIpw7jgRhozJGg8KswLJNnmdz+oHc/XNg7nreVz0+S09oGUpJ4j&#10;VUiYEoQ2lmigI8AEMik+3edtgx33e5XjR6UnEHpfU8/RdehYhoFS93ktLmninqfjvdfjBaess3e9&#10;Exs7pHK0tRU86lA1h1q3VeMWj96/wZOv3vCf8RavvnyD128IxuP7sWXudFT37oH5eTmoTk3C9Pgw&#10;XFw7D794fhevbl/E2wdX8eDCEZzbuR5HV8zHjqpR2DSiH9YN7Y0VfSuwqKIE88oKMas0H1P5hZ6U&#10;m4mJuekYl52GcfySj1LNYXKy9ecbkNQB/WmZK5VMaR9lilClNT1i2hgMy1ReE0mVFRmOEt5W2UpZ&#10;eGva5HCUUwkKihofzG1FVcYoDic0uS+PqjCXcl8wLNQ8ZVpjTYuzJg0qdyEMNZaXHdiU9pJBVZjF&#10;0CyUZCurCSD4CD8qxAyNFQYSlNyfTluqGkUtLlVkNpmKVdnjUC3mrvnQzdFJ74GQLyfYBU7ZbK2J&#10;3JpQzKDV7ZmYhCGZWRicmoLe/MER0FQWlKti7oZB6BQRgX78u/ejalbb/y6twq2GsIg2upCg7kgg&#10;lvL9dKMK7qIxSarV+Lq+CDOLXA+NavsggEDU7BPBsI7Bz8FQRdVa5vSPVYZ/LiBq9kt8bDLmza0m&#10;ECehT58hGDx8LI6eu4C7L17g/J1bVn93+/VLA+Lt52/w5vsP+O3XV/D81GzcOjQaZ7f2x5EV5Tiy&#10;uCemdctCkKeDt5Zo9fuiFjrw7x/BHwrvrJufXsNfKryvHcLP2bxZszF16gzsPnAIN6jSrKUev7da&#10;60SdatScQSvi2YyU55qV8sqtSUK1eO/lCyuKvsXbd/j4GyrErNRUa+wRzc9JN1rmeQsWYvXGjehY&#10;Vopla1bg8EmNGV5yMJQ69NhkLwylDp1SFBQFw0e4dP8+7nL/pCHDEcXPUYdgKkODl2AkOBFCspzv&#10;VDFOEKo28B0tpkDjHZuz/oSCGLdW9Kz6Po9tFbi8Ks8lOATCTzA05Shocqt9OsaAKUB6IOkssPog&#10;KinyWVH1L6X43FKfDo7uei3L/Ktfmxq00OMay+T2YxJFi9cQ6npN117IwVVZdLfWikD/JV4+e4iz&#10;27di7/SpBF0fHFs5E989vo63ty/h9d2LeHDpGK4coMVeWY3dc6agZtwwrBneCyv6d8fSPt2wqEc5&#10;5ncpwSzavCoCcUJOOu0yI5uWOS0Vw5KTMFgwVFdmgqNvchx6d4imKqR1JAit+LptOLq1jUSXyDYG&#10;xXIDYTg6UWGUtVQNohSVyxwXyi5TmZUQhJ3CwkwdCkyKQoJRs0WUQFHNn2aPKIlijV6DFM2Rpal2&#10;vkFWcJ3GX10VV6cFEogqlOb9rEZByCCEMrnNbtLIxh5tLWZlsfmaUqT5VJ9ZVKOdqWp7JyegZ3x7&#10;Xks4Cgnd/KYhBvJ+KXzfGVTHVMsDE+OtU08Zn9eR1jvbryEyCFxZehVyd1HxOYFXHtISnfl6JVQ+&#10;ssUVoS3QvXWYRWeCXpCO/ELJGcGwAYJ5W6v0qR6vnr6cBMWnL6rmH39Siv9S/DlhWJtKNcifijq/&#10;FOPGTkZV1UykZXXEpBlzrObw/K0btnrb9aePcYuq6fzN+7jz9AH+7uur+P72KlzdMxTnd43AqbVU&#10;h/O7Y/ngEoT6uGSJ3osvrWMi///R/H8F8PZPX/8vFV4QerfxUTFYOK8ay5avxEVllmWHKUTuEHKa&#10;jidFqLZd6m5tM1NshsoPVn7jnbkidaitFnlPiI6xYZZ2/Cz0oDWeO28BVm3cgKLyTlixdiWV4Wmc&#10;vHjFrLDge52qT0AU+AyGHzPMUqgKwvAe/9aE4bj+g9Ge7scSKAYxgcWSJQ5YXmhJ7WnmicsqO1jZ&#10;2J4pNgc5Bz9BjFARsAxcgqQe03kFPkKHx1gChI+r3kh/CN1WvzJV4gteCgdD7tcaKNb6n8GtLexk&#10;gHUQ/WiN+YdUo0klUyyh4rkGQdBeTzCkVX71nVL76mChxpNusriyeK/43OeE7DMtO8D3do+/1ofX&#10;rcbehdNxfO1CvL97AW9un8erG2fw8NwhXNy9EUdXL8Tu+dOwedJQrBxSgeX9K7CsTwWW9iQMy4tp&#10;lwsxrTAHE3IzMI5WeWym7HIKhskqUxUOTPJYZSrDPvFUh+3a2tS87m0JQwKwG6HYVc0bqAIFP1nK&#10;kqbNLXNqtYW8X9yS9thTRyi1phrDkggBivsESYJPyjCPoeMMjLyt8hgpPilClcuodEa9CNMC/ZHK&#10;kApModJI8/ezYumsRgpXN5jHD4zst5typ5ktzZETwnNSjZbrPSRQ1RF2le3bE+7tqIATMTwrDYPT&#10;EzAsQ5n1FAxQwTnBXarSG1rybL9GyPSVOmxCC98UxbT0JRqXbNbc1GNXvq/e/HFQQ4seVMrKqmte&#10;dRSBpY43zQnDZl/UtzHDIAJBCklJFH0xrVyG0NDt2p/Z5n85/nw2uW6degisxx+T5BwMGjwCc2gd&#10;+w0ejo6du+DExQv8kvILyi/uE34mlTx4+OY9QfEKv/nyMl5fmIsre4bh2oHxuLR5OI4trsTSwQWI&#10;a+RnVlnvKbRhAHIiQxHlp2JzVx707034/LmiICvPlhyds2gJDqp4+uwFnL1+kz8At63kRU0rNEPF&#10;a41tKh6/kwbBr900vg+/+Q3OX76CpvX9EFq3PqLpbHp164L51dWE4BrkFxVi3eaNOHjyFE5duopb&#10;WheZ6lAzUa4/fPAJhny9m4IhQagaRNUYXrp3jzB8hNE9+yCen8MEgrbWW8LDQnZYSQYDomeMzwM/&#10;bwMFgyYB99EOmxXWPqcGvVtTYDxObYk0T9jmXTK8Pc20jqqmIyl029ZKIBBtCUFCyWyv1/Lafe86&#10;rWoR/jW3rt+ibX8SaiKp5wiQdgyVrZ7z/CvXMUPFns/V7Vb3DY5u0agH/OV6orGKl89was92nFi7&#10;FGc3rcCTi0fx4tpJPDp7CHeP7cYl2uTja6uxa0EVaiYPwbqRfbB6aE+CsAwLywuxoGsRZpcVYFpJ&#10;HqoKsw2Go9ISLUZTHY2kQhxOqziIUBxAePSPj7PFjPq2i0FlFIGodl5tWqKsbUsqJSpDZZBpiUv4&#10;QejsyeSWUnlJDX7sVcjHpKyKI9S+qyk6tmiGQkJFMBSwCjy1hoKhqURCTrNEFFYg3VTLAAQilV+u&#10;9CB1qKFClDoMoiLUsU00o0TnojJU9tqASBgq09uUirNFE5QrCUTQyfr3S4jDEIJ/NH8MxhZkYEx+&#10;GsbkpGBEeiIGxkWjT2gECpSY8fGzusGM+rTlPnwtQlpLnCoxIgUqVdyDIOwTE41emulCVahES2Qd&#10;LUqlzHQdNKciVH1hI4JArf6dRXawcCB0cPi5tZP/cPx5gCIAN+L76t61N0aMGm9FyWtrNmPAsCGY&#10;v3QR1EDg6v3buP3iOZ7zc6maOw3f/PL9Rby/sRSPTk+jVR6PM+sqcXBhd1QPzENWq8YGfF++x3T+&#10;aOa3i0BbP0JXr2fX/bcBw4R2HTB71gJMmTUPOw8dxeU796y0RrNv7tAKq7xFik1NKrwJFWV8VWd4&#10;+f4D2tgHeEgFuWPPXvvfRvkHIomfhX4D+mLRiuVYsWolikqKsHHHDsL2jK2Ip1IaKcNrD7RovIPh&#10;rcdPnTU2m0zbzLhCUF68ew93eXts994Gw6RGIaj17rdOGZri8oDMrKjHLqsnmFbMF3gUmmliik4K&#10;TApOSs5jW23OMkNZ6E+lLd9ZmFLj+W0xGG1NWUpt/sa273hf8d5zLp3Tmi3weXq+xitl2bXVOKDA&#10;bRZaatKUosdW23MIVz1HUOV+3dfYpxaqecPnvvjmk0rU+IUGcR8yHmnC/PvXuHHmGC7s3Izz29fh&#10;+uEdeERFePf4Xtw8uB3nt67GyfWLsWveRNRMHIT1I/ti9UDaZMJwUUUxFlYUYU6XAkwtykVVgbPK&#10;SqKMSk8iDHk7KxPDpRBVe6jscoc49IuLQd8YZZVb80vfGl2iNGbYkpaRSogWWerQGjWouLoFYaj1&#10;TpRZJhDVU7BAmWMqxuJwHqPsMmHYUeUutJdScGqa4CAY5MAmlUjlKBBmUglmN6Y609Q5wk/9CqUO&#10;02mZ9ZissiAqmEpVamqftQWjDVbZTk7zJlSiVHHqwEMY9kmIxaCUDhieTkVckIVxxfxB6MhtQSaG&#10;USH2i2mDnnwPRQ35moRh8hcNkFbHF6mMbP9G1o5My5x24nvu0ibUhg16CIQRrZFH5ag2X5rDrKRM&#10;C8KmGWHYhPc1m8WfX5rPG6J6VaHZZB77+Zf1X44/nzoM8A1Er179MWnqTBw/dwGbd+3GlBkz0ad/&#10;f7Nt52/dxOkbN63W7t7LV3j+7hV+/f4Sfni0EY/OzMDdQxNxdl1fHKzujhUjS1DSthXfZy00qV8X&#10;pclxyI0OQ1RgA5uhoff6c9fwlw5BOTo0CmWlXTF/0TKs3brD9XJ888aYojVTXul7yO+yEkiPPa29&#10;VJz98I1g+doKr5VV3rh5q63K2I4/nmkUDP0H9sWS1SuxlEAsKCzAlt27bGbPiUtXnBVWNpmw+5hR&#10;pir0jhMqbvCxq/y7XxIM+fiwTl0JQ7qhJi1QywDmscbWuVqg8lhMzTW2MTaFwPJ5UH25Vvue/oF8&#10;jlSjAZW3XQG0F5weIHnOaxDT+T3hXkNb1+RSEFSrcI0naHUsW3iaf0T9IfVct1qertPzXP5h1aTB&#10;4OcBsNZjkCp8beOFuk4exxBILTxg1GLYrxjPePvZ99/gFX+Z71w+i2uHd+PKwW24fGAL7p7cjzvH&#10;9tG21ODM5pU4vmYh9sybhG2Th2LD8Eqs6d8Ny3uVY0mPTqgmDGd3yresclVhHibmZmJMBlUSYTgq&#10;PY3bdIygMhycmoCBhEb/Du2pCqPQR+29oggKwrAiKtzmLQsE5YRhZ81AoRq03obWoktT88IJxDDX&#10;xDWUipDwKFKdXzihyOOLCCgBUe27imipP1eESqbkNgm2ccRsTZcjFNM9IMwIpGILJCQDCElThYQd&#10;AWVW2zP+mM/n5zVqbMpQ1lnF3RV6D7TI/RPbE/IdMDQtGWOpjMeX5mFCcQ7GFzoY9o+NRA8q3FKV&#10;1Pj4Iq22j4Ewox7h69vQssslvHb7QVAnn0jXFKKwWUska0W+Wn42f1mzVtQo1jutz9QSb9ejOtQU&#10;tc9V4R87XuiNP2d5TWM1kug3GJX9h6B6+Rps3LIT8xcsQn5BR2zYtceSBRf4xbxBlaQs5zPC8Bdv&#10;zuEXjzbgwampuLJzGC5sGoRDi3pi7YSuKI0JJfxroQP/d0Xt2yIzojnaNvSxzLJThX8dZej+vu61&#10;BeVWwfwfFpVjzrxqrN28zeoOteaJusa8+IYChBB89O4DHlINq72/rLJco3es8CW/w9/983/Dhk2b&#10;EcL/d4x/ANLoEAYNHoClVIVLly9DXkEeNu/cznOftW5Agp41ijAYPrC/p7LHtp/g07rJV+/fwxU+&#10;dvnufdwmMPvlFiGRoI0PoE2WcnLW2I0JqnTF5g57rLBLbGjcz4HObLABzwM9DxzNZhvsBCwpNAGL&#10;sFPwvku+uNteuErdWXKGIPICzbsQtS1AreAfx1qBf/W1FW46uDooOiDz9g8OsA6q7nrsNo9zipSv&#10;ydBwgAqwX32npQ7VKkjpfPVQe48nUouC9zfvcf/qeVwn/K4e2YXLh7fj1ol9uH1iPy4KhltW4djq&#10;hThQPQ3bJw/HpqF9sKZvBZb3KMfibiWY2zkP0/nFn0oQTNZslLwsjM0kDDU9Lz0FIwnC4anJGJSq&#10;sUPCo0Ms+tI69lUjh2jaZFrBCipCNXBQYqUzYaYi63JCzxQiVWEZbaaDIZUho4jA7BhOKIZpKl5z&#10;U4iaIdKxubPP6iRjEAympfVCkQpR0+Wk/rRwk6nCoEbI4lZqUAmUbN7Wc7zjjnqu1GFecBPkNAp2&#10;M1v4uLLV3QnD/soGJ8bZXOwhSR0wJi8D4wnCSQTi+I6ZGJmZhAEaW2weipKARtZoQcXU6QJhg0Aq&#10;xYbIomXpGNKEUKc6pO1XPaIUaCpBGfOFL1rX8rEMshInzQg5Te+TUlJna5WX1KeqczB0CuVzKP7x&#10;8ecDSiNCv1PnLuhc0QtjJk7D3IWLsXDREpSXd8Ok2fNx8c4dXLx33wb0T165Rpt3Fz+8OY9fP6nB&#10;Y9rkK7uG4MyGATi0mD+6YzuhIr412vv7oZCfkby2Ycho2RSt/RugAW2ze82/Dgw/D/29pdBjI6Ix&#10;eOBwU8XVy1dQlT3EnaeyrQ8JRXW1VjPYt1ZraEE4Sh3fevqcPw5PoRZeS5ausHHhdvw8ZsbFYsTw&#10;IVi5Zg3/htXoWNwRO/bvtTpDLQ8qm3yd9trZZI0NPnbJE8GQ4FOJz7UH9wnDu7jKv/cN/ghVZhYi&#10;iT/A7ajga72mzX1nyQkP6HjbjRd6xwVVM0j1SCur+b5OzfE4AU8gsvgEO1umU/sIHsVHCAq6Hy0w&#10;n2/BY7nfQtAyeEkFStnRllPdaQaJjf/xl8JW3vssNI6odRhkib1QltrT83WsC49KJAAFQqs9NPBy&#10;q3MTnloq4CVB+FzH0CY/vH4Fd88dxbWT+3D52G5cJhTvnD6ES/u24BRheHz9EhxaOgvbp45CzbB+&#10;WNu3G5Z0LcHCsgLMLsnBtPwMg+GkfIKAMYHqcFxWGhViGoGYjmGExsDkeIPhAMJjEG9r2yc2yiUK&#10;ojU1T8mUCBsz1MwTFVwreSJ1qBIbZY+lCjX7pIS3rX1WKNUgIfIRhrTPNkeZMMkTxDTu10xzhpsg&#10;i0A0i0yoKZQ11vKeatVltlkfPipEATGX0DSb7AGoACkYataLusUU83V6tovGQL6vwamJBGEChjFG&#10;ZdMq84dBynBCUTZGEIb9otsQhnxPtLwd/WjB1eqf1lfjhpk+BDFhmMtrKyRgbY0X2vIUKkjNV1Yf&#10;xNBarkO2msNqvLDhF7VNFQqENl7ogZ9XDbou1pp3LLX3lwdFcFBjVFb2Rb9BQ7B05Trs3H8Ym2gb&#10;p82ci2lzq2nxTuESv6AX793D+Zu3cfbaFXz78hx+92oHnpydjmv7RuLspiHYO68blo3oiP6Z8ejY&#10;mk6gdQg6RrZEWvNgtPHzgT8V8edDBH/NcEMTtdA6JBSD+w/GrNnzMHveQhw8cdLmCWuVPFliCZ+H&#10;b9/i1rMXuEildpxWVwvBq6vN8YtXce72XUyeNBVaK6dtAx9kt29PGA7D8tWrUb24GsWdSrHzwAEc&#10;PHnauuCosesNAU9AVG2j6g0FSKlCs83KMD/E5Qf3zCZfv3UHPVJykEqXEx+g0prf0m7+HQHlyRh7&#10;6wOd5eVtjev9mkDkfZcR9oJMx7ljTUHqNvdZEkU21pMJ/prnc/ORNS/5l7YVFE0x8lgbQ/TA0hs6&#10;h41F8rZ3/M8lTKgOv3ElPwrvOKbWcX351Zc2tvnSVOQHW61fq2F93M/tCypALRVoC2Az3LihJpK7&#10;vmsqAXj15g2e3L6OBxdP4NbZg7h8ci/OUR1eObob1wjFU9vW4Ni6JTiwZAa2TRqOzcP7YX3/Hlhc&#10;XojqLgWYS4s8lYpoUl66JU9kkwXDsYJhZgZGM0amp2JIShIhmGilJlKH/RNi0SfOqUONG3bjr36F&#10;lgRoE4mubdqgs+yyIoIgJPjKIiK4pToM1UwO9RBkCIAMbWWXO1JR5jfXPGXuD9G4YVPkh1DhEWC5&#10;TRubAjSwEY4CnxSijRMSiBk+/sj2wDCL9tnGDQ2kVJdSg7R/BWoJRrumUp/e8bEEfBKGUPUOS2Yk&#10;JmIo1e84wnB8x2yMzU/H8IxEs8k9afXLGjZxy36qG01dgpBQzPJrhGzVNxLK+cFa16UZ7XoA4uvU&#10;QxvCzQBoGWTX8qvpF3URSBh6VaFq71wb/zoW7sup+/UZKkn5Y2H45xszbBvRFv36DMSgYSMxc8Fi&#10;K0RetWEzFixZgYXLV2NNzSYcuXjBrJtqD5+8fYUPT07jFw834uWFObh1eBIubhuJffN7YMnwIgzM&#10;TbZpj4WhVPdhjZEW0ght/X1t3rem5/3cNfy1wre+D6YSZoOHDEV51+58vyux/cBhQuoxrtx7aMmT&#10;e/zOWdfr12+tYYOUomoMrz58bOU4gwYOQ4sv6iPG1x/5CQkYMWwo1m5cT/s9G527lGHXgYPYf/Ik&#10;AXrdk0ARCGmRVV7jHSdkyCJb8PGL9+/aWimXrt1Al/g0JNMRRdfzQy2bsSHoGKAEIS+UBCOPWhQY&#10;DXKCnRSi6vu88GN4nqPn6nhLZvygYm1ZZ6kwKq5vBKUPeEUAqcPvS9peS3J4rK3UpCnIj6B0MLSl&#10;BewaFYKsa+9la5xQCZpC1BgDIScAvuJ5XxOOluyhAjRbzZC6lJV/+0uFVu5XuY0ss6YAfYlnjJe0&#10;yF9+eI3HN6/g3iX+ip0/hhunCUSqw7P7NuPiga1Uh5txfOMy7CMMt04ehppR/bBR0/Nokau7FGFW&#10;UQ6qctMwKTcdE7LTMDE7HeMNhClUham0yxkYRYU4PMONGwqClXFR6Ns+hna5nWVNeyur3LYNukYS&#10;hpHKorZGGQGobjGdtVWLLzVtEBylCtWwgTDUWKHNSSaciglD6y+orC8trmr+zOISiDkEmCk8RrYp&#10;PacEMwL8DYSCXxahlNNQJTjuMSVONDaoFfY0bqjxwpxGhFfjIJRQwfXt0N6KyYdQHaqEaEiCsuUx&#10;BH4sRmlaIn8chqYloA9VrxbF6hxEZWhrIPO16hLCmnvsR/hq3JKvnRkYTEXohzjCLZJfciVNWhKE&#10;mtqnhrCadaKxQiUO6tMiqtzEbDEV0o++lDy2jtp6UUX+pWFYr64PUuNTUdGlJybPmG0gOHz6HFZv&#10;2oLqFWswcfpsVK9aieU1Ndh55AiOXb6CW08e4e3jk3h5aSFeXZyH20eqcH7rKOyr7ksYlmJAVgeU&#10;0zUUtmqEjGb84WrVDBH167m/w98ADH+axEnukIwx48Zj4ED1HpyIDdt2Yt32nbaY/r4Tp3Hi8lVc&#10;pmVVuy3NR1ZWXWswa4re17/7e/Tq1cem4sX48zOYkIhRI0Zg0+YtqJpWhS7dK7Dv6FHLJqs1muoM&#10;pQCdTabyEwRtDFEWmfsEQypG/fAom3zhylUUxSQiITAIUQ18UcuSCYKSJ2wsT4Ay2ymYOGXmVWEC&#10;jVNaDmpOqVG18Q0IdIoXWvDm3Vs8//Aez96/s9BtN0HbsyiMoMXn2aLThJgWklYxpmSzOnpo4RYp&#10;N43tyTK76+HxBKtUonfc0V2bxhl1fTonVaPsr9cCC4R6b5ZN5vUy3v6CxzDcPl77L6kSf/UlIf4B&#10;37x5jKe3LuLetbO4d+4kbp+gPT64C6d3bcKxzatwcfdmnNm6HvtWzMe2maOxefxArB/WA4u6daQq&#10;zMOMgkyDYRW//JNzqQyzUzAuPdGTREmxjLISKSMyZCk72Nhhnw7tUEmbWRkTi16R0bSc7dA9OsoU&#10;oUI2WT0EreaQYUsBMDSeWEL1V6K1UTR+KAjy8ZKIVlSH6iQjEBKITVpatxopO2WSs4KoxFQ7SAjq&#10;vpIoUoXKLqvrdZY/IcjIa9QcuY0IwMaNDYbOJiv50oThFpXKpKUuDg1Bn4R2Zv31vkZlpGIwbfLA&#10;5Dj069CW1j8MI/jeB9FC92xL609IF1H55ftTmfoIhL5Ir1Pflv3MInhT/fzRnh/OdtwXRQBGEISu&#10;KazafdVFU8JK7cAEAGeNP1mzz7+IrvBattnbxebHj/9HR3hYJNJpw/LzSzF70RJs3X8Ae4+e4O3l&#10;WLF+M6bQJi+v2YDlm2pw9PwFHOcX+szVS7h7eSueXSQMr1Tj7rHJOEtluGV2T0zvkY2BtMmVSe1Q&#10;HNGcNjkUScENEVrn0zTEn7uOv1b409q2aNYcc+cvxPy5C5GVkYc9B4/YOKmaJajXoHo63n9FZUgQ&#10;aqqepuWpsYPqLr/7p39CZWUlmtb5AhGaipnM783wEdjIH4/xkyeitGsZ9h1zMDxHay1LLOhduUcQ&#10;cqv7ziY7GNqYoWB47wEuUx2evXQemdGxtMhBaBcUIGVI9aVxPm413idwCGjPeFHPCC9BTCH7KWtq&#10;5S2Ci7K0H28TmrpNSBlcGTa+x8cELO+4oY0JCmIMqz7/hoqOUHzBcwuGjymV3QpbVGf8wwiez9Uo&#10;knB1dpf2l1bXag1lmwlA3VbCxYFVsGZ8J2AKirwOAdOgrttSi3z8e0L7Owbh+fLbr/CExz/57h3e&#10;fvWSFuUuXty4iAdXzuDuueO4dngPzu3bilO7NuLIxuU4vm4ZLm7fhKNrl2L77InYPGkwNozshSU9&#10;ijC3NBfTCcOp+RmoskjDhMxEjE3rYDAcR5U4LjPT6g2VWR2cGu9gSJBU0iL3adcevdvGoGtUW09E&#10;oqw14aFQA1XCTuU01u26lQqyqQoFQy0m1Vq3aZWVSSYIlWFWRxkpOLXfKgxh0C5b0waDmRv/MzjS&#10;LksRSvVlqv7Pj4oxsCnBRCXZuDmPobKURZalZgiGtiA9b6skR4q0Mp4qkO9nFOE/mj8Gg1Pao0ds&#10;BHoThuWtQ9AzJtxUcE+q3S4tQghDvr6axvoRwoRfRgM/hj9SCMH29eohql59tK3jg8jaDdCadlgw&#10;dL0PXYNYwVD2+HMYfvwiepMJGkejklRLr79GnWEL/s1zswvRuUytpmZjzuIlOHjqNLbuPYBj5y5h&#10;OYG4bNNa1Ozdg5OXruAUv9Dnrl/B07v78Oqa6gxn4tq+0ThVMwybpnXHxNIUDKNN7hwdhtKoVshp&#10;1RTtGtSnUpZFljL++ev4a0Xt2lTwdCNDhw7Hrl270bNHH0ybNR/vvvvehqRs7RdxgOB7KgZQUMka&#10;yy7fJxxfEoq9evdCk9q10JY/krkJ/GyNHE1luBUjx45G5+5dqS6P4fC5c7hw+44pwqu0x7LJAp+B&#10;0JSh9hOIUo18TDWPl+/dxYmzp5Ed297WTG4TIJtM++tNXGg80KlCgtFKWbTP2WXZZBsb5Fa3vXbW&#10;7K3ZWQc7s9Z2Tt13kFUixatAPyY1pCY1JYd/GM11NnAZvBiy1nqOPU9q0IUBWECTotN+OxfP8/F8&#10;n9TpRyVrhdpun9lzKduv+eujfbLGtk/Tf97j9ZtneHn9It5evWAgvHRqv2WUz+3ehBPb1+IY7fH+&#10;xbNxbPVinN+2AfsWz8LmKcOwYUwfrOhb5mxycQ5mFudiSn4mphQyCMdxBN+4TMKQdnmcurIQhkMJ&#10;SM3KUHlN3yQpqFj0j49HH6rDCqpEdY/uHBmBLtGESdtIKy+xsUKCUSEwyjKXtQk3EHbSHGbeLiEE&#10;VXdo44TKJGvbXM1enV02tUi76+YrOxhqdoklU6gUswIIOL/Gbv4yray61dic5qaavUIQWhBkBtMm&#10;pg7zmzVB95goDE5PwoicZAyjehmRm4glYwdhWGk2usSFoahlEDrxy9uFgO7Ka+qspA4tcU4ArR5t&#10;cSoVotZLjqOljaFSjKzngzZf1Efr2vWs32F4rXrWKVtzVJVBVpGxMqgCoYDoCo4//zLyPkEoe+xA&#10;+KcA7s8Dw2j+sGWn5aFzaQXGT5qKSTNm2WyIS7fv2oyJZWs3Ys32Gmw7eBDXqFbUy+/208d4/ego&#10;3t5cRatcjUvbR+Dw8v5YNrwjqrrkYGheKkqiWyG9CX84ggMQ5aPZJ65pw0+V8d9CNKIFLS4swvr1&#10;67Fq5TpUdO2NSzdvW0mRGjfc5lZ1hlokSvOTtSyA1pVW4fWDN+/QvXt3NK1bC5ENA0wZjh41BjWb&#10;t2PIiGHo0rs7f1xO4uCZ0zjrWSbUoMdz6LaDoRInXhhy/12e/64SVndw9NRxZEXF8O8YQhgGopbN&#10;2hBkpOQIFQdABzKn5ghGj5qzMhW77VFbPFZ9BV1ml6FzcevstWaQ8Pm/dskQ73PcMbK8gq3G8jR+&#10;J0XqsecM6zQjJcfn2Hginy/QCqpq0+XqFxmaoSLlp3pEXrvUoMpmpPgs+EujZIkAKPhZRlmPGwi5&#10;5bVqecPXX6l90AduX+LeqaN4ceAAnh09gGsnduPSftpigvDo5pXYt3Iedi+aju1zJlEZLuEv9nLs&#10;nDPeiq/XDu2NxT3LMLesALNK8jCtMAtTCzIwrSgHk3PSMUHjhrSK4wnDsdkZGJGVjKGEZF8lThLV&#10;Cbsd+sa2o6WMRteYaHRu3dpg15V2WeuMlLWloopsQyh6tpq7TCh2adsGnWk9BcPOkeGEaCsbN1SD&#10;BhfNPR1sCB/eFyitgw1hJrDl0OZqtbzsIEKukVODssiZfkG8T+BZgkUttgRDd19jjxa0ymrrL5td&#10;Qsuu6Xcj89IxIDUGVT064s29y1g0eST6ZHegYm2Cwma01M2CreFCicYwVXjtF4g0n0Ak1QsgCH0R&#10;U9sf0fUDEFG3AeGnKXf1PoLQLRvwhc0/FgyVRRYIbS4y46dfRKnCOlKFhOmfMynyc+HKd34M0YK8&#10;YsS3TURuViF69R2IIaPHEYJXsKZmG9Zt2YWFy1ZjFz9nm3fvwXV+WdXo1IaX7h7Gt/c34QWt8pVd&#10;Y3Fk+VAsHV6KcZ1y0DutPQojmyO9WRCy6Qpa1anjfhj+TAD/c0e92nUR2zoKY0aPxeFjJzCw/1DM&#10;nbcYj6n+tCjT9adPzSar7lDT8R4RiipA1xIA7375K/Ts2RMh9WsjKigQHdOzMHbMOGzashUDhgxE&#10;t8peHhieoTK8bWOCssgqmzEg8r6DIRWhYGhjho9MNcomHzl+FNn8viUFNaMNJwxfyf7yIpzK8ozN&#10;eSDkYKdwqu5TCECC0mfHeoHJsN6ChNXHkhhTZ6oXdJZb9lvLBMoW64/y9J0subK9sr0Kwup7jet5&#10;YMfzuZIZKUK3uLzmJBsM7fVk8Xmf0HxDWNoUPL6fj4XXCoGP57VpeV+70HzIJ+9V9PkWj77ih/CH&#10;95ZJvrV6Ax4uXYEb65biwrolOLdpBY5tWIx9y2dj1/wq1Ezjr9PM8TixcSltczW2zhyD9WMGYuWg&#10;XligGSid863welrHTEyjUpxWlEtlmIqxGakYn5WFMVkZGEk7OURLAqj7tZShB4a9+c/pHq3mDdHo&#10;FhWFCobscgWhWEHrLBAqKqjErJmD2u8znDJshdJwWmQqwoIQ1+3assxUkepyY7aZoNSyoWrrZd2v&#10;CcMc1Q025P1GBJTGCBs2QYavpuM1NOUoCMomyx7bFD0FVaQgqUhXnSItbwEB2TM2Cr2TYjCjbxds&#10;WTIbnVLbYWyPEpTHRZqlV/Y5V1MAA5Q5bowMv0ZIrheIhDoBaFfbF+3qBtIe+yKcijCMEFMHa+9Y&#10;YUtCMYT7GtIWCgCqL5QichZRpSU/BYLGC9V4QcrwPxaGDoSfXl+vmRCXgqjQGORkFaCkc1dMmDoD&#10;S1avw7R5C7FszQaMmzQN2w/uw8btO3HwxGlconK5Q2X45NYBfHVnI56cnU9lOB77Fg3G/P5FGJqb&#10;auU0JbGtURrfFmmhIdb0NICvK4X84+v524m4Nm3Rf+AgrNm4Edu37sTEcVNsRsplguruq9dUhy/w&#10;kFxQsbXrZfg17hOIss9ShiH166AtnUtJVh4mjp+Emm3bMHj4YPQZ1A8HTp6wMcPLd+4a8C7fvUcg&#10;3rcQ/ARCldhYYkWZ5YdU5lSGVx7cw4HDe5FOwZHUsCnCfBqilsbsLPkh5cSLcGNtVG8WUnleJSZl&#10;5wBoKk3W2BNmhQVC7lem1lltAlEwNMgSRlRgZlWVPCGEVEj9XPD7WlZWsFJB9A82Y0Tg09bVBUpx&#10;OhusMUOFXacUHSGr5I110eVzXvLaX36jBM2XNgFci3RLKdr5NDahc/B5atLgYCh5/h73373Cvbev&#10;cY9QfE443j14HBenzsbZsSNxatIonJ03HSdpjw8umIrtU0ejZtJw1HC7acZonKxZhkMr5qGmagTW&#10;DO+PpX0qsKBbMWYTiLNUgF2SjemleZiUr+LrNAIxg8ow08pMBiW3xwA1e+VWNYcDaZP7tYuzfn+9&#10;GD3bxRgUe1ApdhcUlVlWRxvBkVa6oi0ttBZwj2ZE8QsSoYxyMxSHtyAANQNFRddUibLLAiJVoa1P&#10;QrAZDL1qr5FadRFO/FBogaichiq7EewESm29Y4WCn8cmB7v5ytpvM1b8g5BWzw/pPn7I4/MGZiaj&#10;ql83pFIRjulRhs5xhALttBV1BwYjtUEjpNQLQjK3Heo1RFwdP8Q1oO2r44Pour5oU9sVV9s4IQGo&#10;AutmvN+UkNEcZKlBQdAaMzA08+RzGHqVonWhMZvsben/4y/qf1T4+PqhTWgUmgY0Q0Xn7uhdOQAL&#10;+QO7YPkqLKU9nrNgGaqmzsGWfXu4fyW/4Htx8/kLXOWX+fHNQ3h9ZSVeXFiMS9vGY+fsfphKizww&#10;Iwk96SbKUmKR2SYEsY38rGek5im71/3Lvb8/JUL4WVJN4LS5c7B501ZUjZtKNbwXJ2/dwskbN3Dx&#10;/n3+EFDVPXxka6HconW+K5X85dcoL++CFj51Ec3PTWfCcGrVNGwmDAcMGYABI4dQGZ7CodNnCT9X&#10;SO0SKF4YOrtswXNrRoqUoTLJVx7dxbbtG5DUMgSJgY3Rqj6VobcZqtlaD8RsSU+BkKrOWV4HQY3V&#10;fbrvOZ5hKk3P8wDQJU4Ueo7buiJsWWce77HgNvdYXWs+s+JmkXmc2WQpP8/x9hivSZAWCAVRB1dC&#10;74MWpNaq/QSa9Uh7Ya2CNEj7yJIx3nUYFFShH9ScgSB8pxX/tfL/Gzx5Q4X49gPuUaU+fsbnHzuG&#10;s9XzcXjyeOwYNgi7RgzBzmEDsXPkAGwbMwibJgzDmgkDsHX2OJyuWUHFOAXrxg7GCqrDJb3LMKe8&#10;I2Z0ysXMTnmMAlsOYGKWag6zrQv2SMEwMQ4DU107L5WlDEhIdDCMUXY51ra9YmIYBCOh2JPwExBt&#10;eU5GOa20wZAgLGdoxkZxqyZUh81t7LBjc9piQk+h4msDIZWeCq9duU0zp/BokTVWmE0I5jb2rKtM&#10;yNlCUoSeJViUaba6RKpEdZwJFgh1m+fj/TxajXSCLVUzSrTIe2Agv7iJSA8LQUV6CrJp1dv7+CC2&#10;Tl20r8ctYde+TiASfdx6ylG1GxgEo+r6oS0fi9Bi81/4mCrUOKHa+gdzq7UwnCJ0SYOPM09s/PDH&#10;MBAQ3QLxCpXW/Eerw08RxL9nJFVhk4DmKO/UDQMGDcOu/YeoCNdj/ZYdmDmnGktWrMXuw4et1KZm&#10;x16qlSc4fuEiXtw/iQ+31uP+8dm4sHUS1k3ojlF5yRiQnY6+OenIojpMCW2MkLpu9o3+Dj93DX8r&#10;IdXaqXMZFixZghlTZ2HUkDGYMnMOzhCG+86cxbGr13BJhdFPnuK62vPz+3tb9Yd0j506d0aonw86&#10;aJ0fwnDSxCps2b4DfQf0wcCRQ6kKCcOz50wRmhU2GNIqE7CCoSu49mSSqRKVST5/+w6uP76HDetX&#10;oR0h2943CC35ua1lrfK9ak9AMqgJeN/jg+7beJwspsbgXCLC2WkP8DSO53ne5+HAx3OoN+GvXQsu&#10;FWK7ukEP4AzCvyAw3ZihJVioCNWmXzZZ43lScqoFlErUdVgGm69rx1Lp6bo0Ze+Fleu4sh1TnVR9&#10;H7PQvGbd1roLWpDGZamVmeZjVJcveO6X38o6E4wfFLLsfPzNCzy6dweXDx/C6RWrsGfUCOzs3w3r&#10;+5Zj1dDeBOJQAnAA9iyajqO0y1tmjcXa0f2wvF9XLOheihmlOZjRMRszaJOn5GZick6WLQkwITcd&#10;Y/grPyzVlaIMoioclKQi7GT0j++APu3bozKOMPyoDt0qegqV3Mgud+PWa5nLBEQt26m1U9RoNVRl&#10;N2GWdfZa5CKqQilFqxf0gNDBTtPrnEL0Kj2rPwxqbHC0Nl+ar6wZKoxM2lutrCc77dqAucJtAVQ1&#10;iRnKDPv4IrluPVTExyIjhBa8VRg6UA2quUJbgjAuoCEiCab4+n4EZCDi6vtbg822dfwRTcscSZvc&#10;msdF1FV3GhVZC4YCocppXJsubwgEGjd0WeXfV0bqeK2lQ117qx8/9h8VdevUQXR4DFo1jaBFLkHP&#10;3v0xffZ87NhzACtWrqOy2YFJ06Zhi9TRxavYc+I4ThCCV+48xMkrl/D2+UV8SZv84NQ8HFhFcPTI&#10;xdC8FAzMSUPHtuFIC2uGds2CEcAfAP0Y/K3DUFFSVGwzUVat3oB585diBbf3X7zAfYoVrRaoLLKy&#10;xyqxUSJFxdiaote5cye04A9oXKMmKMstxOSJ01CzZTt69eyOYWNH4OCZkzh49owVUSsJpbFCqUKz&#10;y4SgF4YCpAUhefbWTe6/izWrViK6YRN08G+CVvy81bIyFYFOJSk2dkjQGcS8mWWpOy+ovCrPFVcr&#10;q/xxrrJue4qwXXdrl2H2Nlo1W23HC4a6z3MbSBUOiFoWUON7BijadkFMtYaW5DAYutAxUokug8z7&#10;suG8Pjee6cLsvedatTVVaepWrysQu/cle61GDZZ4+Z62mor0FSH90tQpQfvhNb786h2+ffscR1cu&#10;wNrBXbC8d0fMzE/FysoK1EwYgnUTB+HImvnYt3wWaiYPx5phfbCksgxzuxZidnEuZhTSKhcqw5yL&#10;qUX5BGIWxuWmYnR2shUkj0hPxdCkBAyIi0P/9vEEYnvLLldqDDGWypDRM0YdsaMsaysQdqN1rvCO&#10;G6r0xoBIGIa5shu3tnIraO6yBYFoc5VbhJhttjFAQi+vMUHID5oVUEsBNlKL/8aEH+FGdaOlAVwD&#10;B9UmquUXj+W+vOAWtmSALLKm9imJopAiTNcyo/UboCCUx/BciYRfSpPmaFG7NkIYkfV9DYDxtMWx&#10;jHa01zH8ZY6mXY6u3xBtCcnWVJehtesThq4pg2DY6Iva8GMIAGrK4MNwMHStu7xA9Fpk2eZ6PL42&#10;LfRPv5z/Uvxe4fafELaoFF+3Q1QCWoXw/9K1N3r1GYhlq9dh9fpNqJo2g9sNmDZ7NlZt3ozNBOS2&#10;QwexZc8enL92G0fOn8HTh6fx5vo6XN1bhU2z+mJUpzSM6ZyLXinx/Dvy/xPTGi2olvTe/fn+6vH1&#10;fu5a/pYiPS0dUyZPx8xZ8zGOQJs1txpHZW+p5GRfBUAlTu5IFT6nVaY7u/fiFToXlyC0Xl3EN26C&#10;boWdMHXKDGyq2YI+lb0wasIY7D95DIfOyyYLhIKgLLIHfh9hKEV432257/ydm7j1+CHWrlqDSH6G&#10;E4JCEOYTQBgSNlJPguJH5WUqTYrwGzdOSJg4aEnRSc0JKK6YWRBVkbWpLFONDlCf4OrGDK2chscr&#10;oeJe49NjOs4LsdfqXaiiaBszFIB5HbLOtOZWYiMYGhR1XQ7WlqxR6HHPa7xR5phQddfiEjjKIHvv&#10;v/j6A1Ukr9uA61Sk7mv5xgfv1F3jOV4QgN//8BV+S/X8j999wMU1S1HTrxy7h/TAEqq9aenJ2DRq&#10;IDZNGoLNM0fi6Ppq7Jw7CevHDcLygd2xuLIz5pYX2KyUmcX5hGE2pnE7lYCcWJCB8XnpGKuef7lZ&#10;NkVvcLzGDdtjSGJ7bmNpmVV/qCLsKPRQUkUqkRD0glC3BUOzy1ojhTa5TLNUCD9NkVPDVzVz0Dzm&#10;UrXp19Q8AtHacMk2q2SGalBLgCo5IqhZvaGgRgUoGEr9ZRB46QGBhGIwb/O4QCpIfoD0WCZVY3aQ&#10;m6ViLcE0rU/qkNGhfj108KmPaH5hE3muKEJQKq9NnQZI8NUyoYQhlWE7wi+6jh8iv/BDm9paOlTz&#10;j1VXWBuhNm7o1jkRDP259aohb3hBqNBYonfsUK3/6/Acfyrc/i0wrF+vAQL8A02F+vK9tAwOQ2RE&#10;HMq797JmrjXbd2LGgkWYu3gphowZh14DB2PI2HFYuHI1Fq5djTmLF1EpHqDKOYVHD04RhjW4tGsa&#10;loztjPHdcjC8OBN54SHIbt0KifzB09CA3vuPZ53o9p9+7X+JCGkSgonjJ1PR9UXfvoMwYfJU+4Go&#10;2af3fA5HLl7GhTsOZFcfqOfgY1y6dQcF6Vl0CPWQHNISvTt1xVyqy507d6FbRTnGVU2gRT6Ng+fO&#10;UhnepbKW+nPjhQZFgta61cg+Sx3y/kUed+H2Ldx69ADLadsj/AIRSwfUnJ/NWh/H+VSMLHUkOAgM&#10;tJRKJmir+y8pY1/w9jPCQtngp2/fWybYmxF+5AmVBjyVFdXxtKuvvhYcCU1ZWguCTYkM2libmcJj&#10;NBtFx6l42kphCC0HL6cCX/3A2wZID0AFU4GQUHYzTLiP8DRYMqQUHWj5fA+Y7VwGUe1THaJ7DTdn&#10;WZnuLy2rfP/NKzx49QJPnz/Ft1+/xT//4y/xuw9v8NXJszg/fDzO9qzE3s4lWF9WijlpKZidn4kd&#10;VSOwYfJgHFw1D4dWzUXNlOFYPbwSy/p3RXWvUszVglPFeWaX1edwCm9PIAwV46kSx2rucnY6Rmek&#10;YkRKIoZpWluHOAKxHfoyDIhx7QyCXdvSKkdJJToLLcssEJZHRBCCLay5geyxFWZLGdIyF4XKLqu8&#10;pokpQ2eTmzCaUs3RHssmq95Q0/QYbhxRGWaV2giABCEhmUZLnCFrrBpEFWUHSEFSGQqA/gHWA1EL&#10;vKc38EEalWEiYZjk54sODfzRnpCLq0v1V4c22Yeg9A1Ae8IwzrchodgQMXxMHWkiPF1pBMJPi8zX&#10;tVZdgqGssYAnNeS2n8PQ7atLmAmCf+wiUH+O8Od7D2sRZqqwQW2+x7aJGD58LHr1H4RBI0ZjVc1m&#10;zKiuxqZduzFozFj0HDwE0xcuxNZ9+zFk0lhUzZmBDdt2Y9W2Tbh8bie+enAAZ3fMwqSeGRhdloXO&#10;sW2Q0YowjG6NloEB9j4Fwr/U+/v3RgD/57Omz8LQISMwceJU1GzdgRXrN2LrocPYe/IU7e45a9Zw&#10;9ZGavj6zmShnL11G+4jWiG8UjA780e7VuSvmzJqDbdu2oWtZJ4yvGo8j507hEGEoW6xiatUQ2m1t&#10;NW6o5Il3LJH3L96+azNgrj+4h+qF89Gan+04wjBEMFRrKzd+JzUocDn1ZNbTAxOFkham4gQiqkaX&#10;SPnO1SIalLxQ9ahKU3lSl7SigpFHKdptWV8pUit+FpQIwa+pMAWlj9lmqTWNAX4KNwvFKVCNE6qO&#10;0M7puUY7l86t0hyBzjOW6G3UYOOGBPAzQs+BmJDXufhcAfjZtx9sTuRLPvb1u1f4u6/f4J9//TU+&#10;3LyGa0vX4O60BTjXZxB2d+qMNfmFmJOYhAntIrG8shP2zp+MXYum4cSmZdg+dwLWaOxwUHcCsRyL&#10;ehCcpfmYVUogdspHVcccTC4hGMsKMKVTHqoIRzV0GKslAmibR6UlYHhyPIYkx2EA7XI/grGyQ3sC&#10;MRbd1USVNlnZZqnFbm3b2txlLRKlxebNJnthSLusjjaCoS0dShAqtLqdlKEUoiVDgjxZYlpaK8Im&#10;DG1tZVsrpYnraEMYZmtMsTEVoSDoF4R0HypGKkA1UxAE03x9aZE9QSAmN2hgy47GE3SJdQORwGhf&#10;PwDxvoIhAUlVGMtzxDUIRFQdXypDf4NheO0GtMgComvO4GadqJ7uEwA/j8+VoWZhyBrXZ0gh/qmw&#10;+HP0MmzRrBXGjZmC6kUrMHj4KMyYtwCzFlXj2IVzWLt1K8bRKs9euhRXH97HSkJy/Jxp2H10P5XN&#10;A36xT+Hh3ZN4cXU3Ns0ehLHdMtEtNQbZoVTvkWGIpbqv94U3OfS3qQL/UGQkp2HKpKlYt6EG954+&#10;w8FTZ6w5xa3nz3CT968ThIKgehtq6OwkFWN0i5aIb9YYCfwxr6zohlmzZmPLli3oXtEFk6ZX4TCV&#10;oZq7ShkqLt9VCIZufFCK0E3FczDU2KK6A6lV2tw5MxHqWx8daMGbCYZWBE1wmQVmGPBoaS3JYaD0&#10;zEARMG3Mzdllt/3enmNji7KpBKTKclxxs7YuvPbWQlD1KDjVH3rHKx0QZV+l1AQul/SQdXXwcwAV&#10;AA2CfO7H/QZEKUsHQz3PrLupT7d1Vl7ncrNPdLyALev8gs97/h2f9z3Px9vvedwvCcN/evcc//3b&#10;t/jN88d4ffo0XlLS31qyFMfGjcWeAUOwrqwrllLpzcxLxr6FU7Fr8XRa5cU4sGIONk4ehlXDemNJ&#10;n86o7lZkK+fNJAxnUiVOKc5BlTLNFcWYXl6IGXzMrLMWj8pJsxb56v03THOXE9vZNLYBCR3Qt308&#10;esXGoqcyzLGCYRQqaJMtpA6tEWo4yjR7RdZYc5dpk4tMHVIl0joX2ZghoWizU1T3xy8ZlaEB0FM6&#10;Y/WFwZ/BUOOApg41JkibrBkqGi/0p1KkIrQuNwRimq8HiASktim0vx2okpLqNaRKDGJwSyUY7+NL&#10;VUj1RMWoMUOFYNimlj+DNpnqMaxOfQvZZNUXNuUXP5Bq73P4eWeffA5FjRkKhIo6nvG7n/ti/qH4&#10;ORjqHP/aecyOc6uuOXkZhZgyeRZycouwYNESbKKSWbV+AxavXov+I0Zh7NTp/ELewvkbN7Hj4GFs&#10;PbwXp69fxt1nr3D75XM8uHsap7fOw7TKPHRPjUJhdBgK24YhM7wVmvj4/Ozr/62Hxm07tI3BqKEj&#10;Ub1kObQEwO5jJwjAR7j76iUe8b6AqFDXGpXanT5PGPJzGte8MVKiWqN3j+6YPW8ONm/bgoqKMsya&#10;PxcHTp/EYR5nU+wExLt3nCokDL0QtPDYZFno8zdu4+b9e5g5dTKiGvPzGNwYjes0cGOGTk19Y9nW&#10;eyS1BjFVqvLMAxStcepVaq5O0N32gknPF8ikzqw+UeOM3vIbT1b5/a8EWG2VUXZJFS9ATU3S9mrr&#10;6gsZsr18nsYLLcFhkBVUGXqOPVdAk1LVGCFve1WtRy1aAwnuc+rTAdSFA69Aay28+F6ecvuEoHz2&#10;5Tu8f/sGv+GH8r+/eIx/ZvzT8yf49vIl3N+2A5f5i35+/gKcmDYbB8dNxLYhA7B2cCUOL5+D3ctm&#10;YP/KOThWswQ7q6dQHfbB4j6l1sRhPqE3i6pwBhXidKrBySU5hGERZjGmleXbmimTabmVaR6bl4aR&#10;2clWizhYfQ/jlVjpgH6M3oSgegdqOU1BUSDsqlkpmo3yEYaay0zbHB6OkvBQuKVEXUa5iFbLlhFV&#10;zSHtslr4FzSh/ZI1thpC17hBi83nBGlKXhOCMAApAX422ySLKlKF0jaH2Z/KkDAUEL02OZWgU+i2&#10;1l9OrEcoUkXG1wukXW7IkDr04dYPsfUJQwvB0A+RtNKR1sm6AcJqE4Z1BcP6pgw1F9lbRiLwSQGq&#10;EYOsohIpPvyyecfQfKgitVWjV4MYAfXHj6X9/nF/DAyVta7P64xo2Rol+eVI6pCF7t37YeToMTZj&#10;Yu2mTaiaNRcDR47BnmPHqWjOYT0t857jJ3Dowhls2b/XxsruvniKC6d2YfW0ARhZlorS2FAURoUh&#10;N7wlOjRtzNf4+df/Ww/9ULRq3BQ9unRH/8HDcfjceew4egzHr1wlAJ9aM1clTdTKS81d1eR1z4H9&#10;iOAPdPvmwUiNjkRlr56YV72AFrsGpcV0ZrS5+08dw5Hz56n4BEGFU4VSgA6AVIcEoG7LNmu6n5o6&#10;3Lx/F9MmjUdkowCrYWzEH95aDihSa2qdIxi8tzG/R6/fWGimiHWaoVL7uBUMvVDUOKLq+AhPa+hA&#10;yChZ4ho6KMmhzC5hJXh54OayuASclKPAp+D+j+DzHG9AlHojWLVf44I6l57vkiQOeqYuCTk1XXBz&#10;j2XFpRzVKdupR5co8VhnHq9stc1ysQy2CrJlk9/jOa3xt/xB+Af+0f7x2mX8N1qb3/LD+2ZjDW7M&#10;XYhLc+bj9Oy5OMoP9uE5s3B4wUwcXTkfRzcswu6l07Bn+Swc37oSB9fOx+apQ7FiYDmW9S4hEIuw&#10;qDvtcnkBpnXKoUWmMuxWjDm00ALirC7FmFpEu6xmDrlpGJ2VjJEZKRiamkwQtkefOEZ8eypCJVTa&#10;cqukSltUtI1At6gIa4+vBZO0TECZLDOVYFlrKkTeL+avq7rbdGypWSla4U6WWTDkffU3JACzVBoT&#10;zFAiRdlkgk/JkcyGjQyCaY0CkcUvo7rUpDUMRCoBqe7YWmM53Uc2mft8A2iLfZHso0Xo/az7TDIh&#10;meTXEO09CZP2tMXtCcXY+oFoW9sf7agW2/G+ldTwvva1JhTVxFU1hq0IQ8068Sf4vIrQmziRMlS9&#10;obfcRokVgVL7PvY3JBjddLw/FoZ/enjPHxrCv3dxBcJaRCI2KhGdSruiY0kRuvXuhR59+6ByyGCM&#10;nDTJ1uFYvHY9qjeupyK8hl1Hj2LnkaNQF+bb92/hYM0KjO2eiwHFCeiZGYd8qsIEqu+W9evb+/+5&#10;a/jPEH71GiA1NhFdyrrbWOn6PXtRs3cfThKIZ67dMICpQ/X9l6/x6O17bN2xG20bBiMhpDHS27bB&#10;gB69CcNF2LZ1Gzp3pMBYtNDBkN9RU4W37rgxQYbOJSVoAPSoRC0cf+kebfKtG4ThbUydMBZh/NFu&#10;y89447pUhm9+ILwIBUHREhEeO6skg6vzo4rSVmCRnf1WMz0Yts8pQu9YnoGRoQ403sSLts8/cKvb&#10;VF+WdRaMDE66zXNIvel83G8zQ3QeHc+w89s16DlSqoKvkjuex3k+U6dSfB7l6C25+agI+X5sep5n&#10;v3t9Z8dtiULd1ut+x/N9+w7fUxn/7uIVfL9jG75cthSPq6bg7vjxuDtjFq4RgmdmzsHJhdU4vmQe&#10;DiyeZWrw0PqF2ENlKBie2LYKR2uWYvu8sVg9vALLK0uxvFcZFnfrhLld8jG1JBPTuxZgdu9OmMf9&#10;83uXE4qdaJeLMDmP6jA7FeOyUjA6M5VWOZX2uAMq28cyYqgIo9Aztq0tON8tOgLdY8ItulE9dG2j&#10;7tht0EXKkDbZ1RsyWtEi23hhU3RspbWPNV7oEihq4GCZZAGQkU7wWViypCG0nnKK1lJuxNuM1CDa&#10;YYIxpSFhSDCmBzYi+AKQSpWYolXGBMSAQCQShIkaM/T1QSKB2YGPWRkNlWFcg2DE1A1C5BeBiK7b&#10;EFF1A1wWuZYPIuvww1knAOG010qeyCKrh6G3XZcgqNuCnxVbMwRB7ZNyFAy9atESKVSF/1E1hoFU&#10;vAE+QXyNBgj0b4LI8HZo3Sra2nZVTZqOObNVRjIRXXr0RF5xCdIKCjB32TIMGTseU+ctwM6TR7Hl&#10;0H7atuv84t7Dg5dPcOvGRSwcOwh9c9tjcEkqyhMikdY0GKF16th7rssfhZ+7lr/p8Fyz/h+JkfHI&#10;zyjAms1bceDcOazYtBk7Dh3BzsNHCa37hOJNquNXFDy/wJ69+xETSBjqs8nP9ZCefTFv0SJs2bwZ&#10;nfILsMALQ9lkqUHCUE0wBEMvAC8TfqYYlWFmXLp3F2euX8X1OzcwdvgQNOXftQ1h2IQ/3rXclDeG&#10;FBvVlncanrO7niQI1dMbTZUjBG2pTwuprM+6w3hLWTwAEtyscNqj3j5Z1c/uC6YekGoWiRecgqGD&#10;pxSoJzzgNPDZeTzgNoA7m2wzZj5XjAo+9mk8UjCV0vUkUaRo373B3bcvcO/NC9x58xIPX73ChweP&#10;8atT5/A9f7lfzpmJR5Mn4uHUKbg9YzrOVU3C4fFjcWDqJBycNxX7q2fgwBpCcZ1gOJNWeSYOa87y&#10;1hXYu3w6NlcNxsr+5VjRqxMWUQHOK9eMlBzMqCjA/L7lmN+nC2HYGbO7l2B2txKqxnxMys/A+JxU&#10;jExPxpDkZAxI0Noi8ajsEINehGEvwrBnOy06H2bRI6Y1t60Nhl0Ybtvaldi0dCU2GiuUQiwO82SW&#10;CUR1nVHnazVuyGzc2FShWnIJhB9hKBUYFIjkAH8k+fvZNj2Yj/O4DEYaP0jJWl2MKjIpoCHBF4AO&#10;vppa1wDxyib7qIzGz5ZjVOa4nRoyNGjEbSPE1A9CNCOK8NP0O8GwLe2yos0XvgjnfSnDpgRaIL9Q&#10;gp43nCV2odsCoRo4ePcLhvUJUalD96X840psvqj9x4OzaVAztAhqBZ/agQj0CUbbiHYY0HcIZs9e&#10;gOrFyzF27EQMHjYS46cSjIuXYDdt4ZQ5C9B/xGgsW78Jk2jzVm3fgusP7+HExTM4de4EVi+ZjZlD&#10;umNAbgK6JkYiJ6wxYgN8EczX03v7z5I9/hT6m3/6u8fyb9QpvwxzF6/AvdevsP3QIRw8fdbWMNFy&#10;oZfvPqSqu29DdTWbtyE+OAQJTRshg5/nIb36onrpMmxctwElObmoXrIY+04ew9ELF8wKX/QoQ0um&#10;cGvKUDDUeKLss8HwnoPh3RsYPrAvmtergzC6msb1BUOVq8iWCnyClIDmBQnDxuI8IbAZdAhIyxwL&#10;PHquAcijyhQElLO1ztJ6Vaf3eT863l5Hz9NWKtBZWLOxhJ4pR25lbd21uXpIe55BUWD1qFRC057j&#10;Aaabv+zOq3Zd1rLL2nYJtFSu3xCOX1PJfvUGj798i/vv3tm0vS+fv8TrI0fwfs0KPJk3A3emT8SV&#10;qjE4PW44Do4ajINTxmD/zMk4tGgmDiydRRjOx4EN1YTfbOxZyn1rF+L4thXYvWImts4YhdVDumFZ&#10;z45Uhho7zMfssjxa446o7tcFiwZUYCG3swjDWbTNSqhMKcqyZIo6Y9viUUkJtuqc+h72jo9GrzgH&#10;REFQFrlblFbSczZZyRMrtWGoE7ayyg6CDJXYtHTzk63G0LOynRVZB/MDR0UowGmr5UJtkahGBB/h&#10;l8HHU6kGU6gMBcJ0gjSNx6U0DPoYHfwIOnWnVjTwQQJtXQqVYYKvP+KoFNtTSQmG7eo1REy9IMQQ&#10;ijENCEMqQ9ljJVCkDDUNT+U1Sp6ozb9mngh2ssoCnnfmiVcVmjL0wNIpQ4Wsslp4/Yn2+PeO//Rl&#10;rlO7ri39qft1a9eHbx1fNPFvhvCWUdaMYcjgERg9ajwGDhiKMaMnYNKkqVi8fBV27j+IczdumPqp&#10;Xr0B62n/9p88jTU7tmNq9QIcoLo5dOwgVi6Zj6kjKmmR89GlQ2sDYVITf7Ss62ne+p9RFf4kYiNi&#10;0btLX8yYt8hKXu7xu6ZlPrXY++lr13HqyjUcPX8RZ2/cxtIlq/j+WyKRMMyKisSIvgOwcMlSrF+9&#10;BuUdC7Fk+VKbvXPs0iWbeXJZitALPoZ3JsrnMBQcBcOrt69jYM/uaMXPZyuCMLiuL2q9JKg0C8NU&#10;oMHGNWww9eUBm8sSf4KiFzKCk2ub71F6gpIXTPYYj/WAz2CoRIolU1TKowy0B6gMb5MH1RJKrdp5&#10;7dxOgarZrLrbOPX4KaQirQ7SA8IfwVxqVddtwGdI/f6Sr8fbdhxfR52zX38vSOqa3fW/pXp8cukc&#10;rq9YiLNTR+HMtBE4NmkoDo0fjENTR+Lg/Ck4tHQOjq6Yj4ME4L7VUoaLsG/FHOwlHPdRKZ7csQr7&#10;1s3H1rnjsX50b9rkIlTTIs8ry3dtvqgMFw+khVbrr4HdMa+SVrlnGWZ0pVUuolWmOhydmYwRGVSH&#10;qQmuoYOawEodCoZx6m7jbLJA6MYMwwlAqsLISANhqVQg4adyGilCqUGbdkd77IAYgoKmVIhmk4NN&#10;FWYEu8jU+CGPlU0WBGWT04MZjQVH2mlGShBhqNklnkgg8OIJwg4CHwGY4ONjNjmB+2Lr+6BdfY0R&#10;BtIiM+rRIjMMhgSkCq4jv3BQ1MJP3pIaJU4EP0FQdYZBhJVuC46Cn8Dnxgk9twkMjRlKGaoW0TtF&#10;719LgHzBc2t8sa6NMfJYnqfuF3URWL8hgVqXj9WGDxVremIGUhPSkRCTiLDGEYiPTkRpSReUFJeh&#10;omsvpCRnoqioM3r37oeJVXQG23fhwNETWLtth40Lbtyzl2roiMHw/M3rmLN0MYaPG4UVy6oxnz+y&#10;E/jD2K9jii0WH9/QB60buBZdShj9rTVv/bdEbGQshvYbjlVrNlqrfs0QUTJJNcoP6Mruv3hpguTr&#10;3/0OGzdtoSoORpLKvdpGYnS/QaYMV69YSXWZixVrVmHXsaM4fvkywffA1KDGCl2JjYOfU4kusaKC&#10;6/O3buGMhiVu3UC3oiKE+viiJWHY8Iv6qKVpaFb+4gWdwCUlp4SGIMjblhk2YHprCWWnCU+Cxls+&#10;I7AYIGWfPTC1khezqYIUISv42DmdYtTWYMUw4Oq+AOh9voDqAa3Uo221/3N7rS0t9MfnmKJ0qtKu&#10;x+CszLE62XzAE1pkFVerdZcaN2iu8nPuU3NXW0flK9r0r9/hzYcXeHDmGC6uXYST1VNwjFA7MH0U&#10;jiyYjCPLCMJV1ZZB3r+M8FtNZUgY7l1Cm7x4uinCY9uWM1Zi11JnldcMoArsUoAFVH4LK4oxt3sB&#10;lgwmDIf1xtIhPbGQQJzbt4slVSYXZ9nslNGyylmpGKbZKWnJ6JcUQ2XosckMU4W0yRUEoUKLzpdr&#10;zNBjkbUoVEloC7dqXktvobXmI7t5yPlNmyOfNiQ7mDDUAlFSiASlYGg9DglDAVJjhBorzGgahFQq&#10;REEwOYDhx9u0vsn1A5BM+CURegJfMhWirLFgmEibHF+/gcEwph6hqDFD38ZoJ1VI0MT6NLIpeFKH&#10;UXVUbyhl6GuLADWhzTUlaIrwC2vqqkYNambqFo13IPSqQde8obYpQgsDnBeC/zIMFepuU48A9i4m&#10;JQj61vXj/bqEaj1eRwAyk7KQk5qDdlQ4ae3TkdQ+DQkJqcjJ64hOZRXo038w5lcvxbZde7F81VpM&#10;mFSFoaMIu02bsP/MKdx55erqLty6jVsPH6Jm1zasXLsCA3p1xcyhAzC4uADZbVoi0qc2wmjhGgvu&#10;HkUoi/yvQf1vMczae95DAD8fHTMLMHTYSMxbxr/TgUPYuGsXjl+8hMv375mCVtfq5998i5Ur1yLW&#10;vzE60Jnkto3C6MoBtMZLsXq5YJiHpauWY/dxwfASrhB2+pte5HM/1RxqNopUocc6M87dvIVTV6/i&#10;yu2b6ESrHe4bgBb8HwfwB7iWzSZ5T9VFODxTX0ECQlBw09mkoDwKi5C021JqHkgJnIKUutwIaF6r&#10;6wXTa0JJ8HKlOG4MUNlqS3xwv43jcftcyk+wktrTcQxBzlQpoevUo15L45iCsVOUXoDa1D1dq+d1&#10;LXhOKUbv+9OvjWqbtJyABe/bAtYMddl9TNv87MMbG0t8+BX/Ft+/w6tnj3B171Zc2LgMpwm8E0tn&#10;48TyeTixaqGpwsMC4TLa4nULsW/VAuxZNAO7F03FzmXTcWAjIbpzNfaspFWePhwbR/XBysoyLCHs&#10;FnbtiEV9SrFkYFcsHtQdS4b0wEJu51EVzO5ZgimdsjGxQFP10jAyM82tpJdGq5wSa+qwd7zGDtu6&#10;cUJCUGELzqusprVmoqgAuxU6RYRZaY1Wy9M4ocYG1dxV7bukCl35TDNkNWpC5UfFJ5vstciaj0yb&#10;nE0rndFEdpjqkMowpSEjUPWCQYRgENJ8eJ8wVKdql032t4SKiq0TLIHiy2P90J7329XztzKaOJ9g&#10;yyJLFcb58nYDwpAQVDY5kiAM+6KBdanxjgEqNBdZRddeVWiQZHgTJsoo+xCEvnyeL8HVgABTaY3N&#10;TeZjDiL/MkiUaHEw/HzckM8llAVK/9oBaFi/EYL9myCkYXPEtW1vDVyzsmmRh43CgsXLMXfBIixe&#10;thITp8zAlCnTMX3WDEyYNgWrN9fgxJWLuPXsMS49vGerue07eBDVixdiQfVsjOzbE92SE9EpKgbR&#10;VNYayxL4/T6z7a7E508pE/rbjHbhMRg2eBjGTZmChatWY+Ks2ZhJyK2s2YqlGzZi9pJlWLNtJ6qq&#10;ZiApuCUS+NnMjYrCCKrt6kVLsKx6CXqWd8bq9WuwhzA8cfmKKb9PMHRAdMkTF1oaVHGOx5y8fg2X&#10;qMoL0zIQ2oDKkJ9Lf/7faz17S1Boat3bT1PrnqrGkJCQLbXWVwyV1Qgij966hVu8GWOB69VXyjwL&#10;mG48zyBpIZg6myu4ucJnlxBRMfQjvp4WhNFg6R1uVVukFfcfv3ELQnnBaGE2mdfiyUy/ZAh43ppC&#10;A6a9tuDtwKgpf0rMyGI/4fF6rqlBhgCp96P1VtTu685L1TY9t04at188x23NTX7Hxy6dweU9Nbi4&#10;ZRXObliKk2sX4/jaahxfswBHVs7DIW4Prtd44RzsrqYqXDwNu6kG96yah+PbV+HgugXYOmMMasYP&#10;xDqqQM1Wqe5ZjKWC4OAeWDykFxYN7YVqbhdQHc6p7IyZtNNVhVmYmEernE1VmJKAQVqgndvK5FhU&#10;JsaiN21yL81PjopEV62kx9A4oayxmqh2iiAQCcNSQlEr5RVxq5b/atKgGShaLc/mJKtlF5Wi1GAq&#10;QafiajVrTdcUOwIxm2oxg7/MKqVRMiXZzw+pfDyZX9hkQi9NWWSqwhSqwSQfZZD9LBKoBLVNIiyt&#10;0FoQrOvvqTUMQiw/gGab+Zi17arrazBUEkUZZKlAZYg/BUFIKPkTBt5xQoVAqbFEgVH3tfXlMX4M&#10;bX0IwwYEyqdEyh8Om71C6H2epJDNVgTx+lsEhCC0cRhSaZWLCjrZGOHs2QsxeOgoKsBpGDhoOHr1&#10;6ouRo8fTIk8lCOegauZ0rNy4HvNXLMeardtQs2cP9p0+haMXL2DPwQPYtr0GU8cPQ/ecFKTxRyeq&#10;dl0rNm9UR+pWGfT/3OBz4P7xe2gfHY/xYyehZsdO7Dt1ilb3mE3LU2utM1Ruh85dsLrDpUuWI7ZR&#10;U7Rv1BBZhOHwvgOwdOlSLFwwD926lmLtxjXYd4LK8NJFyxyrkN0B8bYDoinCT7ZZyZWzN27i5LWr&#10;uEoFWpxKGNZpgHCfQKp+ugFLXhAoZie/+paw+orgkaoSwHhb6u3rbwiwr62+0EpRPNPmrNmqsryy&#10;rQyvIjP7Kstp4bnvqUs0GFrNIiHFrZ2Xjz3jcc/5/OdUk64Ymq9FaD2WnWVYeY7VOSojzNfl4xaf&#10;vbaDogOi3ed70vimgPyMNt17bm+2Wuf92On6A0Pbd288q/2/YrzAw0e3ceX4Hlw/sBmXtq/GyU1L&#10;cXT9IhxfTxiuXoDDBKOAuGvJdOykKty9aJpNy9u+aDqObF6O41uWY9eCqaiZNAzrR/XD6sHdsbR/&#10;F1QPrKAa7GYgXDy8DxYSjILhvD7lrhC7JAeTCzIxNkeLRyVjcHoa+lIh9kqkVZZdbh+DnpFUh4xu&#10;0QJiJGwNFMKwJLwlSltLFWqheQah2DFUMAxx65/Y3GTVGLq1lDMIuXSCMJXbNE29ozpUZjknpKmp&#10;xFR/AlBF1VSKqf7+SPXzJQT9CEBfJPlT+fn7IJmwtEyyj/YReLRD8YRcfB3uqxeI9nWoDnk/iYoy&#10;gWBpV4+2ub4fYgjUtvxARvG2YBhWq4FbHJ5fGqk/ry02NUioqUuLAOgdJ7RkCmGo+15oav8nMLoQ&#10;VP61TKyyz8GEtU9tWiber8f7PgRzYB1fNKOCTYlOQCEtXk5Gvq1rkpmRh7LyHiguKUclLdyECVMw&#10;Y/Y8DBkxikpxOEaNHYepc2dhydpVWL5uHfYeOUYbeB1Hz5/FwVMnaKOXYfb0yRjTvwdK2keiQ6Af&#10;WvF1tTSmQPi33L363xONGjbGqlXrsXP/AQqh5zhKmJ2+ddMAqG7XdyiKPvz619i8ZQsiGwcjVuVc&#10;/JyPGjoESxYvwvz5s1HepQhrN63C3mMHcZLPV+bYQMjQ1oqw732yx1KMss3n+Tqnrl3G1etX0DEx&#10;GW3q+iCCbkauopZUlCuSdnbUxfeuRIXxUk0W+LgSC+oQrfnDgqJrkvqe97mlclSJijVpkN3mfoMk&#10;4aPsrRvDI5RMtRG+yih7EiauENszfki7+/J7Hsd4Sajptst2O7vsteWmAM02E76qh/SeXzA2m+6B&#10;oY7l81TQ/fIX3KewhIked8foGp/zGgVLC163ahylIAXJ5++oGK+dw61je3Bp1wacJNyObqA6pDU+&#10;tmERlZ9U4SxsXzCJEJyCnfOrsGveZOyonoIDhOaxLSuxf/lcbJ02BhvHDsDaEX1smt7iwQTh4J5Y&#10;wtuLhvYmDLsThhWY17cMs3sUY1rnXEymOhyXk06rnIohGekYkJaKyqQ49EqIQWUHKkN1suGHRGOE&#10;UoW2MFREK7cWCkFYrNIabqUKrZxGmWTZZI0b8kPmnX5nXay1ZWiMUGU2Fk0IAJXSSCkKmLLSgiMh&#10;mE7bLEiqEYOAmBxIVRgQaDBMVjKFMGxfr4E1cu1A4KlLjWaduKAipIWOrNuAVtkf0VSUbakSZY9V&#10;StOcABIIlTiQQhQMvXWE3q41n4cXjF6F6MYPdVvJFypMAlQ1iv8aDKUKG9VriIZUsME+QXzN+gim&#10;nW9SPxhNGwQjMTIOeem5SExIQ3HHMgwbOhqTaYenzpiFDTWbsXPvPtRs24GzFy9ix97d2LhlE9Zs&#10;WG+FwpOmTLNpaDf4JT176QK27dqGqVUTUDVmKCqLc9C2gZY4EAjdtf/BZAkf/7j633+S+OnfvU6d&#10;upg6ZRbmzK/G5Vt3cIx/r7M3bxrQHr6hGKErVSnf6tVr0IbupH1wI2TGxGDUkMFYsWw51fhMwrAE&#10;GzZvwN6jh3DqymWzxOdu3bLyGsHwgmoOZY09IPQqxLNUhJr6eIH/g8KEFETy8xjOH2I5CSpD2Uyn&#10;Dm3L+w6OrrZQILTgY95sq4qgXQca3SfwBBXZYdrkV4KPjeM5u/r5GKKW57TX035b/9hz2+y1G4N0&#10;tYk61nNOW3zeqyhlzR1spRK1/xUfd1lwPY/P53k+Zrg99w2wnnN+BCcVrz3HFCkByP1PuX2iom6+&#10;xhMqxYdvNQPnBR49uImbJw7iyr7NOLdjDU5sXekU4sbFOEAY7lxCJThvAnbMnYids7mdMY73J2Pf&#10;moU4UrMCB9cswrbZE7Fx3CBsHD8IK4dXYvHQnljK7VKqwiXDKg2KCwZ0xbx+5ZjTizAsz8eUjjkY&#10;n52GkWnJtMnJ6JtMm5xEi0x1aAXY0THoZmsrR6I8MtIgWBLhlKF3MSibhqdGDZ72/wUtWpgy1Pih&#10;iq2thVdT9Sh0/QgFSJtZwlCRdTJ/lU0VyiZ7QorQC8PkAEZDfyRxm6jECSEoIAp6UoqJSqxQKSYy&#10;lG3WMapDjPXxQRRBKUUYRSC24fERVI9WV0goCYSNa7lssgMjraqUIW8LgBpLEzQEPoXt82w/hYOh&#10;r9nkH38hf67rtcYW/alMG9UNRIh/U56/LhpRxbamNW7TLAwJbePQMbsAAwcORnl5d6rBgRgzbiJm&#10;zplF2E3EsDEjLGbPn4MFSxZiXc067Nq3FzVbt2MhgVhW1gXTpk1HdfUCDB08AJPHjcCg7qVo3ywQ&#10;bX0b2JKfPv/JQPenhBeKWkK0avI0LFi0HLsPH8PJi5dx4MQpqrY7NiXxxLUbFFVfYsbU6WgT2BBJ&#10;GuNOSsKoYUOwZuUqzJo1A51Ki7B5+2bsOXLYynFkiZUpvniTIFQIhp+pQm3P0z4rk3zq6hWcu3AO&#10;RclpiOHnMiqgET87tMmuJo/QMGARDgw3p/d7s8cu0fAWD16/sTWNbcFn3tbapupKK5JrPFGJEYXV&#10;CP7UOgtqfB0Dm20FIlcH6NSZjuFthitxcc9VeJu8mv32bN00QDf+6C3CtucKfHothkGQ8NPzveOO&#10;gqjGP23s8R2Bp/FPvpcHb1/zfTC4tRZeWoPh+TPcfqqFrh/h8ZP7eHDpNG4c5q/+zg04S4V4morv&#10;OIF4cO0CKsOZ2LGgynoZbp8xBlumjMS2OROxd+VcHN64DIfWLca2eVVYP2EINhGGa0f39YCwN5aq&#10;tEbjhoKhKcNyzK3shJkVHTGlOBfjs1IxMjUJg5NT0D85Eb0T2jllqCRKFGHYujWVoet47RImLoNc&#10;QBuc17gJb7vF5VVKU9RKVtnNSVZ5jRSipuJpHWUd6xZ4CvbUFzayYuuURrTO/ECajdZ4odlkH6pF&#10;KkaBUVC0ouwAg55g+DEIP4FPUFStoe4n81yKOAI1RhlmKsZov0D+QvsjvLavNXINJhCCqeZCarux&#10;Q4FRtYbeekOpP8FOilCQ88LQG15V6JIq7r6O1ZdRUfsPAEcw9PlCNX2yx0qk6Lm1Edo4BPkZWSgv&#10;KsHAPgPQs2clhg0fhZ69+mL0uAmoXroIo8aNQt9B/TBk5FAMHz0CCxZXY86CeZg5b7apwkOHjmAh&#10;lVBF5zJUdq9AbkoSOmenoENoY6SEN0dUY30h/+ta459G9269MGvuAkycMRtrNm/DrEVLsWbLTuw8&#10;cgJLNm3BvhNnMHTQMITpM6PhnaRkjBs1AmvWrMGUqsno2qUcW3ZsIwyP4NRlwfAeIXgLF24wCEO1&#10;6dLMk89hqCz12ZtShldw+swpFHZItI7qkb6N6CrqqtM1FZ/N0KAF/pLqSJlX61X4joB45xZ1N/jx&#10;vmVflYDgMbLJGtszO6xxRSVGCCjB0ICo8Tnu0/6vdTyfZxaaxwhsghRDltRlet/hEW221itx9tsB&#10;VaAzK0/YScnJLpui43Pd426/2Xgb23TXYa/rfX3PfbteXSNf06s0zfJ/w/dCUKtZw1OV3hD+j7yA&#10;fPcKL18/xdOb53H35F5c2r8FZ3ZtxOlta3Fq80ocXj0f+5fONGu8bfZ4bJs2CttnjsGO+ZMtqbJv&#10;TTX2r12EXTxmy6zx2DRxCNaN7vcRgtWDutMu9yAMKzF/UDeD4Rxa5RndOmJykVOGo6gMhwiGCQlW&#10;eN2rQzv0bi+bHIUKa8rgutRo3ROV0xS1VHJE65moppC/qgSgagytoau6XWvNYiutUbt/glBbRjYV&#10;YgbBlkbQaW5yKq2vQskVm5VC+JkapIqRQtRYo2y0ZqWkBjnIJQl8BKEUYYKvL29rOh4VIUPlNknc&#10;JhGc7XmeaKrBKMKwDY+XMgyv52+tujTboqm6Ytd1fQwdCJ1tlk0WNAyIhJp3TNCNFzoYem3y58pR&#10;MPTCU8AR6Fx29sdfUtUm6ovRulkLNKGK1TkC69VHTGgEQoObIi4ymha5FEOGDsd02uOZs2ajetkS&#10;rN+8CYdPHMax0yewffcuLF6+gqpwH46cPI4FsslVU6kGh2I0Iy85GRH8+4X61UO4fwO0bFDf3puu&#10;066HCvHza/rPHj+XyU+mKtu9/xAmEYaHTp/D2u07sHnPQZy5fhvHVX/45CkG9RuENvzcJfIzW5CQ&#10;iNHDhlqNYdXEiejWrSthuAP7jh7HaVOGgiEhaKqQoSQK1aIUomB4kWAUIM/Rjp++dgXHTxxHbmw8&#10;wr7g/6C+PwLVqMEVSX8KmzP8lZScGyNU2YsDmkpgXLJDSQ81PfAmSZ59RdARLF7gfQSbJShU06dp&#10;b7KeDqKSwK5TDGGoUCJF59O1SOURdKYYDXae24Ijw0BmwWviuT6qvs/C7ntA+EJq9Fve5nkM2Ho/&#10;3CdAu3CPqYXXM4b3PVmiRfHNO7x5/xyv7l/Gk4uHcf3oTlzYvxVntlMdbl6Fo6sWYN/iGbTIEwjD&#10;cZY51nb7/EnYtXgm9qycb0DcuXQWts2twsbJw7FuTH8sGUo1KAiqxpBArFYCZVAPs8mzK0sxtUsB&#10;ppbmY1JeJkanp2JYSioGJBKGibFUhq7hay/aZLXuUilNCe2vFVgzNPVOTRgEOoWpQVrkQm2VQKFK&#10;FCgV1q6fENS8ZEFPM02URf6UVXaJExVfK0whEmg2higYUhkKhim8nRwY9HG8UHOTNX0vkeCUjZbd&#10;ThI4AwlTRnvejpIi9PFH6wY+/ED6onntBoRfbVsBrxlhqLZd6nAtq+xNqMguK6T8BD6vUnTjiQ6A&#10;2i9V6IWi91jVK+pY7ftDvQADGjRAVItQJLZth9iwNgiqy2sixItyclGQnYPstDTk5eaiV2UfgnAO&#10;Fi5ajIlTqjBv0QJTKjt278H6ms1YvGI5laGWBF1jLbw2bd6KaVOmIod2Lzc+HknhoQiuq+y4g7hX&#10;ubrr+H14/FeLyDbROHX+EjZs24njFy4Rgjdw4vJ1XH9KR0YR8uXf/RaDBgxEOD+DKaH8TKekYOLY&#10;sVizahUmjBuDXr178u+9C3sOH8WZq67Jg/oUXrihJIoDoPa5rUAoZUibfP06YXgVh2ivM6Nj6Uoa&#10;olU9X342alMZyq4qIaHxNRsHdLbVICnFaKpLkPAAUDD0ZINlNwU+qTmV2yhUy6dV5wRFgyPDHqed&#10;VhmLLLeqzbVfAPxoj/ma7twEEcMlMZRJdt1wpOQEQak5NWuwsh4qSo0d2mMe+HnjIxwFNB7/VMHz&#10;PeJ1aSzwwWutnvfiR3H3xXPcoT1WqLzm3quXvObneP32Ob58cgsvr53G/TMHcZEwPL19HU5sWIzD&#10;y+di/2ItLE9VOGscNlMZSiFupzLcsWQGdvHxPSvncTsHOxZOw6aqEVg3fiCWj+htsYRWWSBcOKiC&#10;MOyG+QMqMLuXYJiPqtIcTMhLx8i0JAyzccMkVCbEoncHN2ao0ppuWlxe9rgFPzAEnvoUqmmrxv6y&#10;CTetcSI7rEXkbd0TWWNP4kRbWeRsRroGqdW5hvC0tU64tXZdhJ+UYgqBYBAkGFVaY4kUbgXCZEGS&#10;z0/j81WDmBwQiCTus6QKLbW2Sr4YCAN8DZwdCNlo/iJH1VOr//q2aLyyyM0YLQlFdaoRCNWkoTE/&#10;qLLLiiZUjlZ/5wkBUmpRRdkKB0JBU+U13tkrstfutkLHeGem/DRaNQ1BRVEx4qi4k9sRiOGt+dw6&#10;GDNyFJYTcAsXVqP/gEGo6N4No0aPQdWUKZi3eCHmL1mAqunTsWzlSixatgzL167G1j27sXXfHgPj&#10;wP590b9nDyS3boO4Zs3RiqpZ1/LziZ3/WjD8/fdXCxFhkdix9wDOEmRHzl3ESaq7qw8f4+KDB7jJ&#10;7937X/0SlT26I5TOIqN1GEqzMjF5wkSsXbcWY0aPQmXfSmzfs8dWF5QyvOApmzGrLCgSgBYEoClF&#10;7lP/SE35O3vjKvbw/5LYOhJt/QPRij/ELoFiyQUX3vE+U1RSZYIVISUbqgSLjfd5oSS7qdt6jpQV&#10;j3mhkJpkvFCW1/ZJUQpwHhXGc0idaVzvo5X2wk2h+6bc9BiDz3FZaQFa16eyGk9Jj/brXNrqsc+D&#10;59E+U4Ta8niB8TFfQ0uDPtTY4OtXBN4LC9Uaqq/a9aePcfOZlit8zu0z3HjyEC9ePcGHJ7fx+sY5&#10;PL54DFcO7aBVXodj6xfh8Iq52LtYWeRJtph8zbQR2D53EnZUTzMY7qA93i27TCDuJDRreIwWkFo5&#10;qjeWDVc2uSdh2N2BUNG/AnN6lmImbfLE0kyMyUuxRaOGpiZSGXZAXy0URZvcK07tu8LRNTKUNlnd&#10;aZQs0ZS7Fh+tr9lfU4e8Leipkl9KUQXXBKFuK8kii+wtuM4KJggJ0UzNSuHzMghGKcQ0hpq8ZlpG&#10;uSGh6DraWNMGqckmwUhtRJsc4Gf3U2i3k2gBkwIaEH6y0rTIAqMSLnxePC2oNXatH2AzUyLq1LMl&#10;QVt9oR6GDT52tw7h/iaEoQAo1Sg4aq1gb8mNQhZT4VWPih+V5HhCEPzcMv9cxtanbj2CsA3aRYRj&#10;YGVPzJw6BZEtW6FTcQnOnD+PGto5rd0xYfIUfiH7YsKkiZi1aD7GTZvM7TzMX7YIm3dtx5qa9diw&#10;YyuqZs/A5u1bMJOPlxfkUhFGWBYznD80Dso/fv2fA8d/nfgE+DZhbbFy5TrsOXICe4+ftimKl+8/&#10;xEnCSmsoq0KlsrwL2vBHI40qunN2NsaNGYdly1dg9MiR6Nm3F7bu3Y3dVHinr1wx5XeWIDyvGSy0&#10;wuc9Vtk10fWMJTJOX7mKc9evUsHvQkxoGCLpZjQdz40ZWtbWwdALHKcM3W1LTui2B4wuBDoBiltl&#10;jbWSnGWQVSajheB/gHe5T819fq7zfvelZXOV1NDrCZKW8BCMGSqV8WaTX2rusOd6Xuh4ldkI2LpO&#10;Xocy0Sq58U4B1JiiFK2g9zF54jm/zqfjHJQJRgGZ7+Epj9U4oeD7VGOaBKVZfVr+p7L9VJAaK739&#10;/ClevH6K91SGb26dw/OrJ3Hj+G6cJQyVUT60fBZ2L5xEGE6kIhyLTTNGYcd8wnHJTGwnDLdzu2PZ&#10;bMKQCnH5bGyZNxHrq4Zh1ei+VIa9sHQ47bJmoKjoWjDs28XBsKIQkzplYUxuCsZkaxZKIgZ2+AyG&#10;7aNsbrLmJZdHEIjhyiK3MgWosUGB0M000aJPUnlBtuCT9ms+srPKro2XutdkUNXJIkv5ZQSpvKYZ&#10;sgnNLEIxU/tsRkojF7wtFaltmrpc83mayqcmD6pVFPBUeygQpjaiKmysfb4GSrPVPEYwjPPh1r8R&#10;2vkEIIyQEwBVXuNdBKq5ZZaVUXbKUCvkqYON934Qt0G0vl4oNuQ+LxwFv89vC4qCj+YuKwRFgejz&#10;6W1eEAXV90HHrCz0pZJbMG8ORgwegEj+0PTp1xebd+zA+SvXcfLCZew8cJCqcDHGE3TDJ4zBrOp5&#10;BsYl61Zi5ca1hOIOTJ0zHdNnVGHVsmr07VqGwuRkJIa1RtMGvr+vCnldH2//F49Av0DMnbMQ2w8c&#10;xu6jx7Fu526cIsjU7PXGixeW6OxRXIooOog0/u3Lc3IxbrRguBJDBg3CoKGDsGXfLuw6cggnL102&#10;6JkyJPCkAM0ye1WhgdCpw7PWDOIytu/YiZiWoQjz8UMzuhI/wdAangoyKp2RohP4BBJBhfu9FtoL&#10;HVcqQ+iYInPHaVzOZnS8oQ197TLPyjJrrNB6BfI41SNaAoUWWNAyO05IuXAAs312Pq/CI8B4/zmh&#10;a/DkNeg17ThligU3qVOGxiSV8HBJGFp026ruUbbdWXbNTdZYosYtH1AdKousjLht375yCZPXPAe3&#10;alarc0lFvv3wGl89u403N8/auOG1I9txYc96nCIMDyydgZ3zaItpk7fPmWhjhTvmV2F79VRs88TW&#10;RVOwe9ksS6LUzCUMpw7HqnH9sHykrHIfLBlaacXXKsJe0K8r5nQvwtSybEzunI1JJdk2R3lIihaZ&#10;V1/DduhJVdgzNtK17mKUhTVHp1YhKFVJDUFYZFPuVFxNe6wWXQSeZpnkmD1265xY6y5PEkVqL0Pj&#10;hXxMM08EOsEwM1jLhLrkibramI3WcV4gcpvWkPt5bqtB1HN5nBo7yFKnKRnjgaHKdNQX0cYXCdCk&#10;gCDEN1Cfw0a2eHxrws/bskvdrZ06VLt/JVFqWyJFIGxm9+t4QOfg93l4FaIXggrd9o7LeUGoRIkr&#10;xP4MhnxMmWZBqhnfS1iLFigvKUXV+NFIT4xDRdcutszntj37sevQUevWfOryFSyjdRs1aTyqZkzH&#10;pJnTqRKrMG3OLGzatoUqchnmEIjdSwqQHRuD+BYtEcL360/4/17m+P8gGNaj4l9Nhb3z4BHsO3ES&#10;Ry9eNFd27fEjPCaT3nz/PcpzcxEtV9KqBSry8jFx3ESsWr0Ww4YOMRhu3rsLe44edTaZoDt33cFQ&#10;Wzcb5Y4rwub9i4Lh9Vs4c/U6H7+GmpotCOcPfbivP5rVaYBA/ggThs6OqjxGY36ap6ukhirBDT4e&#10;4FgCQwC0+zyGcFESQ3L2MWFiq+MRhDYeyHNojM4SFDzWCpgJFy3+cv/lK5vSJ1hpDM9rtzWuJ2jZ&#10;dD+r71PwfAxBTckYlfl4t7rWh4q3guAb3LOstzrk8nkEmHs+zyXY6TECTsfc5/37tMcaI5Q9vv/6&#10;pdnlBxofZGjZA03JU19DG1t8+4IwfIWvX9whDM/g0fmDuHpoCy7uWYfTW5Zh/5Lp2L2AEJw7wcGQ&#10;sNvK7VZa5W0LJhOKU7CV2x2eWSmbeNz6aSOxckwfU4bLR6rMpi+tck9a5K6u6JoWeWpZDqoIw/Ed&#10;M2iTk2mTE9AvPh6V8YSh9TOMtBAMpQo7tWpGGGpdEy0FKthREVrpjEpsaIVtoXhPoTWBZmOGhF++&#10;zUAhxHjf+hkKdrLM/KBk0MqpeatssVsUSvsJPx3L5yrcsbytJIxZbWehrVaxEW20B4ZSjXYeQkZ1&#10;i0n+gUiQMvRtiLaEXwQhJ0UoEIYThK59F20yt4JhE4bGEVvyQ6v7Ap4XdrLELlzpjR6TcvQmJ1Sf&#10;qH1Sht4Ei1cZ/vRLKuv8uX1uzr/bxNGj0L1LMaLbRGDDxhqqw11YsHwVNu7egz3Hj1OdHLa5x2tr&#10;ajB3yRKMmTwRMwjDRcuWYuWqFRg7ahhSYyIRx79RaAM/BNeuz+v412fE/FeOunXqEoZrbfH8TXv2&#10;2kyU0zdv4PqTx7ij4auXL1GSmYlYDc2EhqIbYTh10hSs4N998ID+GDp8KLbt22cwPUvAKYt87hoh&#10;SPCdvXbDWvvLHp8nALVfY4nanrp8FWepPrds3oKwRo3RyscXzRsEoGFdP9SSUrLyEoYUk9pte2sI&#10;Ba6Hr14bVKwZqmVvNWboxuM+Znqp3Jxq/I73VaZDNWcJDKoxwkuK0JowEI7KPLvpdUqK6HzuOHWT&#10;scSLagAFPG4FMqk0F7weXovmMqvc55HKfHSclB+vy5SfzqGw/QxNseO1C34Cm5I3rmsNw+7zPO8U&#10;mm/tlKx1tFFyiNcloN8nDF9/eI6vX97Fq+un8ZgwvHV8By7uk01ehAPLpmFPNdXgHMFwAlXhJGyd&#10;zdvzCMLZhCJv1yi7vLAKO6gSBcMN0wlD2WRa5OUj+mIJY9EQ1Rl2x/x+mo5XiKmdc1HViTAsdMsA&#10;DEtLRD/a5N6EoVp49YxxXWvUreYjDEOVLW6KLCozrWGcTbub04hWuXFL5PC2Fm6SZfYmTgREZZMz&#10;qNgMcp6sslReJiGQqTFDPk91hlKC1tWGsBQEc0Kae7LQus/gbU3fy27mOt3ofkZwIFIDfXlb6pHn&#10;0bhjQEOk0SJpHnN8PX+0rxuAmNo+aEPoqY9hm4+9DNXyn/CrrWJkN34oG92CsBQMBT8pPq8CbETg&#10;CYCCXkMP/LRfQNQxelxgFAi9UHQ29cc22VuDqP11+Tralx6fiMnjRiEtIRFbarbiyfOX2HfkOLYe&#10;2I/9p07S6h3CUarEtVu2YPPu3VSEW62jyvzq+ejTuxs65+eie2E+ctvFoiUteHDd+j87Xvl/WvTq&#10;1RvVK1dg6ISJmLtiBWavWI0Ne/dh08GDOHT6LIpT0xGnzx7tbEV+gcFwFY/p16snRo0eacMUuw4J&#10;hoSfYEfw6bbd9yhEAfAc4ShInrl8zVnqa9ewaf1GRDSmMuQPc0v+MPvxc1ZLZS3WtYXwUUH1Hf6j&#10;FXel4AggV/Pn1JtrceVpl0Wb6ur/lGBxtw2ElvSg0vSoR4HOW+9ndpr7VOysx7xdrRWWfWYIhAZQ&#10;D9hMFTKkGq3rjAd+v6cSBTdCU/sEdr2+YPZ5Vvmxaij5uM0/9oDQCz+rM+Tx2q8s8q0Xz3D92VNc&#10;e/IIz149wbev7hOGp/Do7H7cOrYd57Yvx4n1CwnDGdiziOAjCDUVb/u8idgyaxy2zmRMGYWt08di&#10;M2OLB5AbZozG2slDTBkqgbJ0mOYmV1qjBiVPpAzVqGEKYTixJBNj81NNGdqYYWIi+ibEuRZeMW1c&#10;D8OIVrTJLVDashntcWMUhCgx0siNEdLC5jRSdxqCi7ezGgaaOhQIZZUFRS0EJUhq7E8gFPCcLSZU&#10;G4dwq/sNbX+22nwJdAbDEIuspgRqCKOZtnw8hOdrpnDnUpMHdb5ROzBlpdMJ1RS/hkhu4I8EglAw&#10;lF22pUJrB9j85HBTivXc+skEZcgXmqJH60xVKBjKOrsxw082Wfc/hgeGUoReYCrp4h03tAYO3AqG&#10;n385Bb7P1VodWlndr1e7Dnp26YoNa9dh+tQZmDhhMs7THh86eRyHz5zB/uOncPvJE1x/cB+bdu3C&#10;vsOHrNfe4CEDkNw+Blnt49ApPR0dmrewDHkgz/f56/yfGPqxqejWHVPmzsbE2bMwk4p6GX9M1u3e&#10;i4MXLpntze+QhFjCKqVZCHoWFROGU7Fu7Qb0ruiGCeMnYA9huO/YCQc9DwgvXCMEr8gKO5UoEJ6h&#10;jRYU9fhx2nHBcPmy5QjjD30bKs+m9RtYsX0tzTH2wkXjfrLINt2Onv3191R63xNyBJ2NIxJoH62y&#10;B4ym7AgzlcVYtpnHWRJEY3q87c3mSj1qDrDVE/J5Zo31fM/tj/V9Fg6mT6nsrCyHoDPLy5DVvWu2&#10;V/ddOY9ZaR1jcHT7nBJ8Y2rRq/LMunsg6c4rW+/gd+PpU5y7fRsnrl7DsStXcOwqg3+00zdu4NHT&#10;h/jw/A5eXDuOh2f24ubhzThXsxTHVy/AgSWEIVXfdqk/xubpo7BlBuE3dTS2TB6OzVNGMEaihtsa&#10;PrZx6gisGdefMKwkCLuhelCFFV4vHOgKrhWzu3dEVWkWJpXkYEyeVGEChqQmY0BiEvrExxoMu7dr&#10;g4roCHSNCkNZ65ZUhbTIzRujkFBSB2uNB0oZanW7vCbKMDejCtR9QZJwI+ByqAoVWhpU65lI0Ukh&#10;aqxPWeQsnaMJn2eqrxlymrnCbDWCVagkx6DH18xqEoSc5jyGylRwzAkhAHkdelyLSH2034y0gECk&#10;+AagQ12pQ279ghBtMPQ1ZRhB+IXxl7qV4MeQVW7OfXaft5vxtkpwpBC9yRSFxhI1c8VbpK19n1to&#10;KUVXXqMSHDdFr84X/GIqePvnvrTe8KWia9c2+uMbL6ynAAD/9ElEQVT98vIuWLdhE3ZQyew9dhx7&#10;aZdlxbbvP4RZCxdhwODB6NOnEp1yc9CigY81X4jgew6uXY+v//+HoWLy5Crs499tRc1GVK9dg9PX&#10;b+Dg+Qs4f+8+rt69h5zYOHTg50XT8XoUFWHG1GnYuGEj+vboZTDce+gQ//YnCbvrZodNERJ6blzQ&#10;A0PuUx2ig+J1KsMrOMsfskX8H7XwC0AEP4uNatfl56E+ahmsBDqNDwp6hJjg8eDNK9fK6oXaa2l8&#10;zdUI2iwUqTJBlArMgcaj1AQYhmz2fSqs+4SRLK09VwCzsTluX760aXBScAKh4GqW20DpxigdbGWj&#10;CTCe34Wzwqb4TFFyn3W9UfBaaMHNGvMa1KdQKtRBVc/znofH8Vo1ZvlI18P3dvPpY1x5+BCXGVcf&#10;PzZFeOPlM9x+TYVMUD57/RxvX9zD06tH8eD0Ltw4sBHnNizFsRXzsb96GnbPGYedKraeNtpmoGwh&#10;8GomD0NN1TBsnDQEGwi/DeMGWn3hhgmDsXp0P9pkKsORvbFwQFdPuKl46mc4S2OGpTmY1DEbI7NT&#10;MJQWeVBKMvonJVq3mh6xkaiIiUSXtq3RqQ1hSIVorbpaEIg2VujGBKX6VGuYq4yy2nUFOSAKgE45&#10;BvI2t42kDAMNhmrQIDUnaMk2ZzcPIdRcZllK0NSjVCX3ZxF2gl9eqB4TFHU8YcgQGLMtaJcbS3UG&#10;m6KUykxVbaIvLXK9BkjwlNhE1fEhEH0QRQhGEHotCcdW9fy49XElNlSDSp5oGYAQKjaV2Ci7rMSK&#10;F3qN+aEO5n7dNrVIAOkxr3r02mRvaY1AqCSKtj/3ZfXGHwJXcUEJtmzZjg3bt2LxmjVYvXUbth88&#10;hN2Hj2LHnr0YPWIkCjokIr5FKzStVx9BBKE/35u64fzc+f5PCa2hrO3s2XNw4OQpbNi5E/NXrcTh&#10;cxewiyr7wIWLhNYFFPKz3oGf0RSNGRKG06ZVYS3/zr3Ku2Ls2NHYffAAYXjCxgEFQdUQ2tIBV91q&#10;ex9tsraMs7LJVJ1nL1/GnOnT0crPD6G+vmjWwA++X/hqzNDZxnuvXuHWs2e49ughLqr3F0NrjN58&#10;/BQ3nwkYz3GDt6/r/vMXhAQhR3WmuM37lx88xAXNA1Ql+O17uEDLcIVgufH0mdXw6fw2tU8KTgkO&#10;WlTZWkt6cCsbrP6JApXNOya4vDNNvKrx5TdUoIyX332g+lSpDkNKlAD3ZqNNhdo4JsNuU5EKngTl&#10;i4/hhew7PKOStBkyAib36bYyyMo23+UPwhWC8eaTh3j18gGe3TiF+yd34NrutTi1vhpHl8/FXnWo&#10;ofXdNoUqkPZ3MwG4icDbNHEQwefmIa8dWYm1Y/ox+mPt2H5YxfvLh/XEiuG9UN2fIOxXZuuhzFMv&#10;w4qOmFaWh8kl2ZjQMQsjMpMwMKk9BqWmYIBaeMVFo4KqsGt0G3SOCEdJq1aejtYtUUQbpjnJBQRW&#10;DgFnayEThtmytkG83dAlT8wiC5YEYU5jhcskK4Ei8Al2liCR8hMQQwg8wk/qMJNWOVtNYltRbbZo&#10;bjDMD22OPNp0A2OrEAvbR7Wa37K5GzPUa2hcktemRIv6IWq+sgq0tYRoDOGnsUNBsTXVoexxKG+r&#10;7lAA1P0wHhPGrRIrzagAlVARFA2E3Kozttc6a5/ssTehonFEwVDK0AtDhSVMCMM/VanVI3iVgCku&#10;7IhLN67i8KlT/GIe45fuKi7duokjVDwa20qPikJ6ZBRC+KUzJcr4P1IVfvaD412XZsH8auufqi7g&#10;h86csezv2Rt3bBbKrUf3kdkmFIn80c6IaI1uJSWYOrUKq1evRvfOZRg/YRy27t5lMDxNyBkMqQi1&#10;sJRCMLQSmxu33H0+dobQPHr2HM5dvoThVO6CYbi/H5r7BDgY3n/5wmrpbj59glu0isrqyDbKQnq7&#10;Qz80S6nxNGVw3+MR7bRWwBcIZVnVmPXOC8KU27svpQRfESRShm/xQEkJQYZgc1PkXH2fd0zP1BuB&#10;p/1uvPHDR4jZfilFjy1//vU7bt8SdO8NhGr8YEkZnZuh8UAHWMKM1yX4SpFq3NIgyOc+J/xlv58x&#10;nn5Jdfqewfen2TRWjkNYS7Uqm3yHyvi6mja8eYnX757j6Y3zuHN4Oy5vX0UYLsBB9S+UPZ5GKywA&#10;jicACbx1BOB6Qm/NiN5YMbgCK4Z0x3LGMoZAuHJYbyzp3wVLB3XFEi0I1Yf2uFcpZncrNFU4pTNV&#10;YamDocpqBiTFoV9SAvomdECPuLboEhNBVaj1TjTzhBCUItQMFMIqP7ixRR6hp/pBb8LEoEgY6bab&#10;oeKZgSLYGfCau2hKGApYPNbGCXWs5jq3CCH8BLrmKJQlVwftCLUH4+uHcV9YC9tf3LoVipTV5n0D&#10;Ip+TaTB0FtmrDpM0T5kg1DKiGjOMU/F1XV9r+KrV8UJrEYa1tHZyPVs/WeOFoUquEIYtaWkEwRBa&#10;Zc1a0XS9Jp6tVwlqKxgKfpZQ4ZfRO/tEmWQrr/FA8COcPvvCfh4/OsYTvvV8EOLfyG5X0g4fPXkS&#10;B44fxf5jRzBv4UJMnTIZY0cMQe/OJejAH6yIwIZoVLeeJW78qBDVLuzz8/1Hxx+zMuBfOiZPnoq7&#10;T19g6br12Lr/AA6ePoOz127j6MVLOENlmBFBGDaka2kVhu4eGK5Zsxpdi0sxY8Z0bNm9G3uO6gdI&#10;dpjQu0zgyQ4znGW+gdO0xupqc5rW+Pj5izh06gzO8PwTxoxBSP36iOJnMqSBP/zr+KOWG79zsHG3&#10;pcIIJVNPsp5u/E7zlb0NXmVBVaJyh6AR9B7KggpyBjMGldlT2VaeU01bdVtjeS6TS8Da2J5TYUqW&#10;uPO711YB9DOGywwTWroOO4fLGLtki8DFc7x558D3SsqWUBaYX77CDSrZK4+f4CLV6tUnT+xan0oF&#10;fqlyHr2me13bUqG+8Jz3Y/JGoeEAg7l+AHgdr57hyY3LuHd4jy0DcGb9PBxWV2s1ZZg2EpsnDsbG&#10;sf2xnhZ4rVr8D+2OpQPKsWxQF4KvMxb164SFfUuxjHBc3L+cSlD3i7m/HAv6lNk44fQueZjRJRdT&#10;yrIxkTAcV5DhYJjSHn0StFRoe3Rv3xZdYwjCNq0MhmWeecmFashA+H0e+Z6ZJ9aiixDKMQDqvgqt&#10;NbZIhSf7y8fcWGATZ5X5AbHxQD2PqrCAqq+QSlCAK6Ql7kgAlkZGMNRMtoVFaZtway6rDtsq/i7l&#10;Np8KMbeFrLOAq9doynM2djaZv8o2bS+gIeJ9g5w6JAyjCLtIKUCCT11sWhkQ3WLyrTx1iC25z6sK&#10;ZZU1ftiU9wVAZ5k/bQVEwVHjhQKRF4Syxx+XA/gDEPyXQnCsT3Xq58kM9yYQd+7fg8Mnj2FB9Xws&#10;mDMTq5dUY9zQgcjnD1lcy1Zo5d8QTamGVeDrw2uvy+f/3Ln/S8Znf2P9zevw/1bZux+Wrt6AOUuW&#10;YeKsWaheuRZrtuzGys3bsWbjRuRHt0UHfkbSW4ajOwE4deoUrFixHJ2pxufMm4vt+/Zj+/6DOKsx&#10;w6tKkNzCWYJRAFTtoRInag926uIVnKI9Pnr6LPYeOY4T589jWtUkwrAeIvkj1bhuA/jXVmmNgUD2&#10;VB1lPONqHjBZ9pggcnCkCuNx3mMtUaGtxvAMVIKHy+gKUK78xdUTerO33oWYtHUwdIBUGIi05fl1&#10;bjc+qRIfKs3XVGlUsHep1iyBItVG6N2mGr3z4jW3r3FLEOT+G1Ry1zUOyLhNhXuX13BPKpWW967q&#10;ChmP3r6y67JSGmWUZdvtmhS8ZgLT3ote57mGCJ7g9tOHePzgNu4eO4QLG5bj7Jr5OLZslsFw2xRa&#10;43GE4MheWEflt350H1OES/p1Nhgu6FmIRQTh/N5FmNe7I+b2KsBcbmf3zMf8yk6YTxjOpCpUbeF0&#10;wnBSp0yMzkvCiOxEDM1IQP/kOFTGK9qjR/todG0XjvIodaoJRSdCqjOjmDAsbtYcxVR3XmWY10gJ&#10;FVpWQUgJE6oztfLq2LKlJVg0Z1lbLRBlylHjiYRgPi1xR6oZhdp/dW4Txgi36X7qpK2V9nRf8CuN&#10;aIGyyFDeD0VZ2zB0iqRl5z7tLwhvjlwBkVHA5+S1bGGJFHW80RIDWl5U9YbtfTwLzBOC0VSAkbLE&#10;BF6YRx1qNoq2YfzACoaWRKGyshkpCsJFFtkLw/8fe/8dXNeSXXmDJEF477333hOWAAHQACBA770n&#10;CIIEDei999577715j+Tzr0oqlZPUX6vVvqXu6W59ajvz/TEzETMTsWatzHsIkPWqVCWVqkolBWLH&#10;8efkvTj5u2vn3pkps4M79LYXCoZ9FaEmNFf3MGcmvA8q7q9guo+n20D4+vlgMyvqwWNHsXnLRgPD&#10;jjkzMHlUM8qyM5GdmID4gBC6yxpV2Uay+6b1/N7bB9+xYOiGGdPn4PDZC+jZuhUbd+9Cz5YdOHT6&#10;Ek5fv4N9Rw6jJjUZpXw/S2Pi0Vo/BJ1Uhpu2bELT4Fp0rezCsfNnceTseQPC2w+pAGm3Hj4h+B5T&#10;CT4xOYzX7t6n3cONO/dxlarwzJXLuHH/HhbNm4soL0+6yb4Ipcr35PvVzyQ/EwIGhDQLQbqpMrqh&#10;3/vpD2HmG/4pXdM//iE0UZRpm5OCo+tpXF2qLqu8BDVFfpWbaNXXe8VloMtnGKUn97bXTK4j98sE&#10;JAUtXhNaUnsmAEMYfvL9bw3UXnPfK0LqpQHet3hOe/Y1lzIC8yVhKIUoF/4t1aNcdd3jE95D1791&#10;bb/S+Z9/iSeffUYVKXuHF19/ZZoIBGCd84b3EhDfEphvfkIF+aNv8ebRPTw4vA83tq/BFU0LqlSa&#10;JVMIwDHYNbUFu6ePpHvchs0TmrC+rQ5rR9Ha69DTWsN1wrCtBsubK7G8tQorRtVgWVstlrXwn9tS&#10;TUVYhSXDqzB/SAlmVObSCjG1LBcTiqkK87MNDEdqilAFUFITMCIhAcNiCcTISDQRhPVhhA7B1hAZ&#10;RZdZUKSqozqsIhQVKJEyrKHSq6OStLPk0YUOpisbQmBRHcptVvc9udw6ZwhhOzQpwYJPneUTowlA&#10;TTRFI/w0mOywlFgMT4kmnAnDJEEyiudGUh2yLIRhjXrF8JohVJJqczR9oAMDUcRffI1wk+vpjWy5&#10;ybQMKsF0BVHoJqvdUMnX8QSfUmyUg6iUGycZW6rQMSVkK3XGcY8NDE1UWRDsTa9xXGSByGkv/KDC&#10;/g1mXeVegA3gMwIIc2d72YqV2Ll3L1atXoXZ06egfXgDRtRXIZffYVpMJGL9AxHiRhXC61QO57q/&#10;yU3/B28/53PNX9iBm3Rld508gU0H9mHvidM4ev4qbj17hfN0f2vT0pDv74+iyBiMoBpc1LkIG/lD&#10;01jHOrNqOUF4xirDJ89w5wFV4L3HtIe4eofwIwivPyAIb9/D5Ru3cY2q8PzVqzh96RKu3bmDmVOm&#10;INrbGyl8H0PdlQTvITfZBipMRFem/sYGeK51Ddv/Jz/C9zVKtUanVp9gA0OCjDBUIMIc/1Ndp/MF&#10;Tw2mQEUplemYnvNT7qNpRGm5w1KCtvcIgSOjGjPgkSo0qlHRYbmpVJp/xP1Sd64Ir9opX6m9U0Yw&#10;SimqrVLK8b0pyMN9Bqh8zisqVrnQD99qdIzPCcIv8PQLApHK7xlBqOUjwvHh27d49O4zPKGb/fTN&#10;WwPLR19/zmd8ic8/f4MnVIc3D+zAZU0g37MQJ7umYd/sduwlCHdOJwipBjcShhvGNhCCtVjTMhgr&#10;Cbo1IwdjDeG3iipw2YhKdI+sRldrNZa2VNGqsXh4BTqGV2NuXQlmCoYVBZhenofJJbkYX0AY5maa&#10;hOtRhGF7ejKaqTZGxFIhRlAdEoRDBDLCbhgVnNxnqcQ6KUOBjopM6TA1EaGo13iGcpulHsOiCUZC&#10;S4GXCI13SFWoYcA0HFisnUJgqFJ3EvlCptEtJ/iGptJFlxGEJr2H+4enxWJEuoDJshijSuVyCNVi&#10;I8FdnxiLSqXaELhSn3KVi/z8kOvlhTyfANNPWW6yLG2gRrIRCAcShAPNPMoWih7G5DZragCl3Kjd&#10;0PZf7k2nUYTZGfZLQRONWGOnC7CjYwuEv8ycKN9tvTCUqizOL8GoMeMwbsIk7D9yBBeuXsGmjRux&#10;ZuUKrFmxDBtWLkdTZTmqcrOQQBiGuXkQhnKxf3UY/77ZqFHjceHOXRy+cAF7T57Cmes3cfDMRdzV&#10;KNXPnqGQP57F/DEviopF8+DB6KRru2bNairDwVixaoVJazpOZXidLvCNu49w/Q4BSAV45fYdXCHw&#10;btynGrx9F5d530u0C1dv4OT5C7hy4yYmjx2HSE09wR/mYCl7eiX9PiEcTDc5AsPk87ncRKk448I6&#10;7ut7BUiFJwgat9kFQ0VuCU4FPWygoxeCdpvGY1oKcFJnJsgiJffVVwSbnk8YGkXmijpzXSpRZTI9&#10;ROTCSsWybF//yJbPmsqo3iM2X9LkGBJ8mtDJgNAFRCnJZ3yW7PnXX5tgj0wqUyk0L775mmD8Akqt&#10;efrll4SmRrDhNuH45HMuue8pr331zZd4/eYV7l68gItb1+L8msU4u2ImDs9tx37CcN/M0aZNcN3E&#10;4Vg9tg7dVIGrm2vQ1VCOZY0VZvJ44xK31FAFVqBzRDm62quxpKWSIKzEUp67gMpwNl3k2YMKMKei&#10;CNNL8zEhP5PKMBXtaYkYTbiMyUhBW3IyRiYkoYVAHB5FSKntjoqsKTbC9EoZSjXSGEUlqLy/0CAq&#10;s1BXoIWg0tiG3K7WfMo8r15BEbqxGgZMIJQZd1jzqVDtDU0hDJXTaFQgYUsYNqcnoDUzkUqVZaC1&#10;ZiVSGaq9MNKoRQPONMI0Oc60K9axLNVhIagjcMuDNRisF91kDeDghxxfuslePkj39DFzoyQQGnED&#10;CEBa/ADCkK6zbTdUH2an77JtN7Td9bS0IJQLrZFunGiyXGRBUQB0VKFc1N4pRL+7sv4ypvk8OjpX&#10;UG3cRmc3XbfTJ3Ho4CGspzpcvnAOZo0ZhWFKuOZ3romHlC4UxGucboG/C0D87QRXBqBl5BjT/fVT&#10;1r0nb+iZffEVRdlP8S/+8i/x4tUrZPFHs4geSqmiybX0nubPw9rlXWisrMTKFYTh6TOE4QVcpSt8&#10;icrvMu3qTS6pBC/euo3Lt2l0jS9dsyC8cOUarzmLy9euYtzINkT7eCORyjN0oBeC3KnwNT2nUWUa&#10;0krKjEvbO4Pr2haYXKDSftP2Rwipzc+kxRA+Nmn7BybybLbVHsfrjQtuIErTNbqf3FDez0arHbha&#10;F9lEhHmN42ILwooE2zxEApcw/YZuuyZ8twEXq2rlshs4KwJNKJsADK9z2ioFR5VfAzKYCLdgzO3X&#10;BOHzr1wQVA8CpdEY4GlIL6s4n3CfjgmIjwjER18qXegdXr1+idvnzuLYhh4cW7UER5dMw+E5o3FA&#10;6nDCMGya0IBV42qxchTd4dZB6Bpahq5hg9DJZWdLBRaPLEdHazkWjyhGx4hSwrESnU1UiUNrMb+p&#10;AnMGl2LmoELTDW9GaQkm51EdZmVgTGoyxqQkYkwa1WEyARRPIMXzZeELM4IqbFgywRUbiWGE2vCY&#10;CDOIw5BoAig6DEOo9BqpGhtj6O7Svda6IFgfr6lEuc79Q6K5dEFRKTuCYROV4bDkGALO2giaYNhK&#10;hSoQtuekoD2X7nt2yntgmoi3+k1z2eial0VlMC44QVwZFkwYeqM4SAPE+iOXQEz39DJjHCbRbYkb&#10;4GZGIU7gixpPMKrPsoWhdZXttu2mZwdxcDPTBNh2RI2DqIDKAANCmW2n629AaGFogfjdFfVXs4GE&#10;96qeHhw9fgRdy5Zh+/ZdWDx/PmpLi1Cbn4ey5BQUREYjJzgCGUERSPINoorVVKbfDcO/nWL925tg&#10;+JsH4gDUNQ43o8hoIigFXf/yf/53/Of//T/xX/7X/8RNKro8vqP5hGFZUhKGV1RgwdSp6F68CK1D&#10;hmDtmjU4fOw4jp05h5sPH5so8cWbt6j6buHSjRs4p+g+FeBF5S1evo6zly4bO8Hzr16/gVEjmhHt&#10;64NEPwvDYPdA9LOAIzSkvggyo8KM2QCGIrFKn1FeoXFNadbV/Ax3lYv42ecmcvuILqfWn5LuLwiY&#10;TwkTBSgs6AgqGcGldkWpRasmbV6giUDTBDAB0rQtSlkqYMNtkxPIdZVREFN5nfmcv/xDni9wEsQm&#10;mZrrxlxq1nQHFIhpNiFcqpOfS22PXwt4X/NzfW1d72+1LqVK5fglVSRV4v3P3uLBO7rN/GxShw+/&#10;oIv9xWdUiZ/jDV3sB/xVOnvoIA70LMeO+dOwWTPejR2G1XSJu6n+upursKS2BB01pVhcW46ZpTmY&#10;W1OIxUNdACQYl1AdLm+nWmwejEWNVZintJqmSsyuoiosycO0AlkBJmbnEIJJGE0Yjk5Nwtj0VC7T&#10;zJShLXFUh3JlU+lSUJ2NjI9FG13TZkJsGJWdRrRpJOiGxhBodKGHJyRwPRbD4uNNkKQuim42AdjI&#10;F3BofBxVJkGYEIcRyXKD49GSwSWtJSORS5pGzMlKIQCTzJws7XlpaKNyHZlFOOZSwXK7JSuZrjVh&#10;SJgqwqxn1LMMcskr6LKXBNo5VGQ5Pr7IEhC9/JA0UBC0fZMFwoSBVhHaYIoCKG50lbmtHikEpumh&#10;QvUYyZfaBlQGcFvjINqJpRwYKsdPQFR73YcjXWv9l4OBhWjffTYiHEnlN2rUWMyZvRAHDx3Hhg3r&#10;MWPKBIwbMRTNVRUYU1eH+pw8QjEeyYShyiZ12HufX5/9bcD2m4ahB/9XTcObTerbn/zbf41/83/+&#10;V/zF//rv+A9//Vf4j//tr3CLqi4jIsIMbqFRwYdWDMKcyZMxf/pUDKNKXLFsOXbt2YdDx07SJb6H&#10;s1R+565eowK8inNXruLM1Ss4c+UKQXjFQPDMpUs4Sbf62PFTuMzzWhoaEevPdy0gAKFumgQsAP0s&#10;+GxU2BiBIdUmJaU2NwUaXtAEOZMMKRh++Q0eE36Cw3OqJ0VyX3xDlSXXk+u2u5w1J+FaqlDQMsP1&#10;E4xGBRJQJoWG+9VP+BPCSIOqmkgxrxN4Fc2VGy9wyX19qjLwHO1TTxYzkIRMKpXP0wT0doAHApOf&#10;w6hT85kUobbRbi0/03BjSp/RZzfuuMorF92676/4jOdqSzTGz8nnvqCp257c5cdf8/vgOZ9+yx8J&#10;gvLuvXs4d/IkDm/fig2di9EzeyZWTpqIFePHo2tkOxYNG4n5w1oxbXAjptc3Yk5jPWYPqcWC4fVY&#10;PmYYeiaO4LIeywjQpYThkiGDsLSuHAvpKk8vzMSUohxMoo0naCZkp2JsRjImZGZgXEY6oZiGUSma&#10;MjQWranxGEVQticl0OIwMiUeIzPi0ZySQNeZcKO1JNKtTUqmalTf5kRCkqBiZVZbotJ1hhOQgqWm&#10;IB2RnEgXOJGAo1uuMRQJuLYca6NyCUGWZ1Q+gczlyEx7zpjCLDO380ieM0JpQCmxaCBwHfe72vRb&#10;DkZpkKLKvmZorywvL2TRVU735AtKNzLRnS6yG11iwjDRwyZbx/VXqo1VhIKh+imrZ4pgGNXfi8rQ&#10;5h/KpBSdBGy5yk7gpDd48uuq/H1B2h/LuqhYjpzCjl27sEvzIi9eiEmtzWgoLkZ1agbyw2KR7BOM&#10;cJer/JtWgb9tcz7vwAEDMWPOPDM/8l/8j7/Gn//f/iP+/D/9JX7y5/8CL969M8nV6fzRzOP7kifP&#10;pawMU0a3Y87UycZN7ly0CGvWrcPu/QdxiapQAzacvnCJdhEnzp7HqQsXcOYit89fMCYQas4UzVR4&#10;9tx5NNTUIJrvXUpQMMIIZv/+Puhn0kkEC0cRChQuMyPXuMYnfEOTsjKJ2LTP+pgGQOjdtu12updx&#10;s3UvXifX+DUVoxK7BRSnrdAOnaW2PUFTMCVsCcGnPCbYCHwvld5Ce85rXlK1OV0EjbvNcn1BpafZ&#10;7hzX2pn5ziZTU51KoXK/bWO07riWZoAKk09oe8W8V5M/prlcbalK3fMzKUvC9Z1gyfI95me499k7&#10;3P70U9x69Rr337wxwNQAFybd5/Ov8eKTN3j87BUePnqOe/ef4P7DZ7j74Imx27fv4MyJk9ixfj26&#10;Z0xDZ3szleJgLBtWheVNVJVNNVhWR5d6cBHmVxdgxqBcE1meVJiBacU5mExATsghCDNSCERauqYC&#10;SMNoqrWxGYRlGl1Xqro2QlB9mdvSCKvUVMIymQoy3qi/EYl0r5OT0ZKSRNeX8KPibEmla0vXuJnL&#10;1nRCz9UPuk0j5WhQ2fx0Ao/76BqPFfS4rX0WijxekGnsvTIkDIfTdVZajrEYTVcagUrTZ1mjZAca&#10;Nznb2wdZVIcZXv5IoZuc4E5V6O5JEHpZGCrhmqYeKYKghvKKJiDVRc8oQ5qWTrqNgilOe6FMMLTK&#10;0Np7GPb/sLL+6tYXhproaBC2bduHjZs2Yv7cGWhvHEJlWIWmkhKUxSYi0z/MtBtKvTopNj9vtr7f&#10;V+vPz56YmIxde/cb9vzzv/h3+Gf//t+abnSrt2xFz8ZNWLu2xySr59OTKOGPcgNhOHlUG6aMHY0G&#10;usydixaiu3sZ1vF7PkPld+wMAXjugmlHPHbqNE6ePcft82apdsIjJ07gyMkTOHDkKE6fPYsh1dUI&#10;U2oN3WT1Fw9Q0rVpIxRUqJhMWx8BoLxBweC9i+tyY61L60qD0XkOXGi2zVDuqQIvNviiD2oGQaBr&#10;+fjtOzx6+5bA+NwATakzrwk+m0YjF5Xb3PeS6y8UWJEReFKHMkWHjaLjPU2OooHZjwyczYT2BnAu&#10;kDlpPkqwVsDlxz/Atz+R/ZGNcOs8gdMAlNebsts2TPMjoDQels30oSbcTFPCj/RcuuwE6xfc/vQP&#10;WC5+d7LXaovkPd/yM39CYBqlTHvJMr/mD8qnBO4bPucdVfFnP/kJ3tLe8Lt8p3X+2Dx9/hLX+Ut2&#10;Ytd2bFw0H53jRmHxyKHoGE7lWE8Xu6GMNsiMeK0RbGaW52NGGV3n4lxMKcjBlNwsTMzJND1VNHve&#10;GCrFydmEZRbBRZXYRqiNykwnKLPQRiU5PI1AlHrkvrY0Krh0m8jdprY/uroj6Ba3mrZAAi6PECT8&#10;BDwDPW6PKaAiLczG2KJsowDNMbrK40vzMJr7pAwFxmZCtJVAHEbXvSk5zqTnKCgzmDCsCgu2/ZXD&#10;QszEUbk+mjHPD5k+AUj18ESShweSPL3tfMruNvnatBcSgoKeosjRA7zN0um7LJc5nCC0QRWbUuMA&#10;0emGJyjKNLjrrw+IjlmXOSujCGt6VmPhvBmYMrIVYxsbMK15BCpTMpHqG2ImvlJ7phNA+b1Xhx99&#10;v25UhXV1Q7B+8xZTd40Xx7qoft3zurpw+tJ5bKeqTg8NRU54BMr4g602w/EjRmBiawsaB1Vg8fy5&#10;6F6+nD86Wwg6TcJ1lC7zCTMh11GC7/jp02ZS/6MnTlkQHj+BQ0ePGWV4hoBsrK5BhA/fr8AAwnAg&#10;ghVAEdhM7h8rs2nTU+TX5caatjquO93hNASXjptr+CHMNVrXdWbfj8yHk+KyULERXeMyU3m9I0gE&#10;NKXSvBL4CJv3wOO6TEENHbcRZQsgo9hcwDPLH6t98UdUnbYnjF1aN1fg+uyPBE6pTarHP7BJ1p9z&#10;+TkB9k77CNp3hK4GatBSylRLdU105ks2XROpZD+hGpX7/onux2e9Iyjfclv3f2fSgAhDA3Yq1q+p&#10;eAn+V1/xWsGc93rJfc+/+AJPP5d9jodUkLdevcK1169xhz8QD+liP3z3ORXmG9x+/QluPHmK8xfO&#10;49ihfdiwrAOLx7VhdmMNplWUYXqpkrFLMa+6GAtqykwb5ILKUswuKcKM0kKqxmwTdR5PCE7NpXrM&#10;zsCE3EwCMo2mZQ5d22yquky00tppo7M0WCxVnKLCdGtHq/0vx7q9Zn5ml8s7tiiLAMzBOMJuQkme&#10;Ma2P4bExVKsTCOYJxXkYW2xh2E4XuplAHU6wCobDUm2+ogaU0FSmVUqzIQjV4yXf28tOLE8gWmXI&#10;X2y6kQlcWiD6GjdZrrHpm+wCoNRhjJs3Iaj+y3a8Q+MiSx1yqTQbwVAmGPaCUCrx7x5J/tAchehO&#10;peeFFlbcdT3LsHzBHEwcMQwjBpWhKC4BKf7BiOVn9GVZPx5c9h+TyxzkH4RpM2Zi674DmNnRifU7&#10;d+PK/fs4ceUKnr/7FDt3bEWqfyDK4hJRwR/s4eWE4fBhGDNsGJroJs+bSW+qswNbtu2gEjxHd/kw&#10;9h46goOHaUcO4+CxI2ZcySPHjhGCR3FUMDx4CIcOH8VJArO6tBRR9ERSg4MR7uGDUM9g9DPtbARV&#10;r0tpAxJyM62radv0jPIjzKwbKTAJmlYxal1qUEtr1sVUKo6uEaBMyoyA4zK1JRo1SLMjTrsUGJWV&#10;VX66nnB13du42jyu5GmTN0iAvaALLffZANXcz8lBtPe1cFUbJ4H0+TvaW4LKJlYLXhqt5s33Xe42&#10;oaah/w2EdX/uMz1dqGJfEGYa1eaB5mElxB4RaM8++4yu/hcGgJpVz+Y/qq3xKz6H4OPxR+/eUA2/&#10;wX260g8Iu/ua9Z8gvMN73OK6AHj9+QtcfPwU5x49xQX1pXzz1kSvlQD+gmB99OIlLl28jF1bt2Nt&#10;ZzcWjWknHKswp4aKcXA5uuorsbCqFPNryjGNbvTU0hzMKMnFnOICTCf8JuVlYVIxlSNBOU6J2wTa&#10;aI2J6My/TOCNkgKkyz2GCm8sXdwxtPGE3wTlN6qdUpAl7CbynhOLtC8P44vzMU7nUilOJABnlBWZ&#10;2fsmqOsggdzOZ43MTTM9ZRRwUSBlaIoi07Gop6usnMOKiFAz8IPaDOUmZ/v4G2WY7uWLZLnIblKI&#10;Ph9Ek51+yRq8wU4PoH2unEPuM1MDuEwwVEqNAPhBV7yPlMqv0/qzDFq6DRiAEY3DsHDObMyaOA7j&#10;htajkgo8X/2UA8LgRaB/fO0/JosJiURTw1BMnTkHG3ftxiG6uuc14gzrhOrHUirEdJ8gFIfFoiIp&#10;HSNKB2FSSwtGE4ZDBpWbpPaFC+diw8YNdH2PYS9huO/gEewjEA8csaa8Ty0PHTuKYyeO4+DBg9i3&#10;fz+OEJKVxcWI4HsWRQt186HLHIJ+XxKGxl0kbIz76DKtKxr8vi2Rx3vbFV0uKxWZ3Dw7IKza/xS8&#10;4HlqW6OZuUWkpAQ7gkkjZ8v91Mx0gvD79kne+70CJAhNmyTLpDZLtcEpoGGCGjRHTdql2heVP/i1&#10;MbXjPfnyKzwiTO4TXrcJnOsvX+IG7frzZ7j67AmuPn2CS48e4sy9O7jw8AHPe4PHhI5pi+T9BVTb&#10;JmnbJgU3tW8qoGKjzvyc+vwsm9So7dliwakmAJOnSLWn4cufqkmA5TLQpyrVtYKsyq18RwWgVF41&#10;C8idfs3vTssXvNcjPu8x7Tm/05fc1n0ef/IWV67fxCH+Q9ctWYR5rUMxs64C8xsrMK+OCrGqgFAs&#10;xhy60vNos8sLrTtdmktQaggwAlHqzoCRwKNbPY5QHM91Z3uC4GcGhiAACb2JUnzcN1EBnBLeoygf&#10;E0sIRZrOm1iYaboMzigrwFQeH5efRahScfLadrrKIwjCkVSazZl0l9MSTc6hXOXq6EjTZ1mDwxYH&#10;+iPP1x9Z3n7IEhDpLqe6eyGFKjB5oAZn0ARRFnqKJBuXmNvxakfkPkWao+h6miG++venUlTeoU28&#10;lqvsDNAgEww/VmR/d3NUYd9tPqf/QBRk5aGlsRFtQ2pRlBiHSHd3+LF8P2+q0n8MNpD/p6y0HCzo&#10;6DITQV18+BBrCKhuqrftV6/j0I2bmD5nLlI8A1EanoCqlGwMLSnDOIKwraERtVyfPXMq5syZgZ41&#10;PWZO6r37DmEPbdd+LqkA99EO8n4C5YHDh6gQj5rl3n37qQ4PopieU7RfAGL44xsywBthUoZqQ5Pr&#10;aUePoeIzS8JQuXt0ic3ACVSCNpdQoJOrSBgY9fR9VnT1EbZKz7rELmAKbEYdqk2PoJPqdIFW99N+&#10;wc8JWmipe79PlpbS4j0NlAgFmXIAFcl9KlAQJA/eKb3nLe5IZX3yKaH3Ca5RSV2gq3n6gYD3ABeo&#10;ui4+eYwjN67hMO34rZs4ffcOThGGZx7cw/knD6nSXtNdfYdHAhlV3csv7fOkMOUiv+/pYtxemgD2&#10;hU290fSiGunHgJImhWuaB1R+oxYtvBWRfkn3WfcweYw6n8c15qNGAxL09ezHcptpArkJzvBzCehX&#10;njzB5UePcfbBA5zl57rO9at3bmHvrq1YNLkd89vrsGRoFZYPrUZnU4WZMmBePQFZXWgGe5hNd3pa&#10;aQGmDaKCo4s7iVCcSnU3mUpvskBHF3ciQTeltIjQkwIs4HmFmEzFN7FYMMzGxNJ8TKJpKaU4WQCs&#10;KMT0ykLM1LiLUob5OaYtcUwJFSjdZUWX2wTDDLrMqbTkBNN2WEd3uSIq3IyBqGkGCgMCkcuXU+2G&#10;CqSkeRCGbl5mTuVeGCp6bGGotkMTUOE+pdzE0l2W+xxD0MQSiJFcyl3W4K/qoyxXWT1QBMLeof1/&#10;tqL+uqxvqkpeZjamtLejKDmZlc8XIQS8Unz6nv/rtt983uAvb/6efliwdCl69u5G165d2HDyJDr2&#10;7cXiQ4ex6MBhLNm1F2OnzUKqdzBKIxJQmZaFhtIy4ya3NzahoaIK82bPwNy5M7Fm3VoC7gB27d5v&#10;YLiT67v3W9Nk/gdcbvMhuc6HD2P/Qe7ftwf5GRmI4g9wNH98wwb6UiVKGbqAZVzfPgCTUlNystxM&#10;o5QMmLikAlRai9Y1UIIzGIImZ5Kas4pQ+YB9ErUJTUV9v+JxE7hwmaK4UoiCh6LKarOTCysVaNrh&#10;9AxBkCB5RrWnrnJSfbKHXH9A9Xf/7We4R9fyHl3Xu4THHZdpXRFe7b/z5lPcVJL0J69w7y33Uw2a&#10;YzznNvff+ZRu6ysdf43HAhxVmAEyVZnyJfV8ub0Gfny2oGZcex6T4lUWvdoXX0tBfsFz1RaoMvCe&#10;92S871O66LrOuNYCqOseUpjv+N0oQq3vVVCUe2+Sv7kUSJ8ToPoRMMnfXH9MkD7m/0HDi0lp37p7&#10;G5vWdqN73EisHjUMK0cPQWdzBRYOLcWChjIsbqzE/MGDTBL3nMoSzKokuErzzPaM8gJMIbgmC4Kl&#10;xZhSXkorMdtTyrhNGE4tz8dUqr/pgwg/rk/S+bTpAmF1CaYZGBabSaumCKSlhXSjc02gRWk3o/Jt&#10;Sk5zWgpGEAjDEhNMsndVjMZD1Cx8QabPcmFwMPL8qRC9vJBBZeh0y4ulwtLgDJEmeKKueG5GDQqO&#10;MjuIgzdieW4c4RdL0OgaBVPUb1kpNuqO58H1X19KzS9vapssySmiizcC2fGJCHb3NAr1H0t3vL4/&#10;OvrMoX7BGDNjGrp2bsPs9Rswm67uKrqzE9duwKiuHoxasAwtoyYj2TsUeSF8TzJzMLSyEhPpJrc1&#10;NqCxssq4yfPmzTJu8g7Cc9eufdi996BJtXFguIsqcN+hg9hPEwz3HzpAGB7Enj27CcM0RPsGGDc5&#10;jO9OuGeQzTM0uXaCmBSNYMSKqZQWqRn1zpBi6ZtrJ0iZNjVVYoLOjGlIeJhxDVk5BREzwoygxoor&#10;5fSGlfcz7vuCld+ksgiEWrpcZLndNoprVZlcUwsPuai8D+9lXVKbeG2M1xhjOWxbn1VlUpdm9jtT&#10;Fq6bYIdVrAbOP1Cw5fs8ps9K2NJe6nydx7I4k01pGgSjamVUxabtVF0Vf6zt3uc5zQLG9XeM5bJt&#10;oN93XW/Br2cqem+aJajEFaByovLf/MgOkWbaSxUo+qGi5SqD9uk8LX+AN7xWrvMzAVFNFATo83dv&#10;cWTndqyePhHrZ4xGz8RGLB9dhWUja0zKzgICcXZNCZViCdTeqOkE5lZTOVIpTqdinEr4TSu3Nr28&#10;mHArxYxBBB3Vn1F+tFnV3M/rppTnYlYt1WZ9GWbRPZ9B19yAkoCcSshOLKFrTTMwLCAMaRpcYnhi&#10;IkYovzGBMKSbPDgmHNVRmjhK0w4Eo4hAzJW77OWDLE8fZCqYQhUV29/NBEzCCEC1DToq0Umnkcss&#10;pZjAlzqBENQczOq9EsV1wdAZtUYR5L6V9Fc3Xd/3Hooe/+J79me5dZ7HQE/EhEQgzMsPfgMGws9N&#10;w/8PgGbJ+8cCRZnAGEPAzVi4EEeuX8W+8xexoKcH3Vu3Y+jUWSgZOgYlNSNQV9WI9MAI5IRGozIr&#10;Fy11dZgyqt0ow8aqKsyaPhnzpAzXrsFuqsKdBKJguIvKcMe+fXSX92LPARcM6RbvO7yfy/3Yu5/H&#10;du9EdnIKYRiICL5nIWpiEQylTgSNT1ipTB9lVjK5uoKTbRe0rrFpMyQQ5CqrsmrY/3dKF3GpQQMD&#10;QVXBD8FEkOM+B3xKhhYATPqOCzBGkco1pwkyJueR8PhMbYoEhtY1Cs57t901MIS2TfoMoWRSfEwa&#10;De9p7i/oWPDomc55pnfKD1hulYUwlOlcjdijZHOVxzzflIHbf8hzzXiJVrXatk+aS/G+ByvNgpX7&#10;te7aluIzQDXls881ZWIZzef5kU35ERB1XJF4AdF0HeRzdO4XfP6XLIeZNfCPNCakHUvSgJbPt90K&#10;7Q/SG7naBOK+bRuxcdE0bJ83Glum2XETl7XXo2NkPeYPq8a8pkrMHVKBuTVlmFtFMNJmU9XNJATl&#10;Ss+mcjTLihIqxyKqSEKvhiCkza7lMUJwZm0RFgyj2qTNbqLiFBCrlAupgSXoXpfSrSYMxxVlGSCO&#10;KVKwJg2tqSkEYpLp9dIYp7zDMFRFBqPClYStyeeVYpNL10VAzPDwQ5q7N+IJDhMcMabeJzZyrEmi&#10;NDdKBJcJdHUSB9CtJjzjBwqOHoiii612Qye15u8Onb4wFAh/mQFaFVDpDZZ4cT3MNxghdBV9eb0P&#10;7+dB+72OJLuaJRyLDAjHvgOHjNi5cOMWlq9ehXGTJqKmcTjSssqQk16KIcXVhGEYcsJjUJWTi7aG&#10;ISbpWgGUoTW1mDtrKt3kGcZNVk+U3bupBtVmSDW4ky73LoJwt5QgQbj/MF3jQ3SjD+zhc/dh547t&#10;yEhIRJx/EGIJxFA3L0R4001W25wqstrn5K6psprcO6NObEXW0igjgsUBmY0wWyia8013OBv9NYqK&#10;ZobvV2qOTCrIKCFXG6QUmIAicBlAWRB98UNCgKpLuXyfEzxfUK19TvtC8OK+r3iNjgtmZsRqQuWL&#10;HyphmvcQUHkfCygBTOCyJpVqYW9dUwFTvVH6gvNLwkXA1r4331BR0uwPBdXw11+alBm5zEatGjfX&#10;thUqDce0B3JdbYT6gbFL17p59temPPqMArftlqjRt9W3WqlLmv/FRuL1o6Pvxxk/UjMYKt/TqkPN&#10;ZiglqXP0XbH8/OxG1fIzPH35FPs39WBv5wzsnTcKW6aMwJpJI9A1dhgWtqrHC4HYWIW5gzXzHoFI&#10;dThXSlGBl6piApLL6iK60wSgBorQ/sG0ujLMkRLkuukuOKKaMKzArMYyA8dZ1XKVCUy5y+UKtGQT&#10;hkrFoRXnmGh1a1oqmpX0nZwEjZFYHxuOOo15SFe5LETDevkgz5VzmOnhgzQ3H6QO9EYiVZXtXiel&#10;19/A0JlT2aTV0JLd/ehSeyPOja4yYRhNcwZrsIM0fFgh/+4mEMp+sTL8EKB224uVL5Dw9jLKUEEd&#10;OyXph9f9/lq4bwhOHz+Fh4+fGJiNaWvFoJIilBSWICMpG8nhKajOLkJmKJVhZAyq8/IxZugwTBs7&#10;Fq1DGjBscI0LhrOwdv06QpAg3HMQO6kQpQwFwl0HBcN92HdE6pAgPEhgEoYHjxwyowolRUVRGQbR&#10;TfZD2EAfRPqEuvomGyioYlml1dtbQxAk9AQrqRFCxZi5xioko5IID52niaEUaJE758DU3oMKkqC1&#10;Q/G7ACFw0CU2k7jrXnJn6e4ZN11wppmeJ3KX6TbLdf6E2wZOhJAFDa8jYFQem7voitQSTk++VJ9p&#10;TfT0uZ2f5dM3uPdW9hYP32nyp8/MSNhqhzRRX5Mi85VpB7R5h/xsvKfSb+6rrfHT17gre/Ma9958&#10;gjumHZDXfvbOJJXLlX/2xZdm+K8Hbz41z1BQ5qmiyl8oMPKZMZVNXfwUddbQYM/UhsjvQs0A+hy2&#10;W6T9QfqGEFTbqplLmt+jyeeUG60fG0JbavW1AjJfayiydyzTCzz69BXu3LiKY5tW4VDXFOycOxKb&#10;Z43B6oktWDqmDotaq7GgmUYoLmyqMpPUz68ttdCrKsS8qqL3JkhqwIg5ilQThLJ5jYOwiCBcRLAu&#10;5H1mN/DYYKpKQnIWr1d75IwKG4RRbuJ4BVMKMzE6NxNtmRloTU9FC6E4NCUBTSlUiGkJpt2wLDQI&#10;JbSCQEWVfZDu4WVUYRqhmOThbaLIkcZdtoERWaSbq82QLnKquz+SNfgr1WCshyei3N1NLxQ7E97v&#10;CmwsFFUWLwLcm6rRAJGf6/fZVf74u4+n6zu2eSSWLe5AK5VeeX4+8lLTkZWUihAvf8QEhqIiK8fk&#10;GWZH8MeSx9uGDcWMCRPQSoU4bHAtZs8QDGejZ+1a7Ny5B7voJu+kQhQM9wqEB/dg72EXDAnCvQTj&#10;bqpCRZU3rF+L2PBwRPkFmPlPwtwDqAwJQ6P8BEGZC159gxsGCgSP2rmMuYBoAEY1IgVm1KWUmGu/&#10;IKXKLQio18l9dUt7884EX+wxtXPJXIESmqAnQDzQ+Sa4oSCHDZI8IESUhmL7JtvRZRRMePiGYON5&#10;DxQIUf7eJ58aUyTWBFE+eWvslqLMz1+aSPP1l69w48UrXH72FFefP8elp09x9tF9nH/0AJce3sPN&#10;50/fBz6uP32Mi/du4/Tt6zhz5w4uPnzA6x7zmse89hluvnhhcwY1xeiz57jyWNOMPuF1z3GN2zdf&#10;vTZlucHzFA2++ozX8Pm3VAbatRevzVLHb2rymtefGHBrrmYlar8gXJVSozZc43obJW1dcIFTzRXm&#10;R0jApL0jRKVC3xD6108fxfH1HdjfOR475o7H5hntWDtlGBViAzra6zB/eCVd5nIsGlKGhUPKMdeV&#10;mjOPMFtAV1lTDsyr537anHoqR543ny7x4uZadLTVY1FLLaFYQziWYz5Nx3We2hWnE4aKRo8rzsb4&#10;YqXaqIcKQZiRhpHpaVSHKbYXTFYqhqTGo4Yus2bSKwoNREGwP3L8fZHm5QWNYpOqfEO6vjGEoSyC&#10;QFH+YFh/d6o/QdLdRJVTBvrRfOkueyJW7XOengiiMlSbnIaY/5sV3G/CPlSJmqvXm+V37wPr32+F&#10;aD97bHAISjOzUUnFV5qTjYz4RKTGxCOOStCH/+NwPz+UZ3F/YDDyqOCqi/IxvKEek8eOxoj6Ogyv&#10;q8OcGTOwYP48oyy379qD7Tt2Yffe/dghl3n/PipBKUKCUW2FRw6Y7b10mQ8dPYR163oQGRyMSMI2&#10;2i8YQW7+CPNUNFnd1wRBVSq5qlJ636erSSXnuJPKK7SBFrWnuZY0VUirDuVmf20UkuYe1rzDN1jx&#10;75rK/daoIcFPak+DqT5gZVVu31NCTUsBUEC4Rjhd5/L6sxe8/iXBZpWcIsYPPqPC0yCrPF+R5LuE&#10;zC1FiAk4DQbpwNBEkQkUwfQur3fSbu4SxncIz1uv1ZeYxmvUp1jAuvqSz1NUWSk2fJ4U29MvCWCq&#10;rWcE05PP3/LZb7kUqDRABUHMZ9x6+dLMrXzp0SNcfvIYV54+I/Se4jL3KZla99fzZTd57m2Bk/C7&#10;qWdz/S7Lo/QgJ61HKvU+n3+L6k7lucnPJLvB8pnnPNFzCFt+T7cJa0Ws7/N+dwjfK3fu4/Sl69h/&#10;6CS2bd2JQ7t24Py+bTi+brGZsnT3vAnYMrsdKycMQ+eoOixskTqsRMcwWRXmqbtfXQnmUQkukAtd&#10;JwjSjRYI6+kaKyrdUsNrG9A1pgkdI6kMh1cZlbhQ7YcEpcA4p7bEwHBSiVJwcjG+NNsoxNGE4ejc&#10;LLRnZaCF6rAtOwsjMlPRQBjWaeDXiDCUhgUbIOYG+CLDRz1SvJE8UKPTqP9xP6rAAUYZqh1QQ/1r&#10;GlEFTwRDucmJij5TLSYRoDF0q4O5bt1jVULbVe63Zd8FOY8BAxDk4Q9vKtvfRpT7t2FKbYrx8Udx&#10;YjJy4+KRk0QQxsYiLTYeoVRp/lTMQe4eyOa+rLBw0ze5rrjQQHD86HYMra1FU/VgzJ05A/PnzTHK&#10;cPvO3di2fSfd5H3Yvnsv1SEV4l7ZXirCAyaIsveAIsxUiFSJ69asRkQAQegfTHUYjFCPQET6haOf&#10;4wKb0V2MyuhtM7TBDa1b5WF6gRB+Undqf1NbmRKM1TvjoXpasNKrh4a2ewGoFBwbmVaai6B1j27k&#10;AwLn/jsqN1ZoQejup7yW9zApM3Jf5UYSnDIlJpvUEkJIMDTuL8+T2bxAm/9nFCPP0TWPuF9q0klu&#10;1j4L1M8JOZ2vSLfa9r6PV0qINpFktT1SbfEzf/4jwp5KS/us2tWAEV/aQV/1fELr0Wdvjav8nPtf&#10;fGOfpeRvTT+gdJjnfKaJxstYHtkDuu0C3iMC0KTKqLws30Pe0/RIISgvPX9CtfrA5EIev30bR29e&#10;N3b81g2jUM/cuIOj5y9j+/4j2LBlN1av2ozVKzZhZddGdHWswZRxszB9/BTs37wBF/dtxbEV87Bv&#10;wXjsnDcK66eOwMrxQ6kQh6CTQOsYUYnFhNnCoVVmHMW5hN68BkKN7rOW8xrpJhOGi3hO1+gGLB3d&#10;iO7xw7B8XBM6ub2IgFwwrAKLR9DlHkqgSh3SxZ5aXohJ5XlUh3SVS7JNu+GYgmyMEhCzM6kUczAy&#10;NwNNqQmojY9CheZdjghFaXgI8oMDDAjTqe5SWTHUNU+KUCNcO4EUJVhHD7CTzCutJskFw0RCMMlN&#10;gzh4mADFAAPBXzbY8Zs1AdKHqtfPzYfQ1sTyv39AfP8j0N9GzdV+m+wXhMLoeBQmJKIkOwPx9Aqi&#10;g8MQ7OVjztXgtzlUhFKGRQTm4KJCtNQNxuTRozGkohLDagdTGU7Hgnlz0bNmDbZu22GU4Q4qRLnK&#10;O/bQZSYM9xw4aJKv9x88TCAeMvu279qJriWLEENlGB0QjAifQIR5BBGOERaGxh2mC6weJEpRsWkq&#10;Vhla+KltSsqPFVfKiYpGXdJkTwg+dXcT8HSe6XbH651uca++sW1+mndZicpy+9TbwyRQ834CmECp&#10;0adNXh1BosEalL+obdulTv1/aWoj436TzExASZmaqLfKyH1OcrTuYZZ8vkmbEbh1b16rRHHTx/gP&#10;FXgh+Iy5Isnmh0HKWN8FzzVtmuqHrO/Eql/BXc9T84J+LEwQh+radh20fabVdmp60PAZjuk70UC6&#10;ZlQb/ZjwHvpscv2VXC0X+srjZ1R+VJZUmVKAV+lqC5y2ieALo7qPnL6Anp6tWLSwG11da7B9015s&#10;6dmJ9V2bMKN9Hpoq2tHSNB5Tx8/G2q5VuETX4Pz2HhxaNhW7FozGtjnt2DBtJFYQaN1jm9DVOhhL&#10;qBAFM7nNc6UGBUS5z4TbQiq+RYTdUrrG3eMIQV6zbEyjWQqKXaOHoKO5Ch2tNVik+VsaB2F6Zb7J&#10;T5xcUYiJ5TmYUlFAhZiL0QUZXOZTKeaZEXDUXW+olGG8eqQoATsE5bTCIH9k+xGG3p5IIxBjqaDU&#10;+0QpNYogm/ZCV/BE6jCOEIwnUDSvcizVYAwhGUDl+GFPk99N0AgWXgS3O91+zali9n8Uff19MIFQ&#10;wSK14yZ4+yKPSjA/OQHFuZmoKC3C7p07cOH8OUyaMB4poaEoT05Bql8AlWEM6gnDVrrGE1pbTY7h&#10;iPohBoZzZs3EqtWrsWnzVsJwp1GCOwlCLXfQlGu479BhHDh81ESZtW/z1i2YNW0ykqMiEekbgHCv&#10;AHoQ/ojwpzIUCE2ysyo61ZIBF0Fl8vxYCQVBBRJs9zi1H/J8AdREdRU0ERT6tjMSJDzfBDh4X12j&#10;vL2+3fRs2o5AZk3Ky65bcNicQNf5vE6pPibdR646n/MeXjqPkLEg/8YAR89WYEFRY9v9Td3/eE6f&#10;FCALKN6TS4FRpuDO5/qchNVbmkkU13VUjJ9RHWr+Fd3T5gkq4sx76Hlm20aeP+F3pSHM3xC+nyrn&#10;UkueYyalcj6DefYP8CnLIyBKPeuHwIykTZf5EX9cjNp+8xluP32FUxdu8B94AHPnL8O4CbMwtG4k&#10;qouGoLaoAcNr2zBx5FSMaRyP8oxKVGTUY9TQaRg/Zh7mz1mFzT27cGbfQVw9sgPHNizAvs4J2L14&#10;AoE4BuunjETP+GasGk24tdais6XKwm+okrW5bCjFwiEl6CAMl/L4ijEauXsoVWUTVlFZriQMtd5N&#10;62gjDGWtukcFYah8xUJMGVRAdZiLyYPyjEqcVF5AOBYZIAqMGgZseHo8mpJjUR2jCeoDacEoCQlC&#10;XoAfMgwMNeS/TbKOoTsc1c9OE2r7ItOFJghjB3ojmsciCMcwgsWPqvEfQkDCUU1a/r67yfp/BA4Y&#10;iDiCUIO2lhfkoK6qHONGt2BFdyd2bNuE3Tu24/C+vShOSkYxFWFWSAjyougm5xegnTAcq37J5YMw&#10;bHAdpk2ciBnTp2Jlj2C4DZu3bKObLEV4wIDPpNjIVVZ0mbadLvTWnbuwZ98ezJs1A6kx0Yim8tTc&#10;12FeVIbBkTaarIquCK8CGi8JRZMozW1VdrnPOkfRXGccQjNVAK9RHqGG3pFrbQIvAuMPf2j22Zw/&#10;BWVsmo1yD40brvNc5qTo6FwDN5oiz9a0/49s+6UgIpgasHLdwO9bY58JdlRaGolG205SszPYqy2D&#10;hbWgaPIBBSieo2RtM3EU9wtUJr+Q56s9VKA0EW0pWX5mJZubKUO5bnIy+cNhuuzRBEHT+4THzUg3&#10;hKDOUYTZjsfI747HpawFu9uvbI+Xm2rvfPWJiXgrSv7tT3+KT3ndzXtPcfjoBcydvQKjW2ZiKNXe&#10;8Gq6CGXNqM6rw6CsauREFyLSO57qR6rCE5mJBZg2bhEmjl5grlu/5gDWLt+F1VSQV47vpru8CsfX&#10;zcGh7pnYNX8its0ciy1T27Fu3HCsVDsglZ3mZFlMt3nR8EGYV1+EToJtOV3p7tF1WDGuHqsmNGAF&#10;bY3SdWgrxjcYGC4dXYslI6uxuJnX0p1WUvc09VqhIpxZy3W6zZMHcVtzQJflY0JpHi3XDBDbnB6H&#10;YalxqEuIMZPVD4oMQ3FoEHL85SYPNOowyUMBFA/E9rOTy5tkayopk2PoajuMpipUUMXbRGYdsPwD&#10;BIxU4e+ZMrSw78f31Q9p4fwf5+dgNCE4YfIYVFaUoLQ4H5kpyQhy90Is1ZrUYHFMDLKCQw0Ma7Nz&#10;0FJRjXHDhqK6oBBDKisxZeIEzJo53SjDjVSGO3bsMW7yVtnO3XSV9xhlqNkKt+/egy1Ujpu2b8e+&#10;/fvQMX8uYukmR9FdD+IPqVJ9QgKpDKWcTGSX7qxcXaWtGBVE1SV3Tu1c9z75xJhRLZ8rDUXpHIKE&#10;NXXXU4U3XebkNn/9pemm9jkBJtA5Ks8M8CDwGBdckNXSmlGQ3G+UHtWnAjhGTfKYoypN8rc5TyDm&#10;Os20dxJ0SjlRYrYCQhayAquOuYI9vK8gKLA7qk4DLVgo0vSDwH1ScwZ+NI3sLdOPgJNf+Ilgx88q&#10;GOpHQ4pa351ShT7l9+KkDOmY6YdM03X63h68eYvbCqBoouvnz3BLUWQCUarw7Tffx5HDZzFvxlIs&#10;79yAsW2zUDdoFJrrJqG+dCSayttQWzAU5Zk1yEssRWxAMrwH2Gkqvb0C0dIwnteuwILZq7GiaytW&#10;L9uJ2ROXY9mc5Ti6ZweundqJMzs6cXz9POzvnIqd88Zj24zR2DipFT1SeXR3l7fVYvHwcnTQLRYI&#10;u0cOxqoxTVSFQ6gKG9EzcRh6JgwnFIdh9aQRRiEu47El7dVYQlW4pLnGuNsaOGJ2bRlmEIoz60ow&#10;g0CcSiBOqSzE+LIc4zJrmC8zcnZmsplsanB8FCqjwk1UWTDMDfRBprcH0r0UTdakUJ6Id410rSTr&#10;qAFUhW7qnqeUG0WWfeBPN/N9G5UB4T8kGPYp7+8RDPX/0JBpXv37IzMuAWUFuVjcsRD7jx7Ext3b&#10;sWHHVsxf0oGxEyahqqwSCVRo6cHhKIyM4jIIg9LSMIQAHE5FOLJuMAYXFZuk6+lTJ2E6leHyFd1Y&#10;v3Ejtm3bie07BcJd2ELo7di1gy4z13duw7bdO7Fx62baJuw5sBezZ84gAL0RHxCIME9/BHkEIVxt&#10;hmq/M/l6Rh2pvU8qUW1b35pKrNy5F0o45nkWmlI6tg3ryedq71Pb35fQPCh902AERykkc74LLk73&#10;OjP0loGFoCF3ms/9Vi6n2tVc7jXLIYCZ7nQybpv2TK3zuFxg3du247Fc36dS474XBNMLPYcQ0n2c&#10;LoF6vj6Hzncg9fqbL2kW7LpGqT0amsumtNiyKtBiBlbQZ5eZ6wQ97tePAb8HKUYFcdTfWDCUOn1v&#10;ctlp+lz6rGpi+PxHPzQBmreE9ff/+f9BRfk9zJy+BM214zF79GKCbSyqS4ahoqAJg/IakZMwCOkx&#10;RYgLSkOEfwJ83IOpCL3My+bBX7ammjbMmtiJedNWoGNuDzoX9GDhzFVYuWQbFk7txLjh7Th3aCeu&#10;H92MU9sW4eia2TjQOZ3qcBy2ThuFDZOGY7VU3pg6M4G9QNg1vArd7fVYMbrRALFH87pQRa6Z0EIo&#10;tmDlxGYqw+G0RjNdwdK2GnTx/CV0qZVyM5dAnNtQjinVBZhaW4Tpg0sxpaoQk6gWJ9Bt1ijZSrcZ&#10;mZ1mJpeqT6KrHBtpgKh8Q0WUTQDFQ6PTuJnBGuKpgGNocok1rqGG9tKADBF0v0LU7vZz4NcLyH+y&#10;37Qpmq+2wnAvb9QO4vswdTK279mNQ6dP4dTV63jFuv+EdU6DP3/29fcwadQEJPoHoSg6Fsn+vmaU&#10;65qcbAwtLUVzVTUGFxKMtTUYP24MJk2aSBiuwNoN67Bh0yZs2rYD6zdtwaYtW7B522Zs37Udm7dv&#10;o1qkG719K9bxvG07d2AqIRrp64HU4ABE+Pgj0DMUYX6EoSAowKhiS/08N2P0CTK2vc1CqO+SYBAI&#10;ZC438PkXUk+EzZdyBxU5tmpKMDFjCVIx6t66rwEPr1U7mSKuZl6Rz76wRqBKQT1xtZ0pLUcBmkdU&#10;VNqvQItGdTHH1K5mJqH6zOT6XX/x3AzVZQZqeP2pSddRgEYwUyK2Cabo+QIjn2tGnxEgCTINwqBn&#10;6v5ygwU4DcElpat7qOwGsDzmgNQoQ97PKEJCWK655nH5QgGVn9oBce1E/OpdYnuYfPvHf4zv/emf&#10;4Bsu//DP/hQ//df/Ehev3UFJUR2qi4dhLoFWmTMEWfEFyKClRuUj0j8Fvm6R8B0YzpdKSrA3Kqp+&#10;r+V5NZg5YRFmT1qCroXrsWLJBgPD5Ys3YeqYxajJp2uRXYGVc2fi0YWDOLdnBU5u6sDhZXOwa+5k&#10;7Jw9HpuntmLNJLUD1qOLym5Zc7WZi6W7rY5AbKBidKA4FD3jR2Dd5DasmTqK1oaeyVSLvLZ7HM8b&#10;OxRdPK+jdTAWDKsiEAdh5uBizBhcaPovT6ssoqtMIA7KNRHmMYUaaDbVzKSn5OvquEiUhSn5OpBu&#10;snqfDDTRZA3jpVxDpdCYKUMJx1gCUMESzYgXQCA6M971rYjGXCrrdxKIv4eBkr4m11jfu7+7J5oq&#10;azB8aBO27aK7SvW29+hxbD98FJpU7tqTJ7hLD+n2w8cozS80I1xXJGsgXB8UxESjJjMLQwjB5spq&#10;VOfmYXh1Nca0t2L8+LHo7OrCyp5VWL5qOVatWYOe9RvQs3ED1mxaj7WbCEmqwS0E4/pNG0xvla3b&#10;CcNJkxHvx/crMIBQDITPwEAEB0SinxmRxqngBoBWhRlIUilKLcq9VXuegiY2qEHX1rV0oqSvvyIc&#10;CcOXBKNVfBaaure5L5WR3eY53H5OmGiOE4HzybvP8ZQwkinpWDl8AqBSdARDmQETofSIUNSoNWbc&#10;QsLzzqdvTH6i7JZAyGtvq6cJr7mrde679foT86UrfUepPCa15x3vTwgqTUb3VsqMadcTkDUbnqLm&#10;rmcrsCEYW6B/Zdxr20/bdinUD4QdcUdBnG9NcEafWd/DY+UQvnljksOVJK7PpyTqBy8/wYzZHQj1&#10;iUVdyVDMHDsfJek1iPJPRqBXKNVfIDwHBFIB+vLF8qAJgh/myqXGZWN86wzMmroEa5bxl2/FDnTM&#10;X41F81agbehU3q8BBYm1KEwsw4jSclw7vA23Tu7CmW3dOLZiIQ4snIE9cydi68x2rJ3UhO5R1Vje&#10;SghS3a1sr+N6LZbTVV5JZbh2UgvWUA2um9KO9VNGYRMhumXOeKybTjd7ygi6zTY63TmqHh0t1SaQ&#10;smBopemxMkvKsKrAtBvKJpXlYmKpuulloy03zUwpWp8Sh9rEGDPGYbESr/08keHpQVfZG6ka5NWN&#10;IDQwtN3t4gZSIVIV90aN/6G5xb9n9h1gd4JYOXR1D+zdh2nTZ+DG/Qc4e+06jl+4hFNXrps28/us&#10;n08lXl6/QjFhlxQUgEFJMYjzdEN+VDQGZ2WjgTAcUVGJymwLw9FtzZg4cQw6l3ZgxcoVVIiEYc9q&#10;9KxdgxVre7Biwxqs3rgO6zauN/PRrCcI161biy1btmLK2AlI8vdDGmEYroEzvEIQJDdZbWhOpbYR&#10;XbXh2bY16zZ/69qvNjcXHHmuuo2ZCK2CH3/I5fdd0VKamWRJ9zNurSKwggVVpdxa2iu6qlJqSn8x&#10;w+ULkto2ZtWjUWFGick913Gl39BtN/a1gaGSse98qm5ohJ+SqvmFXnul3iXPTM+SS09oj22ayuWn&#10;TwjMp7j5yiZXSznKLTZq2BiBKCgaU36gICmXWcrQ/lgoTUhlkYv/4N0b3Hn5ir9o6jny2gzTZZYv&#10;X3P/S9winJUic/7hfVx49NCU4QZ//V4QhMcvXkd2XgV/Nf3QWDECYxr4zwnJgHf/IL5Ann1eKKeC&#10;963kdj3INxItQ8ZhKiG6vmcXNqzeidmTOzF1wgI0N4xBUeZgZMZWICOiHHnx5WjIL8PCMc14cO4Q&#10;Luxai5M9S3Bg8SzsmTcBW2eNxPrJw9FDdbeaQFs9uokqUEqwAauo9tZNHYkts8di08wxBOBEbJ5N&#10;95oQFQw3zGgjEEdirYA4gUAd3YDOdiVkVxhTIvb0GsKwuhCzBpdgGpeTynOoDDWIgyaOSjcDwNYT&#10;hLUJ0aiOiUJJSACVoReyCMI0qopUdwKR4Ese4ItkN2/Ee3ojxsMbgW7u7yuc/V5+93IJ/zGbfqSk&#10;2OPCwjFLQ/xv32kmdj9x6SJOX7nGuvOKdUpNT9+YXOYb9+7CnSo/Kz4WedEhSPJ2R35kJGqyqAzz&#10;8zFiUAWqCMMR1TVUhi0YP2E0liyxE0N1dy83UFxFlSgYLl/Xg5XrpRTXYD2BuH7DBqxfR2VIGE4f&#10;PxHJvt7IFAw9fRHgHYYAJV0Lbk4bYV8YGQVnAKAggVSP7Ucs5ai2N/n5CgjIpOzUziZlKKipb68N&#10;drgCHlp3BUCcrnwmDcasW8hKSelate8ZMKoMVGvaNuUiGJ2ghtonH1KtaRBUtVvKdb5L5WV6sZgu&#10;by9Ntzf1+LhHRajufQ/UT1hte9/SDRaMBThuG+NzjDJWWyDLYcrCc5yyqI1Q4xBK5RmXXLB99AgX&#10;79/H5QcPjMy/rF4oDx/hxhM+3/QQeWV6ktx+SyX6+Ts85nM+++GPsPPACUREpcNzYDBam8ahnUAL&#10;945hpdbIJn2hJ/t42zE3FGZVYs6UTmxesxfdizdi4sg5aG+cjOb6sSjNqUZ2UhkyosuQHJJv0nDi&#10;gqMQ6u6GQxtW4PHFwzi3dRWOrlyE/V0zsG3uKKrDUdg4tQXrJrVi/USalpNb6RITlDNGYfOcsdg6&#10;ZwLPnYztcycZGG6eRUCqm9/UZrrKw7BmylAqxKF0l4dQIdagY2QNFg4bhLlNZcZdnl2v4b5KqBIL&#10;jULUILCCoaYFGBwbhVqNcRgdjmLCMC/QFzm+vsjy0jKQYAxEpmcQ0jwCCUM/BLgN/N10ff9R24d9&#10;wLXuNWAAAj09ERoUgpbWNmwkEFdupOu6d6+Z6F1CRHVPHuT1u3eo4Nbi6aM7KE+jm+zlgeJoek45&#10;eWjML0ALYTg4pwAjqqgMW4dj3Jg2LOlYiKWdi7lchK6uTnSv7KbLTKW4uhurCMXV62nrpBhXY/Wa&#10;VWaQhnEtrUjkvbM1/4m7HwI9pAzpJpv8NgM19QemZKULqcix+vuarnQ8rvbEZ19+bvbfYEW/9PAh&#10;rjx6bMCj6OgDqrMnps1PUVcFEhREcLWjUTEqBcfmDjrudi8YneiwUmPMYKlct9MD2G2B1SjS7xHE&#10;vKeUmUApSL8kpNSWZ4bYFxgJaNPmSZDZwRykSqlIdR1BbgaAEPQFeqM81Ub4Bf8RNrCi880zDPx0&#10;jlWNcpU1+MJdqj91wbv+kqrv2VOj+q5Q/amP8m1KfClO9aKRG671G69e4OrLZ1Skz4yKPH3xJsKD&#10;khDmH4/xLdOMexzgEWZeog9fql9skWEJmD21AxtX7zaBkvam6RhWNRqNg9pQllmD1KgsJIVnIT40&#10;E4Py6lCSW07YDjADik5trsOrm2dw68h2nN6yEodWLcDORROxc/4EbCfwNs8YjQ1T27FxWhs2yCWe&#10;KuXXTrd4HLbNm0wYTjJA3EYwbiUMtxCUGwjRtYShaT+k2bQbApGudmfrYJO0vYBus/ov23ERlYOY&#10;byaV0qRTUoZ1VIaDE2IwKCIYhQRhQaAf8s3o14HI8wtClk8gsr1DkTTQH/791VtD34V+LHp/MP4J&#10;jr8bpv+DTO+bT//+hKE7An18kBifhMlTZ6JrVQ9mLV6Enm1bcOrqVZymPfzkJf7s3/9r/H/594M/&#10;+Bp5MZFI9fZEcRQ9hoxsNBGGzSXlqM3KRxOhOGrEUEwgDDsWL6QtMjDUBFECotoPBcMVa1YQhqux&#10;cu1KdPesMNubNm80g+ym+vlQGQYShr4I9QlHiAIoajtTf1wblFAXMXVXUwBB7Wh2dGW5lBqM4OZL&#10;VXp1nSMoef5jHlM7nnU1bfufTNt2siS5lYQMYWZ6p0gRGvvWpQblNkuRUYG5AhICoOBoIPk+tUbr&#10;BCkBaowwtYnXPEaTS27GTlQ6jYbz+hGP/ZDXcl0uvUBqo8Yyq/iMAhT4WIZXBKfg6oBVrrKi6AKh&#10;vgdBVi61HWnmc6rMt2YEnLu0R3Sl9R2qPVJ9hi8+foSzD+7hxK2bOHTlKg5cvowDFy/ixJXrqB88&#10;EonBaZjQNBEFqcWuiPDPU3+9ZrtpWWAOdPPFiKaxWCe3eNIStNRPxJDykajMG4LS9FqkhOYiMSQN&#10;SWEZyEwoQHlRFdzpTupapTcUJcXi7J5NeHjuAM5s7cbhVQvNcF+7F0/BrgVqPxxNhah2wZGEIUFI&#10;F3ndtJFUhuOwnS71Npdtl0okDDfy2IYpzcbNXjNlOFabpc1B7Bpdj662wSZ3UV325qt7n7rr1SqY&#10;UmimD9DUAC1ZKWb2vOGpyWbQhuLgQBT6+xGEmj7UF7n+AcgODGPlCENQP48+rrHsQyD+k/02zP4P&#10;DADp5irPU9MaBPFHK5jvXDA9kjBfwicpDUV5JSYhehWhtGzjOhy/dIGC61P8m//yH/Dv/+u/x7/5&#10;D/8SV86dRqYSroODUBYThyG5uWgqLMKw4hIMzs7FMMGwpQmTJozC4kXzsFhAJAyXEIpLO5dgBWG4&#10;bCVd51UE4lraulUE4ioCsRvr+Mz2oUORzHcr1T/IDOMV5h/O8hGGr75HQAgKAgZNYFDCtVxT06/X&#10;wFGRXMGRgOA+RYLtzHQCiFSUBYdJTJbi4n6bkmK7yKmNTefqOtt/l4DhPQUWMygCwWPgI6VGlaZh&#10;9HvtK8LMJlRrpGw7tadNrDZLKUcuda56fpi0G8FO4ONzzDiDfKZxuQXnbwhqpQYRcgqgGMBxKbgL&#10;es6QW9pvgzn6oXDB0FyjqT1dAKQLrOkE5J5LMWrwhDuf8EeDdoPr17jv6ovn5kdj59GTyMoswxiC&#10;MCs266OXqe9L9fG2069Wg4QO5MtEwHRuwpzpnWhtmIDGijaUZtegMLUcmXHFSAjJRmJoFlIictBQ&#10;NQwh/iG8jvcawHvxxdSv9fiGWty/cBCntnbixJrFOLJiIfYtnUl1OB7bZo/GtpljsHn6aGyZSdgJ&#10;jjPbsGXuWGzn8R3zNArOOJOnuH32GKpCutLTCMNpdLEJxrXTWglEwnBCI5ZPaMCysfVYPnowOlqr&#10;CUW1Iw6iu0wYVhVhbEkO2goyTNe8luREDI1VT5RIlEeEoSwklBD0QXaAH7JYKZIDwhAwwNco3A+/&#10;o3+y3xXTyN0+hKHSadRWGOrmgVC6ycGeA5EYFYWs5DQkhEaja0kXjp49i0PnzuIn/+rP8Gf/7l/i&#10;i++9w9Pnd3Dt4kn0LJqLwtAwegM+KI0MR2MB3eSiYjQWF6E6IwOtlRUY3ezAcA5V4QIsWbKYQFxM&#10;dbjEBFO6VlAhruZyFaG4ZqVRi90rl9NdXomRTUMQ4+2LRL5TEX7BCKZFBEYpmkyYERIGVFJ4Bm5q&#10;NyRMvpWyEyjlOhImBIrOlYIS9AwYHRMMXesWkoQf4WigQrv3qSZukgvpUlV0y+8SNAqCKE1GKTIa&#10;TEH3MG11Uo18tpMraJQcYSfIKfHZzG3M82UveP/36zId+/IzQlDjDAqGPMayqHuhRtZRGo2GFFPz&#10;wBO1JfJ6XSPTcY1RqD7YTwhDA0iB0ICTxrIaeLOcaoNUXqMZyFXBIhNJ5pIK9S3V6Zsf/RE++9EP&#10;8f0//VN0LFuNprp2RIckfOeLZK0Xhu9dvv5qG1NQpT9iItMxf85KzJ/djfZhk9FQ3Yby3MHIiS9B&#10;TmIJ0mKLkBSRi+jAFJTl1SAnLc/c532PDMGQL2tKSBCObF2N68e24ezWVTixYRn2r5iL3QsnYSdB&#10;t52Kb9sMgXE8ts4djy3zxmLrfAJwMY/znB0LJ2LHggnYMksudSvWTx+JjTPasGnWKKwnONcQjLLV&#10;VIirqBSVdrNs9BAsGVmDRS1VdJdLMb2qGOPLqAyVgJ2fidbkBDTGRpppAMojQ1AcGoD8kGAUhMcg&#10;3jcY3v2dNtXe76ivvf++/sl+K+ZF7yPI3ceMzaj/hZ+XJyIIMzNV68D+yMhMQXXFIKRGxmJYZR2e&#10;PH6Mb+glvn73Grt2bcPa1UvRuWAqlkwfh4mDq1EWEYXcgAAU84exiTBsKChEc3m5Caa011RjTPMw&#10;TBxHN5ngXNIxHx1LFmJxJ4G4tANLly1B13LCcMVSrKQ6FAi7ujuxbHkXNmxYg5amOkR5e5spW8Ol&#10;DIMIxeAY9FNFf2zSTGxenlV2BJKgIyi5zER2jfqzsDE5fzKCQcpHaS5mRBYqLA1ZpbbFa8+e2nH9&#10;qJCUAygXW8NraWQaAfI+l3fNNYKhoCnFZsEqJSrlaFx2bmufE2E2I0vzuBTeK6lAKUil7gjcBp50&#10;zZ1y83PYYIntZ/1+ylKqVilKe611zw14uV/Xap8N8FiXXtF009b5A0XeFS0n6Ex6jYJD9pi9n+DI&#10;+2ki+x/+EX76r/4lLl+/TXe12rZL9HmBfr7J5XApwv5ypT3h4RaE1qETsYAwbBs2BfWDWlCZPwQF&#10;yWXIjC5GSlQ+4sKzqAQTkBqfj4LcQYSgHbWlF6xSh1ZZ1RZk49bp/bi0bxNObF6OA6vn4cDymdiz&#10;yAJRLvD2OVSBCyZh64JxhCGVII9tX0QQLqKbrG2et5VA3DRzlAHjljmE46yRWKPoMk0gXKkcRLrM&#10;Gtyhc9QQLCYQ5zeVY0Z1ESYOyse4QQVUhmlopvs+IjkWg2OoCqMIwnA/pPkHItIriBWstznhg5Fd&#10;Pkjn+G5I/v2bntv32R9vf5f9Muf8w7Jgn2CEe4fAk96LhiaL8POhK+qPCL5vYYrcpiahsqQQg7Jz&#10;MLigCDcvXsSm9T1YPH8mvZzxmDGxFSMbKjCkWO2DuSgMiUBBUDDKY6LpIhegtaISI6urUZ2dhWZC&#10;1SjDce1YQhguXjgPizoWYtHSxVjc1YFOwlDg616xDCtoy7q70MV9Szo7sG79atRXlPAH1g9JweEI&#10;9fZDkF8IwgKjpQwFja9cAFDbmitA4YLOM7mxNLmHUlRSSGb4LEGUIHzigqF6nmhi9Gt0Ga8Qgtdp&#10;6n97n+pLbqXgpyiwluqpco9QvKvUGCq0+28JwnfKIfza7L/ziu7nq9c2d5D3fChFJjXmgqIFttxw&#10;qcfvET52AipTdvN5ZN8YCFp4W1fZJEgTcnKtjQlyBJjp3qc2Sao7M92A4KalCfjIbHukIGgGjlB3&#10;Qj5TkHRSktRuadpBBUIqabWN/sGf/gmu3brHl6CO7qkdnuiXM0HMBwP6+3GpRGtvFGZXYeGsboJw&#10;MmpKh6OCICxMGYSCpHJkx5UgxDeBoPCDn08kKsqHcBlk7iUQWnNVPhcM1Yaze3UXbp/Yi5NbluHw&#10;2gXYt2wG9nVOw25Bb+4YGoG4gNBbSCgSgtulCBdPxs5Fk40y3D5/gnGZt/Bc2WYCUWk262e2Yx2V&#10;4uopwwnEEXSbh5kRbzT81+LWGixuljosx8TKfIwtzzXthq1piRiWFI/BcVEoSwhHSrAPAt2kMtRE&#10;oDxL2yb1Huw/Y78t9/ljsP3NoOtv/ge/+Jx/OMb/C72XsJAYxIUlIMjTHyEDPZDh7Y+hsQloCI9C&#10;ga8/mkuKUZqWjPLsTFQXFGD65EloHzkCk8a2YjjfhUEl6SgtSEVJdgrqqARzQ8NRHBaOQbGxGF5a&#10;glG1g9FWW4vKrEy01FZhbOtQTJ0wGh0L55rJ5BfTTV7cRVvWgSVShcuXEobLsUxApHusfMSlPLaG&#10;bnJtWTHi/QMIwwgLQ4I8zJ9ushmpmpXXKCkCQ6Ax02ESXM8MAOUqWndRkWUTHKHakjtsu+SpP/Jn&#10;Zph7BVo0AKtAqaH0ddyOTk1gcp/OMe6yIteEngBqBzfVYKkK1LzDTapHjUqtEaA1hJXa3QREM48w&#10;TW62nqNh/J2pQJVWo4FU777+lPeRm2t7jih30KpJC0jTlqjPSdgb+PNzaKm2xrdSgvwe3tHsEF4W&#10;lCbHklC0KpGmfEqN3EMIm2i3QEpQmkmefvxDfK3eJz/9MX70f/xzHDt+BrmZCpTYyvzdL1Nf0zmq&#10;/BrsMwAD+wlovpTwqZg7dSlmjF+Msuxausa0rBrCsAIJoRl0ScLNeV4eQagoqUV4aCS3nfv1vTeX&#10;UlNqP+T6hIZ6PLl0FOf3rMbRTUtwYOUsHFo2E/uWTMMuwm63jGDcIfe4Ywp2LZ6CPTq2eKp1lw0Q&#10;5UqPxabZaltsxwaaXGXBcM20Vlob1SEV4oThZtgvJyl7QWMFptWWYAKB2F6UjREZqWhKS0N1agpS&#10;Q0PgZcooG8jKxu9Pqvb9Z/kn+90wC/XouCQUlAxCSdEgBHoRMlRag4LCMSe3EN3lVRgTk4BCuqWl&#10;ibEYlJOOpsFVhNdCNA0fgsFVpSjOS0dKagxSkqORmRzHc7KRFR6OItqguBi0DirD+MYGM3LNIMK0&#10;tbEeowjDKcozXEQXefF8LO6gi+yC4VLCsJtqUDBc3r3MqMKlVI1ym3t6VqBuUCkSA4KQGBiGoIFe&#10;9NjUHY8wtG1w1pQSY+HQx22kWjSKUWqRbqna5NR/17S70RT4EGxslNaqSgHo+deEkebmEDCNGy0l&#10;adc1P4kJophjtleJcgalGE1boiDHdTMKNdWhghAarv/mawKRdv2FQPmMCvSZWV59/sKMCC0w6j7P&#10;6Gqrm6BRuC6z3em+oHK0bZJO6o8+5xvjJlMxKsGcAOz97DSe50S9zecn2J8Rtiavkp/FBGmUEK77&#10;u9oPv/7Jj7Fj216kh6fAy9WH+Jex/mboKW+u+1IVBnBdAYMANA+ZhHlTl6OudKRxjUszKpEZU4gw&#10;7zgqTqscfb2jUV5Yi4TYpA/u+Z3mgqFcjjd3z+HqkXU4uX0Fjm9cgkMr5piBHPYQdnsJvb2E4E6q&#10;wd0d3NcxHXs1ajb371nM5cIpJrIs93gTIbiZ7vIGgnDt9BasVzL2jFHGXV49pRmrJjVjBYG4bCzV&#10;oWDYNAhzGwZhEt3l9uI8tObnoyIuFdF0rQaaSubMKudulMfPfIZ/0PY7BHanqeHndA38eUrcfYA7&#10;vN18+EMciJKyapRV1CI5gT/M7gFICY3C4IREzC8rw7y0VMxKSsbkvDy0VVAdpidiRF0NRrW3orio&#10;EIVZWYiPikRiQhzSUpORGBGJkrR0ZIWGIjcwEBXxsWipKMWE4UMxcnAtSrJSMXpEE8a0DcfkiVSG&#10;HQuwtNPmGnYupStMBdhFV7mbbvKq1SuMKlyxsgvLCMllhOKqVctQVVKAlMBgJBPYwR5Kug5CqKLJ&#10;Rv2w0pul7PtSRnbdBi6sqjJBCFZ800ODQLBtijZnz5gJatj2RAMMnv+ckBD0pNKkDp3+yL0jUguI&#10;1s121tXVTusa+VlD/muo/tu0W5+8MTC89oxu+NNnZilAanRoKUydr+vsiNi8J6Fou9HZNBnjYgtm&#10;Mp6jbaledZNTtzvb44Tn6T58rroEKvdS+Za9qUe2O51UqZLNNar3TcL42tMnuPT4kUm2Vj/t+Uu7&#10;zUvi2be97iOT2yoX0I2qZ0B/VnhVfhMkEDy9CQA/Lt2QnlCIhdNXoqlyDIaUjURNUSNy6BZHeCUg&#10;eEA0AgdEwJ3AzEopQWZqzvv7W3OpK73o3/GyR/r64uWVY3h0fidh2I1Tm5fi8Mq5ONA1HfsJv/0d&#10;07CHLvEuKsM9SwTGGQaI+7vm4EDnbOxdSJU4fxK2zlPvlDZspBJcN60Fa2eMxCYDyFHv1eLaae10&#10;l0dSHQ7DklF1Rh1qENmJNSVopQtVGBnLz+KkzbhAaCDY1/3Vet/t36b9IqDpWN9yOtuyX3Tdb8a+&#10;8538OTDsa04zhXqJ+FFRhXoHIjc1F6PaxqJqUC2iQ6jsElKQHhGG2qQ4LBsxBNPSEzA2Pgpj8rMw&#10;rCgLRcmxGFpThZL8AuTn5KK8qAh5GekEaRzSM9KQqIyCwgKTQZDl64MK7m+rrcSE5mFoqx+M0pwM&#10;jKF7PX7MSEyeNNaowqWdi9BFGHYRhgLh8uVLsGJFF1b3dBOEy9BNGHZRNS5duggruV6Wl01VaJVh&#10;iKcfQgPCEepPb+pTF8RkLwmT5wSL7IVcYgLCpKYQhhaI1uW0aTNa2oixHdJeIHHBkmb7ElsQqq3Q&#10;ptEoR+8zo/oUPLH9hwkVLh/w2H0CTPvuffqOAHxjQHeLdpuutWAoN1lzl0gdyt02bZGfEWp8tgIw&#10;yvVzep/cpHpUbqRcZwVulARtTcc0dBZhahQnlxpbUPf+xLZVSmVqnhQN+GByK7mtnie6XsnVCg5d&#10;f/4MlwlAJV2bUal5nuZ2mTRjDgbyRfn4RVIww537fT394ePhT4B5w6O/NwYO8LQgdCqLAYBVRB7u&#10;gRjXOh1jR0xDVUEjhpQOR2HyIL5shYjzS0GkZyL8+oUhOSIThZmlBOuv1h3Nna7n9YNb8fXD0ziz&#10;owunN3fg+NqFOLp6AQ4snY0DUoJ0jffSNd67dCb2d8/DvuVzcXDVAhzqno99i6Zh9/yJ2EoXedP0&#10;NmyiGlxPEMpNFgy3zRmFLbNHYZ1c5xmjsXnGOKye0EwYDjaz9M2hq9xWXoSUsAiqQds8YM0BSS9U&#10;bAXuCxVnu6/1fra/f/t5z9WPnH7c9D/U//K7zlf5P77ud8/0g60fJ3Wr09JnoDt83Aaa9KyizHTk&#10;JCdh0qh2TBk3BkVZfAeTk1GbmYaGzESML8nBjLJcTC3JMoNxDE6NR2VmMvKSEjGouAjldH0raipR&#10;VFyAIrrOaSmxSMnLRHl9HaZPm4wUfz9k+HqjIike7Q1VmNLejPamIagqLcI4qsqJ40ZhypQJhKHS&#10;ahYZ6xQQFUnuXoJlK2mrOo0t7e40bYbLuuUmL0dZfjbigoIQExiCcP8gBAeEIjgoGv1euHqNmKir&#10;1B+haNxl4yZK9SkIQbgpiEFQOabeKc5gBhp+Ry6zuuVJWWmwA6OwCLxHiha/cSZosoMm2LY/V5sf&#10;9yvIcs8MqOACkUaw4NJ0p5My4zMEVUWYpeiesrxOgrdArGfcfiXV+MxMKCUgKordN5It4GmSpesv&#10;nuEGIah73/rU2mWC7dzjhzj36BEuPKLKI+CMe05Tt7srtOtPn5pJrhQYEgw1FqHJLeR97r75FK//&#10;4A+wavO2n3mZvN19EBYUiVA/Gn99/AhDDwNLVZqfrUimjcyVSpOVVorxI2ehurgJ9WXDUFvYgKzo&#10;QiQEZSLcIw6+/YKo7uL4S1oLb4/eAM13q1GnIvbd7od9Kzvxx5/fxuX9PTi/bRlOrV+Co4Tdga5Z&#10;VIFTTf7hwWVUgstpqxbi0NoOHF67mMdn05WmalxIGM4di82z26kERxo3eSPhuGEWt+eOwfpZdJW5&#10;f9OsNmxRG+LEYVg+YQgWjSLcc9MR46NmAZVH4FDbqgMQls9Ev53yOqZyOzDsu89+nr8fc57pPMfZ&#10;dsx5tpYK+giG+iwyQd457pzTd/u3ax+/K9oW/GRKnPZ2dacLJAj9BrghmooqPjyM6qwZo1uGY8uG&#10;HmxZtwpDK0tQnBiNptw0tBblYGx5IcYQbiMyElCfFoch+Zmoys9BZWkJGoc2oHVsG+qbhyIjNxeh&#10;VIHxVJLj58zAjmNHsW7TeiT5+yPLzw+VyQloH1KNyaOaMWpYA13cIkwc046pk8cbaC5aNM/0PtEY&#10;iZ1UhcuWL8WyFQTgSq4LhIRil3GTlxKUS40yLMzNQGyY5kAJQURAMEKUw8o62k9A0sjLUj4KTCh/&#10;zswZYtr/pAQ/p9neJCbCbNShjTS//JLHCCirLNXmaNsddVyushSiWdLkghqXlZCUS6p8PpvXJ1Up&#10;gAqkVKTcJ3fciQirZ4ptu7PtdqarnAE070uQP35LF5n24A2VJtWiZsG7S2UpwKoN0plg6t47jWjz&#10;qUmUNiPZqLvca6sOzxN2Z+4/NJMwXSQI5YYLyhoOTK6ymevls3em7CbAxDKqfFLIcv8VyX5AJVnX&#10;1E7pX4K89HwkxSQjLCAa4YRgoE8w3AZIKfxNlWAgPAcEwdMtEB4evmgdNhGDy1pQUdCA2uJG5MaX&#10;INYvle5xFHz7h1Bd+qIgtQRRdE+++35/s62cMRH/7OuHeHxhD67s6cGZTV04rkTsVfNxeNVcHCP4&#10;jnH7MAF5dH0njm9cikOrF2Jfp1TjZOyki6xpBLYRiBunN2Od2gsJxA1qP5w1BpvmjSMUCcYZw7B+&#10;UhPWTW3FwtENpieMEnNNOUzzgKwv5D7+sdC6A5+++wQb59q/K2QUGf3wPv0JZFnvOYK1ninTunPM&#10;KYtz3Cmr1nXs11G+X49J5TlDnmkpE/i8CLtADy+TOK19YX4BSImKJjQC6YkEITsuHk2Da4yyG011&#10;tnF9D7Zv24hVHXMwd8wIlMSGoigyGMOL8jCitBCD05JQn5mEmuxEtA6pQFN9DRqGNmLkhLGoaxmK&#10;0rpaFFZVobymGht3bqfn+Bk+oag4df4sUoOCTQ+UitQEjG6sxbRxI01bYTWV4QSCdOqU8Zg1azoW&#10;qgcKQai0mWXLOrFcaTQrCMRVsk50rZJKVGoNwWhc6E7kE4bRIUGIDQlDsG8AlWE4AoJZh+RKSuEo&#10;N1CTD5lpNgkSRWgFgid0/Z4RBCb4INDRNVZunvL11K6oPsVqc7S9QXr32Xw+5fJxnfvs/CQ2HUXb&#10;Ol9BDKd3idNP+Quls/xAI1l/3/Yy+T7v74p425xBQfYzPJVaVORYQRwqQ0WQTZshj1uzStK66opm&#10;K2qtNB6523KDX1KJajrOl7hCpXeZAJSqVORan99ExZWA7QK6Uc36/AK0q4nAtDsSkN/85I+xafsB&#10;FBTUoKSgFimxmQaAHm6/fPBEFWVAPy/4D4zgr7IPcrNK0DJ0AiryBcKhKMmopCLMQPDAKHhTEWpo&#10;r6jABGQlOu2Ev2RF+0hpjauvxE8+u423t4/gztFNuLxnNS7s7MHF7atxfB1BuIGu8/rFZg7mYxuX&#10;4OA6usir5+PAMnXhm4gdhN1mqUC6w+sJQsFwDU0wVGBl+/wx2DxfKpGu89zxmNI4GPHBga7nExT9&#10;PdF/gJSwAw3t1/Ljz+PApC9UtNR1Dgxlfa/5Vc2BYd/7OM+y+63i6wtEmY45ZXO2+17v7O9b7r7n&#10;9DUdc8779dlAAt24vPz/B3ho5sD+tAH8UR2AcC9fhGqy/vAoRAUHm8EV4kMjkBGXgGy6vrnJqSjP&#10;zsYYKsGW4Y1oaqzHHKq45cs6sH3LWnRMH4spTXR5IwOR7O2OlEB/1BfmYUzDYExtHUrvZggmjm/D&#10;6Ilj0CwQjmzFoKZG1LWOxILVq3H25nUTeHxIsaSmsiMnTiAjLBw5IYEoT4nDuOENmDGhHa1N9agZ&#10;VIJJE0bTRR6P2YShQNhB93gpYddFN1g9T5atJAhXd6G7ZxmWrqAyXKE2Q8FwiQFiblYqYsNDCUNC&#10;0NMbIVSFQSGx6GeCF3I1WallZrRqtcVxn4IQUkOmvy6h4igi293NRp1N9NlEYy3ULOTkZlsl5wyU&#10;IHWndBSlpdhzvrW9SWiKVJtRYlzbn3LbpL5ICUolqt1SS52r/SaXzwZ4bJK07q9gzjdUbmrHlBJV&#10;6o+F1UOqRTPcPlWg7Tb3gtsvcFcurlQiTSrwfU4k1aS+E6UNWbPBmAdKC+KPx/WnL3CN8Lz67Ilp&#10;L7z5+Dkyssv50mnswV8BgALTezgN4IuqvEI/hAXGo5UgHFzRjJqSEShIrkBcQCpC3GPg2S+Yv9oB&#10;8Ojvj4LMMgT6aaAHXf+rViB7/uDcTPzBiyv44u5x3Du2Gdf39eDS7lV0mVfiRB8QnqAiPLZhCQ6t&#10;W4gjaxfhyIq5dJFt17wtVIYbZrRS9bVgrWwG3eVZts1wB2G4k+BcOWcCqrPT4Uv1YcGgIJGXywTD&#10;virru8yBxHed4+z/eYD5VUz36QWcItm9bYBygQVDe0xLZ7/d53y2j++nY/p8fcvXd90pv7P96zR7&#10;X01Y7+/ujfDAQIT5+iElKAzJfsGI9PAz7mJaTAJiCcDkmHhkpaSgvLAAuWkpaKytxgi6te0KYLSO&#10;wNTpkzFr9izMmzcbl6+cxfMnd3DxyC40l2Yi3c8dEe52QBDvAf2RQPU1rrkRi+ZPx+TpEzB8bDsq&#10;RgzDoBEj0DJ5Cjbs2YeLDx/gxNXL2Hr0KHr2HcKybbuwYNFi5NAVzw0LxGC61+NamjBj8li0EcT1&#10;1eV0kcdSGU4gkGcZEC6RKam6W+BbiuVGFXJJIEoZWhgqEZuw7FyE9IRoJPD+Cfy8QfTAQoMiEKg2&#10;QweCNonaqisDAoLEKCOta8ltkz5CIL0gmKxS4pKuskZ9eaFUGo3/JwXJ9VdfyeW1rrBGkpYLbFxj&#10;08tEQ3A50VpFblkGnqPkbhOwIQylAgVJp7eJgSDh53TL03nqHqforjMQrNotZdq++1LBlle4/eIV&#10;7r36hM/61LR1Plc5Ptdgsa4BGVhGpfsYNely5Q0AqTbVZU9RZbVraq4SBV2uPX2KK4+f4iphePHp&#10;Y1wnXDU+oY8XFVv/MLibKPAverH7vPjvQSiXUFNFqt3Pg65AI5rrx2Bw6QhU5DUiOSwPQW6R8Opn&#10;B3vVmIdRwQkoyhGAde3fpiLZypgeFYZPrx/F53eO4fnFfbh5YB0u7OjGuW1dOLO5E6eoBk9slHtM&#10;4/YRwvEY4XhYE0stHIvtc0ebMQ01nuG6KXSTTW5hi2k3VOR5y4JpaK+vRnSw+kirnAILQcjPYCBo&#10;gj4qi8DiwOTnfR7nu5PpGue871o667+M6Vx7PxvMckxl0ZiJgrWjPvsGRxxQehjrhWLfZztlsZ+x&#10;77N+9hxn++eZc94vc26v2XbAAUiKTEBOega9iWSkhUejNDUTxWm5qK2sxeDaOjQTUm1Uba2tzdyu&#10;wvDhTZg+YzLmzp+JSZPGYPLUidi8axsOnTiKG3du4A9/8BXuXD+LQ1t7MLq2BEm+VnH6eXgixM8X&#10;/nzulFEjMHfudAxrG45iKsWaUe2YuXw5dh47hmMXL2PfuXPYThCu3X8Aq/YdMMs5c+aZsQaLYsJR&#10;X5yLsS0NmDV1HNqG0U0uL8J0rk+bNgkLF86n0us0QOxYrrZBtRd2EYa01cveA1GDNgiGJt+QSjI7&#10;KQ5JoaFIDolETEAY381ohKgHiglk0D1WEOCu0ldY6S8/VqrIYzs8FRWUoqg6rqUCCFfVw+T5M577&#10;DLeotq49foQzt2/i1M0buHj/HtXTC0LkE4LqEzzWyC4EioIs6uv7yNWed5cmd9S07andz6gxAkiQ&#10;VFBFSo12T5FjmkbEvU3wKHCh4bDuq52TKu3ea1tuBWc0dqHsAbdNygyfJ5Vo1auUqXXL5b4LqGp/&#10;fPGVoCjXW2rS1abJsjxhmQRDlU9NCGpDVOBH34MpN6F7j2B9QjV68dZDpMSXIMI3mRXHCQj88jaA&#10;Fcmjv1xHT/h6B6GxugU1xY3GRU6LzEegu0AbgoGmF4tVGFlJ+YiOiDfX/+1h2B+BHm64c2QjYXgE&#10;Ly7twb2jm+kqr8TJ9Ytoi3F6YwdOb6I63LgIp7Z24eTmLuM+7+ucQhdYIGylGiQIaRum2TbDDQTh&#10;jo5pmN86HNnRas9U+QgLqll1L+yvVKIB/BzGJVVZnPILJgKLPqNT6R1zyu2s9106AP14n3PNLzKV&#10;oe/1dtsBniCn5gslfhsz5dMxma6z59igl7b73k/3//jeWmqf7OOy/DLm3OO7jn1sznPttsdAd+TR&#10;3W2oqkFOYgqmjh6PoYObMHvufMycPw/NbS1YuGQhZs6bgdlUfpt3bMGRk0dw5MQRrFq7EvsO78er&#10;zz/BX/71f8I///N/hmuXTuHw9nVYMm00hhZnITWQXo2XF93rWLrVaShOjkL7sFqMHNuKISOHYdzc&#10;2dh05LDJyFA900DIGhZPHNFgJ1fIlPvv3mLF8i7Euw1AcSxhWJKHye3DMYcA1AALjTUVdI+nYOas&#10;aVi0eJ7pareE7nGngeByAnAZltM9Xt7DdYLQrK9eYSLJ6q+8eMFcpMdEEYQhpgdKhE8QIv0jEK42&#10;QwNCQkc5fDeev6Li0STmhB0Lp0JrjEOZenhce/6CINQwVRrB+SHOagjv+/dx9u5dnOPy4oOHuMZr&#10;7/BDPuSHknJ7n2ZDl9sMekCISKEp0qz8vYeE5UMB2QDQQu2uabezbquJQCv1RYnVz+2gqYKkhtCX&#10;stSE9ibIwXupj/VTqj49U4GevsEeBWgEufdmyuYEchTAsSlFpvuhBmpgGQVxNRvoO9JSSlkqWiPW&#10;qO3xFsv4lG75iTNXkR5bjgD3eFMxPnwh/yYbSMj507VQb5OBSCPk6itbMaigzgy+EOARaSqjG91n&#10;KSpVIh+vEAyra0OwuhCZe/xylePDyKGtKBph5PCqxfjm/jF8cnUv7h/biFsH1+Dq7tU4v3UZzm/p&#10;xJlN83F66xKc3L4Mp7Ysw8m1HdivCaXmj8eaWRr2vwnrpwzFpumthOMYLKQKGJKXAz/X0GEWFvpe&#10;uC0QOnmV78vRt0x9QdJbTgsBmbPf2XaO973GMe1zwPPzjn8XXKRSe1Wf/i8DXCDsVYiO6Rzt0+dx&#10;nvPxffuer+/D3rv3eN+ls/7z7Jc5x2Uuz6Pv/93DwwMVpWXoXrIUo0a2U/nNwILODkyeMxMrNvRg&#10;/c7N2LZ/J64/uI0DJw7j3pOHOEgVd511/Ps/+SH++v/x1/i3f/HneHjvGnasXY6FE5rRUpmPgvhw&#10;JAf5IDc+GllR4cjVTIcZiRjR2oBR86ZhLtXaur27cOTSJRy5chkHL1zEsctXcPL6DQqpWxRej0z3&#10;W7Gic+EiJLm7oyI+BkNKczFl9AgsnDkJbQ01aKotw5x5kzF91mQsXDzfdLfrkvJbKfgtN8N0LSMI&#10;u9Z0Y+kau1y2hjDUMZ7XsXAB0qNjkUIXOTYwBIGaKpRucrB6baliq41Q6S+CosyoNVZ+28VOAZU3&#10;BOOnBORL2+NDriKXCjyYXD4e10jSUnZGYckVJlgEFCcKK1Pbm9JuHDCZMRFpgo+21f1PkWW50XKb&#10;TaSbYLwtZSqVqOewbBaihB/LZkaSIQCffiHAKu3HpvzovHtUkHcI0TsE+12qyrtGSRLUvJe51jxb&#10;OZUEolx8PVtlIuiefPaW/xiCUSCnadBYTSSlpoKnX7Gs3H7C9S9/8lNs2XIIIZ4phJaAxhf+vfv7&#10;N5sbXeOBRhV6wN3ND4MrhqOqtAl5qWUI84vji0xVYiqclIdtWyvKr8bY1qk8Lvg6Kuq77/+LzV63&#10;avpYfHP3KD69ugfPz+3A3SMbCMOVuEa7QPid27IcF/b04OwuKcYOHF81H/uXTsO2heOpAgnAmRq1&#10;ZjQWNA9BQ3YmIjzlyuverPRKpFbupNzh90tBw4LhZ+3jyq71vjBxzFFvdv3D67TPWXf2O9t97/td&#10;8HLuZ9sDne/fPO89EHW9bT807r45rv+DU56+5jzH+cx9n9e3HH2POWV07tF32znX2ferm5+vH6ZM&#10;moqenrXYuG0b9lCtLV+/FgfOHMPh86dYJ1/h7PXLOHL2NI7RjT1/7Rr+5F/9Of7L//xr/J//66/w&#10;+eevsY0gnN7WhGHFmShLjkFmXDgyU6JRkJyA4rBI5IdGYUh9FcYtmI65a1dh/YE92Hr4sLEthw5h&#10;84GDXD+CzQe5fvAgdpw8gT1nz+LcjduYPHYMUrw8zSANDaX5mDyGrva08WhvqMVQwXDuZKrX6Vjc&#10;uQjdGpGGkFvGpVxjDeC6fM1KgrAbXWsJQSrapQRkJ13mlYRk5+KFJkIeHxKKWI1W4xuISJY1RDB0&#10;kqEfs+ILVlJsZkkzaSmEi5KZ5So6ycs26myBaYMNus4GGaTY7ORHNhr96N0bAxiBR0C0KTSCpnVJ&#10;pcwMKHkfQczJPXTUoeYaEfhMf2RCymwTflJppmufUWs2Snyf1wh0MtMeye0HVLyPeB9Fxc2wXCyj&#10;4CtoOudqv/YpyfwTAu7Tb7/C2+9/awaSVURbbZUakOHLH2uKzz/CZz/8Ad784Pt4rej3j36MMaNm&#10;w7e/3EGbP/jhC/0d9h6WbqYNsL/cR1aslPh8DKlsQ1FmFWKC0wwo7cvPSsaKqAqXEJ2FxtpWujrN&#10;yEkpJnQEyD73/qXsw8o0hy/1N3eO49WlXXh5fifu022+vmcVLu9YhgvbluPMtjU4t2sNzm/vxvnN&#10;VIprF2Lv0qnY1jHJtBcuHlmP+uxUMx2km4ECy82yq02wv4Efvw8XDG3Xul/0/Xz8/WndgYLMOaZ1&#10;C6leVdb3vL7XOvdyzLbR9p6r63uVYK/Lq+6RXkYV6jq1ab4Ho+vc3jI4xxzVZ/f1mrPP+Xx9y6V1&#10;53PZ8vWWre9533XuLzDznn10rqMW+w/A+AmTcf3OPVy5dw83lVL26C5uP6dX+PghTl68iMOnz+La&#10;/bv4s//wb/Ef//tf4T/SPX7y7CE2rFmGUU3VaCrNQ1VGCmoKc1GSm4WCjFTkJyQhNzIebcNaMLtr&#10;KTYePYTDlwnWa1ew+/Rp7Dl1GrtOnMDOY8exg4pz29GjZrlu/34s37IdG3buxaiWZqT7+aIkOhIN&#10;ZQWEYQsWzJiE9vpatA6pxpw5UzBn/ix0LFtiRrAWCLtoK7m+kiBcwWU3Abxy4xp0r1tFGK7A0pVd&#10;xtVXt7xUKs74sDDEBYchKiAEYb4hCA/VEF4mMGIVj207oxKisjMDMFB1yd1VzwrHXTT9hgUrLpV+&#10;Y009N16ZJOcbtLt0qZ1ubhZyNljymCYYKShh3Fxep5mx7r8SxGwbnwNXC2ZuswxKi5FpJG7jnn5K&#10;l/3lc1x6+sRMtqQkaSVcayImQVjP1OdQSoyTy2igq+i4hiojUJ0Z6x7RBFudoyi5SfOhaanpQOVC&#10;GwXJ5ytgpB8LfRbTlsnl9cfPkUt4ufeTutPL7ryAP++FdV7u/qxkhIcJuHgg0DcGDZWjUJJZj7ig&#10;DHj2l8p0KpCW7vB2D0FjTSvy08qMcmyqaYavRwCPffwMx1zl+AVKVS7UqIo8fHJuJ95eP4DXF3cR&#10;hutwa99q3NpPd5mK8PKetSbCfGnnclzauhRXt63C4ZUd6JrYhtqMJETSpbHd6ARBlru/AO8CitoF&#10;XQPLfnfl/i7r+931vU7rzjFtO9+P1p2ls973+r7XOfuccxyFJ7BxKYC/h2Ev9D50m519dv/Pwljr&#10;zjOc473nfLeb3He97/2c/X8f1h+jx03C0XMXcOHObdx8/gTXWZduPX2G+6xLf/Cnf4y/+G//FX/1&#10;f/0P/Ie/+o+4fe+GGTaroaIIw6vLMaKyDIMLC1BZkI+y7CxkxcYhOzUVU2fPwsJVPVi7ay+uPX6K&#10;4zc06vtlHDh/HrtPnsLO48ex7chRbD50GBuoCjce2I/u7dvQvXUHNu08gBF1DUj19UZ5Qhwayksw&#10;cXQLFs2awedVoK2xDvMWzCQMZ2PpsqXWLVawZLXmPSEMCcEVAiJt5QbCcH0PugTD7k6sWt2NBQvn&#10;ICEmHImRtPBwRPkHmzbD6LAE9BMENeiAQGgARCCZSZQ+EfRse50aN+UaX3r8xLQZanh7jSwjl1nr&#10;pvsbYXiDEJRbK2A9kgl4NCV1K/ChAMgdQkRL06ODpsCIzpMyc+ZNlvtslJ1AxWOmLVH3f/HcBG8u&#10;P3lk+gLLrrBMctXNiDmCrPoPy1V2TPt5Px2zbrHA5lKpBpguF1j9qAU+Pk9u9S31XmH5NNnTlceP&#10;TXnv8HNIsUohqz1VQ5jtPX4OkSGpv7JCU4UbOEAA9YK3ZzDqK5pRVTgciaEF8Oofao7bSudUJA8U&#10;ZFWiurQB0QFJ8BkYhKriOhRmFROoqljf/Zy/yTTBd2t+Eu4f7MG7awfx9uo+vDq3HXe5fffQWtw9&#10;vAE3CMabR9bjzomtuLxrLXbPn4OW/HxEewocqqyCoIIjvi4Qqo2N+2UGhPq8SlNR5f7ucvS1XmXl&#10;wMUCxn4XFjQ/CxSdo23nHOd+Ou7co+8+u7T36IWbfqCU7tN7H3vPXvhZhW7L0/d5WuoZzvO07Pts&#10;nWPP671Pbzk+PP8X3c+xjz/L397Kqwdj4569OHjuDM7evIGvfvwj/Lu/+i/4z//3/4H/REX4J3/2&#10;z7Blywa0tQxFQ80go84aSgtRlpmOwtQ0FMenoDAhGcUFuVhMtTZzwTw0jxqDYxcu4fTN2zh46RJ2&#10;njppVKBc4+1HjmHLwcNYu5cQ3LUTy3dsxfLt27F65x7sOngMrfWNSPX2RjHhOri0GBNGj8Si2dPR&#10;UlPJZw/G7DnTMG/RPHRpZBoCTiNaL5dCNPOerMSqdaupAldjJUG4gkupRwVX1Fd5zuyphGEY0mJj&#10;kBoZjRBPf0QFRiE8KBb9pKKkpu4SUgpSXFfyMc3pEnfzFfcJftr/TF3dlLD8GjdevjABFW3fUZCF&#10;95CLq6RtM4iBa1u5fKYfMO8hmKnHh7YVSTJutNQgz9e6ACxX16TCCKqEsiLH1/nropQWzUonCD14&#10;o0g1IScVqcAMwSa1KVDpGbq/zrvD80xbI83AUqA0apNgpNJTX2rBV8pQ1yoHUcr2woP7OHvnDs7c&#10;vY3T/MU8c+8Ozj+4h4tUoVeoRvXZNdz/0y+/xtwlPVRn4Xy59QJbpfXxy/az5k4QBvPcAILMH4OK&#10;6lBf2WJGqg70jDPBEltpVCFU4dwQHZ6KxuqR/DXLIAiDuW8ApX4yCtKKkR6XSyDHwsfrb0rrseaU&#10;UctAWltuAs6smYNPLu/Duyt78fr8djw6tg5PTm3Gk9M78eriYdw5uRtbuhZheGk5EjyC4MeyqT+x&#10;xlDU5+hvcixVXgFG82CoAvd9bt9K3Hdd5gDFblvIOKk2OuaYo8y031l3ntMXIr33MuUxbX3a7+yz&#10;puc4cHPWBUMDRFMGfT7bJmgVo+5j99vyOdtSxlrX/r6fUWVyQGbX7XOce/Q917EPz//wuLNP687n&#10;6Lv+t7fKmjqcunYR3/vTH+O//l//C//5f/8P/MVf/Vfc43u/ceM6zJ46GeNHtmDCyBFoqihFQVIs&#10;suNikZecisLkdAypqMSipQswcXw78uPjMba5Bev27MSyXduxYvcOrOD6eipAtRFuPUz3mEBcv28/&#10;j+1Ez77dWHfgADbsP4QDJ8+ghcoww8cPRbxPfUUZJoxpx4JZU9EyuBrtTfWYPWsS5i2ca9xkgdBO&#10;9uRShHSFBUIzGx6h6OzXkP9ruT139hQkRAQhIy4GCaFhCPUOQoR/FIICFE12KS+T70czc4Eo4mu6&#10;udngiQM2md1WWgyXhIjcZxNsEVQNCG1enmlnJIQMZIyqe2G6/Nm+xrb9zrqqBJX2vbGz8Um9meH2&#10;VQaacZ2p8OSmmnlS5PrS5XUCMFZB8jm8t4EZYajnmSi4iUgLiGrztO2dZgZAnq/lHQJTKlV9jY0R&#10;cuq7fPHJQ5x/9ABnCUUtLz5+yH1Uok8fGztNOO67dJHAvI+GERP4MinKKwjoxXJe3J994RzTwK0e&#10;/TXmoB/SEgsN5DITSyjXk+BBsJhUjvcVZiDcB/qhZtBQgq8SPoSoU+H9CCXfASEI9IlCbHgKkmPT&#10;ERsRj7jIRESF8VcvIBTeHr4Y6OYA5MNyKJIczbKOK0jDwY5x+JzK8N3lvfji+kF8e/c4vqI9Pb0X&#10;m2bNxND8IkR4a9xEf8I6hBbEMqpNs1dFmdG55ZJTAVrIfPxMp0J/uK8vYHqXgpUFoL2/Xe+Fl015&#10;6T3fMW33fe6H93SeqX3mHoTcAKX7GJjxR4r/S5l9ts5z4MVnEqpu71VjX7O5iB9CTs/r+9mcfU5Z&#10;tN23PB+bU3ZnW9c593Gu+9tY3/vrO+5dX9i1BP8v/P/wv/8//0/8y7/4C5y7eAmLFi7AGiqulZ1L&#10;MKG1FTW5eShKjEd2bCSyEmKRo8Ts5qGY1zEPk0YOR6Mm9YqJwZRRI7F0Qw/mq91u51as3L0VGw/u&#10;M8GTHcfoJh87hq1Hj5nAyT4q0oOsT0cuX8aZazfRXFuPbF8/FMbHoqFqECZPHIO5M6egievtwxow&#10;b56U4VyjQrtdMOzukWusmfBWudoN6SabdQJRx1Z0Yz2hPnP6BKREhSIrLhqJYWEEIYFIEIaFJ6Gf&#10;Qtm2XU0RVRvQeE4IPaPZQIPUlzWpSDMHCNWUieJ+obY8G3SR4hIU5Qabrm40x53Uuun7LPgRbvff&#10;En50owU0BVReE3AKXDg9UtQDRQOuqseJ08dZYyiqPA5EHwh2vLfaHJVeI4CaLnoEpykz1416JPgE&#10;P0HZ5CLyOgNowln5TUrXsaqVrjHvp7xKo16lLHndbZ4vFahJntTb5DTV4pEbV2nXCcMHyCtp4otk&#10;FdkvowpV6dz7CySBCPBPQF1lG/JSqijV0wi6EFOpnIpnK74bMlILUFPaxF8xRY97gzQDeW6Qh0Z8&#10;cSlJussB6lUQGo2o0FhEBMUgMSYNsZGpCOF6Xf1whIXRHXBVgGAuMz08MLWiANtnj8KXN47hT1/f&#10;xNc3T+Ps+lWY0lCPQSmZdIcj4EMIDmCZBXE348bLxRcMVdlVaWXO59T9BYmP9znrvft61Z9T2R3A&#10;2HXbXOCCXx9oGfiYdknn+TrfwsMEbVzLD/saa6ltC1Xnnm4DNKq4l7mnRiR3MzB0IObc25bLKkAL&#10;SKsanf+Tznc+sz6Xyux8DqcMfZfOulMuZ9051vsd9Z7rnPPxNX339d3+1a1zeRd+9Cd/gm3bd2LR&#10;okVmXMD5s2dh2JA6lGZloighESUJcchJjEMpXeX2CWOx9dB+rNqwCpOaqjAlNxVNybGYSQV2+NIF&#10;7DxxAocI1QPnz+HwhfM4cO4cDnF59NJlnLx+E6du36bdwvn7d3H8+g2cvHKd0KtFpq8vKlMS0FRd&#10;ThiOwrwZU9BIGLYNb8D8BTOxUGMYrlCXO6nClXSTBcNV6FY0me6w3GIFUgwQactXdWPt+jWYMW0i&#10;0uKjkBJDAREcinC/MAT5RiA4MAb9ngtuBjQ2sCBlpn0vCSmTbmLa1Gwg4qWCEITgC6PSBEgn/eYN&#10;VZdcVLnDcrEJFhcQlVRposIEiyAmNWdTVZTwLBPseF8D4HcGesr3MykuOt+AzmlT5LN5rp3v+Kv3&#10;g0QYgH5ju/Op94vOMWUUzF3wlMstCBo4y80VAOl2yzTcl0a9MalFAqagzefLDb/Dsl8jHC8+eoRz&#10;d+/h7F26zFSLd999ijM37iM0IpsvkVxE50X8RS9kf+MCe/bTXCj+yM2qRlneUMQH5sCnfxSP+bIC&#10;saLLJaOrpnbCAL8IDKlpRmpsHq8TgFTp7L008XyQRygCBoaZSvqzz1altOrHzzccrW0TMWzoWGSk&#10;FMCPAIjmscKAIMwYUos108fjyt6N2L+yA0Nzs5A4MABehIKmHfBwi4T7ADUFBJpAkboDKjfSgrkv&#10;BPo++2PrWzat63wHMlpas5/fQs8BkMxCp1d9CYT2PG27ghImUm3da9ONzkDReaZzjq5zXGELMt1X&#10;35Eg2AtD+0Nky9lruodTPsHTzdzHgfLH53+83fc7cPZp3TnPWZc55znnOuu6h2Mfn9f3/r/InOu/&#10;61g/ZGXmYNG8eViyeAFahw/DoKIiFGakIz8xAUVJCShMSUQN3ddZi+Zj9Y5tuPX0KTZu34hJwwZh&#10;Wl4SmtLi0L22m0LpHa4+fGy8r7uuNLfbrG9qj7/G+nT5wUOcJAwVXNl99jTBeRIHTpxBfVkVsvz8&#10;UZ2WiOG1ZZhKGC6YNQ31g0oxtm0EFi+ZSxguwrJV1j02bYJGHXKbIDTmCqY4+5evXIZ1BoaTkBIv&#10;kRCNyKBghPoGm1GuJRz6CTJOiouA50BPMDFmutTRvnIBxkBGLipdZcJFvUAEPdtWZ/v+CjZyTRVI&#10;kQJ89BlVIK/TKDOK6EqxOQrNqEfeQ5Fg01fYcWd5zKTG0ARFPVOA1piL6gKoLnoaadqkwpi+zLaL&#10;nh3NxkJb6TOmN4vrOVJ+ZmgwBXpUbj7TBEVe2wi5aQpgee+p5wmVptzty8+f4gr/2XKjVT61OyoC&#10;//lPf4SDJy7B012Jz6oMP+flMm6js61RacIIk3AqtRQMKh6GpIhCBLsnsAIGsnL52EpmUmq8CCA/&#10;VBUPQWlOjU2+NoB0nqOK4AFPN3/CMJzX6xpHjTjnqPJaWHh7BKAgpwIVxfX8ZcxHkFsIUvxiUZ2c&#10;hZayalRma1Y99Y1W1y13+PaLgteAaF4fwmdEUM0KuEGs/IEEIV15kw6k8jjA6lthHfdL5lR6mbNP&#10;ZXfg0WvmR+A98HRP7dfSUWJWlWnbAk3fu85x7i9QWbX2YZksZO13q+sIMwNFB6bWBEF3fo/uSgsy&#10;/9O+ZXCeo+/YHtP9BvLc9/c099F+Z6nr+l4rc76TD8vd+931Pe/jfc62zPku++77m+2Xa9Puh+y0&#10;DLqkwzG0pgaDS0tRkpyCfEKkMCMFQ4cNweoNa3Hh9k1cffyYkHuOtXSJZzTXYHpeCkZkp1Ap9uDF&#10;t1+ZvF55cU8laNTcxXos7+4+69ZNCqcLBKLa5Y9cuYSjVzSh/HVUF5SaubJr0pPRUl+JGZNHY97M&#10;yWioLMP49mYsWjIfC5YsNNFj0x5ogLfS9D4RCNVWaKYH1fG1PE43X22G69evxYRxo5AUE4nkWAIx&#10;MgYRvqEI8YtEVHgi+tleGq4UFBbU2luztK6p3E717lA7n5QaFZ7A8ZoKimpKbqo+rFF9UmE6V4qR&#10;ZtofBU/CVX2GlXJz5zlhyV8IE6CRShOg5JISgFpqFBn199XEUgqa3HjyFLd5/l1XH2OZ7qPrBTOt&#10;m/sqoq0Ai359aIKrQK3AkMAqOGtpjOWXWjXtinKjnTZQrisYdIvP0ACyipDrOjULvKLy1FBdmgZA&#10;6xraf/nyzXy5lNqil9++mL/oZVMPEl8PubohSI4vRmZyBcJ906j4NNiCwGJdNTdFZbmdEJWOivx6&#10;BHpEGVDa57gqhVFBHqzAvlRw6qqnQIZAoEqpYzzPuIna54Mg70hkEYIxgZoWwAMJkWkYlFmJwoQ8&#10;hLlrVjMXaAm5gW6J8ByYRhhH8/5BBuAD+4WyDIG8l1xyAsAoQ12j8gg2rmcacyqqPWYru3Nc+3W+&#10;dS17YTTAAEUws00FFii2/dRC0LlGKtjZ7zxTKtmeo+fYZ9rjvev6bgbyuzWwe6/odC/lR9JdFtjM&#10;0jnmlNsx171cwB3I83Svj8+3z3LA/fH1zndgy+3cs3dbxz5+d5zztfzY+p6nc/pu/90sKTIajWWD&#10;MKS4DIXxCWYyp7Hj2rFl/27cePrINH2pHj5gvV23YTWmD6siDNPRkpeJlYThjZfPjfq7dP8erjy4&#10;h+u85sbTx1SLD3HjMa/nceNFUkQ9oKdl6iLrcU1hmWkzrE1Pwsgh1Zg2aRQWzZ1OMA/ChFEthOEC&#10;LOxYgFXreghBgo6u8QqqQBNFpkkRWhd5JVaus5PHC4brWKaxY0ZSFUYiNT4OSVGxxk0O9glHZHAs&#10;+mnEmd7Rrj9zuZ5OMrQrFUXtcTSTJyjCG8qrPdG6tWbaTprp1sbrDP3l5srURkjX0/nQgpZcasFI&#10;oLFAtC612uvkkmowVoFIg70KZg8EwZeKSr80Q21dJCDPPXxkugJqLMILj5/gPNcv3L2L83RlL3H9&#10;Gn+xHDgaKBK2JlLNpRSefrGMEuX9VR6T8iMAKnotFch/jAatMO48vxv1pFF7pz6TVOc3hOHYUTP4&#10;0qgS6IX+7heqr7m7BVNlxcFrYBwyUyop0zPhO0Dd7QQYVpz+vRXT2z0I1SWNiAtJN25pLzhUAfTS&#10;2wrm4x5qlJ6NQLOSEihurKy9FYOKi/Dy43lxVKPBnlKybogOSUSIdzTd5TAzJJiPcX1Vqbnsr7lV&#10;Eui6R9KC4eGCoQW/Va0WhHqO2uacZ31XBbVlsG2gH8PBAYf9bALRQJrUmZPe4hzrPU/fkdadY3bp&#10;/l6ZqSy9StAunXXrCgtiFrzq5qhtC0HnPAs3qy7tPR1gybTtutcA9R6ybrVRhvyMzv/Jud6aLVPv&#10;ttat2XI55+o8x/p+j873+l3f7d+vRQUE0WsowJCKCsybNwfrd2zFoYsXsPf8Oew9dw7Hr17DLda1&#10;1WuWYfrQKkzNTkNrbhaWrV2BAxfPmQTrTQcOYOOBvejZvQOrdyqfcAtWbtuKldu3o2fPHmw5cgj7&#10;z53BMSnDy1dRW1iCguBADM5INl3wZkwZjwWzp6GxugwTx7SiY+lCM9fJGqrTFWsIOrnHBKJAuFrp&#10;NFSFAuFqgtC0J67qQnc33eSNazGaME2ICkdidDSigkMR5hNCIEbTTSYMTeCCFd4GLzQ0l2tYLe7X&#10;aDSvCbnXX3BJMGg4LXs+XdP3bXYaocZGeDUajO3OZtvppCBlDwjDhwSOUnhEf6m/a+qcTZks91pA&#10;vEszqs11jmBk+it/wuulBqkMbxBsVwlVYwTWZSpHMykU168/UxvgU9MWaNxuc0/Bjktua74SQdlE&#10;kvkc44Jz3aT0sLx6rmkzJKAVCNIgtwKh3GapVrn0akN8zh+O19/7lgr1FXIzy03FdF5SqcKfrwzp&#10;qtKlHtgvlr9CBchIrkSQTxK3pbacCKVUkVShBzKS8lGWWwtPwshEbU0uoVNhdD9VJE+UFdRh+JDR&#10;hIE9z7rSUlluSErQ9KH22f5e4YgLzURkgJThAIQqncAzEr6eofCmm602QBOUoHlQafr2j4Ff/wiz&#10;PrBfMCu87u+4xhYINpKsz9638jqV1imnddWt+6rrHNNnoWtqgORSxLy3QGThZM93YOEAw+636861&#10;FkC6n+Cl44KZVY6919prep9tQSRlN9AA3nV/A0oHhgKWLb8te+/1Om7dal+WQ/C25bLX2eO95zrX&#10;OqZtq3D7nvfhufruHHO+y9+AvW/S6bXSvGJs3rEDu48fwb7Tp00keDsht+/ceZNILXd5zdpuzBhG&#10;FZeTjpG52ZjXtQgdWzdi/ppVmE93tYOQWkTF1rF+jbHOjeuwdMtGdG3ZitW7dmD51s1Ys3MXNu7Y&#10;jZr8IhSFUAykalDYasycNgHzCcOGqjJMHteKxUvnYWn3UsJvjVGBJnrsMkcZrl4rlUgXWQGV1cvM&#10;oK9r1q/GKLrZKbFRSImLRXSQYBhqQBgREod+UnwmekwgPHljlZzTc0SqT4ENucwvqIxeavk5FSCX&#10;UocGdoSIhZ/cZ9u9TaZjJj2G58p9trmMr02A5YoSmZ8qWfqlcVUfvnX1FdZ9HJO7zX0mXcdA0SWj&#10;eR/TNY9L4+6aIcBssMNEu9WtkGDWttoqH33O+9DUXqH7GvixrHLzTUqP9tEEQ/WvNvCTYiX8NGWA&#10;VOKtV1SXnxDgLPuZO3dw/t49dK7ZgLDARPNCf/zyfJe5DfCGl1ssPNwSkJ5Yg4jgHFYiqS1VJgeG&#10;upc3IRmDQfl1iA1JMRXOURHWBBpbSUMDYzF25HSU59ZR8cWzLBas3t4+WNqxGJf5C75p3Xoq0oF0&#10;eX0QFZqBEN5b94gMjkFkYDw8BgbA20NpPgKdvb/A6EMYerK8AwhEtWfKBEPrXrLCGqWnsn0MP5nW&#10;Vam1tGD40HTMqjcHRkalGRDJlXWpNCll8904UHSgZEEihWe3LWAsxGR2XEjz42CWttnBAks/OAKZ&#10;J5/L/wk/k5SoAyQHxPaeKn9flelqI3SBVutyu1UOR03q/vZeTll1vb4D3U/fr5YWer1ld/bZZ9jv&#10;U9+j893quPMd9/2enfM+Xv9b2neAUObnE2CG3Hr49eem84VyjuX+nrh+HUevXsG1R/ewanUXJg4u&#10;xeyiXCrDbCxVW92eHVi1azvW79uNzYcOYOfxo9h75iT2nj2JgxfP4tClc1SPF6g0uTzP7fMXceT0&#10;WVTl5qM4PNQEUFrqqzBrOpXhzKloqCjBlAltVIbzsXRFJ9ZuXE/114O1VIiOiyxlaJbc30O3WHmI&#10;Sq0RDBVNHjVyBFLoJqfFx5qRrsN8ggnDaESGxqPf3ecvTbuf6V72ipCgmaGwzLba5+wxEw0mfB4L&#10;gMYIEZ7nANFAkebkCJpeHwSQIKj7G5UmhSZ3lTBSn2dnYAVjhJeixWauZoGM15vBFvhc285nlaKe&#10;o3sKYjI9S216mqfZdNdz2gJ5jUmn4XVmSZMqtDmG3MfyqF3RBFRYJqXSXH/53HTvU7RYqlMj92hC&#10;/HMP7uHk7es4fP0yDl67jIv3H6KdLnJ0SCpfll/uJfQcSLXlnoDosAKkJ1USNAIQK6nLfbSmRn1/&#10;FGZUITO+iJVVrq8qkO5h0zUcwEhFVpUNw9Ca0ciJL0WsfwZVnLrw9cPI5hFYs2oZ9h/chf/0n/8S&#10;s6ZMMvvdBwQjyEtu8gCTcR8Zmsx7+sPLPYJLl6vOiu7WP4gVnCqW7vJAuvEKmAzsH0CASD3aII8F&#10;twNnlccCutcsRD5cF8RsBNaCT9FbwkRmwCIoqpnABRZ9N+b70bMsOOy6hYujrGQWUIKdVKbKKJPr&#10;KndY97PKTT88UnMe/Lze/Fx+VLye+lwu6Noft1742P+L9smF9yM8g3i9vgeV0wLXPr9XGVroOrDT&#10;59f/z/kenM+i49qn/6vW9Xn4uRQFf/9OOdf23Xb2/f3Zd3k3cSkpphlK9eYcl0evXTcpM6euXcWN&#10;R/exfMViTK0rxaziHLQV5GLb4X2mHl1i3bn65AG9OvXgek6PjWaWyjp5ios8fk6dG27exMW793Hp&#10;+g1U5xWgICzMpNa01FdgxtSxJrVG0eRpk8eis7vDwLBnwxoTLFlHlal1mVWGAmMP1tAtXkWV2L2y&#10;28yfvGZtD0aOaERqXATSYgnAgECEKBWNdcEEUC6R8Fcfy70kGF4SEEozeWnNzEQnEBE+6oMsGCkx&#10;W+P8KSnbJEi7zA6/b9sYpSyVbqNEahN0IewUiLEpL8pTtCrOJFIbE8io9qgQFRSxXf8e4fJjzTz3&#10;2Cgy06uE4DKpOiyTma2OZqDHpXrPmNF0qDjNeIt0w6XqpETNRFEEnXrTqF1SeYNmJBxeJxf9BhXq&#10;VZNs/QgX1cWP/7hrLzUqzxOc4T9LSdYXHt3FtVdP8eQPvsaW/ceRkTAIUf5yOXth+PNdZDf4esQi&#10;xDfDuMfhIRncJ7XiuHKqhKqM3ogJT0dpdi183SJc+3rvaxWGhUJaQgFGDZ+GvKRBSAnLRUp4DnxY&#10;UX0HeOLAjm3YtKYb/+Jf/Sn+2//6Kzy8d50V2bYdBpoJ590Qol/DcMGcFdw9jPd1ICIVqEFqo+Ah&#10;dcilN+HoyfOk4GxlFiT6VspexWPX9Z3ItO5A0oLMcYPdpaj4eR0Aat3s47aFoVVyzj0dYPTez43n&#10;EqguCBmYsnz2eut227La5zqQ09JAmD86+r58HBjq+PumCOcZzneu/xEVPOGpYJVXv1ACUUpZKpHf&#10;yXsX2cLewtc+z97L+b8534fd5zxDo/q8B6OCXq79zvFe03f68b6/R/tIKeYWFOEUleAR2v4rV3Dy&#10;5i3cZJ25/eQ+OpfNx7S6EkwrSkdrfiYOUv3dUJfdh6y/POeqy648fsh6raH+1Kb/BNefso4/fIhT&#10;N27i8PlLOHTsOMqz85AVHILK1CS0N9Zg1ozx1k2ursA0zYi3TGk1dHsJOylBwVDthz20NQIkoSco&#10;6vhKRZRXLrdthuvXorlpMLISwik2YhAdHIYAnyBEhcQjKoIwVP6coGGm2FS7HKGjtjmln9wkLBTE&#10;0IjRdupMgoeAvMUPefPZc9zmuWqLk1qTiyuzEWibg6ilotTPvtQ+AdO6q3KrjboTYHlPAUrpK5qJ&#10;TirsLO3Mfbs89/ABLugL1BdJ0Nk5ih/j9G3+mty6ZdxWLU3C5q3bOP/g/oc9RrjUtRdoFmx37T2p&#10;AAXaq2q35PPVdqnAjc2V5DqBeFVpNQIxgfmAoH5Ad/seP1NN4xhkxFVRZTkDlzovjAOBD18iVZog&#10;3xQkRiuCXAk/Lw3Kal03KQxbgf3g5xmOQYX1iAtLN9fYCuW6j+nVYRWFuv81DxmHwYNGoCBtEApS&#10;SlFdWIf8xAIkB0XgHl2P2aNHYqd+KZcvxav7d5EWlWTu5++uEafdEOgfjtjILFa+ALrutr3RupdB&#10;8BgQDi9C0MsthstIwlDpNDquSt9biXtNn1n7rYqy4LJgsds0AkNwF/CkyqTOHGAZgAiGfIby/OyP&#10;gI45UJMLLMgIjg5MdJ3Tfqm0GC+rMgVX80zbvijFZ8zcy5qUqBdhKGXoTahZGPZ1jR2TatOzdH/B&#10;NgD+AyPhT1WvdRtAUrunYG6VpZSnU9YPXWYHjrqvA0PXu2LyIa31At/5Xj8sT6/1/f5/ndbn3h/A&#10;0O4fOXYczty+g6NmHMI7uPKQyu/eTSxcMgsTq/IxMTfFRJN3nzyKw1euYueJU9hw8ABW79mNFTt3&#10;GFu+czt69u7Bmn17TdvjAY2QQ8CeuHYDh06cRGFaBjIFw7QkjB46GPNmT8LsqRMwpLIU8+dMI3gX&#10;m1GtHdd4LaG3dsM6rq8xQZI1dIcFSWNrVmGVeqOsWoENmzagiW53VnwEspPiERMcgVDfcIQFRiMi&#10;NA79blBtKUCgdBIzwKtUFvep//EVAu/yEykr5RDaAMaNpwpUEIQEh1xep43QRmetO/2Qbup9AsSk&#10;3VC5mX2En9O+qHUT1dVzDHyselNbosCn4fS1vECZraXktkwDQF7hMQ0ke5oQ1PL8w/sE6H2ey2OE&#10;m3qP3KAClNKTQtT5usdZnnfiDqF5+yZOaFTue7fNfgFWfZ6vSU2acth+0GrPlGq04ylad/vFt99g&#10;++FTCIvIIQxr4D0wtM/L8vPNjcAJ8U9DfFQh4iIKuK1UGsFQFVeKK4AVMtCMRJOXVkZ31o5v2Ft5&#10;+CKaVBpVLl8U59Shbegkc25yRLrpaO7h5oHGygZMHjkKR7ZvxfghNZgzbjTP74e548ahcVCNuU+o&#10;LysyK6qfdzASY/N4XShd9mC68GEYyOXA/iEmoOLdPwKedJHdpRL5TNt2qTL1rZhOJdbn1D6VURXf&#10;BkMceBuoScXJRe0vV1ORa9tOp3ONMnQpQgFRYDMuLrcVnLBtqvZcB6rmfF6nMpl9LuDpWud8CyXr&#10;dguygrCea93jIFMOpyy61pZXn8sBguPCCmy+LFsggj1iCEO1o9ph1/T5nfZH59ze78H+EGjbLu0P&#10;hIW1813qWQ4A7fdl1/t+z33L5Ozrfb9+vfbd93b6mru5e2DDzj248eQ5jl29SiFyDRduXcXCxYRh&#10;ZSEm5KZhVEkRVu/eRvDtwortO7CQoJItMMu1xjo2b8TiTevQsWkTOvm+bjx61OQZnjhzFsUZmcgg&#10;DKuzUzF2eD0BOAWzp03EkIoSzJs5FZ1LFxkYrtmkaPJK0zYoCAp+AqNU4mruW7VuFdao7ZBu84pV&#10;3VhHcVBXU4asxCgUZKRRGUYgWs1FwQmICKGXd5WAE/Q06ML156/MgK0C4KUnBAk/sPbd/kTtbjbC&#10;a0a0MS4zlRIhIajZ9sXX7+EntSjQyR6qXfGNVYOCoYno6joe0zW9Sdtyc5/gMuElRWZcYyk2ubUu&#10;u83zpNKume2XJkfR5CmqDHTJTfvgG6XKSNHaFJnrUndSk1KHLrAKstpn+jHzuQKxwKlymMgx72WD&#10;MO+4/AKPqW5ffu9bfP3jP8bwEZPhOTCO6q2EFVvQ+tkX50MbAG8qicjALCREFSM0QC6y2vbsAAeK&#10;0nr1s5He8pxaBHiqLdGpEL0Vw1Zwb7q2WRjdPBP5GYNMZQ/xDUVSJCU+n5WRmIHlHUuwYWkHhpeV&#10;YMOyLmRGx2BkTRVd73xzn8igOALQF97ugYiPzoWvJ93gAWEIC0hEZGia2ZYFeFIVstJ70CUURDyo&#10;6KTErFLS51KlUQVxXEAH3KzsAhMhJEhJUZk2OkLQuMKubQMgc55raYBDd5fn6Bo7AIQrXchATs+n&#10;cmU59F1IBapc9noLTavGrBuse1rgKFii860bLfj50e1XW6HcZHsPntvfQqv3szn/P0fdCqiBCPWK&#10;hR+/FwWZen8cegMvZoIrc77znfSC0d7LWXf+tw5w+36HMu3X+dr3mwLhzzc11TjNNTn5RTh7/RZd&#10;4XM4cPYUzt+4jI6OuRhbno+xmakYWViErUcPYuORI9h48BDWHdyPNfv3YtXuXVi5eweW7dhmYLiI&#10;0OrcugXLdu/E2gMHse3Icezad8DAMCcsHBXpSRgzwsJwztRJaKosx8LZM9C1rMPMddJDt1fKUG2F&#10;m7ZsxPpNtM0bTPBk1XobTFHQRH2SV1EhalldWWLaDDMTEyki6B2FJBCKmtaXyvA8ffqLj5/aYfzv&#10;PcCZe1JaD437KLfYpLrQ1GaoPDzjRtPUxiiQOe12gpwCKhpRRirRBCf6mNSkJmO/rDY5gsiMQkO7&#10;SRCpPfB9cEWQlXqkOWkwTrugnmV6rAhYXMoMnI3SdAVFVCYD2FfmvibHUPt1vsr2Rs+wwRRFlhWo&#10;0ZiNAt+zr77Ec01C9b2v8fr735iRrWXPaF/89Cc4c/kmYkOzEeSehKS4QXw5VFl/9sXpa1IcoX6p&#10;iAzIRlJMKYL90rgv1EDQg6rLt18MIrzTUFnYiPTYAlYyJ2hiK4N9+dUWJSUUiPraUWioaYe/l9Rl&#10;f3gN9EVadDrdPk8E+AajMCsf4xqHYnhxGcZyGezhheFV5UiJURSZMAyMpfJkxR7ojwTCMMQ/kbCO&#10;QIBPnIFhSGASfDzkIqvdUDPxqQ3Rqi3HZbWV0kK6bwW3bWcOkHS+AEKQusDlbsyuC64GcjzPyYt0&#10;3FoLCwt/QUjgkXq2bryuoxIj8ARYq0B1DwtV+2yrCB1XVecIhHquJt735+cSCAVG467rXJXf9b3b&#10;z6XK3zeZW9cHIoTfk99AwVDlURn1+V3tlzTTDkqTarXfhwWf6SJo7m+/L/sMLS0EzfdnzrXfqV06&#10;ZXGWzvp3v2u/SaupH24U4vZDB3Dh+mXMnz8To0vzMSo9Ha0lZdh38SwOqn3x8hUcpYI8eu0qTir6&#10;zOX+8zaKvOvMKWw+dhTbT5/EvgvncejcBWzathMl6ZkojIhEVVYK2ofXYe7MSZhHGA6tKMeiWdPR&#10;vWwJXeUOwtC6w4LhBkJwAwG7cesm04a4brNsPdXgOhM4kau8YdN6VFFdZibFITUmFmH0jsJ9YxBL&#10;GEYHJKCfydMjlDQJ1DUCSxAxSdECEc0Z4dqMPCOoCYQvbPui8gWNmqIKU36eUWdSZQZEVGW871W6&#10;rhr6yiRF01XV/Clqy9MzTT9m3lPK0lGPxkxQRl3pCCyVQ2WSsRx28IfewIkDQCk8k2DNsjm9T+S+&#10;2wCPUnEs/AwA+QwFbRTQefK50mnkBuvzWJddpiDLnU/1HDvAxNsf/hBjxs9C0IAYRHqlICYsly+F&#10;KsN3vyyOafDWMLrIkYF5VIal8PdMZuUMZyVUsnMUgt2TkU2wluc2wN9dfZb7E0LeiAqORXpcFlJj&#10;M+nGWhWSFJeDkSMmoSS3Br4eaudzg8cAT2TEZCDSX+2Xnoj0i8KQ3DI05hRhenMbUkPDMHZILUJ9&#10;VFY3liOO7jDhQSDGRRPsfgl0h8MR6C13IQURND8v9ZO2w3JpiDFbsVVZe8FnK6a60NnKrnPUHiil&#10;Jhh48noPQkztcVYNWhiZJb8TCzK5xFKCDhTtcyw8FJgQ+HQO78EfApVJbasCm4VOn+t1vgsoMoFR&#10;+w0MWSaB2Iv3CHALpTLUD5Egbctjnvv+M/WFTm/gRhD27h+KICpmbzOghpSrIG4BKpjq8+t+KpvT&#10;pU/fj72/oGdh6LRP6rhtDtAznO/VgtGeq3dI5ehrKtvPvme/aXN398a8jqW4dOcGTp0/jXlzp2N0&#10;cQFGZ2ejraoae7hv76ULOHr5Mk5cu44zt27h4v0HuPzwEa7T61QvtKtPnuAimXDm7h0cuHARu46d&#10;pJLbiOLkNJTFxaOuIBvj24di7uzJmDeNynBQKTqoDJeqXzKVoaAn5WfhR/BxuZFQXEv3ey3XFUzR&#10;8Z61ajdcgY2bNqCUZcxOJ/yCQxHCOhTmFY0ov3jbM8ukotBMrp4ApG2BRkB0wcZJTZEJSAKNAizG&#10;pXRBUNCU63qFH1QBDpOiwg964eEDLl2uqSLDdEeVbC231/QN5v2se80yGHXptDtapWeSpfksdfnT&#10;frnY2m/UJ/fbyLcA+MKAS4rPqj57riCpL92Ohk0lyvMUWZZLfvEBVfC9uzh595ZpQzx55xZO3Lpp&#10;RqY5ffcuVfJdlv8efxRe0y24jfiYHL7sAQjy0Igwcnf10n73y2JtANzdgowyDPfPQnxkCfzcEwmC&#10;aAKIriihmhBRhIqi4YgJyTIVrKq8Hi0N7SjJqURJVgVKMipY+XSPWIyoG4uqkkYUpA/i/RSEUQXr&#10;j2DvMCSEpbIS+dCNi8KwkiqMqa7GpkXz0ZiVjo6J4/k8VaKBhHEYKygrHCtpZFga3fYkAosvhjd/&#10;IUNTEct9gV4KEKhi+7OsgpAqtlNhZayoJuppFatp9yQ0rerzNQAUDNUOqlQUQVH5fFJiclcFe4HK&#10;ndAwbXnvFZ6CIta1Nt39eE+l/mjdnfdRgrqgqPvrOUYNCjy6J01tdw5MpDYtXK0607qGP9NMg75U&#10;vVJ5KpftxqgfCgtAq8ad/58DQ13va3rjBHsooBTE51r4WmjZ79aUQz8IvF9vIIdAdH023UvnWVNA&#10;zIG3871aJev8Xz98l2QODL/r2G/OnNSfpORUXFcA89I5zJo1CWPKCtGem40xQ5uw5+xpbKfy23/u&#10;LA5fuIQzN2+Z/FzB8BqFl/IUz/Ha41SK6smy+cgx7Dh0BJs2bUFxQhJKo6NNm+GEUcOwYM5UzJ82&#10;Bc011Vi6cC6WLl2M5SstDNfT1ZYq3LRtEzbSVRYM1wmGNEWTdVxAVJvhRirDwvxsZCTFIy40wiRc&#10;B7mHUR3G8d1PQb9nn9sEZ6kfA0GXCnsPQUHHmFVmMnMegaN1AxeqQEWlz94lXO7yQ/IX4LSiwoLh&#10;4wcmsmuCG1SDitLepBrVyBVynW88k6IjzOTSGmWnyZt6yyDoGYX31kas1e7omJlZT+4012UazFVt&#10;hWoLFPzO6Vfn/l3TTnjuMdcf3MWpuzdx/NYNE0g55izvXsdx7b9NGBKMJ7g8eoPH+A/U8cv8bJMm&#10;z6Os1oAK/vD3jkZkSDpfiL4V52dNL7jSVoK9E+kepyI6NJcVMQF+Hknw805CdHgh8rLqkZVWzXND&#10;kJ9TgaNHTqNrcTeKM8uQQTc2wD2cldbPtCe2EoZZiUVIj85HYlimgYZ1vzwQQcXn5R7E+wdi1phx&#10;eHL1DP7f/+s/4+KuzWgoKrDlIRh83EPMNapQoUGJBoa+VDwhVKXR3I4lVCP84ljxbXDB08DQAYYq&#10;rlOZta5KrspvgaXvxlFcMsHLkxCzUNRoPdovAFLVSa0RUHJDZRaO1oUWGK2LLGUohaoxHgUg9YQR&#10;xFzAdQFYKsxxiS2gLFwER6sQ5VL784coAgH8IfMcoLQlqUxr+hwOoBxFZr9XB1K23dGHEAx1t9F1&#10;+xznu9A1Sl2y6lDP0+dToEquswGiKZ8DQwegfZ/hHNNSx/QOOfBztp19ve/Yb8P6ppBNnjQVl27f&#10;wBy6smNKC9CSm4mxbc04euUS9l+6iEOyCxdw8Px5A8bdJ09izd496Nq8Gcs3b0HPrl1Yd/AANhw6&#10;iN1Hj2Pzps3IIwhLosNRSTd5fNtwLJo3w+QZNtfXYsmieejsWmLgtmELwUcgbtm2mRDcaKLFxras&#10;x1q6yQqkbNhAxbhujXGT1xOOBSxfekKs6XcdGRBOry0Sof6xiOZ730/Taz6g8pG6Mik2cje5bvoS&#10;aykVSMDIbdRx61K7IrpUT1JWGhlabY7n7z/EpYekPslvcvYEQeUSqV2Q4DNmnkEYakn4ycygDXoe&#10;98luy9WV602TulP02UndeT9znStf0ShIllEAVPqMAHzq3h0alZ1ScwjCozdvYN/FC9h/9SIOXruE&#10;w9evEoiKKhN8d27i8O1rOHD9Mg5xv44d4q/VgcuXcFDtHdevY/OBw8jLqyGYovnCeyPIP8a0tTkV&#10;5+eZFIIn3TKlqoQFplP95SDYJ50qLx0RVIKpCaUozBkCP884hAYmYs6Mxdi0fjvWrd6IhspGZMRK&#10;iVK9UDmlReehMq8e6TF5iAtOQ3JkDvwG2uCGKl6ITxQCPe2I20NLK3CYLsLz6xexceE8QslVHsHQ&#10;I5RQtOUO8IshpBMQ6BFJd51ldLWfqOdL4MBwAxwpRNtF0HZZsyBVxXapNz7f2s/CUIM8DHTBUKpJ&#10;++w9rWpyKr+CI1KgvUODCYICpZ4tWFkQmlFzuG3bIC0QFZ226kplUrud024odSZ1q7IopzCEIIw2&#10;gaFeGAriut4qN5XHfj6pNq33wlCpM35KWnfT96J2XQdqfdWeGxWkE+m27rfeAQtngU8g0zUyB2o2&#10;ZUr/G7vfgZ9zXMvecz/c/u2bejt19/RgycJZGF9aiBGZaZgwuhWnblwz6TLKSdxJAK7eswuL1q/F&#10;lM4OTFnSgVndy7FoLSG1YwfWHz6ILUePYf/J03z/N6AgNgYlMWEYUpSDcSOHY+HcmSaaPLS2kjCc&#10;7+pa14Mt27cYICposm7jei6lDAnFrRuNMjSuM5+5RiNfr1tt2g+L8nOQFh9Dj4wQ9A1CeGAUwoIS&#10;KG6oDKW81CZnIPX0mVFrAqHp40soKcfwKoFm3N37hIsDP64rL1AuqFF4vOYGz1eipaYHsKkqvBeB&#10;KtBJ7ckdttFlmgIXUndy0ano1CVP684IOI+5/cjlGjtpOb2RarnFLy1MWWYpTQVkpAaVNK2I9GUT&#10;QX6MsyznoWv8pxByJ+7cICAp6+/LpBIFzTs4xv1Hb1MdEoxHb143ivGYFCOVoe47fUEnAgISWCGU&#10;W9afYIvhl6iEa7283/2S6Dz3AVY1CRTRoVmIC88nDKm8/DOQHF2A4uwaKr0SVkoflORWYur4GWgb&#10;MQpbNmzH2NaJSCUMPelmq20ymG5sJq9Ji8xGTEAKIn0T6fKFwVcVlCBLCE0zkt+DlTE5NA5DC0uQ&#10;6NYfASyLm6tMUmAGHq6BFfy9IwjmBAS4RSCEQAzzjkJsUBLi6S4H0pW0bq1to1Pbp01ydgVGqLQ0&#10;Kre+EwFMIJMrK3hLrclNNjDsH0L3lNCm0rQQtHCwpvvxOrqf6v+spYJENjAlqEn5CobapyHOBEMp&#10;QwFOz1BUWqD+UF3ZNj61KdpyCcb+Awh871gEesXw/6JukA50BUOBXjDT92RBaIEjtecoV08EaFRx&#10;/rjpczjP7P0s1mVW84NRvTxHS+P2qh3UpEZZJWif5UDPeabz46B9znvVF34y5/zfhvH5ffIOBfb+&#10;ZpKvfkhNS8OS2dMxrXoQhqanYPL4Nmw9fADdO23keAHBNW1ZJ6YTYvPpsi7ZsslMBbBm7247dejx&#10;Y9hDV/ninXvYsnEzsiMiUBYfiSHFuZjY3mxgOHPSeAytqUTn4vnoNl3rerCR0NtABbieQNy4lUZX&#10;Wevat3YTIUggyk3WOIYatGENFWJhXjYyE+P5o0/32C+EqjCSqjCF9TnBBUMBhmZGlCHQBEHBUA2d&#10;iv4q8CEYytW9QVWnFBf1BjGJ2lxXEMWkunBpkpdpTmBFQRi5su+H81LgQuMjfmHHHHQGbXXGSdRI&#10;OaZ7HhWgVKAd0dq679a9tqpS4wuaNkfu1zFT/lcu157XaL8aac28LgTz1WeKYj+gslWvFvU06c1n&#10;PP/ovlGU5+jSn6WSPM99Ssy+QtCevnITRSX1ZpAFm+fXD+HBMXRL+eWZF7TvC/OhOX1spRLiQrMR&#10;HZiDqIBMJITlIzelHOX5gxGhKBZf/rzMAsydMR/Dh4zA8o5VaKgaipy0YgT6K6jiDt+BIfAjGCN8&#10;YxHpF48InzgTAYvwjTNubri/1mP5TFZa7zCkRqUgPkCQUVlsxRtgKrdT6ftRkYYQgHHwo2oSUKP8&#10;+ZKEJHMZh8ABYSbQYNvnpOrUDigw2jY6ub2mHXBAkElc1sg3aocTgORWG6XHcnlSSSngYF1fwUCR&#10;Vp0j91vKUWXU8RCer8CS1uUWS1nqPDsquPpd2wEjtLSwsRFpq+CcIIXd1iAOOkfglIseYmAY4hNL&#10;V1mjBFngqhwWvLZs9v/pQEvfkZa2TU+fWz8QAW4Knlj12du+5wBO19u8Q8Fa11g1zXIZ5ec61xUk&#10;6r3GqkMLVAeIvf+33rI5Zv9/vysmKLbU1mL+8CY0ZKRg6pRxWExYTensxMzuZZjdsxzzCaOldGfX&#10;HdqHjUcOY+vJo9h2/Aj2nDqFHadPYauSr0+dwZrVPciPjSUMo1BXmI2Jo5qxYA5BO34MRtTVYOni&#10;BVi6tMO0A25ROyHV3waCUCpw01Zt2zZD2QYdc7UrKvl6rWCYm4WspHjWIaVJBbMexyKK73w4RUA/&#10;0y5HiEgdCioOCG8QBOrtoW5tN19SJRJsSmlR0ES5f9eUC0gwyQUW/Ezb4XObtHyRIDl3754NQKhH&#10;yAMC5wHhQvda7YbGHVYwQ9FkrluY2VFr5BabAI1A94Jw5tIoVONO96bKGPjJlWZ5HHUrk3I0UWje&#10;R5PIK/ii4/oMCtyovAKiwK70IQVSLhGGCpSoR4oCPxb8T/Dws8/R0bkOIX7JhEww//EWJGFBUYgK&#10;ljL8+b/U5pfTVbE83PwQH5KNWMIwMSQPSREFKC9oQHJcHo9bwIaFRmIzFWFj7XBUE75VpXUYN24K&#10;snMKebw/fNzkLts8vCCvCAPBGLrW0QHJCPaMJXCCCSaXwmElT0suRE5qLlWQKplTqT4sozfvKQgK&#10;ZhraK8yHkCcII/yooMzQXlJ7UlieBj6CodOup3XTpkhgafgvqS+pRA/B0Z1K0I2woxq0CkwpMYqy&#10;EqyE40BBzwwAodQdpfDQbSU4BxBa1mzUWEAVAK0iJCx5rtxuG2Cx7XIWfjZA4rjIWnfndyBVqFF3&#10;vHhdoFsMwqimvQaEu+5ny2vbC217nsy674KTBdRAbgt+CtxolB9vMxmXA0OdK1DZ/7MFlZbuBtQq&#10;Zy/gLBQdGFqQar+FnX2+A0kHerqX87/73QShY6F0l8cMKseQvCxMnzkN3XR/u7duxeYDB+gm//+b&#10;e+8vqe4syxfS2/AZLjMjvScT70F4IwkJOeS9hAeBMMIlkHjvvUfIq6q6fE93T7+Z6TVrvTXvr9pv&#10;73PiEgEClaqm2vxw1o24cV1c87n7fM/5nu8FHLt+Bafv3MTFB/dw+euvcJ4e2Jm7t609ceTSRctJ&#10;3H/iFDZv+IzKMIXJhOHssb1YQZf74/ffxpvLn8ezc2dj3ZqV2PjZenON99FNVuBEbrFAqFzDYZrS&#10;apSQvWNYqtBt245t+HzrJowfopuc431eF7LCrskQ74twM2HYglEeiSVwBCVCp5AfmM/V0/gfai8k&#10;8KSmBLjzDx7gAu369z+YGykgCYiX6Xae5h88oobS69dw5MZ1k7+yk7dvW+Di0jdf44Z6jtCu0YW9&#10;QUgKmDKByUtxyV33IIu1H0qx8ljM5abiNDeZZsfJ45ZitOCMuflcj9A0gAqeXEawVeUZAVspP7Z9&#10;rafvnJpy5PqqxiG3X/9JrrlgPKFvLt2jJt6oQf4fwRVW4+vPtRn6jeswJMgqo2iK9iFHEHZnJtA1&#10;nso31DxUV6SRybSjs6MfTdk2LFn0ApYseBEzJ87HkoXL8dmm7ejrFQylMuXiqiG/ApV0WWMVSarM&#10;HFoaetCZHoN6BVpKKlFVEcG4cXMx2D8L/a1jUVemtJxHjyv4XkGYaEApQU3uX4wPu9SlTDCsITAE&#10;QYdEpYFPeXqa74qxzj7X8kVRp54rBLJ6z6jOnz/UgobcY6mzKOHKYzT1l+RUCo0gVCEIwZC/qWdO&#10;CbejdQQzqbryvHIMgFhhAPWIrUGRANS+BEaZvqutUapQsNP6NdxfooquUKid29X2pTS9zdBdcW3D&#10;gRa8wPSf7Vzzd+1HYK/jOVbBCg/uOBALwPJ1fX1PwtZ6D9WjucoOuwL0Ahg60Avfg+skC2AYXMP/&#10;iubHN5BOY9aYAXy8ZpU93ze//Q53yQgrrcdnWf2R79D7UhRZvVeOX7mKA3SRd589jZ1Ui0fOXSAM&#10;N6I/lTY3edZQD15dtgSffPAW3iAUly2Yhw1rV2HT5xuxi672Prrgco33HiJ0qToFRkFxJxXhF7Ld&#10;2wnCbdi5w4GoPsqDA13WZthQG6IAUKGGFEGYo8Dh8ywlZapKikouJj8HLqaV6jE32ZWe2guv0hQi&#10;v/Xjj6YMFXDR5zP5oMPxmzdx6s4dQvGuBR8uqN/wVw8IwW+sr/FNuaF0Sa3/sfoKf/+t9Re+/N3X&#10;1r6n0LsUpKXBSHFy+xpGwNoxBTLNk1Il5DTPVCanBsYAkLQA6gZSTr//8x/4/35P8/9pbZX/7Ck4&#10;Sp1RdPxhHiLd9P/xf/4PDh47xzdeK2oIBn9gHCRqM0zVqlagbugn3RxqT9FDopt7NNVEDC3xseho&#10;mEAYTsT43jloSg1i8oT52Dt8FAdGjuHwoROE3xd4951PMW3CXEydNBebN+/C9GnzbBuycrpalSVK&#10;S6mw9r2+3FhMHZqN+TOesyx6AUtqasbUxehqGUvlmLNcqupyPrz59p3gP8hUELWWSk5ucL1ccCpD&#10;ueAxQjpEpWaAI4QMNFwmUIO1BEwdIap1I2VxRCsaeI4EFyksQUouIl1qwrGiROCTykwSSiluI0lL&#10;Wb/n6vJm/qYajwKjFJtb6Si51zH+V29LlIJ0JSfXmnA18MndlhqUctU5UfujoCUQSr3ml+W64TIp&#10;6D7LpfR5eTfZoBoAKwCOXzdBTSrRmwVcaXp+oVxzgVD26HoCWgBDOy4ep+eiyrRs4DIHMAxAGphf&#10;58J3bfdJnwvX8FEL1n/Sb/+e5sdXQWtpSGLLzl3WcULjnNz87hucvXfTRsAbOX8Ww6dPYS/BN3zq&#10;FHYdO4Zthw9h+/Fj2Mnvx85fxKY169EbS2BKcyPmjB/Eay88ayPjraAyfHHRAqxXhWsqPLUN7j2w&#10;zyLJUoj7BMMRh+Fu/rZd7jGBuJ3u+bbtWzE8vBsb1q9FR2sjetqlBKMEYQyxUApxKkMFUUap0sxv&#10;1UbHqcpyCY6Wv5cHjSstld0hWOSW/qnQ3U4up0B4VVFlgkwR5kKgRarvR4Of9THmcnKXb3JqKS48&#10;SRe//doiulKUKtBwkypRkWpVrAnSYgRI63us7apdL78PpfLcoktrkWqBT4ox72oH7vb3/+1PFpzR&#10;KHo//vmP+I0FZ/5M4HH+P/nUir8SlN8Qkqqao4v423/5V/zrv/2/eHbx63SNGnkDy5Uq3GhqM0zz&#10;TfJo5ZZiC2Dov4fKk2iJjkd7Ygr6mqZhYv9cRKubMGvqQl7sN7H8uVfw2YZtOHH8PC5evoWt2/fh&#10;tdfew7Jlb2Dx/JdQWaYggdrBqlFfTXjxgU9UZzC+cwpmDM2xXMTmWDuPpxJJXtj2xm7EqqOEYQrh&#10;8hAVEQFUrofx0ePU8dfQha8mGBQpTVTxLVmVRqw0TWWYRB2hVGPd8VwFKmlZSjJankKMy4UIwqoS&#10;RU/1YOu/KteOatHgR/ebwKsoyRIoaQIww3kZbi9rvW5qS5tQU9ZEuKa5beU1aoyVBAEl5dhAEFKZ&#10;8rxVlKi3jgIzHsxRAMhLfgl+BC+Bo/kCuj4bEHkedI7UtFHK7cdr+9AUH+TxqnuhlpXbrmsaAM1f&#10;Wn5e9D/cBDcHa63lKKp9NHCr3f3V/9Z6XN7OgbvOrk4reaweFXcYOigLqtDvjcJ9FZjum+De0ffi&#10;a6Z5Dusn/1b8/T/PPl27AUfpGm86NIwNB77Ayj2bsHL3ZqwZ3obVVGtr6eJq4PiNI/u5DN1pAfHI&#10;YRw/ew4bPl2D7nACkxubMXtoACtefB4rP3oHr7/0Al5YSGVIN/nzbZ+b8hMQBcKRkX3YTxgKjAbD&#10;3Tut7XD44F5bbhvV4Z49O7F+7Up0tjWhqyOHDF3xSKgBkfoU0skOJBNtGKWeHwpYqJrM71RZxkzB&#10;jH/2AaDUTS1vv6FqUsXqHwhEleE35ZVXlbLAlXUFpzZET26+rXa4vDssSAZRXFWmERgFObXRyVVV&#10;NFhqUUUVzn553xSnVOYJutkaq/jknducdw+nOV8RYo2udTnfPunVbnx7Vq2G+7Y+yL/7LY9bipAq&#10;keATJL/jZynOL38nt1hRcfWK8TSg3/3zv+L0mevoaBwiyFK8gXXzF26+VCyLTJwn76k3oB6kwg0b&#10;qcqitWESutLqIzwfbakBTOidjunjZlMlTsSSec9i+bOv4K0VH/LCnsShI2ewY8cBrFy5GdMmL8g/&#10;uErbUOHXBN21mCUA97dOMBB2JvstN7CipB6NCSrZ8jrUltWhr6WXwFG0VJWvn/QASR2WE3LVBFSY&#10;ajCGOAEUoetaT3dWXdZCJQ10KXLW80JFCqJVjdw2gSV32I7LIWC1/nhM4fIsIhU5wq4RVWUK6GS4&#10;D5qAyGlNaTONv5dxWsLvViosCJzIDW6gaqSCVOCFxyKr4HYNhASdlJorVQ/kSLFaMCX/Wa6vAleV&#10;phBVZKKJL4hBKuc+1BOwCvpoWc9x1HUtBpPMFZ6Ao6nDUwVweYz56j4Ow+LzGQBKijCfWsNlvG1T&#10;QAwUqFxkV5W+TuE6FEzbDLar4woAGByjfnsaLP9rWFdvP1Zu/gwfbF6L97aswQfb1uGjHRuxctdW&#10;QnG7FWdYMzyMdZxuJMg2HT6ADfv2YvjIEWxYtRZd8SQmtbZi3qQhvPnSMsLwXVOGBsNVKy2arIDJ&#10;MEEoAO7fT4VIt3nvvmEME4YyuczDB/ZSIVIdqrseleKmjevQ1dqM3s5W5DJZhFXyn15eY7qbQGwn&#10;DBXttfQVGd3HfPBB/YTlPv/wxz/gR4JORV1/zd9+RZfSxkAhHL3rnEd+rXcIIWkDMxGCandTQEJd&#10;8W6Zm01YSQESVgG41DNF0BKwlL6j8luqKKNE5/MaMYswPHWX8CMMz/GzkqLV5qj6gpYak5/KLvLz&#10;BSrN8+pF8u1XD7+fVWL1gy9NuaqO2n3uJwi8SBW64hXAPQB0hzD+9rd/wssvvYdUqJ0PpkpePQrD&#10;eDiNlKJPjzxExRbcsL5Ooj6HrsYp6M3NwPieOVR1zRjXOxUtqVa0pdswrmcspo+diSVzlmHWlAV4&#10;6aW3sGXLHly+egfHjl9ELKqudkqNqUVtZYyQURS2luv34P03V6Mj02/tdp1N/YSh2jJL0NyQQzbe&#10;xHX0UPMBN6VKV7u0AqFqjW7nxy732UfDCxGCCbMYodeW6EFPdhC9jYPobxmPON3nKrUJUh0q51Bt&#10;ctWEpyBWRpe6uiyLekJQqUOR6k7UVbRT3WW57RSB1mRWU92K6socqtX0UMHt0WWuJRCrCEO1Cwpe&#10;mldNGGvclSpVz+FURWsFEweeXGMpQsHQVZun2bjiU5DGXHqDIV8a5XSR42MR4rGpN0wAQy3jYBL4&#10;iq+jF8XQC9DTc1TUgm57RZz7VcBF6wXrBPeEq0jrFmiq0I/Pt6+XkZRokMoTKEXBM9hnYNpeYL7d&#10;AmiD++lxK16/+Jj+c23Bc89hG2H06fbP8QmV2XrCaT1htenACD4bOUj3+Ch2Hj1u+YebDh80GH4x&#10;MoKP3/8APZk0JrS3YNG0CXh7xXKs/OQ9GyL0xcULsXH9am8z3LfLVKCU4TC3G8BQENw7wu/ctwIr&#10;VtPwC++XvH7danS3NFEk0HvKNqKhni/6+gwak53I0kZ9K3WXD5xY+xtNAQkBzQod6HcFUzi1bnQy&#10;tdvZcvlghCLPv/4H3P8VlRUV3p18u59MQwkqKCH3V1Mrq0WzBG8qM0Wp9VltkwKku880TtVFTuCT&#10;Cy3XWGkw6tes9W8JnvkUmGtKjaEJruZKE6pXaQEwLxKgrkQ9uq12zyucp3GQdYxf/t77SSvCrGM/&#10;d/0uxg3OphLSgOuuyoovdKQuYaksT76hZbohuU4+uVng7GmajKHOZ9CVHU8Xux3RkNrJSvhgltJK&#10;kKxpQGe6i8AcwLRJs/DSC69h7/BBfPngO3z00WpuRzc6FU9FmPDx1JSGUAuGdxzGhDEzMNg+jkpx&#10;DFpT7VSOdcglNb6K1I9cPblofMhLyvg2jCNBt7mstHDsilLHqpJoirShO9uPwdaJGNdBxZkdQKw2&#10;a22erk4FCIFHVV/oxhJiVYId1V09IRer60S0tpufOwnGLoKMAKI7HK5tR7iugxBsQ3lFE8orm+i2&#10;UzlarUQNOqV2RCUz+7akDitLuf0KKkRCPkjXEfzUfidFKnfZaxE6BD2g40EXKTIBspwufqi6A40N&#10;Y3k8gq9XqfGiCgQV/7e3+xbD0BWhTO1+2n5tBd33Um9nFJR9+QBUBCFVdwBoqULrUqh98DgLMHQr&#10;uNk6/8X7DbZZ/D1/Hz2cr+/B/MCC5YPfi7//J1g+F7EuFCHc9uHY1cvYefIk9p8/hwOXLuLYtWs4&#10;doV29TpO3biF07du4YTs5g2cuXYFb654DV2ZFIZaspg/ZRzefG05Pvn0XSx7dgFefnYJNm1Yi882&#10;b6CLrCRrusP7OCXoBMZhQlBqcB9dcAVUBEPlIqqgg5Kx16z+FN25RnQ3ZikgmtAYa0RKOcMRus0N&#10;VIbe+4Om1BUBilMlUVuO4a/oapqL6+6tagiqU/UVgYXuqfU1pPt7N598rRxAdacTKC0Vhqb2R0uH&#10;IUwthYaKTO1zmmcAItzU/mc9WAQ2wuzqj99ZzxFra+T+BVIpTcH4Hk0pMZZYTYDe5n4NkFKXXEau&#10;rlxurSOVJ3WqtkV1yRMM3f2+h/NUmhfvf4nLD76yVCBFywXm3/73/wcbqcpas2MQoYtcaBcqXPC6&#10;SuX7afwT/VaYXzC1Geo3h2EyRGneNAkTe+ehKdyFntxYupl6uCvoilbwIdW4I6MQKw9hqH0QfR39&#10;yCSyaMl04LXX3sbFS7cwfdqC/LYrqZrCvHhdlj4zZ/oSS85+ft4LSPJNF6+lsqv2GoTqQxuraqBr&#10;q/QUf6DKS6u4vpSJP0yxujjd4JQFT5qibWgmEOMVadSVxHlc3iukqiRmkdRKKsFKqq1aC4YoJUcA&#10;47JUX8lwD9KxAYSr2un+tqK2vJ0QzRFqWarZHCHcZl0Q6zmtrsqholSlw9Q2qLZFQpBqMPiuHju1&#10;dI+ruD8PmhB4hJ/UnnqCCIaCXVCYtRiGAnXQvqjyY4lwH13kMaijcnUYenc5v64Ckiy4vjpHgqFH&#10;fAUzBYnqVeuR59zBpnOn5QIouSqUkpQytETwAIqmMD3xvtBbJ1CG7or7doJ9B8fh2/X75/FlipcL&#10;5gWf/xbTtoq39/ezCVOm4SsKJQmOS+rxxWfu3J07OH9fz9+XuHD3Pi7d53PI38SUr/nsvrNiBXqS&#10;DRiXIwynjsc7r79CiH2EF55bhOVLF1EZrsGmLZ8Z6CzBej+BN5JPrzFFSBASjKpruDO/jMZIGaZy&#10;XPnJR+ilKhxobUEukUImkiEIGxFXPcMGenpqI1PU2FQRIXJHXekIOLm1Ap7GOwhUlEWQuYxg9/Uf&#10;f09XWoGJP1k7okWlTWUqrcWB6N3tXG36PAettqFS39qPAioyL+wgaPH7b1R01dvxLEBiYHUVqijz&#10;PapC5TlaIVea5zcSkvzNUmT0WXDUfvKuuhWIpcL0QM935rJf5f9T9FrLWpsmoahxGObMf4Enqsse&#10;MO+e9ehFriqrQ7JOMNQb/tHfClaAYSbWirEdM6j8xqO+JGnjkCiqqbSNSt6IAmFLIokJPX3ozLRQ&#10;OabR195vVWv6O8di7Zot+HzzHnR3jef2qFaomsYPPYMF81+m4mpEtDqJmRNnI1Sl3LpywjCJei7T&#10;SLDNnDCHN0Af/0fhhlf7odRgqCpsVldab32T1V6YqFCbofLyUvycQbomh1R9B9Jh9XBpJAQTqKea&#10;kwmK1WWNVH4dSER6kIj2oq6KrnBZE18YLeYa1xJ8IYGwooUqrZXH2kY3up3qsRm1ZQQej9MLzCpg&#10;0mBqUPPU/ih4KT1GydHlBEgFzdoMae4aE9R02/XZvtONraTLLnUoMIYrG+kCjeP+pFKlON1FFgz9&#10;ujr4dJ08uCEI5m20t/mFdUwWOJGLW+wiF0PI2xkFaj8WV6ZysbWOR7ALw6yOIiQ9zSaAsY4lgJIs&#10;AJ5MvwX7CuYF+338+99if49tPN0+XLvemr5OUv2dvkkFePUajlMdHr58BQfPX8D+02ex7+w5HLp0&#10;Cbe/+hrvv7YCQw0JTG/PYdH0iXhrxctYveojekpL8eqLz2HTpnU22p3gZ9Vp6C7vHNmDHfk2QnXR&#10;UzuilKBUoWCo/sv7CMNPPnqfQqQRY7s60JJUU1eaIOTzE29GjJ7UKLmMUn4CnUzRXylCgeRLQuJb&#10;urICnapX/8Z6h/gYJxpU3toZ//EfPXhi7rQUpoMvyOWTotO2NI5xAEC1IVoKjSlPNwHLxh8xAP6D&#10;RbCDFBmZ0mekDAU/9YL58g+/fQhD7UMgv0W3WWrRQEhgGtz5WfOkQO9xPa1jy/IYNFyAEkCvypXm&#10;9M6vfo3t+w8j1zIWibpWU1dPevOWlVQjVt9o7UNP+t0tuMlLeOJ7ML5rNuIERYggVGFVuVvqESJV&#10;uGzufIxs344F02aiJZ4hNOoJ3CoqMj1INaiqiKG1uR8rXv4AnblBHlcUQ/0zMGFoNhVmFI2JNkwa&#10;mIxYjZRcGZVeAzJ046PcV3u6h9/TfCgdzIGVEYjRWrX3EYoVUcQqqfAIoHoCKEpgh+m6xpSoTGgJ&#10;hLkGBWnaEJJLPDpDEKr8fSPqCbhIPUGZN8FQ7YGCYHVFDjWEopapK8/xJdCGWAW3UdZMYHrNRKlA&#10;9RWupkkV1pQlrC1SSdwqEqHAjNrglPitAg8eNJHq88o4DsPgu5oQFEGWMoyggcej9sKaMg2Kn+S6&#10;Wk7nXSASwFwB+ueCeyyVJwWoLoexqozBUMfgvwmeAUDctK4foyDoSlWm/TkMPQHcFWHQllhQpv65&#10;GIgBDHWt9LkYhgEcg2nw239Ni/Alv/3wERy8cAHDJ09h3+kz2H+G8Ltwye3iZSv9f/TyZVy6fh1v&#10;PrcM46kM53S1YemsaXjnzVexcvUHePG5xVjx0jJspJu8aetndIsJOxV0pTL8YoQwpBkM9w1bmo3a&#10;DPfwt+27t1u7oeat/OQDCowsBtpb0BxXkYYE4nSV66NZ1Dc0Y5RApIRlgcfSUgg9FWq19BR1hVOg&#10;QVFigkhVo6XULNdPSk+A4mcpM1eYSlx2s3mEoYGJILxL0Ah+cqkFxvuaRxOA9JvU6T0uL+hZuks+&#10;Oq12RUuQNvDps/aZr07N/cgCN9p6lXB/Oha1caoJQFAWXG8TjmpzVLukAjSKRis4c+zWDRy6dQWH&#10;rl3F+Xv3sfTld5CI9/FBFUB08+YvbFG/zNKScqqhNB8A7xf76I0bLOfz9OB1pMehPzfdggWhaiqf&#10;MimMEsTr6rFs1jNY+/Y7VIU9qK+opuunNrEyM/V+0MMvICrfryXRiQXPPGeBkqZEB90/QSZG5daE&#10;1lg7mqOK1NYhXtOABu2Hx1fF7bVy2TDBVzg2N4sy86EKVdMNJnDrSmOEoYAYJ+wSiFIJxgk1FZnI&#10;pQaoNHsIyWaESlpQW9pKl7gD8Ug3ooSOrLbK1WAdpzWVTYQh3eWqToNhPaFYp4o9BGFVRRYVihIT&#10;hso7VHqNTO2G6lrogzQRaHSNva1SCdAepVW9xHIpQJ6PwCWW6qoc7d0BlUytXiyKXqeig9aGqSi2&#10;+jxbSo7BkLAbLfWna+dQciB5sQdXgUqnUTdFBXi0XUHTly1cZweSu8iCoJK89UKS++5dAR18vIYE&#10;q7c3upvsGQrar0PYt6l7RhZ8Lr5e2lfwgg1MywWmZZ603n++zVmwBHe+/cEGnNczpuapS/e+xLmb&#10;Kv56G0evX8XBS+dw6sI5LKcwGJeIYVZbM559ZibefoswXPMhnl+6EK+/vJxe0qf47HPCkC6xVJ+S&#10;rnfTLQ7c5GELoOzBngN0lfftwFbribKLkNyDjz9418Y+6cs1IRvhcxNNIR5vRCiWRaShCaOsDY/g&#10;UV9iAUXu4tVvvsWlB1RMco+pHJU3qOExpbDk4hrw5JrmVZflEkpdUt0Z8LiMACvAaar2R+sdwvlf&#10;aiQ+zlP7ogI1UpIWwOExWG1EAZkQNLeavz8Eq0FXvUU8ZUdQtL7RZnSjefzFU2uPJBzVrnmZ/0O1&#10;Cs/cv4ejN69j5DLfSJTqIxcvWub7ltOHrXLGnhNn0T80B7E6ush0FR8FXcFK+RBFajSUpt72ukEf&#10;/f1Rq0B7ZhyaYqpAE+IDpjYkusXpHF5evBQzBwcJOio1WjUfkDoto/YxPjhVMqpPuYj15VHEqzPo&#10;7RhHqT9oD7WXvaohZKLIhlq4H4KpJkEFFkeyJsl5WboEg3h3xXtoaVKU+afHp7bE+soI1ZNyCCMG&#10;Q+UXhggmwTBFVZiO99Ld7EM23I3wqGZEygjXasK7sotqsMtgV0sVWFmmRGq5yDnUUlFWlrdRJRKG&#10;AmEZ5ymgwmUqKrMoK6VSoxLUwFPVVJmVdLvVxldNkAn8gbvp0WO9IAqupxdgcOhIBTqI3KX2niU8&#10;/poOZGNDPDfNXE7d+PSbKzIVXC0ASFDRddZ3B5e38dVx3QZr1pDKKyi5ADgBhKQqFUFWFNvB7E0g&#10;Xq3H4crtjg7aDvUC1TzvAuj7L95u8P3x+86VrB/r4yCUFS/7X8tKSsqwZdeweYZn790hEO/hDF3m&#10;45cu48D5s9hx8ig2jhBiRw5g+bwFVIZJzGzN4bk5s/AWleEqwvDFZUsdhqs/wfrP1hn8VMdQrrBD&#10;cBh7CMdhfh+mItyxjxDcvxNbqAw1DMA+wvCj995Gd3MTurPqjhe2QGI83oQIgdjQkMMo5fCp14hM&#10;UZ3Td25baW6lo2jkOUtylmtLyAku9+humtKTEXJqYxQQBUJB0NrsaF/SDHaEmIIzCqB8T8j9aJVr&#10;PBUnaGtUgrQgaCAjxARLQfcut639GBAV1FF7o0DIbQZFGmxclDz81GZoAZV8O6Gi0ErFUTdApeao&#10;R4x6x+h/Hrtxw7oJHiMcz351F9/905+xc+QkmrLj6F628oZW97un3WSlVEKNfPhVUSa4aZ+8bFlp&#10;Lbqax1u1FAVcanij97V3YP4z86js9OCPIoBGEUAV/OzuVTXVTyUfmCpOQxVhgpAqg5+rS8JoCDcj&#10;XKFACd1UurepUCNmT5zLN94AItUO8MrSanQ1dmHJ7IXYtHot3nv1TcJJquSnx6e2xOqyWsKMyrCM&#10;ipBupgo31BOG8YpGZKj8UvEetDYO0YXvR6KiHbHqbjREBh2I1e3WFigg1lQ0GezUXlgjOJa3Eo7t&#10;nldIKGncaBW1LStLGQwrad6WpzxDBX2UWqOcQrm5CkRIBXoajJosPHIs6Eh1URVSDQo8D0FkCo4Q&#10;Kk2hMTWEVKyP500J3QogUWVas0YAsgAoDp9i91jbVFXrsFx5glW9egrgkuncaV2Z1lXkWG6xw1DH&#10;V831BGtXgq449bvmORBdHRYgW3xcj4NQ32VaLjgOBem8TuJPl/9rLNj2k377a03HH3x+dLuZ5las&#10;274VK7dtxifbt2DVju1Yt3sHVu/cgg+2bsSHWzZg667teHb6LExoyFIZdmDxzKl4641XsGr1R3j+&#10;2UV4gzBU3+Q169cYDOUmW9Dk0Ei+rVA9UAjDEbnPOwnDXVbXUAGUEf7+7ttvoi2VwUBrOz2rjPUk&#10;SybazbKpLoySQjpGEHrXOXWb+9p7fhAklgdICCraWmzWLkdIyf20AIdcWBVC4DRQZ2rnU0AlaG9U&#10;zw+ZJz//2cwUoAVH6PpKBXJ7AqH1Nxb0CD/1T7ZCsJqX37YKuHpeoKfkmJqlgrU0GppSavQf1MPl&#10;nDqF839dJNwvPnhAKFKi87v+h9Tor/77v+D3//t/4l//v/+Dl1/7EI3RfgsUuFJ47CYpcpVDhFFt&#10;pY9BHMwrLnoZWLg+hdbMIB9epXSUYfLgWEyfMBHl5Xr4RhESZXzwSumWVhoMq6nQKqg8Nc5xGW98&#10;ywEsryMQIwRgGk2pdirADrTRYpVxq9bbksph1vgZeG7eMrTyoirQsGDGPKz7+FO8MGc+Fk6YimR9&#10;9CfHFpjc5QoqVlXUVtBI3e1Co1UMopXuRBdVYT/d5DHoSI1FqqaTCrWHMByLSG0vFVi7gVBusgOR&#10;rroZVSCVYVUp1aESrEfTbR7dSIBRERKG5QSW2gqr+N2Trr0IgxSV2gSlei1fjxBRX2wDoakrgUdK&#10;0N3QQI1Jhak6jYrk1te3oKV5ItV7B5fReCWEJtf1yjG6XsUPbeCm6jfBkgqUkI2WZxHS8XF7UqMO&#10;oscVm4CkwhAOaB27IC1Tzx1vJwxgqL7d/pvUZ8Fd1r6Lt6upjk/T4HNwzMEx+O+ewlOA4U/vv2Ab&#10;xdt9fJn/OJuzeBFWbd2Mt9atwjub1uHdTWvx7saVeH/Lenzw+QaCa5fBcHKqBbPbe7Bs7jP44L03&#10;sHLVB1iycA5WvPQC1q1djY0q7LpnRyGV5uCId8lT97yDtAPD2C3j5x35AMrIgf1Y8cqrBsPeXCta&#10;061IRJoRDbchGe9GJtmDUVfzyk8l8INghkxpKbd+o4AKjeCwPD8uo88WXFE1G4OfQ8pGsdP3fEGE&#10;oL+wdZEjdKw0GOH1Dd1cq2ZNAFrkWfPkJkvpcTn1HRY8PSFabYdSf57nKFc5qGB96Wu6vgSdag8G&#10;PVJO3r2NU/ysnitB8rbqEwr0V+kuC6hf/UkwdZOKVaL31e+/sQGse/tnoCmkngoqm6WbtPhi5m+q&#10;PBDLShXk0FChelMXL/foTZlJtqGhTrUQ6dISfEOdPair8G2XcZsVvLkVAZY7LIi1ZzsxZdxkG9hJ&#10;+YLV5Wq/ciXQkm7DlAkz+VZrIbhqEFUJLsJQ4EzUxDBlaAoaE818SErQ0dSOznQzmugONIaiVEsF&#10;aD9qwcNSYsDREJo2GD3hlKhuIVzHoK1xLG+eMehunICmcB9djD7E6geoDOk213ZYtFjpM4Kg3OQK&#10;JVKXNaKirIUwLLQXVo+imh6dQUU51SHPcZkpQkJjtECoHigOw6D2oUypKh6dlTr0pgG5ye6GFluU&#10;4OJ2yvjGb+hHQ7TXIt0a0sBcagLVwVNQVm6CoQIpru6srbA0jghVodSdwysIlAXr6LPaCuW6FuAs&#10;Falou6a+rpK0gyi0jttVo5RhMM+3HajDAFbF+wqu0ZNM6+g/6fNPj68w7/Fr/Z9jyXQGn27agI8/&#10;30h1uBkfSRF+vg4fblVvlY3YtmsXFk2ZjqlNbZhF7+nFBfPw/ruvY+XK9/Hsonl49YXnsXbNaqzj&#10;+soxlCo0ZUiz5GuZ3GVFlg/tw54j++kmf4Evdu/EQcLw1eXLeQ/nMNDWxWeomYImTbHSgnikE5kG&#10;wjBo+1PgwdoDaWr3K470Sn0p39ACFVRv5qbmYRf03LhLZWdte/ntaTvBdyv++pviNkKH4be/V9kt&#10;qUeqRPV8+af/BvUPNpeZkLXIL91yyz38ni4vAXhOcHtwj2qPwPvmgZk+myss9ffNV9ZGGPR3VtBE&#10;YygL0EqzUZ7h8ds3rYba/gsXceDSJZy8cwurtu1EtmmIAOiwh00PzKNv2kdvJOsTW6LuWYHaKF7W&#10;raqihnDrpfrTcmqwpwIsUWqIL1/Km7WS61fQvCIN3eiKWqq/LHIEmfIGOzLtiNbFOa8FMyfPQqI+&#10;g7TGeo2k0UlXOFmXoorTYOhyq6sIWgFDD4HDNqhy/XQr/C/VQqzmthyGcbrJzVSG3chR2bbRTR5s&#10;n0pXeQzh3kfVRRe5qosQbDEQBgBUXqE+C4pykx2GtFKCkTCsKuEyFRmHoSlCwUrqS64soW2RZMFN&#10;brFD0NNp9LJwIEpxKe0mAKGqWOt4a6kyQ+EeZDJjee4buT0HrJa3YAzPsf9fmc6RR5MLMJTCU1mz&#10;NEKlct/dvXbg6JppHcHTwVUMUQFXEKwl4KUK1fYptao2TC3j6lDXRm69R5kDdWglvawdMwB1ALFH&#10;7zk3/R5YoGoDkMqC34JtPL7+f67NXbIE20b2Y5Vc5S+2Wg+VVQTWGrqy+48cxuKp0zEhk8YzXe14&#10;ef5cfPD261i7+mMsmjsbr7xIGK5dhY3bqAzpAguCgp9yC616jVxlJV8LiAf5+egIvtjro+UdOngQ&#10;L7+wHL0t7bQ2pKJpREJZROpzSFEZZg2GgpYgSIB5DUNvr9NnucBudIf53XIGCcCvTfn5SHla3vMT&#10;1YaodBYlO/tnrWvpMIGbK5Pby6mgaEEVrq9xUO4TjgKyAjaXVOlG6k7urYIfBJsq21yhgrtmfZll&#10;cuO9DJg+q5ufPitR29x4AZkQVEK2wKg+zQevXMHI5ctmB2hqJz1647qVJHvxnY8MhqFyjXMit+hp&#10;N5LfpEqrqSz7eRim441oSXZye7zpLXJZQtjRpaOqE2hLuB2pi1K6z9aLwR4G3cSj+HCVUaFUETBy&#10;w0oxf/YCzJu1wMY9TtXTXeabbUzXIKEURQ2316AIci0VTY2CCyUEjW9Hpi53xWD/qTvl8+QuCzoC&#10;TYhqLUXF15zoQwvh0tk8HhP7n0FrUmlHvQRcJ93fNodeKdWejBAMzNNrOlBb0UFAt1LJNvFFQDPF&#10;mOZ/oqtMIKoArJflivKYY4SWIsyKJqt9sNYUnWCocxioRQdPAYa1XKeeIIxU8gVCVz4W66MK1xAN&#10;glmY+9I2BB+/TqboDIwONoebrmMt6soavIo4j1Gq0MEVLBsoON0Delkq6i9X3pVhLeHuvXLUFqxi&#10;FV6oVjD0+8RVrZoBBMNAITpstd0AZMG9FwDO9+cWzBOMtf/g/guusd+fbsG6j17r/3gLjmcUovEE&#10;dtCt3XFEXfIOYjtNVa+/OHYEZy5ewMLJUwjDFOb0duClec/g0w/ewZpVH2HuzGlUds9j3brVWL9l&#10;I3aN7LZgiVJpDhw6YO2H+izXWdFlpdpso3rcssPHVD548ACeW7SUHlMOnbkcn800XeQUYejthina&#10;qAe/V7FVV2zWS4Suqrm3dE298nW+0Co/axoUWvVCDPlkbVOObgKj3E/BzdJuCFIDE+cZLJVKo6BL&#10;Pq9R8FL3uQsPvrIxVk/dvo1zdHWlAq0mGt1ywVW10G7Tbb/1a7rzv/ZcSA/c/MqTt2napo5Ho/Np&#10;XQFVg9KcvH3LijpY4Yf793DmS1p+vBPZRcJ35uLliCe6+YCqJLxuzidd1GIrRXWp2vcETt2Mmle4&#10;8QS4DqpCFUxV21ewTDnBpWBIQySOZLQBpSW6qXUje65akMgdrQsReCm6e1QZlVW8gO2YRPc5G2tG&#10;R7oTHY3tBF8dwaoUnFJOK5Dm2y5WG0F3aycGevoeHott/2EJr2JTu1PwcPu8Um5LVawjZUnEq5uR&#10;ifSgPTMBY7tnY3z/PCrRXu63F6EquvvlhF2VUmioCsuzpgpl1eXKP2xDDZVhXRmtQm59BnUlWYTK&#10;stb9TlVqVJjBYEXzUl2Cj39X+oxAEoyN4q6zQO9d87xdUZ/VXthg0epMbAjZzHgeTxN/V31EwVAR&#10;XMFIIAv+p863QOGfHRpSbrWI1qgohdo4dXye4xiAKgCor6frpgIYqvVYQUXNF0ipuhYqKq5BvNSn&#10;OoChQ0/HYf2pCWflIAr0+q4XkG83AF3xtdJn7+7n92UAxPx15W9Bv/PCOoE9vq3/DNP+Hz2GxS+8&#10;iMME3+d0XbeM7DMYfn5oBIdPHKcynIrJzU2YM6YbLy2cjY8+fAurV3+EBXNnYsXLL2DDhrVYv5XK&#10;kMCzYq5UgXKPVbbLhgFQYEXpNgf3YcMXm/HByg+sKvbRo4fx7Pz56G5qQldrCzLJDBpiWcTUbhjP&#10;oYGe1yhVbrHxhgk69ShRNRerJG0wpBtM1WZ9kOnmCmL3fkPQ/YaQo6ozRUj4mHstABYpyQB+KrEv&#10;aGk5+053+5ai0wSX6hkGfYcV5Dj/pbrlfGvtlAZYrUez3ERCVIUWlMajhGm1cVqSeB6qgqPmqZyY&#10;tmfuNMGnEmGqjGOuNvdnZcPoKqs98eJ3X9H9/haHL1zB0KR5iIRVE1A3rwPp6aaLS5eXMPTeCY/e&#10;pLJYfQLt6V66fXK5Cw+QYCfFo3SWBN3gcHWIAItyW3rA9dDopi/hQzSayqsKLXSXO5vaqMiakQol&#10;+bDVUB2mqNgy6G/vJFQFkRIqMyq68iputxaDPQNoymjQeD8WV33BsQcW3KRy9QqgUHuj9qEhR1P1&#10;rWhtGEB/bhomDyzAYNccRKt7EKZ7HK7pRn1Fex6GaZqn1QQusmConig+GqCiyQQhrb5ESdsChruw&#10;fr7lOuqzovP6Lsg56ATCoK1NSk3zA7jos9oa1ac5Ut1NBTuFL5heKx0m91vbkRpzkOg/Pv0cCIZV&#10;ZTHEa6liR6e5vgJOUvD6zSGlAIyrSF/XQGTGlxGPUcpQhSZUvFbH5e2DheOVQpSb76rXLVC7QSJ4&#10;4T4q3Es+T8ehqYM5+K2gBoNln2R/6fd/ZysKPMrqw1Gs/WIHNg0PY+PwLqzeuwMrd26juzuCZ6dO&#10;w4R0EnMGuvDq0jn4+ENvMxQM33tjBTauX4sNn2/ySDJNXe4EQX3flY8ma5CooGeKYLiWAD125BAW&#10;PzMbfS055LIZJGL0pCJ5GDbkEEs1E4ZScOa6/t7q/qmKi9xZQU+guf7d97jxHeHzPSH0AyH1gwaB&#10;9irUD11nqkWDIGGnvEJBU2rO2h5N0f3aFJ7yFRX1tbLf9wkr9RFWG5/cXMJKXeaCYUUDE/gMnnn1&#10;d1Nq0T4Thpyqb/RtHttNHqdyChUQ0RADmqp/s4/Qx//CqdoQNU/RZgHxxN1blkK0YftetLaNR7hW&#10;LrJcmCc9OMWmm7HSQKcBmRxiupmDG7gUbZkexG1gd20reOsLPFUEQwLhckUqpWpq+QA2IF7DeRUJ&#10;xOsyFj1V2oxMD5v6UDZTEUY1r0yKaDQaI0m64HzoS8sQq4kZfLXvCn5XDxa54I8ec2DBfLn6Fdwf&#10;wTRabVc+31JtqF4ThGE20klVOIixXTMxqX8ueponE9xd3D4VodoKq2QaopTHXCYINhoI5SJXltId&#10;JhjVjqhqNnUGxkaCVnUQlcis+oXuGgcgLJhUIUFh6tDTZgRCTR2U6mlCV7lEvVWS5no3NoxHNjHW&#10;9qHIdCmVmiDr51znPoDYo+dC19rd2DqqXZUoy3Gbqr4tharodXBdpQSDbWndUi7jXQO9aUFusgpO&#10;OAyD6LiA7q62u8paXtXBVT1HUJQydG9Ax6ftB/fKk0zXKPj8+H95ugUDgP1XsrlLnsX+U6ew5RDV&#10;4YmD2HhAgY99eG7KFExKpzC7pwOvLp6DlZ+8hY8/eRcLCcOP330b69etxcZ81RpBz8dMpjLMQ1FJ&#10;17uGd3v3PKrDz7/Ygg2b1ltVm8Xz5mFsbw9yGcIwohEr6UnxuYqn2gjERozyfMHfGBAtIEK4qU+w&#10;wHftm28JQoehXFBB7sE/5LvJKdJLU3K0lOGtPJBuEEhXv/7GchSVzqL8vpPK7btxAyfosh65dgOH&#10;r16zz3JXzykIogHcqdhkqnFohWCl+PKRbEHPhwpQwVg/FvVgkeusAanv074kvB/kIW1dAWlWIVup&#10;ODRz0bUOYa0+1zq2m9ze7//H/8I776+3QeEjVSrkqpu/AIzg4j2qrARDBTzUw0M1+KQA+Oa3NIdR&#10;qKkMUY6PIQzyKRnmXgmKbtl4Fyb3P4NMqB0hPdB8MKrobidrswTOECHahvamseji556WIUwcMw1R&#10;wjMbbkJvrhODnb2IVsrNoktbUknQCBwO8OqKKgz2jkE0Uuhx8lNV6NbCm2CofRzh+2gOokbYi5Sl&#10;qEb70ZObgIn9czChZzbhO0Q3shP1VXR9qxU4aSZ8BQ4VV0gb+ARC9UBRUEXf5bLasvqNIFSVG1dP&#10;rgxVvFVd6AJ1qJL8AkgxAPXd0mgIRx9MPspjjBN8aSpzdbbvRkduCjLRAYJXLrK2rbZCKUPvZeOu&#10;5OPnQtdX562K8E4YCGtLCXW1Zdo1FcR0TQUprR+8MHxdHzWvhtehnv8tbmlCKlyhYrUGZB6nF2dw&#10;Vahtye1W+pIXlvBIuZcMC+6PQPVpX8VgfByShXvzv67pGJ98nPFEGtv378fOE0ex9eRhfEE7Qjd5&#10;3tBYTG/OYcFQH159dj4+/fhtfPTROwTZLHz64bvWZriBMNTId9t2bbeocqAOVbnmYTc9BVIOcvv8&#10;rDGW99MdXzhnNvo7+GzlckjGU0jFGhGPtyCRbkci04pRAovKcxs8CBKBTd3j7gs0nC+194DKSn2F&#10;VeMwGLBJgY/rdElVheKYxju5csU6Wx+6fAkjFy9YpHbkwiUD35Fr1zm9iuPXb+DkjZs4e+cuztGF&#10;Pff1lzjz1Zfmzqo9zwZx/0r2tQ0ToKDJJYL1suD67TeW2qO+xgK2ItJmBLPGRFHO4o801V/8gQr3&#10;hz//AapuHZT5f9h/muto2X/4b/+EP//P/4V/+bf/jTkzl9PtHOSDpJQav9GeBhA3V4a60ZUkLCC6&#10;+6a2nxJkGlqRa+ji93zjvCKFBkRVQqnFtAkKhrzAt9Q0QnMImXArknU5q3OYqG2j+tLDPRkD3VMx&#10;f9bzGOiYgDoqnbZkG8Z39GLGGKrYCqlR5QeqnVHHXDi+8tJylJQ8Ou9xKy+txJT+6VapxtVI4TdF&#10;tRtqGtGZHcJA6yQMdc7AuO7ZPNZJCJUrwbqNwKf6G501EJZR5ZWXqCBrvgcKoeK5hkFvFFWvISS4&#10;rCAhUw8fFW11V9IVn7fvBSbVVMjds89Ua+4qK+qcRA33F6unem2eyLe91yxUHUQBtAAyXkuCUAGq&#10;x0HoANIy1dCQALGaVgNsRWlwPf04fDsBhIrPq1xnle5Sm6Z6qqRRW96MKgveSPEKhrpOijgXAiUK&#10;emiwLXeXBVO6yVSZheaWACDF+5T9HAAdPE9uG/6vactfWYH9Z05h46G9hOERg+EzYwYxs70F88f1&#10;4XUb/+RtuspUhnNmWMXr9RsIw+2bCEG6wbt3EILqjkcQqu1wnxTiHhsQyirajAxjy86tlsytHMRn&#10;ZkxDV2sT2pqb0BBPWsX6eIwuMp/XeLoFo+4IhlRM6jJnYxATcppazxEqK6m/b//ksFHboeB57s49&#10;HCXcdp06yT9x3AeBvnAOI5cv4vC1KwTfZRy3WmV3cObWbet/eMZK99y3hOdLD5QErZQY5QEqmKFU&#10;GeUFKm+Qv31NV/rb7ziP7jSXu0bFqYHp7/K47vEYrE8yIS2Vp3QdwfrBb3+D7/7wWx4noc3jVqHa&#10;X/2Txl1WO6hyGDUg/T96Fe9//mfC8J/xj//2b7h5/2u0pcchHeq1Mk0/f8MFphvWUyqkCFRYwJQh&#10;Hy4NXN7ZNEi311WmA1E9BeSKliMZa8OypW9g3OAc9LRNRH/XFHS3TkATVVg62oNmqq/xg4swcexC&#10;zJy2FBMGZ1EFZhCvTKA92YIsXeDGmjBSNXECUT0jih/Ox4/dH5BH57klw1lM6ZtpIC6oETdts6Gu&#10;EX0tEzGOIOzPcdo9Hd25SebuCnAOQfUvVlS4wdxkucZSg4EyrBYwubx6pQRJ1nIjFVyo4nkrtKnp&#10;3AXqSebthUE7YRA1VqqKplKV6r6nwfgzDYP24kiEerjNFNfz/szqvRJA3gFRdB6sDUu/aV81hGoC&#10;yfouXrM2KyemII76QJdYkrfUZeAt6DxpPd+WXW/bn45VAZMsbCgD/l+lDnmAKFCGMr5AlVDP7aqn&#10;j2AYRM29GKygWwxD2ZNAGHx20BfP/1tc4p+cn39XK+ynrb0LI2dOYPfZ49h77jT2HjyAWUNDmN7R&#10;ihkDnXjjhefwyYfv4CPa/NnTDIwbP1uLzTs2Y8feHVawVeX9TQ1KCdIVVjuiDSxP20Yobtq1BVt3&#10;b8eOPV9g+vRJFBidaMlmEQ3F+CzyZRptRjTRQmvCKLmgcn9NGUppUVl9Q5jou8Ant/cygXTp/gOc&#10;oqo7cO4C9pw4TRCewu7zZ7D38gWMXLmEIzev4/itGzh9/zZO37uNC6pXRrsoo0uqdkKVAjOjm3qJ&#10;6s9U4NcPDID6bGqQrqtSaS6pdJjcbrrrt3h8N3/8FdXh95ynNBpPFJdSdLf5B6pYBV1+xFW63Fe+&#10;+QoXqTgv0+2+RDdcpkIN9//gFW7U5qj+kfepMjds24OmhrFWk09v8UduiscafgsmtecPSl2Z2qzU&#10;E8VhF6lNoyMzwAdToNJyMt3kehhqMb5vNuZOfxH9ndPR3jiWLnMvwdRJd3gyxvQ8g8njnsVbb6zH&#10;hx9uxpbP92OwZxqVZz3CZbTSGjTV1qMjqkIM6o4m9y24kX96M8u1qyjVQ1b8gFBN8thbE10YaB6P&#10;toYei3Dbbw//72gkCMPxvTMwvnsGXelJGN8zFR083noFSQhBpcWoJqEgqEhydYW3F7oyzMOQCrGK&#10;U6lEK85A0ARd79SeJlAUYKF8O/0fuZJqF/XgSdDLRBBUOo1UuNZXN7t4vboJTkIuNc7cd9VElPup&#10;gIna+gp5hf6/C+dA89w91r41uLyi5pHKFnOXdZ1sPBW7xrontGwAJTcHofqGSz0qUVwlyJpo3gOn&#10;mufE20MLMNQL0wvAqtyYV92xiDK/+/50DwWwDY5XnwW8AHrF11nKtABPU7+PwFDzi5cvtuL5P7fc&#10;X2O/cBuCr91ro/H2xx9jH0G4+dB+bNq2FdMHBzCluw2zxtNNfm4RPvnoXXxICC6d/wxh+A4+27SG&#10;MNxk6k8RZLUZCn4GQ1oxDHdoPOV9O82l1qDyU6dOwmBfDz2JZoRqQohpDJRQFmGqw6gKNShSK1Vo&#10;hRUUNPn+B1y4/6XVHDt06TL2nj2HvWfO4sBFucBUfHR7T167gaPXr+PonZuE4A2cuEvlR4Wn3iBn&#10;v/K0lXNUgVYHka6u1Q4k3DTVPJsKdjTlAF4iKINlNKbJRULxKo/jBk0BHBWVvSCAcuoVq/NjnigY&#10;w+1p/bN371rO4JEb1yyp+vD1q94j5f4drvM1bvzmR9vGUQJ974ULVLQncIzu+7PL30MqNsb6zfqN&#10;/9iFe6LJRZZiqCP8Gnli1X1PQKlEY0MHUqFmPsyCEG9U3ZzWnldNwLRj8exXMW3cYvTmpqI9PYTG&#10;eI+N56uKMM3xfnQ3T8Le4ZO4eOkO3ljxESHdgHh5ghBMo6GsDpNa29CZkOoo3HiCnUPx0eM0N/ox&#10;GOohriaos5E27r8PHel+wlhVux9VGE2Jdkzom47+tkkY00EY9vJ46dJXE4By/0qlfNRGRpfQ+iOr&#10;vS0PvsBqVdvQXGX1RMnk1RNVpNoYCRCpKldW7kLq2KyLGSGjtjVFWwVBAyOVlPIRa7h/demr5fab&#10;qejbeb4aqOpqCGUt40EWfzF504TOjdS5rkHh//l37SdEldCKSF0rXWwNWaqXmACm3whDA5TDyNfR&#10;1H8TCD1IQpVHEFvfbAMip/yPqnqjdCDfXhBRFoDlWtdCwyhYihA/+2+6rwJXWddM11TT4LOOvQA/&#10;N/1WfHzB8o8vFyyrqeYH+yjeRvGyf61pm4/v72nG/eVfvOPGT8buo8ewjvDaum0LZg/0YGJfC6aM&#10;68HypQux8uP38cH7b2Oh2gw/fR/rN67CZ9s25NsJvVpNkE5TDEL9rq546pvs7YvbMG2aBEcnOnP0&#10;tKxQQwPC6rRQl0FCyvC22uGolK7TLb1w7z6OXLpi9cZGzp3HyPlLOEAgCnw2Dsm9u7ik9BcpOqpF&#10;g5/6NKutjwpPEVr1ArEUGYJLQQ8FQTwVxqeyG4oca5+EmkFSgJQq5HYEvqsKlnB5wVL5hhpASnBU&#10;aoyV8ud3Kcmz6oZ35y4OX7nKY7xm5bjUm+QUlanaI09o0Gpu+8avfzBYH72uJOtbGKEbv58u/bEr&#10;NzBt1kvIJARDjY2sG7/4oj3p4uqmkdITOOuQiHUgGe3iZ7pKpWG0pPoQqU7nb2q95fUw6gGos/FP&#10;Fs16FeP65hCGU9CeIgy5brq+1arEJKtz+PjtNbh5/T5On7yInvYhPnQVyNal0cm3V0tdA5ZOmY5Y&#10;TXHA4y/dhMW/eX9WQUZtlLmGbkKvG63JXoQq1LXQlxXEcw3tGOqcbK7yQNsEjO2ZgrYcYUjFo/aw&#10;0Za6QhjSLRYEVdo/gGCgDPVZMNSQAEpXKeM66h7nXdUUQBDsBDr9H6lCmdpVPXdP7qNcYx87WT1V&#10;EpY2o+o4sVA3+rpmURlO4PlW7UlXYaPsJaVro3MegKX4wQ9M36vpyqdQTxjW8IWmmoceeBFQHU4e&#10;6dWyOje6njpGV5QaD8YDOjHCni5y/v9bTiWPVVFjtT0KuO5u6/7iuoS05RxaoQkds2/P3WSZQ9z3&#10;+fhxa14wP/jsx+XHppeKm88vXq94W8G6suB78Nvfy7S/J+2zsExNVT1BdoRi5g4O7tuLqS3NmDbQ&#10;gRljB/DK88/STX4P7779BhYumI1PVn2A9Z+twedfbLJ2wl17dnvbIaHn0WTBUQD0cZO307bu/sKm&#10;23duw6zpU3gfd9FzS/IFWo90LIVEOIUGPlupZAtGCUACnOqMqX3v5PUb5g4rMHIhr+4ELLnLtwQ3&#10;QkzpLUGE11NufJ7cT6XTWBtkXmlauo0ivgrMcL6izlpP5tW06T4TeDe4D6XLWNEF/nb5G6pEBVKk&#10;IuWqE9YC7al7d3CcwLNkaqtAQ/WnNsn796gE71gStUB4mt+17i26woK2QHni9l2cIjylZLXc7uNn&#10;0U3XVMpQ6kY35RNvimJ3+aHLq5s8jsb0GLQ1T6TrkyYQWpEh3CpLIvnlvL1QqiBW04wFM1+kKlyE&#10;Me0zTAG2pQaRCXfQ5dVYxRk8v+Bl7N6+H3t3jOCLTbuoFFsQr4ohRQim6+IYk+ugGzGW2ys6nr/K&#10;fHBzuZIJuoZNPNZMhEq2vsXGP6mrUJ6fEsYrCUO60W0EIWGoCPeYrsnoah9PFZzj/yYMRxOGdFXV&#10;TigAqEiDRY+ljAQETlXgVak3tTy3XjBBMNSg9VJ5gmEh505pKjpX3qPD3VyvVCPguGtsbvBopfC0&#10;ojkzAZ0t09CUGotwpcZ70ZCiQQFVgSBQcU97yPVbHf8Pj50vhupK9aIRDIvTYRyGDmkN1arCCLz2&#10;Fv31njDWpkkV6E0EegGoMk8KVpeRsPTteJOKf9bxaZtKyfH9eFK4tinz++bR+zCAypP+i+bJHPiP&#10;glAWvAgeB9N/hP2yfS5a+oJlqJw6dRITWlsws78XS8dOxquE4YcfvIW3334NCxfOwaerP8baz9Zh&#10;8xefWxT5i107bZQ8ucBKp9m912sbWrl/FX0lGLcTlLsO7jUYTps8AUN9fPmnCUMqw2SUMIxmkUnx&#10;GVAJLwUy1APjMoEkV1Vl/hUlvkH4GLQIJ/XysPL4ijLTVJNQYxso+vzt7708l/U3/r16sairnYIa&#10;nncYFHK9z20oWCMVKnjeIvgMoAqOUC1q2zLtz9xhtffxmC5+LRX4NSF2D0cIarVNHiXYTlGlCorq&#10;Zid1qso7BkAC1tQgFel1HvNpuvxHCc4TWpYwPE54HqMbrcDMp5t3oUkR0up23pBKstUD9OQL5sYL&#10;ywfBXWI+xCVZtDRORF/HLG6jEw3hfkTpCptLxAdHN6W/+Wsx2DUDC2YspzqcRbU1mQpyEO3JAWRD&#10;7QReM3KxLnz41iqs/YQuwGfb8cayFQiX1yETSiFbn6K7XI0J/WOQikrB6Vj0AOhGyz8gT23fDEyj&#10;4FUaDAUZDYGaomvYUNdi4yAnqYxUPLaqJET1FUUL1WJ7ph99uXF0lSegt2084eO5mKN5rkpKGzCa&#10;D73OQRBFDvola1qlQIL1SlGqibcTWq8MCxwoQhyklngPDKWXKAdPSckCkNShoK12Qu+7rIrYGYK1&#10;hTfxIHo7ZyFHIGoIgbrSJi7jLq4//E/6/27+ItF5q+SxJXi9WlFLIFaWyf1W7qPaMhXAkfuqdjx3&#10;39XW5yPf6bq6m6wAj4YZUEK5XGPBUC+HcsLRU67c/RXwCoDVi1SmAJzGY3HoOsQJRXuJBu5uMfwC&#10;6BV/lgWwE9z9v7m7HMAwAKKW1XLB9v4j7JftrzYUwaEzZ3HqzGkKhRymjunH0nFT8MZLL+LTlR/g&#10;rbdewaLFc/Hpmk+wZuNabN7+uUFQw4AKiup7vIsu8p59wzY41M79iiRrKACqx5Fh7DqwBxs3b8Dk&#10;CWMxrleeEO/3UBzpeJNVrmmg6EgmBUMlPVN5KUnZChwQjFcIn+tUZtbFTZCiwpPK01gk3/7uj/j+&#10;j3/yOoSyP/ye9geCkPY7glCBGEWlCcKvZPwuOMpU0ktpMALng99zniBKM3AqUkzIKq9QARK1JaqN&#10;T9A6ffc+QXbPVSDddVWpEQRP0M6oi52St79S7xUlb/9oRSMu8fhVnuzIjRs23vLhmypVpjqGNH5X&#10;Ks9zr32IbGqCPdCCm984wQ0XPDjFxt/VhjRabliEaqgd7blp6GqZiVxqCnJpbovqwmHpD5HAGKpo&#10;JAhfxozxSzGmbSq6m8ahMd7tY4sQnnGqpyYqxJUfrMPn6z/HtrWbMG1wIurKqhCvjqI51siHPoTu&#10;XBvKy3SMOpbgQSgc78+b2snknlUacKoJpToea7g8YwPGR8oakEt0cV9dNk5yNtqJ1lSvqcK+lnFo&#10;IxibU/2EfjMBIVWY4HlQEIVKja6wl/l3Zaj8Q6XeKBlbYBBkBEO1rak8lgIjlp9HU9K5itfq2KQQ&#10;NU8j4AUuskWPuT9FoWtKmhCt6UJr01R0tU1DmOdfEWTB1tNY5IoGMHzaedED6tclzP8Sr9dIhZ0W&#10;CLK2UO5PkLPK1KZW/Tp6A0XkTgAAJ4lJREFUQCYAlc6jQK7k6RhqeA4ite2IaARAvgQ0CL7Ur1Sv&#10;BU1MFQY9UWQCqrYldUjw5vclb+LpMAxM8x6f7+2iPl//X58DC+4R2b8HDJ90PD7fofzz+wyesWnP&#10;zMPOLVsxlMtg8tg+zJs+FStefcG64r3+xktYsnQ+Vq9bhVUb1hgMd1IJ7to7bFWsdwuCnO4aVsL1&#10;HrrIDsGg3XA3Ybh562YMDfTxxd6KxmjSCrumEy1IJdqQSncgkW7FKLmLgouqvpyku3nq1i0bMU7u&#10;rKLMKqiqHibf/uGPDrzfa/pHQk8qUGpQRqgRdt/K8t+tn3P+d88J5HYIKatyTfBZBWya8hWlHosr&#10;5SiCrL7FGpFPLrraH698851Ng/ZFqVnVXlRbpUbWUrc6H5T+e7rDt7D30gVvFyT4jivQc0vRbgJU&#10;ypAq8tiN65i+YDky8fFUHGov9N4Kj1+sgumC63eBTuohiWhtF7rbZqJNYyK3zjKXbbQ9TFICfMDt&#10;xq7H2K5nsGjWaxjfO4cXYwrasgNIxyjN69oMhBG6yBkqtCXPPIflS5fjtedexoS+cYjXxKGxXZOR&#10;JBVbFcJVvzT153GTanD3SQrHoRNCHSGomn0hqryoAjV0nZsTvVSJrYRjhm/QPirD8RZkaW7oRpLA&#10;jta2opKQG0W4CYbKL1RqTXVllkCUy6zuef5Zv0nRKfpcWSI31kGj/QcqywdbDyAtUGhgJVX5jjpQ&#10;FBQZHSO8s4hUtvNtPgYdrdORbhiggs3wvDTYdv36af3gZfFkc7eZ4C2L8f90IUaAxUJdBkNvl5Si&#10;k6vsgFIg5yEQTSXKBEm592FLraora0SY5yxc22aK2GEYsVzCgnvsalBTbyN0D0M9XWSCpKvDwFV+&#10;HIbBZ02LP2s5WQA+ffZgio61AKNgmeJt/t9asP+nbVPHE7ycnmxBM0Y4HMe2dz7GvGQjZva0Ys7M&#10;iVixYhlWr/kAr7y6jK70fKxatxIr16/Gxu1bDIQ7BT9Ov9jjYJSbvIu2fY8rw9379xoY9xwcwcZN&#10;n2HsmAF6cZ30rpK85kkbHjST7kIy04FkYztGHSc4rK2Npois2u+sLzCVoNJrHvzuD6ba1MPjy18R&#10;YD/+xqdUcVZxRu2CygGUC0xTovZduqeCmiCn7w/bGWm3866x92xxV1m/a125ybd/pf7LMlXR9oo4&#10;KvQgdaqot3qcqNhDAZzeDU9AFNj3XjyPnWdP4+DVy3SPr5tqPP3lXZy4d4eQvGNBlMNUjLtOncbA&#10;hDloTGhM3Tbe/AoI6OZ50kXL30j2MOhmpts22kde6+mYga7Wqein2xaukbutm1s3uRrLa1BD92vh&#10;rBWYNfkFDHbMRJ8ShBt6kY60IV3fhlhlk1Vc6W0axPIlL+P5hcuwZO4StGbarRJvW1MP4hENWaq3&#10;f3Bj/7VWeDgEQ1NffACDsvYRKUQDIt0Hwq4p2odEVQvSoQ50psegKdJpajFGS3CewDeKik9thqWE&#10;YnlJgkowi7pqucZKtZFa9JQbgUHKzgdqchfUUkkeQkYPqEd7DTgEgUa58/L/6nfslWzkCqd4XD3t&#10;03nOpyNB5VpTThjngx3+khJM/tLDrv1VI1zXjFSsx5K2Q1Vt9A4U4JGC9T7FrubktgYAFLA1lQvv&#10;rq9gGOJ/DFMVh6pbLHBUUdJo50S/6Tz7sTkEZQEYA/Cpok659W/XfC0n02/FcAtMx6//F/xHTQu/&#10;e9Tcz6e/uDUtXl9WfC7+by3Yf/E5D/YR7K/4t6eZCl6UYvWsxTg5fzneHNOHpdOH8NbrL2DNug/x&#10;ymvLsfi5BVi13pXhBsFwn5Krqfr2q0rNXoehJV3zs1xjU4YEJV3lvUcOYtWa1Rjo7eGz2mHD8Caj&#10;GSrDdmQzXdYDpaFRo+NZgEJpKt+ZixoURTClphHsfiDMvieo+Pnej5z/PSH03Q+4RbtBV/S6qbVv&#10;cI0m1/rGt0FbILdnwPvO2h8FrIefabf4m+AoV9wCMwqsaHl9JhitH7RcdMLPesXQrFcMp+pWF/R1&#10;VlvnOUXBr1/DvosXDIJqH1Qy97mv7llJ/9MKuhD6cpv3X7psXQI/33cU3b0z0Nk8BQ3hbt5EcpN/&#10;7sJ547TcaUVSa0pb0dM6E50E4YB6Z9BtKyUgpAT9gZErVEeYjcOiOa9j6thnMdg+C12p8ZTpPVR7&#10;bdZeF6tqtlp8Ly5+FZ+t3Yw3Xn4TS+c/i772AT5cESpXwrJWivBJx/Q0K77p9VkPiYDoD4yOTQ+l&#10;2ruqecxhPtD1hGGY6ihMtdWaHIPu5nF049utnFWC6lVDo2bjnZYKFCbAq5QzaKowZdHduuq8m0yz&#10;waDKpQyVfuPtcHKRPW1FuXbKq/P2MrnLdq7kIgoOVEgOEuUX6qVD1WmqsA0t2fHo756OxnQflWeW&#10;ylCut0PVQKWczr/48JWirDTKB4EvGbrH8VA36ssJMalcC8IITGozlAUAU26gVKKO0VWswZCAD1c0&#10;GwhDVIZKL6oubeT8Bh67ErGlVAU2rVdwl4Oossy2bfO5H9tHoCD95eDXL7iewWf9R5lgGQAvUP8B&#10;BPVbcC6Kt/H3tuBYgu/BfoLjDOb/ZZten8C9+a/i4vMvYvP82Vitkl0r38MrhOIiwnDthtVYvX4N&#10;1m37HNsJQR8idDfd4H34Yu9OusSKLnMep8oxVOEGTfce2o/1G9ZjqKcXfW1UgZEEhUYD7wEKkoYO&#10;NFAhJtNtGKXhQGWWa2igyUNQSk/qK6/y7hA+Apygpz7LZl87BDWAlPVjJuRu5kGnIIyCMTbPFKBg&#10;x88CICGmQModg6AgSZc42KbqEiqq/CuHnSk/Ti1fUe6wcgut0k1+gKfr13Ho6hVC8Iq1ISpyrD7O&#10;iiSrMo3SbOQ2H71+A8OXz2P3xXM4eu0W1m7ei0G6re3ZcXy4g1SYJ18kN91cDji5frGqLgx2zyME&#10;p1MVzkQ2MYa/KYqsm103usYiacDMqc9j1tQXMLFvIQbbZqE7PRHZiBRJC6KVjYjT6kvjGBk+hONH&#10;TuElusiL5iyyqtXxWqqjMrq1pXQdR0s1KWFaEeGfdz3cih+EwsPh/1PHJxB5xZc6wrCuIk0oNFp1&#10;67bUAFUs3flUP13mnAExVZdDU7wLbQRRY4TuJZetUwBltLrZKWDihV2t3D9dRbUdlvA8jabpJSEg&#10;etpLoe3M0pGUnmJwFHQEBe+L7OBU1DlNVdhqCdZ9nTPQy+OKhXKoLdcg9HECXes4oByGwX8uPhfF&#10;VoJQbSMapAoJQgXPqkc3cTsOQ7Ubeo8SLxKhYwlgpWsaQEr3gdpB68pz1lYoV7ueYFQbZh23pYKz&#10;grq3D+qcC3DB/34UhoEK1Xmwwg0WpNN/CUAXgEWm6+jfXQUG8BMIHaI/XUcWzHvSOflr7Wnb+Vu3&#10;r+MbhSynXzT24ssZi3Hr2edxfPnL2PvuW3hj2QIse3EhVeEqfLpOynAbthJ0n+fTZpRGs005hUqt&#10;oYus9sMdhKNc5Z1cbuTwQWz6bBPGdvWht5kipD6MhkgDhUaOCrEV6WQH0im6yd8o+kt32NxgU19K&#10;gaEay6tDyxE0aLnaE7Ck7AQ7qUKpQUEvUIY3BUAup2UEOVtP60sB0lRlRiC0ajM0/eYusytHG+Rd&#10;1WVoQZK2GcGrNkJBUNFiFX61/swPVN36awu6+NjLP1pqjgIqHmRRGs4t6yO978oF7Lt6Ccdv3sVb&#10;H25CR8sUA4BH9IKbyC/MT02/S4XoIUjSlRzChP4F5h6P7Z+LUGUrb2gpOI8ey23LECZzZ72EKWMX&#10;Y1zXM+jOTERHapDuJ91jpdMQhBqsPRtpxR/+8Gfcv/c1lsxfioXPzEN7JkcI6AEpJVhUwbqex1pP&#10;91quaQDDpx2rLPhNUx27lEPw0OihFJSUFpK04gYRwjlEZRO4xyrS0Jsbh/b0AF3nFmTo0mejHWiM&#10;dVq7ooYQVVVnpSRVCwL5tBq5ieUlXuxVMFT6kQIuDkG5tN4+5q5ivcFQbrGVsuLUlZlSUghJKss6&#10;ntdYXS9asxMx0DXTCs2GpUJ53lQV27vd+X8rpNFo+uRzowG6kvwP4bo2qkuvwl07WhW45XJLGbo7&#10;7+rUi0VIpfrx6oWktkNBp57rpK1LoMZ/sbFglFJEGFpQxV40+h/6r4KhoBgA0RWnvntEWfAXCL2H&#10;ipcc0zq6zoEF/yeAWhEMLanfgevTYJ3gftY0mPfTc/LXm7b3+Lynn/OfMwVQvBdNKc/ZKDxbHcKJ&#10;bC8udg7i1vwluLr8VexZ9hw+enEJVq79EKs2r8PnO7/ANoJvqyLHw3SJd1ER7iH49qisFxWj5ksl&#10;EoS79+/D/kMHsXrlGgx09NHj6kY8EkFDNGElvBIRej1UhtlMJ0YZCPPBjK/yfXytPuGv1A74a+uS&#10;J3jdNXgRNnnAGdToPt9RnuFD1UdVmF8ugF9gUpoGQG1PapN2w1RhXi1yqu2aCqQFPVXkgqsvsyLc&#10;+nz+6y8taHJZMCYwraoN1axVuOH2VdBBlXLU80QpNDKl1qidcL+6DgqG12/h2effRVNSOWrNfAgE&#10;MF2Qp11M3njmxulmrkMNlVBXZgqGOueai9zfPYvbSPE3h6Fu+FKqlonjFmLm9GUOzZZp6MyMR45u&#10;plSWXM8YXUq1FzbG2vGP//gv2LBuE5YtXY5N6z/jQ99sN0plaRlBU84HpRTJ+hiVjNRV4bgePc4n&#10;WeDe64HJt83Z/3U4CYYRwiVSRzjLJa5tM/e4Od6L3pZxBkRV15FC1DSj8SJkUQKFIHQ16DB0ddhI&#10;sFEtEojmIhNYDkAHnEd8dR4DU08TJV6rN4eWEQxlUZRRedaVtyMR6jMF3tY4EcmwxpfWmDKeV+jK&#10;S2B40gP6uJUQglm6R72EfwfdeSlMqlgdL4/V3Vslbxe6AAqKUm46TleEOoeCWNhUYLSmw7alJHOv&#10;zKMugQr+KFik4+OLUd0MDVh+Dwl8roI19S6J/kLm+eB95m64gijFyq8YbP7ZYShzF9lhGESjg/X0&#10;v7Xe3xuGwfE86fenmZZ/dJ3S0Rpugtui6X5v4f2+PZLDJar/U9EsLnWPxc2Fz+Pc2+9h10cf4HO6&#10;ylt3bKUy3I2Ne77AVkJx+55h7B7ei+F8EGUHwbh77166yfuw58AIDh45ig8//AQ9BGFPexca4nGr&#10;6qQSXg3RZiRirUgl5SYrSEILSmGZeyxw5e0OwXaPUwVIAjA61OQ6Uz1yqtxDtTXKxRZI5XIrwdqg&#10;l3e1H26X65rbnFeCcp8NrDRB03MbPZJcUJxuV7+mQiTslEOo3MeH7jPBeVkFHqgSvQIO7cF9S65W&#10;svXx27ctP/HA9cs4evs6jl68hjnPvEz1NRGZcDc0ZvDDi6R8vYc5e8GF042nh0E3cAThilYMtM9E&#10;H91euciZRD+XcbjoIREQ0w29WDB3BaZMXILxvXPR0zQJLckBqq5WS3iOU40lqcKqRkcwrm8S7t3+&#10;CmP7JqKndQw++eATQtYrVetGqSwVDEfzwZWqC47tl5srJ3+QXTlIubqbqlJYCozE6putLTDJBzuj&#10;EfGiPejIjKFbMYT2VB+iFRm6f3yb0o0WLAXEqNJnBMB8rqG65lWXNfOYlbOnbnsCi9xOBU4EQo+u&#10;qi3NuyvqoRcMvYK1w1DLcz3uS9upLW1Dc3K8vXSy8QEeYxvVl1eFcXXL//OzOZa6hnpwR6G8rBaN&#10;qR6qAR+7RaXF6pQWZMOVxnjMCZq3GwqCApqUoQc9BDKdQ0LGXowh3jdZROlma0CsOnU95DnQGNAa&#10;mMqCP6OV7kNFaUGY4GUqRRioQ8FQn5VjqbxFwUzXSAo0WE7XyZtdbN95+Ok/PTwe+3+aujJ8qBgf&#10;wjA4D4+C6G+3vxWGj5t6RHkhY/vOe11jir9Rk8D5SBtOV0dxrD6O44kWXB4zE1efW4HjH32CvV9s&#10;xs5De7Bu33asP7ALn1EFbqdC3E0Yqi/yLoJw9979nO7DbsHw2HG8/9FH6O7oRndrO2EYQ1zKMJax&#10;HEPBMMF9jHJYUVURSrIg0GFtg3RNb35DYBm0XMFZsIOwEhzvKqpMBRn0bVZtQ6XRKIXGS4EF2y64&#10;wdbThN8FSgFTvys4I+gqaCJ1p8Rrg6SUJz97/2kVk+B+aAqmqN6hDXZPQF4gBC8QfnKZZVKOF/Nd&#10;BAVGjZwnMB65ewPnv/0Se4+fo2pbhO7GKWioaeEFECAev1DFpoulG9L7oqrCzbieOYThTPR3zKZ7&#10;qSIPUgF6OJWjlsCEoYWYPf0FTBichzHtVIXZsTbSXHOixxRWjA9SAx9EgeD1l9+hGtyK7pYBqosI&#10;Jo+dhokDE5Hmxarkg6d2wkq6Ehrc6XEY/rKSTa4IHYT6H3L59JARQlSwUoVRWoTqpqGuHekwlR9N&#10;UWTVZezJjeV5kltPt6KKb1L+X/0eo6usHiFVo7KEVrPlAdpwoFbPT7051AbnSi9oh5PpPzsMPc1H&#10;RW4D8EiZWYSaCquC20tGxlhTRHvTZEToiqoni5K3pQytmxvPz0//b/E50WcHQ21Vgw38U1etbnM5&#10;r7OoVKBSblPKsMRhqGssFzkoIeYw1MtQ59FfKKUlEQKQ56yuw0Go0l2Equor1irVyNShwK511R5a&#10;7B4HytAVp7YnGCq/UtsP2hH1cpDpPDlQdf0CGOpYdEwCoL4HMBR0g+stWAYBn+Bl+Evul79kfy8Y&#10;yoq2IfXMe318SSV21GdxMpLG8VgaJ+sacaa0CWdCPTg+bhaGX3oRB7aux+4RwlC2bxfd5r10jfda&#10;G+Iuft6zX+OicN7IXhw8cRTvffg+Oto70NHahngshkg4ikS8kZZDmOow1kAYelsgAUVTO6DUlwVF&#10;OLXPBKLa/wIlZ0VcCUZ3nQkpKUpBytJs6F4LflzO1/VtydSWqHWlHoP8QuueJwBqm0EQRceRh6ep&#10;UoOgBpLywarkDlu1mkAVUikqWVx9lZUraeX8lUhualGVctzVvvDt1zj77T3c+IcfsfPgKfR1zTRX&#10;N0JX9S+/QfVdvUn0gMQItomWJtPfPhu9rTOtrp5gKLhIFWaoABfOex2TJywkFAnNlkloS/YhG+uC&#10;xiFO1bQixnXCfLDr+PC9/doHmDtjMcI1aSqVhLnR2XAOocowqks0bnAFp+oO9ktvPt2ohe9ezUTQ&#10;0MOih9GhbW2G6oVBVRitoVo1ENKNqGszdajuerl4t1W26WkaQgunGk84TmgKho2xHgNgzagmaCjQ&#10;uhICgWAUyMr435RWYylL6oM7ulCBRs0Sejj1ECtKqzFXVCnaB4LyniY15S2or+5CV+sMq+aTjHox&#10;DW3TK94EhVN/7kUWuJICQg3/H9UvAab+1YKhXHm1S1aXqTht3FJ11LVOyjAYb0XHJDDZS+Rhmk2N&#10;vUTqrXnBq34Lhlbglmq2ThFwrudtja7+AigGMHTXW4B0t9mHDVCZMu+z7fB0F1qq0u/RQAm6y+sw&#10;FEz9PwbpRX6Mmmo9/Xfv4aP2yEJlm196Lz3J/l4w1PpF29A9WlKDKD+/V5/AiVgOx8JNOFHbhLN8&#10;AZ/gM3OEn0cau3B45jwcW/URRqgMt+yn7XEIKoiyY5+GDx3B8Mh+Gz/5yJnjeOfDd9DT14G+PnoG&#10;Cd7zVIaxaBrhSCMiVIVhQtFKeN0QgAQsg50KN8jo0kqd8fc7BJC+Kw/Qgyy/plv9K/9MQEndqbr1&#10;xXtUZ3fvWvHWM4rs3r2Dy1RqBkNuWxCVG3z9e7m2KsxAYKk4g0z9kAkvuboCnBSiTK6yoOalwNwV&#10;1vIC4cM2R4JUqUEa68QGwBckDYJfG+C1z8s/EIg/PMDd3/0Gm3aOoL9nJnqyk+nqCWTFMHyalfKm&#10;queDn0JXdhL6+ZD20pqSQ3y4FTWVeyx1GMHEsYsIw9cwaex8Ksep6GocQlui1wCSphuqCLKSnTU2&#10;cbwmg1mTqR67JqCvZyKaMj1oy/RZ1ZhQRQJVpVQMfAiLq9T89aYbN1AO/vBJceihLy+lm1zXZH2n&#10;E3WtSIY6kKQCSxGMAqKrxA6D4VDPFAuuKClbCjFNd1ntZFVUh6rjZ4EIfladw1JCS9FWKS1Vk/FU&#10;mUAdShX5A66H20rnE5Z60ahSdGVJIwHVhnR8HN3jeejITUW4ujPfu0NurOCkB1/bKG4He/Ql4DB0&#10;NVxXmUQq0s7zSdeb11zAtoo7pZryPJcl+F+kEIMgigc1dLxBXUNXYYIM4c31VOkmzPMUkvGcqCdK&#10;Jf+zUqW8zVBts1J77u5qezp2L9zgTQYVVJj1FSkrBacXoxWusOXdrfb/qPtT/01TmUOkAEmdxwDU&#10;us6a6jd9Lpj/7usXSn/Jgs/F5+7nLIBhYH/rvelu8sPj4H2uHl5qA55SUY39oRzO8IVzvIYQrG/C&#10;8docTst47x2PdmJ/3zgcXLECR/fswN4DVIV0l78Y2YedhKIKvdo4yof3YeTMUSx/8xX0dLWju70N&#10;kWiU6jBJKAqEfKERhppanqFAJvf1rgFPau/X1lPEYcfPVH7We+R36o/svUik6tSup5qFKt56+tYt&#10;nOb07O27nCrB+QaO37qO03duWWHXUzdv4KTa727cwIErF3Ho2iUcvXHNym4p2qu+x+cIOwMkIXaJ&#10;6k59jtUGeE61EfMgVGAlCLKYy27wzoPzRypGpeQQ5lpO2/LAi1JtuP539/Hgj7/FJ+u3YKBjGrrS&#10;g4hUK/Chm8UvkEW3Hl6sYtMydYhWtdHtnY2e5qnozk22gqxKtRnNB3kUH6IoYbFw3go8M/1FTBoz&#10;D325CehMD5jL2UioqD+wUmrqKwgQPjjN8S5M6J+OxQuW4/5Xv8bESfMwdnAaDh8+hY6WMVQgcme1&#10;//wN85Pj+iWm9XT8fMB4w5XxgXYFQhiWxBCtptqrbrKgjiLHaaqddL2DMB2ihbvRmxtvJb3aM2PQ&#10;2tCHuLrxESiRmhwVUjNhQxgSBkE/ZFmlKR3VIPT+yOb6jQ4SmpVWopQhz7Mr47LK9auSuixpQ6i6&#10;F11ts9HXOc96CWlgqSoqOC/7JSApqquH++ceZD9niv4mwlKainTLHZYSbCDQfKoUKMHQhinlZ/V4&#10;cfXsrrwDKWha8LZW9WU2d5vnrbpGxSka+TLwAg31fDnW6D/zv2p0P7141Fyg/2gvIGub9OOoEgQr&#10;9QIIqvlQ9Y7WvgLw6f8FwCiGjyyIohfcZ50X/y7TNfcXjt/jsmB7Pi0sr3lPOod/yYJjedJvf4tx&#10;W/SAQvy8Pt6Mc1SEx6rTOEwYnqSaP06v5QSfoRO8lsfpPY1kunFg4RIc27IZe/cPGwx3HdqP4QP7&#10;se8Q1eHh/Th49hheXPGqRZM1uFooFEZDPI04YRhKZJFQD5RsN0ZdImjU/e6hKys3V+4spzbOCFXh&#10;/V+rGrYHUa4RLucJPdU7HLl0CYevXMMxjWlyU4UQNNTnLRwn+I4ThkeuX7Uk6JErPk6xKmHvPXcO&#10;+y6et9xAmZKlT1NNXvhKuYM0urnnvrpv+YLql6x0GoFNSjCwIHBiuYx0raUOrxHqljyuPEUqRa1z&#10;4cv7uJRXkpe/IxC/e4D7f/gtXnr9Q3Q3T0B3ljCsVe8O3RhPujBuHqlUu0sELYmxGKBrPKaN7htd&#10;7TjB4ZFkJRcnrKzUogWvY8q4JRjHz31N49GRGoPGSAcy9a1o4MMTVu8MqhGN9zuudxomDc4iQJfj&#10;wMHTlPFT0N01Djt37kdn2yD3629ydyv/1puucNMrbcP7/uZhyAc/whvLhhwgDJX2o26C6XrCO9Lt&#10;Fu9Fa6ofXVSHKtrQleF5ozKqpapsUi4iXWlVlKmmm6g+xBrjREEEj8Y6ED3NRFFTgVAqSTAklEfL&#10;HRUk1PMjxZdEG+oru5BJjsfY/oVUhTPpwg9YLqBA4oByheMR2qdduwI0KsvDyDR0oapcqT4eKFGb&#10;o6LHApKBiRDTNRFwPUHcI8G2P8v7k3kzQwmhVlWm6jl0swnFSipNBU/kNah0lwJNUv2q5l3B8+sD&#10;5TtobV88P0rB8d4ueiF526KBPuin/PD4f/p/iuc55ALABabvut4F5eiqS8sWA9aX83n6Hmy32LS/&#10;p/3297fRFsDU/T4Ki+tjOBLvxFF6Lgdph6tbcCjUSle5mZ8zOMKX+EEKiwOpXuyftQh73nsfh9Qj&#10;hWpwx6F92HN4BAcOH8Lp4yfw8vMvUFy0o72jG9FwEtFIEhECMdyQRUOmHcmmLow6e4tqTqbyVjdv&#10;48SNmwRb3lTk4NpVHL12mZ+p4givvWdPYz+Btl/jnFy6TKBdNbWnPr8a4+TYzeuW36cufkqCttQW&#10;wlHQO0w7QRV45t4dMyk/L+aq6jQKhKjsPyH4DRWiirgSbooeS70GSdz6LNAFbYHqPmgDUHFqRWI5&#10;z5bL/36DcFT6jSApIKrdcdnL72JQ5eybJqC2Qoru5y+2w7DKHpyuzGT0Nk7FUMds9LZNpYrJ8OHR&#10;A8QHoaIVs6a/gLnPvGxjDA+1T0dfywS0JfvparYTOE0ISVGUEhZ88OQezZq6COPHzEB3xzhMmTQX&#10;u3cfxuyZi9He2o++3vHcdxVqyuWW1aCijEDOt/cUcur+kgU3sz8cltxLC2AowNRXpJEwN1mR4jY0&#10;hrostSZHa4pxmg/8yATFeFWWSkbd6urQ0kjVm+4nDAogrOW5qDGF6CrQEqvN/ZNRKckl5roKoqgd&#10;UbBQ8nbVKKqrsg40hAfQyxfJmN55aAgN0f1U4EQFGQQPtbnxAX7Ezfvpf/bzI1hUUa0303KoIIz0&#10;QtMLQNtyFauajBrqlNelPEl3X+2d7iarfc/B7W19DkMBK2rdDdX/2kDI61pb7gNeVXObeskpxcYU&#10;IPej/tPVVJ5Vdt0VafcUHhWt0PmR2b4sSk3Va9B6/H8Vf/f/5iaQFc+XBak2RYowD0L/HgBRFnx+&#10;fH/F23v8tyfNK7an/f4z6xVlBATVulvKKrAh1oLD9FYOUw3uIwj3R1oJwkZCMMv5hCI9kiNlTTjX&#10;NgVH5jyLPe+8jSMaae/oCHYe3Y+9hw7g7JGTeG3pi2hrb0W2tR3hUBKxaAaJFO+LhkaEpQ7VHe/4&#10;ZcLs8hUcpR26eBkHCTiBbve5s9h1+jT2EH7D/DzMz7vPnDLTeCfq+jbCdQ9euWqVYDTmyQnC9Mzd&#10;e6bozlLdqaKM6g+q4rQNAMXvKrCgKK9KdAl2Xp3GxzpREOQcf1OwQ71IVLbfVCHhZkneXN6Vodod&#10;aVSEmqepj6FMt1lpN/pMt9ki5epRQ1dfv13TkKTffodFz75GGM5EW7yfb2+16xRdlCeaLqCg1IT2&#10;rNoApxFys5COaH2qvBL1wW20EvRykadNWoqxPc+gv4XLKoqc7KPiUjtciyVZ1/OBU4N9Hd9uzy1Z&#10;gXffWYm1a7Zg5vSFOHnyIt5992NMnzoHM2fM534r0VCfQqw6jpZMG8pKdDMrBcFvmL9swQ3vD5r1&#10;TR5dVBGGD34dYdAg95iuvApHyJVX5FsucVt6DDqaxyGX7EWS89WfWUD1c1JOZajS+2MQoquo9rJq&#10;M/UrVjuhw0/BE02tYo0AYDmFAo1cZB2DoEFlOVrJ1B3IZSZh3Jj5Ng1V9BBQXrxVbrdK5ns5f/0v&#10;nYOnPFxmZTxftWiItaKWrmiQ4qP/XOj3rABKBjX8vb4ygwj/v6LLas+z9kE16tv+9J+laun+0tUW&#10;DNUfu5pArK4hxBWUsUgy5xOEKvBayescqskiVsuXYIXmCYICv7oR6jz4uQnUbgFMf+na6j8X//fi&#10;5aWqfNAp355eDIErHUBPywf70fSX7PPnTNv8OXvSOj81ZUZYdoRedLRKznu2OoH9fHaO1hCG9S3Y&#10;W9+MI3wZH+G5H6nN4gAV4xFes0NU5qc6J+P88hXY8+bbOLh7F3YdG8HWQ3tx8tRpLFuwBD0d7Whq&#10;6UAklEYykbNxT6J0lVXyP9XchlHHqOyOEmhHaAfp9g6fO4+dguD5c+YGH6KLq3L/GvlOvx+8fAlH&#10;qBC9uOo9usWqgH0f5+8TYnJr1U5HcCmyq1w/FWQV5KwNj2aVrQkyVZixatX33R0+T1Wo7wZGAlHr&#10;P6yxSODJFZZ7LIV3VW6yeqjk5ym6LAgKfgLhDSVi8/vDqtoCoUBKGKo69tSZS+kiT0ZjfTdvzF8C&#10;Q90otVAB0/bG6VRKk9GaViS6w9y32vI2hCo7MXPqC5j3zGuYOLgYY6gcO9MaY2QAaarCpLmfqh3o&#10;qRdqr0onOvH++2uxZeseLHvudfR3TsSCOc9j6ZIX8eorb6OluYfqg2ChMlTFmki1ai4+6fh+zqgS&#10;rG3NHzYFLtReGMBAKqieMNAxqrtdc6wTuYYey4nsahrL/zuI9qZBayespwvp2/EHR+11qXgbWpsG&#10;kIy283eqLIOsp8qozcxcZUJMClCuoLuDroYEHEFOCk2J2vVVXUjFhjDQPRd9nbOQCA0QIh182agw&#10;rNretI6njvz8Q6bfdIwVBFYU0VqqNqo+j8xq0HZFiX08Fa+xSMVGcCmAEqbrFaLyUMVrc42l1h7C&#10;UMevXjIEPdcxRUllUleXI2x5H6iPtgJKowhEvjhDtW2I87qH+ODKDa80GKpqt0PZI8tBoOOvA8ej&#10;yxeDTPArJWSLFaYDsbCcpsG6mhZ//zn7uWWetB19/iXbLZjDkNuxrpUl6KmsxSZTgy3YR+9lP18s&#10;h6pSVIZpwrAR+8ONGIk0Y4TXbQ+fqf3pXpxd/DL2v/kuDgzvwvDxgxg5foSiYyl6c61ozuaoDFNI&#10;p1voHregPk6FyM/Ztm6Mkuuq9ry9589j5CJhJ6M6PHb9urX/yU7coOtLt1lVbc7fu4uLaov7iuDL&#10;R4AvEWQCl9rv5Jrq80X9rrY6ubRc7trXUncEF02wNBVIUAqCFxWJfmgE4jdu6l+sQIot++WXOCX3&#10;+zaNU/U3Pib3nG69HSOP98S1a3TrrxHWV83FVwVsAVlgFYyvE4bnqVwnT1uMbqqOXJjuXckvAYze&#10;nLWI1HVRIU01ELYQiKHyTj7wzbzJc1RHk6kK38DUSc9jbN8C9LXORHtqPFoSSrRuN1O7nEWR+VBo&#10;aMqBvilYtWozXlz2Bt9aKq0/FZMGZ2L+3Gcxb85SdLWNRbxeEdoahCvDiFbS5SqTu/akY3yaCYYC&#10;iCsDBS00TrOUmwo1SC3JTc6GO+gSa9D4PtoAgdiPzsYhdDQNoTHZY8cuuPm58G2rHTPT0IHWTL/1&#10;SKkvV+8LT1bWNIgeB+6ygZBKSL+pndBcVmtPU9CCqqyuD52tMzB+zCK08mUVruyyvEVBW1V2pCgd&#10;Hr/kAZOrWIlwbYrbUTK4QO5tgMrp8+MUDNUNj6pN6pAwlIKs5f8QDAvRX0+HUVDFck3pZlsBW6rB&#10;aqqUCvWT5ncVea0jBNXFL1wnBdJpgJRiVE8fz41Uu6dewGqDDM7lXwcMN62j9YN1NS1sJ2gjfnTb&#10;gpXW0TSY9+h6P2/F6/0l+2u2+5gRhtbPnC+h+tJSvE4lt5eex7DUIJ+b4bokdhFo+2szOFiTxgHa&#10;vvom7BMQ+XIbSXTj+OxF2P3iKxjZ/DkOHTqEhQsX85mk15HkNdLokukmJLOtiNFVtqo12U78/+uI&#10;znE5go4AAAAAAElFTkSuQmCC"/>
  <p:tag name="ISPRING_PRESENTER_PHOTO_3" val="png|iVBORw0KGgoAAAANSUhEUgAAAOwAAAFACAYAAAC/epA1AAAAAXNSR0IArs4c6QAAAARnQU1BAACx&#10;jwv8YQUAAAAJcEhZcwAADsMAAA7DAcdvqGQAAMfaSURBVHhe7F0FnFTVG5VdOgURSemllu5GQEQM&#10;bOz+I6jYCKiAioqgKCIGCCKoIKKAATYmKHYCBqDk7k53z/l/5955zOwyS+4uuzDD7zCzL+678Z37&#10;xY13HGKf8feuwMVXvIyrrluSQgopFCNcfMkiPDnjY8XT4wKBIKZPX4VuXZ5E776z0adfEiQ7zmOJ&#10;SHY88VjiOeN4fscSjyeeSzyWeDzxXOKxxOOJ5xKP5XfcOJb3XH7HE88lO5b3XLLjid/G70QkO24c&#10;y3su2bG855Idy3tuf8cSjyeeSzyWeDzxXOKxxON5z+d3LPGccTy/Y4nHE88lHks8nngu8Vji8cRz&#10;icfyO24cy3su2bGEc73ku3vPx7Hw5bU47sGHV6GrkLVv/9nod8ps9D9lFgac8hT6D0yAHMv1t3Es&#10;EcmOJx5LPGccz+9Y4vHEc4nHEo8nnks8lng88VzisfyOG8fynsvveOK5XMcSjieeSzxmHE/8Nn4n&#10;Itlx41jec8mO5T2X7Fjec/s7lnhcnYudTzymjie5PvFY4vFc55Mdi12beI9xPL9jiccTzyUeSzye&#10;eC7xWOLxxHOJx/I7bhzLey7Xcf6tjw845Wn5fhp9BzyLXkLcfgOewnGjx6xA7z6z0GfA83LiGTn4&#10;DHr2mYPOnecK5LsLf8e+E8FjiUh2PPFY4jnjeH7HEo8nnks8lng88VziscTjiecSj+V33DiW91x+&#10;xxPPJTuW91yy44nfxu9EJDtuHMt7LtmxvOeSHct7bn/HEo8nnks8lng88VziscTjec/ndyzxnHE8&#10;v2OJxxPPJR5LPJ54LvFY4vHEc4nH8jtuHMt7LsmxTl3niIZ9QfGy/4DZ6Nv/GQwcOAfH3XrHO3Ji&#10;lpD1OWHz86hS7W+UKZeFjp23C3bEvlNIIYWiwQ506rId7Tpuw3HH5aBW7Z8xcPBM4edsDBr8fJyw&#10;/U55Fj37zUGlStswf74X4QgQCgtCQDCFFFIoEoRCUYSFdwEh3n0TfcLH3zFg4NNi+eYhbF8hbKu2&#10;z2P8uH8AyB0KwlpEBalP6pP6FM1HWKt4R4Rx6RU/oVPnp/bWsDSJW2Y+g+kz/pYLhaTREDZsdOOD&#10;j+z4+BNnCimkUAT44GM7tv7rFr5SYUZx462/oEOHZIQVDdsy81lMffRfuZCfMK66JlvsaJfAl0IK&#10;KRQJHHh4qkP4F1QsHHXTT+jQkQo1KWGfSSBsBNePtEsCSCGFFIoMYUx/zBfjIHDjjT+jfadZyX3Y&#10;vIT93w02SSCCUqWQQgopFAGOOy6Ixx73xjiYImwKKRRrpAibQgolCCnCppBCCUKKsCmkUIKQImwK&#10;KZQgpAibQgolCCnCppBCCUKKsCmkUIKQImwKKZQgpAibQgolCCnCppBCCUKKsCmkUIKQImwKKZQg&#10;pAibwgEimuRYCkWNFGFT2C+OS4/guDQiJH+zvYW88vcepMhcZEgR9hhD4mLoZOeTIyjXB2IIxcBj&#10;YRyXImuRIkXYEow0RRat7Y5L47FE8sTOye/jjosK+J1IthjhFHHj1xqgRi2VZtznQf36Nlw8woJJ&#10;E12YLLjkErscc8TSMTRt/H4F5ivWOfCaOPQx9cxk96WQL1KELYlICwsCAiGU0n5+pOciHYnAawyC&#10;uDHkNDuemGHHu6vc+PQzN15/zYEbb3bg+BoknZi6kl5aWjDhGSR2ABUr2vDkTAfsVgoJ9xEydsoM&#10;wm7z4olZNlSsZFV5SEsTKJOZ9/O51MgO9Otnwdi7PJjyoA9jxjjQvbtZjvMeyXu6lCOdpnbsuSns&#10;EynClkQIGY9L44ZcHoETpdPdIvQkqHGNJiw37WrYyIwPPnJJe5Fs3CJT77aniRfB35vd0r5sR5LV&#10;ILxob9G+5co58OFHtoR7/Ni82YW//spN3jWfuVChgls6DyFfLA1q74wWDnz8sVPdl/u5AXz+hVuI&#10;S9JK3tm5xJ6bwr6RImxxhBJg0VCKdNRU8jdhkEHOlSkbwO23W/DxR0489TQ3wyNh4mnwnlo1bdj4&#10;JwlDsoSxdasbL8xxYOZTLvy2wR07HoTV4UGzZrnbkmS/916Lamfir7/dGDjYqkhcpowHvfs48Otv&#10;TIPnw3jgAU0+mul8duPGDmzbwWcHBEEEQ0H8t80Ll5sbiLHjiMLt8aFXb963fw1r1INh3qvj1OJi&#10;ZWizOt7ZHM1IEbY4guZoOjWoV+BE9ZoxQlJQY35lWroTm/4kYYB/tnqFwE59Xu5nIIjad+4Ldjmr&#10;zdclr7lwfFWaotTKflQob8Mrr1B7kjx+PP4421JMWN4v6VSu7MaOnRSMMNzuADLbWuQ4zWR9nr+b&#10;Ns2BVcxiXrM724uq1ZkHPtuFVe8bmjkinYoD7dpaUb6iEw0bWjBDnqXPRfHbJhfKV2CeEsqfB8xT&#10;k8YuXH6ZDfUakOCsF8MPj4g7EJSO4tjQ0inCFkOQcGXKO3HvJBO++NyD7ByPNAxJ61PntRbz4vEZ&#10;3J82inAkgFZtTXLMMEeBevUcosFoikaw5V+3+KIka0T7mOKrsuErV3Hj8iscGDjIikZNhGwx05T3&#10;9+3LzoBmb1TIznZ2ybm4FtPa34MFC6hFqWWDOKU/CRtEty7sKLQZ/M9mH6pWZN7pz2qC0a/98gve&#10;x08IQ4bGO5tkoGadeB9JHoHDEcBHHzpw1902dOxkFVeAPjg7N53vfaVzNCBF2GIIEi+9tAN/b4k3&#10;jNASl12uo7IkDjXcuefHTdarriUh44Qbfg5JQy0WEpOZ9zEoFBZtZESJKeTGUA01XMwPjj3/mmv4&#10;bJ32rbeRcGG5P3db896bb2anoTXpNVfTCghi8v26I+Hxu8ZpsiqzleO4qrMIYOCpFrz2mhPrvnLg&#10;rLPyJ6wmYRAzZ1sRCtGc1prZsAx+/U1cgpkOnD5MLJHqLIfuGFiWNCmrdi+i8jt5+iUNLFuKsEWI&#10;A9MAJKQfTz1F0ol4RimkYUREk541PGa6Sr03bOSEz8/Gi2L+ghiZlYBHccNoCjcJF8Xtt/EeCi81&#10;ZBjtOjpw4ygbHnzQgfnzPPjgfQ8++8KKE2sZmiqKMbdQA+rA0tVXaiJqXzF3Hq+5jpqPnzBG3qDN&#10;7TdXMMil89yjpzaT99xH0qYb2pbXi+ZO9yakmwwRlBaTv0VLM0aOsmPFShv8gcQgGhFCVpYXy5c7&#10;0ayplFcFwESbl/LrZyVNt+QhRdgigOEX6qDJgfhaJEMQF12ofdCoCKPbpU1Mr1+00yBqUxLIiZ9+&#10;pukaxR9/uJEugm8QbuQoNqrWRuPG6qGbtNhQzfTHDHOUH23OUlu1asXrYvffYJAuilGKiAwMJQZ2&#10;NGFvv8vQphFcehmv82LtWm0muz1BNDg55nvH7uPQjw6oae13HDU+NeGedJPBCDgx/z7pWLLg8uqO&#10;ameWHz/8yDpgcIv58OPkRtoiKCXpli/nRpOmdBd03SRPv+QgRdhChurdRZM0aGDHI1PtGD8+ZiIq&#10;X1Kba8nvi6JxExu8SpNE8crLOXhDNAvr3en0x8YyHZg7V0dqQ8EAmmcYvmIIw8+Oa8i5c2LaN+a7&#10;XnGZBZu3uPDRpy58/FncdO57iiYXcdpQpksNBjw9m/czAhxvax3YcuGVJbyfpA+hRy9qUw++WU+y&#10;i7/p9KJ2PQaJEjWsEE/lg5qPv3VHsud8PjBMWqZ1zdXsJLR2nf6oQ6wKJzp1tmPSZAumTePzSG7m&#10;L4LTTnfC5fHi1cUOdO4m50oxDlByZTZF2EIEhfrkBg7Mec4GWyyaare7UGPPZIV8BDWNDUOf0Ykf&#10;f9HEWbfeh/IVzFi7TmtUBqIaNzLj9DMpvFpLXn4lI7nUJH40ErMwENRk//NP0b5pbCsR5PQQSpfz&#10;oFwFCrYDV11tjt0fxcWXUEPy2UDNEz2w2rXPuHu3CyfUopZKjBKHleayCSl5DSPKlSqT8G68s4p5&#10;klSjIXQU8zs3YZmGH1WPd6BMaT7PJ+VkB5ZQ/nygnxvEa69rDU6tOmgw0zc0MJ8vBE649s13jGuD&#10;uGEUy0wNnzfN3M8pzkgR9nCh/EItkIYg67/Zw4fRfwADQzTXjMkDYdx8G4kVC8TkTY+QNLX56sdz&#10;z1HgwgiGvKhb14nqQnY9/hnExj/9GHjqblgsJFYUzz9P4RU/VJmZLqz5lPdqc3W0ijJr01YLdxDl&#10;ylvw2+9sfGqrAO68k28iNMrix9OzDO0bwaef2tGiBUlLzehH+3ZO/PCTJ3Y+hAfvpyzQBw7jvomG&#10;1o1i+gw+lxrVqJ8oWreyYts2F/6S/D/5lNxX6kDMVdZnFFWqeLFrN/McUd+MdDP9dPHN2RlRe+tr&#10;gdZtnAiFWPdh/LPFiwoVdaeltbXWwDpvrBM5ltCWxRUpwh4GOPaXtmdivA+169hxkpDKICMFoUYt&#10;Kyz2AAI+P5x2Cjjfq+tD6TI05Vh3+QsIheiyy0g6EiqCK64g0SNoUN+OP//RpvCff9uxcwd/h/H9&#10;TyQcSak1zsBBJI7uLAIBPyZOtCo/tX4DF/qfkoNPPjNMS3YmQcycSeHXPvZxUrYaJ5jx8y/MM8kX&#10;EdMygHXfuMXk9cAfYLo8HsbXa12oXFHKrXzNiJjydnj8+r6AXDdqpAMVK/G8C5mZOfjue51fnh89&#10;OtZ55Sl7Xuh69mHIqVa5T1sO1LTqdadCUj2v2rieBHRJZ2eUL4Kx4yir0jGk0zUQcss1ael2vP2e&#10;E09Kx9SqjRml0j1yLm9wrXghRdjDAYcO0sQ0beLElIccyMnxiunqQrkyMT9VEceL737wCWF9eOtt&#10;k6o3Ctw5ZxuCum/CZmR4RLtSgwLPPhsTOrkvo6UN23aw4Si8BANSYgo3MkxQbSLep2Yr8bz2+SKi&#10;cRwepsdjEayX/N43cZc6994HJKx0PiQetZUIx0kn2fDG6xR8rdXiHz/CES8WvGJHdTFvlYlPMojQ&#10;s9O4ZQw7mrhV8e9/Hvz0q3QcfuPZYWU6l5L64/OSlT8R7BxZnieeZHn4CePqa/hcMXEVweJpMC8n&#10;1bGID60tj23b3WKu81pJg2RVUeoQBp/G9mC9hPDJ53a5VzoAWjYqtrB3HooDUoQ9DLDsQ4ba4ROi&#10;GARg4z/5BMnIxie53Ji/gJoOGDthN7KztYn2ycdasPdlCvJcuhDg941soCi+/4H+mQie0mQhtGtn&#10;RY4yh8OxoZ8QRoxgZ+GVjoTCSdJ5ce11Fvy7lWnoa/R3EB9/bBdta0OVyh6MG+vEqUM4OYJ+tbQp&#10;SaBIq9Po1NmJm8fY8cg0K6ZNs+O2O6zy/BjBKQMUcvrkDCjFzPlRN5pgMun86Y8emyVeX+oU85YW&#10;Ae/bvwwpUzbdhV9+1Zrb6wugYUOj/hI7PZq6fowbb/j2IXwrVkHDxrpe4iawC++8zeCYJqwe46Zl&#10;RLIm5GfP3/l3rEWJFGEPAxSWOnXtsNm0JvG4AnA6+DuAc85n3VA4/Lj5FppxUYwda8ZT4rNRQKJC&#10;mM5dKSTJ0yZ4jmbgiy9pn9Dj9YmQ6jpXC8ol7e49rbFnasGbNZudhQ68qDSUALtRtZodp55mx3Uj&#10;LbjiSjs6deGzaVLuf5aQ7iACaCN+69Ozzbj3Hj6Dvuw+7lHn6CY4cOUVdunEnJgz1477p9jRtx/v&#10;J9mT35sMJGwr8UnDYd3hrf2KZNV5z30dULGCJ9ZBsRMlAvB4/HjlZRd69yVxnWiWYRH/ludC+Psf&#10;H8qVS9Z5CklV50MUD62bIuxhgBPPKTSPPkYSRsXcC2Dxa7sRDPphtnjRSPXqYQwYSMJG8NoSN9q1&#10;3y2/qWWMyQ6iCZOkbYBEufZa3q8Jeb7REdCsExOUWuO0ITbMFnP5kkusaNJUTDsuWYtpBA7FKG0b&#10;EzpNNN7H3zyngzR5n5sLsc6BfqD+BFC1qiZs0usF9Cm1GcvrqNkMGM8/gOfGwCAR83vrrUYQLIx7&#10;J8X97UTQHbjispjvGhUy/unGln/5t6Hd/VjxlgOrVhkrmIK4825dp3nT0umFUFbIXOMEthXrYe9r&#10;ihLMZ4qwCVCrP9T6TGkcZRIaQkcB5FzcuJDwb55v1oxmMU2/CJavtGH6dD1l8NOvaPI5cWItNwJB&#10;D7Zvp8CasOYzVngULrcfDerFzEJJKzEfBthAbTJz5Hpq0QimTmcnIAJP81NpACPaqf0y1R4q2pmQ&#10;RuzvxHFUFSnlvXmu3RvGM0Lo2duCxx/LwYRJVhFiPi/Z9QaYtvE8o3yETi+/8iYDn5OW5sDX3xrE&#10;C6Bbz9yyp8dyWX4PvvnGiF5zfnO2WBcu3HGnHRs3GCTlhx1gUDrWAGrWYlqJ9SD1WZrlC6Oy+L6r&#10;33Pj320+XHedUzSxU/LPZ8XzV5RIETYvGHFM034ZSZDZ2oorrtZjliRu4pihmoSvTCYnlrymfSZG&#10;RXv12o3PvtAzhR56iPdZVWSYAnJCDQfOOIMCpQl+/wN6AoT2lfLkRcBobbkKbtw1wYTzz7Ohbn0x&#10;Y9NzjyUWPkgydlw0QanZGE0tunYnmbisb9bTNrVE75/NDpSXvxM1LOcNs30GDKAWZucWxfrv6JOz&#10;g2NbelQaIy6w4K9NMQ0sn5mzeD7PZApV1gDq1rNg7Te6HY0O4PXXac7vO/ZQmEgRNgmOS3ejchUn&#10;brvdCpuD5ApiwQIryldILG9MS8TMzV69GRVl7x3F02Ke1quXDa/4nGzovn2yMPs5ClIUQ8+gwDtF&#10;6HSlb9/hRaUqFL7kJpkaj1XzYamd2ZEEkFbkhNXl3NOpUMMoUzrvdYUFIZzqGL2oUtWKZs2lHdKk&#10;00iwdrR14cDKlYmBJLaXF+mcDqnuJ6z4/Ve2VUSt0W3ZUlssHDaKpyX+eqYZf/7NttcfxhzYlm+/&#10;ozvuFGGLC5T5F8C5FzLkb/Ssejjjy3Vu8UupbYU43FJFRVR5PSvSiy/X6llIXr8IVmUzrrqaJA1h&#10;458uzJpN3xWYNIkN7sK4cYZfGsbtd7HX1kvnksMw11jX/J1ovhUF8jxvz84WRQmpZ/nWdS1/G51H&#10;DGyTVq3ZZtSuwJb/3KhQgWSM1ZcayvHjiiv19E7W+5vLGXTjcSM9bVX1G2BBtklraXbC739kUcv6&#10;eM/kh3jPkZP5FGHzQgVYImjXzoZwREcR/UpT6t87dvpwykDdc7PHNu7jPRdfYgzqh3D/FDasHcve&#10;1JrVpSbvB7DsDW1SnniSG26vB7t2u3HDjZzjGje1UzhYaNekajU3rrzChu+/d2H8PbpjNa6ha0HL&#10;5ptv4ybugFPYjrHzQmy2y/kXWWKWkSb1Aw/a0bvfbkTC2nq6+FLeU9QdZhzHKGFjC7mV5uB3YhlI&#10;2BAqlPNg8xZWTBgrVmbh+ecYSNLaNhQO4MYxFAg9NKGDT9zFwYq//qEZ5cfuXV5UrORBjRoubN+m&#10;e33ev32XA+XKk+xB9OprQ81a2sQy1qKmcIjg+K/Sln5xGRwoU9arOl/jPOX0lIHGJJIIvl3PDtUd&#10;W45I+DDmFgb34jO4Jj/ItnFg/N3sdIPKLO7chfclI6yWIx0dl/RohfD5+w3qHRyOPcIqX4x+oW5g&#10;FRFOMK/UUI0ioBMr3tbjp3/8wWCLBVMeZrDCaNAAZj9jR+nSbEBqWt7jxtixvIafIK67ng0ewuBB&#10;xowaBi2sqFxZm2EGcuUvhUNEnBh565W/09Jc+ELtcqGjzJdeRtk1hpjcmPII21prXo7Pjh7FedMM&#10;Lnnxxpv6PrPVi5o12abxtNWifpEfNX9bjSiwbQn+rc8Z1xYEjjnC6u1VNCFrqlUzwb0q9TjRdmyo&#10;e+7V0cRoNITWak8jF268wQGLhRpTBzY+XONAnbqsB91IJ53khNWmTaqNm9yoXJFa2IVLrzSjTx9e&#10;51LmWeLzUihc0PctXdqHO+6y4l/xbbftcKF8JbZFUM0nnvMiyaq1Kts0FAzimedsaNqUPrBVddg8&#10;/tNPXGivrao96avOgW3vQpfOLoy42IyLRpiQ2YbpG515wvWHiWNPw0pPWL68G49Nt4rJy82wddh/&#10;Tw9NHzYWeBo8xBi3i+xZmsUGnK8a2BiIj2LzVg969+J59shcYUMTKizpu9VGZbrnJaTxBLknqqdQ&#10;NGCbhnD88U60yaTc6nnX3KLVIKpLfNdNm4xoP2BzevDs3BzYVQccwtLXKStcbEDNaVhVIicDXVi7&#10;zrhPX8sZWW+9Y0PrNryHUf2CafNji7CqN/SJb2JEgCP4ap0HZcvFSKvGWHXFshetW88Nl5ooH8X8&#10;eXa0bmXCex+4RONqDarNY93Yfj99IKv4px41Mf+aa5yoVIXpUoMndAgpHFGwXVXnWcqL7j1NKoJP&#10;onm9fgw53YTy5XJw2x127NzNWAQ7ZaOdOWZOi8ynyKoX4Xsx+ib6xZQHfrRM6etpgUVgc7gxZCit&#10;s7hsHQ6OOQ1L3zWjuR1bt9Ks1WbQvJdi5sueGTm6YdNKBfCzWvMZgVX8F6da/cFPQPxbJ/r1N2PV&#10;e3ptKtPZuNGFeg3YOGxMamP6yHub3CkcSQhpqB0V4XwoU8aGm2524NTB7Fxp2lJr+lHrJDsee8wK&#10;q4UdNOUkgksujkWe1Ra0flx4YdzvJX743oVr/mfF4NPsyidmJ0DiOlzG9jspwu4DbBhthqqKImk4&#10;g0nNvw2jaxcz3GpfIO2L3nm3XpxtEJbg3/MXGCYTe01uhu3GFWpAnv5JAGXLWLDwZRumTrOigvJX&#10;KQxifgly75V7+I2VQkGB8iDtTPfH0LgGuIWMGrPlcQcWqJVWXKwRQucunEaqr2/Q0AKben0JyRzF&#10;Sy87UK4so/9Mk2m5MGyoGX4fZQdYtoz3UvaS5efAcVQTVpPVjfQyrCxphBhpNZFdOF96TLfHMGuD&#10;OONs9qCJhPVi1I3GFiohvLnchpo1eQ17WBJTz3gxoon6GH2bvHlJoVhDtWEE9RpRnmOyIn+npXEt&#10;sxEh9uGEE7WWJGleWMjjeuLLx2uckk5i9JjXME0nVqwg4cUftjHCfPhTGo9awnJZWYXyTry40IF3&#10;V9PcifmpHMZRWpZktuC79UawQPwNe6LpwkoPo0d3VjhJHcDMmUyDQQejR2bDxnrVPYGIlCYtWWA7&#10;R5GR4YLJ5sbbb9nRJEOPtdaubYMvoN2gn3/kuK7uqOvUd8c2aQ8rN6lRE/KAUxtjba+sKy1fby43&#10;Onwv2rXNE2FW1xMHzqGjkrC6UrhZF6ehUXuG8Kha5aInrdPUPekkK95/35gEbgQJwvj9dzeqxXZQ&#10;II6v5kRWtm60zZvdKFNWzpXyo0IlJ6652oY337ajUiWuPy2eHVcK+0FswsUNN9EfpQz4kdlOm76l&#10;y4Qw9HQHfvnJKUSmTLCTjuK88xjX4LURzJ8fk6vYNNV42nSH3Fj8GmUwiGDAj3r1DMKKDFJpqA6A&#10;HT13LhFrjRZgYt6S4OjVsJKvCy6wIBphT0gNGoqtunGjcycb/lRvYNO+6cyZZnz9NRuBxI1g+dts&#10;HD2GRnJ/+RX92Cg++8qBylV5zouePdkQOo0xalO1+OTxFEoQYhH89DJenH+eA6NvZixDtyXJRfeH&#10;7yFq1ly/qoTHRt/EDpyyw21qSNgwSpOwKi0GK2Pj/WJxlS3rxOzZ0rGvIFe0b6w7d3YUXlSuzOPc&#10;OfLA3g90VBHW2A3PiMqyIm69hSYJKzcCu9OPyQ9kwaK27xR6hr0YPYpl8KBpMxvMarsVHTmeNo3H&#10;ae56MWmyS+3ZxMpXJJaK5cuoFr9mxyIxuRs2ZoS5eHZcKRwAlNVFMpJQHH5JOKcm0TBWoWMTJNx5&#10;5xqdO3DzGINwcp2YwprUIgskoNLevN+L8uVFa1M2eV6l41Nk37iRLwrLlr9J+GOJsCoyK2RixXFe&#10;LitL+RFuzHmefiiJqH1VEvK/bT4MHMRJDToQwEY5bagNkahh7vhx8800YTjupn0X3Ttq8HdaaRKa&#10;5hOXbyXkJYUSCk2m5Oc02O516njhdunO/ZdfHahU0dizmSC52bGLzKjhI61VlbyITOpApR8jLjWL&#10;rGmLzmLzomETprF/Lh0VhNUVwsqiecI8GcMr7OFCKFPahjWfG8MzQfWO0jats+ScnI/NJdbrLX1q&#10;czF9XUith9VaNiGgkOu50jOLZtUNoXvgFI5+UB6mTOWECR33+OorJwadmoNmGQ5cf50VH37sQt/+&#10;ejQht9bU2vriSwyyaj/41cU2tbF64vre/FCCCUvTV5sypdJdauogp4K9scKCq5WvqsPz2iwJoVad&#10;HGz9lwWNqh0GZz+r/VlOFdSVqsEKnfaEBeeqvZOoOamt85mlwh36JQ96hUYxsTRSKAKE1dsFly41&#10;LDfOiArBH9QaU8OP885nbCMmV9TeIo+arJqoVB7zX2RMhApG5EfJmvHNPa+pSHh//NkllrB6En8o&#10;tueOEe01TN4g3nrXgSpVReOqYABJG0DXrhZ4fEbPFsTYu2K9oIrw6XSV1lSaWkcKE5+ZQgoKyhqj&#10;TNkx8V4rTGoxiJY7fns8ATzzrAv167tETmka0wz2YcQlpphmDSIcDuFZ9aaGRDkTmU6n/GnzOl3k&#10;Vr88LP7sEktYFrJ0aStWrdYzUQh7bGd9w/Rd9Cp9CdGipXTBWWkXX0aTlxXLa/w480yWgaSNpU2t&#10;zQbhNizs7RKemUIKGkIsxi9IRnGZ6tSz45LLzLh7rEXtcNm8uVYEJJdhtV00wpLLDM7JceP4Gjvk&#10;XF4NGkFGczPaZdKnNUzquHVX8ggbM3FJxJdeNiY1RPDYDCvqSsWdPsyE7D2bVwfRvh3NEhaYGpkF&#10;9uGhh+JzQN3iz/ZUb10zKkW+Ge1LBZFSyBdanoyx93gMhdByprea5d8BjLjYhLAiq5Y5Q2F8tc6J&#10;GidoDumN//w4+WQ7Nm91IcfkRsfOtBCpTAzZLIGE1QvPPXjiSWNSRBTTprNHI+lYaA+uuya+b8/V&#10;8psVGb+flejAG8tI9jBC4SAuOJ8mcLxSUkjh8MAOXxOQa2M1WbVmnTXbimv/l6Vkj7K7fr0TJ5yg&#10;V/PUb2DGhk2GXxzBZ1/Y9Tt/E9IuUYSl4166jBdTpsS3+li6nGQl4Tg2qkPml17O8yx0AOecwzwm&#10;mB3K/4igejUT3lzhjO3rs783gKeQwsEgqlywq6+xCFkpp1pWF7xEOdV+68iRhpUHNSGnV69d+OU3&#10;YyQjjL//caNNa5HthPgKUbIIK6ZG1WoO/LGB838j0j9FVOR38CD2UHr4pW5dq3q1IM//K6ZF1WrM&#10;497aU5su1NYpzZpCwYIyVb6cE199w2CoJutLCxlcik/+p0t3wygLgmFNWr2Nql5/+/dmL5o2pUwL&#10;t1QcpSSbxGI6nHSSBV98rklLUyPoD2D4eRZUrmzCdz8y8BSRigjg1EHUvsawTbK09j6Wgob2yw4C&#10;SdI4VqE25SvFNbVO/PyLG68vM4ZuDOKJslCxGBfGjuNmCiQqP1FF1sZNKbcxXqnZU/G0Sxhh2eMw&#10;6hZAxYo2rHjb8FX128x+/432PwsvZvEVzJtPTbJOTWrIDxQGQo8la/JxWIHghuXSOdb2oXVbH7r1&#10;DqPvwCB6nxJE155htG7jRd16HpSvQMHTU/r0ffHACxF/Tt5nGn8fhVBjqTo4Wq2aE2XVOllRGnvk&#10;kPUk1mA9i3rfrpZhYMsWH5o0odmsl4AmG6UocRrWAIUhLc0qfkF8eRzJGo0EMHI0pxzSn01+bwqE&#10;kEZFw0kuTVC+cLlHDyfGTQ5g5SfAxh2A1SfWCrfEiQjCUtcRMfOiXoTkmD0Qxb8WYP0mYMm7wKSp&#10;IZx/iQtt2rpRqRJNQAYC2Q4GiWNDFEprHOWkjSF3xyVcKa3ro56Q9dffKbtUMFFx43xiBlOzkqi8&#10;Nnn9lFjC6r2AKQhOPDaDmlZPhogIYR98mO+rMZYyHbvILSx5oIjK82K61Xbgrnu8+Gkz2zUAmP4E&#10;PlkB76yH4brlZtguvgKWs8+FZdgZCqbzzoflsivhuOkm+B6aiOiiZ4Gv3gN2/Cq3ZykybxUir/oK&#10;mDw9gtOHO9HgZD0mrmMNfG5eLXwMQAU8/WhQ34xffiNZ9fwBvralWTNjVhSvzb9DK7GEJfRrFNnw&#10;Xtw9IXFCRBQLFzpRunTMyT9GJkCo1SI0u1S9aNdBTwrhMakDZWbJcREGNnzFyi5MnOJDNt1+706E&#10;Xp0H88WXILt9V+xuloHsJhkwNW8Na8u2sLRuD3PrjvLdUb7bwyTHTBmtkdO0JcyNWsh3a2S37YSc&#10;voNgvuJSeB56EFi9DNgpJI464Q5F8d0/wPOLI7hypB9t2nnEVNTTR7WGZ57km3lLNAdZpqNkk3UO&#10;STYSk3fLVgaj+Alh81YGmGKjHGJGa+sj+f1EiSasAd3gbvxvpEmoSsJqv/a991yoV58O/7FBWNWD&#10;q+VgAVSvYcLS1x1qKKEU3wTPGTfKHON5F04fZsXGbVJNgRx4Z0xDVo++yG4k5CM5O3SFuVP3g4a6&#10;T0hrbtkOpiYtBa2R1bYLzINPh/WWMQi+NBf47QvAv11ENYo/s4GlophvnRBA7/42nHACNTA7WX5r&#10;H5AaqdRR8hoTtkGDhlb89gcJF1ZkbdY8QbMegGI5KgjLguqomwfnX2iNvauVxA1i6HBO8To6Gnx/&#10;0GT0oV8/OzZtobURwooV3G9ISKC0rhCglAOPzKBKlRpatQzZohFNDYVcQjRLpx65CHi4sHSU9ITE&#10;pswOsIimzhGNnZ2Rid29BsB2xVUIzJgOrBXn175FcuPDTsnWmh+B6c+FcMlVXrRp70JFtVUsCcz8&#10;s4x5kKQeCht8brLj+4UyiYNqt5NXpDNtk8myGVrVQJL7ElDsCKt8U8N8YwEOaIogr6M5xQJ5ccog&#10;C7KyXBg3nmTlXOKjWMPu0aq0Mjy4a5xPuinxjXb8pV7m1bEz/XlqVr413YG3PmRH5oJ57F3IEY1q&#10;adMW5s5dkdO5hxC2Wy7CHR6YVldYOwpxY8cUgfndrrPS5DlNmyOrmZjSnbvDNPw8uO4ZDyx/Bfjr&#10;e+0LS6e7TTydj9cDT86J4LrRQfTu50WDBjSnSWKWix01YdQBSREj8x4/Wb5pakt9aYJTHihfMZkh&#10;1LUJ16u0jG/jmHYx1IR96QT1aywPxlynXBtpMs/Mx4GTlSh2hNW9EAvEBmChklyzT/DeAOrXiZlX&#10;kt5RvfRNbclJMjrx2pskYwDWCePhe2cJPvmawkETM4gTT7Tj69+jgG0zTOdciJzGzWAieWJkOlLg&#10;8y3txWymX9ysFUyNM7C7VVtk9REtfOllcD18PyJvLQY2rZN+hja8C07pj/7aLUT+AZi/LIqJUyO4&#10;amQYp57uQvvOTpzcyCEugRdlyjHQRZeIJCO5DRgkJ1h/PKYn8vP69DJ2VKnmQW1xp9q082JAfzsu&#10;udiFsXc78MJcK75Z50aXbpI25/keFGHjOHi51mCeiwFhdU+j5/l6ULmyE337WyQDZtSpTR/MqJQD&#10;6YUkLWUes3AMtsSQ9NqSD5axZSsbfv5HmsS2HbbzRmB3+85A1IbLrtQrRk6oacYPm+T8rj+RPWCw&#10;EEN8VdGAJEtOAZvBh4I9mr1jT9HC3WDt0A22TDHRWzKo1UpM6RYwtWiHrO69YD7rHLhuHA3f448g&#10;unwh8MMHYk38IjzeLmW2ik72wynegBhY+Et85B+2Al/8Bnz4DfDO58CbH2m/eclq/f3mh8BbnwLv&#10;SX/w2c9QgbGN0hlsd0h1ugIIWPlGO2PKIIdgfPjpRzc6dBa5lLrdX5CooFE8CMud1BXJfLj2fzZs&#10;3cLBZPqhIfz6qxMVK7NyjGgiF/YaL1NOktYeUid+F22lFjqUz8768OK0020wsf1+XotdfQcip2Zd&#10;eCZOhDUApXXLiZb5UvxC5PyJnf36w5TRRsjRcw9ZqGWN30cePVR+4nliZ0IIoTt2FVNa0LqDlCFT&#10;BbVyBFnyO6ttZ2T36APLqWfAcuElcI68Hp7xdyHw6BREn30CoUXPCzOF3KtfAz5aJo7yCuDTt+R7&#10;pajpN4StS4EVCxFePAehuU8j+PBkeG66Afax4+D9cJVUngt2axDPPmtH1+7GNNgjI1fFg7DKDA7g&#10;DrU9izEJQo+r3nE3B5Np1tFs4TCAYeIcvVpzf9D+lAtXj7SrmgqsWIqc1m1hES2U3bQN8P7rWCna&#10;5LjjTFj6jjDXuwM5g09FTkZr8VePvEYtUIhGVtFp+sWZHWAWczqnhRBazGtLE9HMTTLE/G8ppraY&#10;2yS5aOxssTAMZPFbjpkat4GpTiPsql4LWR06w/fE44B1C3ZmhXD//U40qE+iUv5EVpX/m7xtChvF&#10;gLAUvhC6dLGoN37R7Pj1DzfGjLHgrtut4oeQrF6ce44NH33swPc/WDH9cTtqnhh7tgqFH2UaND9Q&#10;sypT34tx93IaJuCc/ZQaL7VkdoRVtJC5ZXtgy/e4fZIfN97FaLALOSNGiLC2OeL+amHDJNpYB7lE&#10;ExP8rSCkVt894sfkvAqKdZDfYnWwDnNOOwP+xS+JrrBisxm4c4ILNWoYs7Vo1Rx5eTvihNUC6MA7&#10;aueICLZu9aBWLcPsoCZ1YMpkal6S2fAjQtj0pwtNG9txOI5/SQLf6J2mBMeJKY/ohQ/2B+5HdkMh&#10;a3sKn/h/4ruahLTBLZvx/idOtWuy9d4JyG7UHHYR0uJl/h45kNRW0cY5TVsgu1UmrJdcgegHy6W2&#10;3Phjm5DgVh8qc3shNZyUvD2OFIoFYZs0cSAQ0q8+uOZapumP+awePDiFZKV5TOPPB4eDAQD+DuOd&#10;d21ynUdw9GtY3bFJfTyufXur+FfZjRoLQbUQqohvuy7I6t4X7u075BoRv5dfRRbJ2r6bEtK8gntM&#10;QbSsuW1HZSpncRZXv4Fw3z8R+HO91FQUn/0EXHa5C2XU3tOMp4SRXkovikjWHkcKxYKww06ndtU+&#10;a4aaU8kKc2LiJC5Ep0aNwGr346zhZtSrb8fKtzVpXc4A6p7ECj56NawxLEWyTnxAa9acu8Yiq2GL&#10;XCQkYRlZ3d1nIPw+P5z/bEFOu45iKndSpiKvOfpMYkaXae4awamYuav82m5qMog5IxNm8WGzWoiP&#10;2v802MffBXz2rvT3ZphFRyxYGkL//pQhWnSsZyGoGlWg+Vv8FEGxICz3VNImb0gyY8fJDSyY/IAR&#10;gArBbvOjRy8SmSZyBOedy8n+Afj8QTRqTLPl6NWw9JsoTDfcqH1W6333Iufk5kow8wqwhT6sIGvU&#10;LcgafiFsLVrL8V57XXdUgBpTSMlJGNY27cV3F2KK9jQ3YhCpNXa1FfdgwKlw/O9/8M+bDfzxlYis&#10;DVYhKYd3rrnBi1onMYDJGIkegUhW/8UNxYKwfGv5r78b6wJDcLmNDAlZHR7pATlbh76qNpNnzCCZ&#10;I9iyxYXyFRi5S5720QA2EN9IQDvD8+RM8VmbamFNIsTWWHDFTKK2aQdz59jfSa4tKCitLRrO1Jl/&#10;a41npk/dpqPkQ5PIGILRaKHRlBHblnqyRLPWycEx2Nh1+h7xOeV3drM2yOZMKQ7niAtgGnIGrJde&#10;Afu4OxCeOwNYI/4oFx2EzPCEw/hpK/D8oihGXOpB3brGYnJOzNHaVG2AVkLG6o84YXWUOIAune3Y&#10;tp2mrk6bZN2V7UfffnT+47NT+EoDq4P+bhQzZ+khHz3xIlnaJRQc5oqtm2zY0AaLGB+Bt5Yjq3GG&#10;aBWDGPzODTUBQU0+0NFQfTz5tYcLmuB20XA5nXU01iymt1kIlUMfsbMQ+HQh0TXXwXnPeARnPoro&#10;y3OApQsQefFZBJ99EsEnH0Xg0QfhmzIJ3sn3wjNxAtz3jVfgb//kifA/NBn+xx6Cf9ZjCFNLvvYi&#10;sGop8NUqYMOXwC4hpXu7iItDbXRmkj7/py3AGx9Ecf+jIQw/z4vGTWjq6rrUcQCp34QO3nhxVUkZ&#10;aSgGhBWksbfzo3ZtKyZNsmLVu3Y8Pcsh5q6eHF3leB+qVMtGq9ZWrP+O5nMYLpcXjRrqebJHW5RY&#10;7/jOVSoOrPlOdOvmn7CbhBCNkow8RwL0E03U4KJNOY6ZPXAQPA/fD6x9X01/BBzwRULYKc31u3Dq&#10;iz+AT3+K4psNwM9Cqg07gH+ygP/MwHYxmLaLxb/DocHfnEO81QT8uRv45T/g2z/F9fwJeFvM2UVv&#10;AU++ANwzJahM29PO8KF1eydq1KQvShOXVpeekrmHpEnquTBgPC8Rya47VBwBwib0ZHsKRQGlr6Zn&#10;O+nKNiZH2PDeBy7s3u2C28OM0jgM4vobtP+hXqPB9+PkekZJB60OH8bex87Jg+wzzoOppfhnyuws&#10;LhCzVzqQ3Zld4J7zvIiDBbsku0tXA7eN92LQaV40beYUd8cYnmObsgMmmXiMf8fme8d+8+ViZcu7&#10;Ua6CB+UquuW3B2XKeMVk5f1GGoShMQnKDTv8PAShiXsIHbl+A2Lev7XM6kUCycD2Yj4I5imA0uk+&#10;VKvml/wXrPVXtITloLOQ67jYhHU2QpnSLmkoacg0r5rIzutUJSih9WDUDXxdJElK8OPDxIk0haXR&#10;86Z/lIB12qy5E/TqnY89ipyGzYUgxWuGEuf70o90r34TVmmaUWMcqFad8mDMRGP7+nFSHS+GneXB&#10;nePDmP5sGM+9CrywGHharNuHZgZwxz3ApVeH0H+QB80zPJIGh/RI6Ji2LKU77j3kYB3Jd2J9FdjQ&#10;CwlOd0TJntER8NmEUSYnKlZy4eSTXejW1Yrhw50YPdqBKQ9ZMHeeA2+97cXatR5s3ORCVpYPPXqw&#10;c0nyrENEEWtYqYjYutU+fcx4ZbEDf25yYuNGJ7p208M5xrWqwqRn7dXTheefd+DDD91YsMCBgafE&#10;pioeJYuak4H1sHRFCPjvd+zmDg8dOqgZOcWJtNxtwnr77WA0ofcAQ2uybSncboy4XNrsGzGMOVoX&#10;tQGmTWLffgX8+CHwveDnNcDf64AssZFN/wDW/xAMumG1B7B9uxd/bfJgwctC2lLUwrSgCsnHNDoC&#10;BRKUZRGIZXdSbQe6dTfjskvteOB+C159xYO1X7nw378euN0cwSBxOLrBmAsVijFfwPg7gnPPpUWQ&#10;5LmHiKInrDTsHbdTaxpzhgGX04uaNY20BMo8Zs9EUAi0NtZ/67d66bGyZM8ouaD5xTpo286tasY2&#10;ZjRMTVuKv8hAkp6hk4w8RwKM+OLD5Vj+lbaEtLB70a6DDZ9/z1YVoVqzAo5bboVp4GnI6tBFzPpM&#10;ZDVvI2iNHE4HbJSB7U2aI2vERQh8KI5pbGgvO8eDdet8eGQq33rO9j8YGcsDjqUqzck05HcuglLO&#10;qCT8aNTQidNPd2L8PRYsWWLHTz95Yi/+Zp40+XJ/DIIaJOXfetMEfzAIiy0oHY8HZ51NRZQkX4eI&#10;IiUsG/Wss/UYqlG47Cw3Jt2ng0tcFqffR+LCnHk2XHIZezsGX2IVnCe9ow1cgUTtNGeRdGY7fkR2&#10;qw6wiKAnI8yRhqlxa3gXPYdNVmDIGU6cdZ4HL7waEo9bPj+uRdbw4djduDmsTcX3zuyop09Kh8MI&#10;trVtB2TLuZzh5wIfrZAb3Ph1UwT3TqSl5UCFSrSiaBIfBlEV2PmzIyExDTPXg8pV3ejWw6nenv6y&#10;aPFff3PA69Jj/vqTSE4SkR8eCyEcDmN3lge//OzC6lUezJlrxX2TbbjueiHnWTZ072FB8+ZenFTL&#10;qaY3ppfhnlrJ8nZoKDLCknBly3nFtmeTRoWoPgwdmo1qx4vPI2ZPKbV/sK7clq2NSRNBDD6VPtHh&#10;NlwJgNqJwI9q1RzYLVXkmfqIkKKF2gkiGWGONCxtOyK79wB4v/hM2skp/a+02Z9fwzVpAnK4WVtG&#10;O9jFjE+0CiwMmmVkYmf7bgjMeU7u8+HzX4Gzz3ciLZ2mL60obVHpfZwOrd1za1AXypV3onNXB265&#10;3YGVK+3Yts0wZUlQKg6S0ZinruXO6/Pj77+FlB+4MPMppxDDg9NON6NVGxeqV+d7hWlVML90BWgB&#10;8lnGt/HseF6S5fNQUOiE1eNcJGIYQ07jbnGskAAuHsF7WUB9zjBzWQnnXcQpibwugn82u8TJZ8Uk&#10;T/9ogTaHgzj9LIaaXMgZcgbMbdrDVExnKpnYkWSKpuQEiaFnquV7yiJo0lrt48QJFcZiA2XSd+oM&#10;Lm3LGnaG+K4/qmmB1402osRsd6mHmOmqV8XsXUfJwbgIycEOj3WoZeik2m5ceL4L3CHiz7+oJOht&#10;JxLU0KJBBPx+bNjgUZvWjR9nF0XiROMmTlEwtPCMToRyajzDAJ9L8Jx22RjprnGCCxkt3BgwwIvT&#10;TmMZjc7n8P3wIiCs9iFYoAcf1HOAs7IDqFQpH2dcSJuW5sJjj3EqHis3jLPPpcksjZn32qMIeud9&#10;Hx56QoRq+0/IatMZNjEjc4rVUM7eUGtR23RQZm9+M7A4ZmtuKKbx9SOFH2Z88jXQRG3tSSJI+Q95&#10;zi7JoglKTXdyQ7uYpha8/ZYTVvWSZUOLGv6lJqrd6sOXX7gxbboD555vRdNmLqSXNsZwGScxOgCD&#10;oPzmc3jOIxrbgZMb2dG7jw2XXmbBfRNdePFFGz7+xIUNf3hgynEjGDI2AgzggotigdICmJtc6ITV&#10;PSAf5MHsZ/geESFsjl8IS1Ni72v1HkVB1K7jjE1RjOC++7Lk2NG9mZoe43NixSciVB+/iRxqqk7c&#10;GE0IkYQExR/GZPxuyl81j7tb2tKL5+d7VIe8R26UEB+cIGsSEV7Uqm3B1Vfb8O7bLjidtE50J68/&#10;JGoEvoAP337rwXQh6JlnOFBbTU80TFl2GgYxCaMTkONpTtSv58CA/jYhhhXPzLbjo49c6s1yLg+1&#10;NjsDwtDWxsc4zudHsTvbjRNqkSslgrAafNBdd9MkZmX6MPJ/utIYtUuPaWEVdFLDPlHUrOWAw8Ve&#10;Crhr7C45Jj2gEelLkn5JhxYWH776XZr45TnIbtIiJviFM7WwKMAAU3bjDFjGT1Dt+OA0tjk1mWF5&#10;sS330Z60zOjbcyNx5S7RUgsqbThkiB0vveSEyUTikDCanPo7LMd9WLHciev+Z0PzjESCkpBGfTM9&#10;/s1zPtSp7cXAgU7ceZcbr77iwi+/uuFUMsh0DQImkpO/jQ6C5/2w2b347TcfsrO9iEZ1fr5f70KF&#10;ik4l60nLeRAoGsKy0iWzLVu6EeZ7WqSAHo8XF13Ed+DQNIo1hhokZyX6cd218SV3AwYyNC6VrQib&#10;JP2jAAZhv98oTTxvlprsnowEJQOiXTt3UduomseMkTaMYtJUalVN1mTlTwpaW7H4B0lVT7Td3dLp&#10;//yrsSmaAU0ckuSVVx248EIHTjyJssnnkaSsWxKT6RgmtEdMYRsuHOHErJlOfL3WC6uNRIiPYOhv&#10;g6SURf4tpLT48NuvHrz9tgMzn3RhzM1WnHWGE+07ONQb62rWNGHrf5ylxntCGDyEJnFQOqnDl98i&#10;07AEK2v20ywIK4AVE8Sbyx0YeroF1aqwF3SjdGk7zj7LEvNBwti0ySk+Ax13ub8AfIDiCi1UfnzO&#10;DdOWzIsRtnhGiPcHS6eeOsB02RVSGDeenMX2o4ahBZVMXrSm3TMtULlQuj4Y5e3SzYy582ywWimo&#10;BkH5CcHlCuDNNx0YcYlViEKCGp2+QVCDpF7Ur2/HeRfaMHu2Ez/84FbrhnOTkt/88DsKnz+gRjVW&#10;rHBhykMOXHKpGV27uXBSLSlPGstEzcy0+SxCP2e8em2MJvhHa3gd3TnJRwG8cqRoCSuNQod92XKO&#10;xeoosK6cELZtd2Pdejc2bGDvqUPr7M0uvJDa9eibJLEXlIC68cpbUh/rViOnmfiwHXuJWZmcFMUR&#10;KjLcuRtyWmZi96Ch4vnsxpIVFOKYZs0v8iumbxqDjSqIRFArujDkNCfefkfkQVlllBOSS1td3//k&#10;wl13WtGoMWWQ19OKM0hDtyqAtNIedOnqxD3jHPj4Yy/sTj2kqD+alFoGtaz9t9WNt8QXnny/VZSG&#10;TTSwA6XLGJN3Ev3cOIwyGFH+6jWsoukNMzoYW22WUNbDRJESVr+8ioWXyr7Lit3cPFYVjJ/ECiQC&#10;uHcSTQnOdkme3tEFCoQfYyaIQNq3YLdoKWv74jlpIn/0gL1NB+xu1xHY/CO+E3+8fPkDkREpu5rR&#10;ROLZcMZZVqz5jLKhrTBDC3Js9LUlTgweLCRIS9SmrDve70dZed6AAVY88bgDv4sPqodzKE8kOj/a&#10;TI1G/di4wYOFi+z430grOnayolIlWnnGUA7zYpjTyfKcGzpoGMQ99xlvUozg/Q+oXUn45PccCgqR&#10;sEZAQaDMIII9KSuDPaEftWq5cNttLun93Ni5MwC7w4ddu3x45x0bTh1iBAoKcR5pcYIaS4wgs6ND&#10;ajYK65WXw8L5uh2Lv1lsRLK5LUt241YIvL0MWaJkuAM/CZV82MaQDwohy+7GEHGNPv2ULpNhfRGc&#10;WeTFo4/ZkJFBklImDI1HsgaQnuZFv74WPDHTik1qzJUajmnwY2hlzlF2Y9nrNtw4yom27bjDP4dx&#10;iAQzmlpeBUC52mf/lh1HQPTwEnB8dTt2seDqmWHhDPlRsLJbSISVTLLQ6SyI0XPGbH2eV6tydCF1&#10;Y7lQrZoLdWq7Ue149nCsRH1+77SPXqSpxrXg6z+iiHz0FsyNuEonOUmKE5TZzvfzNGoG2yMPKOk4&#10;9VSagsmElbKhj2vZcKNbN4c2ffcQlZZWGFv+9eDusQwgMS0SlTKhLRHe16qNHRMn2/DLzxRgQxNr&#10;Dcp0okLSH3/0isw6cMopDpExulfUeobsaeydx4OAlIUb25P0t97FCT86D598zM5KOphk9xwGCpWw&#10;XJnTf4AF55yXg4YNnVIwkpFgAXNXWtysYWNy8gTnFedN9+hGaRUR9eOiS2lWeWE++3xYWrTdiyDF&#10;DZyNZWmaAdNFl0u+fRg3kW3MZXJJyrknoBRA3fp2PPO8Q720y9BKFPat/3px+x0OVKmWGNihzLhR&#10;uYodIy6xYPVqNwJB3me4Ufr+UNiHdV+7MOEeBzp0JNGNyRCULXmuGjrMzyo8BKjhpgAqV7Jh63+G&#10;dg1h8KnsHAp+c4VCIqwkHJvIzp6GBXC7A/hNfIpXXrXi1lvt6NPfiRNPZIOwIQzwHoGapliAlVoi&#10;wE6O5WfZXVj3m2iIHz5T+yFZ2ncTUhSv8VhOOzTmCVtb8b03fcT3/g/LV5MYfLVKojkZK5uKYUhH&#10;XcqDm25yxIIzca3KMdV777XheM4vNywyZap60UzM4QemOLBlqzHuSmIYcY8gfv7JrbRtu/YkaaJv&#10;q5WHkiclU1QIifV+uNAa/3//4zCkLsu6tUZHw2cV7PMKj7BS4ZUquWBXY1v80Ezhx6jsICwWD76W&#10;3vD5OXaM/J8NXbuZUa26Re7nhmvHGmHjoLB16qJfw+GcPh3ZDZqIn9hFTUTIS5wjBW74xm/uhbwr&#10;ox2i33yKv3aKH3c8ZYLvPkrQLIqo1HJedOtuxedfxscoCU7je3qWTW1hq8lmWFtu9OnnxMuvuuDx&#10;GtMMCS0/u3Z68fRsG3r3c4ibRZIbwaLc9VmYYFuVLu3Gr79TznXncd55zEvy6w8XhURY9ipBVBDC&#10;XnGFBbNm2fHFly6YcqR3jIYRjbLSDTOIH4qmPpa124tRo5juMTCUky8o4EHcMZaCHYDpjtthPjlD&#10;CEKSFA/S8rUgpk6dsatRCzhffE4t5e7YgUEhajJqtXiwkEJdpqxdNKQNAfU6Fra19lNXvedEp04c&#10;DSChqVHlu5QNw8+24uOPGOXl9YbZqwnx6RoXrrnKjho1KCckKa0yPo/PLlgTdH9g2YYPNyLDYWwQ&#10;4pYuQ5cg+fWHi0LTsHoyuwH2lgGcUMODa67h4vUAIhFOiuBO/jRxjPA9PxFcemX+6R4TEIHXfp4P&#10;059k3fiRc9ONyDmZkynEXywO5nHnLjA1bKZeBcLPxZeTrLlXpWgCBtC5iwnfrDeG8DT+2+bHldKZ&#10;6y1laP5SRpy44EIb1q7ltYmdeRh2RwDz5tnQq0diACpeX3HT0/guRKgOKd5Ga9awYyFhI7hhpJ7V&#10;lPS+AkChETYvdOGAESPo04q/kuNF9RMsqFvXhqGn2TH+HgeWr3CoiRMZLdj4RdtTFkfoOvNi5rMc&#10;S/QiZ/TNMDdsumfZ2pGCRbQ85wibr79B8hXCfY8wsCN+m9JuiWR14NY7rPD5DK2qfbx58ziFj4Jt&#10;mLBunHOeRdwjCr5heWlib9vuxeT7uTqGxC4uowckrG6f7l1cIs16xtT2nR5UqcydPAuv0ygCwhqZ&#10;Z48UwjPP6KmJn39Fx5ymA80/gg3nQdnSDjVDRffUedMqjtDl0+t+DZIRRg8s1yT443rc7iCgBNSL&#10;Wc9Q4H0w33wbTGIe66EUatrC17YMLvF1HyrQJM/LbtQM2ZddJflxY84CmrLGtEOtWVj2mic6sewN&#10;Y4mkNme3/uvB8HOoVY3Irw9DTnXg089pZZGoNHm1+fvXJjduvdUWG+bTfq1Ov/jIBc33RYuMFUIR&#10;PPiQNtELM4+FRlhNQFY2TR2CpPThqy916PupWbEggTJnjHviSEyr2IJ+mgiRJicFUMpcyo0+/V24&#10;9ho7GpxsDCvo8rMh09P8asZX0vSSIN4J+PHkM+zJA2KGjkcONW379kKo+MuZ9weSnDjoNbYd9Wsc&#10;rR06K7Pcev31kg8XXl7GNqamFBlgFFiNDPjRq6cNm/4mCbVfx+8lS9yx8VTWhR/t21ux7E3to8dJ&#10;7ceff3owerQZlSrzWspM8no5olBBtADq17fA42YZo3C73WjQiHxgxxKX6YJGoRCWlZzR0or777fg&#10;9LPMaNhYTzEsX8GKHAsfFsXFF5Gw0nhFHCQoKBgdi+6YnGjd2oZ7JvD9tUaghBPTfXjjDScuvNii&#10;5pjqDoza4uB7YP0sNyZPIREAz4tzkN2qPUzN2uS7cJxQC8xbtdvz6gu+GoN/H+heUSS4eplWq9bI&#10;atIGjilT5OlB0azUkmx/rkIxOiwbrpKOyu9nHknCMDw+P0aNNqK/PrWS5fHHXQgEDDNZm8r//evF&#10;mNtssemB1NoiF8VUNnR5A7jvPk7y11bBolfYtm7VgRdmvguJsFFpJGPtawAer1/tQvfhBw4pWlDN&#10;4xzYnwJMs9iIDmqh1GkUbi91wFB50DCW9mltyh42iPqiQUffaMGaNS6Ew6xEllf0hJR38xYjEMEG&#10;DWPXbi/mzbfhNPHXuUG26qz2lJnP4KsNKQzJyRwP4vlwyeUu2GhB/vMDLFddiZyMVuot4zmt2sDS&#10;uj0srdrCLATNbtISWXxB1oUXw3PfeAQffwieeyfAIn9nU9M2aaEnZnBHQ6V1c7/iw8Q3wLVoI/5q&#10;M2SdMRyRrz5UJbp7PPNPCEnTWQ6S1YtHH2VA0SBhBBvErO3aVU8g4PXXXmfBtm3G3F79Mdt8ahO+&#10;GtXj1pgS+IQoc3ED26FcBTc2/2METP3o2VsrIG11lTjChvDCfBKWhdH+iyHM7E0j0SBMFj0j5fnn&#10;ucjYga7dbKKF2EPFGqo4jMOqyqcGZYdCofPi+BqiMS+x4k0x55xOHWzQnyC++daFO8dZ0byZBeUr&#10;2tQk9blz7di5g26AIaRB/PmXG9OnO9FVRTwZYKP2kfTVDC8+M/+ya5KHkZFhw/IPYvW6YS28j02F&#10;7eqrYD7vAphHjIDz9tsQXTIfyNoo1/ixwwVs3An1zTzAtBFhOW+57Dpkt+0MS+PmQuAMmLngvJEQ&#10;vVkLZHfoJGldCqx8Te5x4/tfgb592ObUrgGVV7Z12bJuLF5sdFC6zZevdKJqVR0o6tDBgvc/ovnL&#10;ujIQxNx5djRsZGjf5OUtjqA8nHNBfAnd1+vZhuxwkl9fkCgkwnKxug1XXmlXvuoXXziRk8OHsDHZ&#10;WBReQvfE+pgfn6zhqzcoDLnTOxLQxKBABtSue0NOs6pOiK8Mieef6yXdmDrNhq7dc5u8WgsTQvLq&#10;QvIRdrwu5rHdyXrgvfwE8d23boybYJP6ouAa9+vnJ8uXBjUt8+bGgIF2vPR6FJtNUoOSbDTqRiji&#10;g1X6iG+Eq/c/GkH33kKe6lxr7JC8ONBNtMHEqQF8+xdzIuTNkQs/fBOhBc8jOOcpRF4Toq9bDVjk&#10;Amkjvtfmimtc4n/HOpc9O1wGRDNa1ZrPeJ0EMe0xyoXujPiOX5/f0Kps5xA++9KF3n1ZX3ooSKWX&#10;tJzFD7ptAli1Oi4H1/2PZeF2vIVvERQoYdW2HxSmdDamIVQUQC9OqOFFr55O3HyTQ+3g/8P3bjjU&#10;W+ho27HgIdFaNJGLrvH09iNao+mdHQ3TnPn2oFsPF6ZNt2DTX2wc3Zvye8dOr2hOMW8HiXlbRmub&#10;PSRT2lE33J76UOf47Ue9em7ccIMDH4nGCYdZfu0DRSJBfPCxQ9VpvfqGq8B8MK/RWKAqljafwbyr&#10;NIkgylfgqy686NzNj3bt/TjpJOaLdU8z07hO51H/ZtpedOnmwf2PBLDiE2Dt71Ak5iL6V98JY9wk&#10;F3r0ZF6Ylm7TUuk+AfMWRL26Nnz/vSG4XLIWwMiRJKFYTF2s+Ga9QWTWW1SturlBXCWjU9Nvztdl&#10;yds2xRLK2gohozl9cJImLIrIj+NVJJvtU/jlKFDCGsKkhcQQNv0dFxTtz1Cb1KvnxKAhJoy924G3&#10;Vjpw1eUUjiJsPPVeUCOvOl+tWlswQTQeO5REi4BL/7gN5gXnO1HteApl3A9NmnYSxOuBz3OhRUsr&#10;xo1z4NvvKPSGFgpKR6aDVRddbFYaMU48w7fLL929kffaRMSv051q/JtlM8qoia7vkbaN+awNT7bh&#10;jw1GhxtScYpBQ6hVLZh4jx2BkOEO6TItWuSUjojyYshFCQM7FSUrXkyZEg82PTOb7aN3lEh6XwGj&#10;QAmrIr7SoFWrOdGihRkn1rIivQxnvxgPFE2mNAWFwNDCrAQKCnupxGsLEXsElc92oH4DK0ZS633s&#10;QjhEAWRjSAnl9wcfO6WcVtStTwHWFoAus4Ek6e8H6UqbG2DZ3eje3aF29dv0l2EyMw9B8X89eH6u&#10;E6cOsanF2cbzC07oKYiSD+apFDstg6D6eG5/mucCaNTQpoZfDEJarCG0bWdD3TpmrPnMmCfMji6M&#10;LVt9OOd8LdTMu7Y6JK1c6ZYEaJktW86JfzbrmAQDqHwhFsul3qKY9L6CBZ9VcBo2FoQ440wXQiEf&#10;tu+UXlVMwEThik8cSNSkrAyN+LECgiEYKm+GbxkQM8aJCy5yYekyFxx7/EodxFn/gwvjJ9jRqmXc&#10;fNMEj0VxVW/LvB5qfo00+FsTRCOIcuXs+O1Xo0F0frQW0/7yw1Md6Nwl0d+VcjE95QceYn5i+UgE&#10;icWotT6vt3Bh/rgR2qaNzJ8m5LYdQTRpasaZZ1thtVLj8qM7m5desqNmTeaVnQzLe4j5KwbQ4+Eh&#10;nH66Xn1GeVmvgk20SIx6S35vQaKACat74Guv4WRowGr3oMYJbLDcDy1KaCKQcD61k/uQIVbMfcGF&#10;XTv1BA6DEJv+dGPao3YVrdamYIJfmiTdPYhdc6BImoaC0Wn5RRCYNxH7aFQQEU0fgG/P2CY/fjU3&#10;d9x4JzJaMb+Gn7m/ZxwiFFkDOLGmBT//bOQjhA1/+9C+w26RCWOHS61Zs7K9uPhiI6jEGMHeZnxJ&#10;BOv41Vf1TD2W9aabKdsJ8l8EKGDCkhhe8cu4YTiw4U+f9MzUArkFKVfvrXom9r5yTQH0wEzbeJ4m&#10;Knc0sGHaNDs2KjPOCHJFsWOXW8jrwOBTnWJuGr2lDvZoE0fnS2sgSY/Yk7aRvhZmokxZrwr+lC/P&#10;3eHlmy8mlu90FaTRAQuNuMYm4vnW9ffdd3HCMq+RSABnnZOlJiV8LGZ7JGJoMi7YDuhg1f9sqFdX&#10;uxWa+EyXwbTDqVPdTrRKKlSw48u1xth6ROqSG+TtjA3X6HxSiFe/54gN1Ug5+X4cblVagjWrAdZn&#10;rVrO2HLRKFzOAGrXK3plVAiE9WP6DAZsgG9FC5RK4ybgJAIFiYJLAtNE4t+83vDlwkg/xJ5YTzYg&#10;ESioTNuDjBZ2jLvbjm++NcYHtXnpFPP39eVOXDTCiupqeVYynzAmYNQse6LH/PajcmU3Onay49LL&#10;7ZjykB0vvyok+sSN73/w46+/vfh3qwdbt7qxZYtbfrvltwsbNnixbp0H764Sf/Q5O+4c68SwM2xo&#10;0oSdhNFRMB98hgfff6sJaRCW5nD7TtSihBOt29gx4T47vv/e8Bd12ew2H15b5sT54jNWq2akreua&#10;b8Y7KPLG/Fdl7slz31hhRMoj+O8/Px57bLeUjR0gjzGvIdx7H7Uq3YjE55R8shIs03XXsr51jGOZ&#10;1DPbrSA2Bz8YsD0LLugkjUNCvrSQCUbg9frw+0YX1n7lxoq3PHjhBTseediKW2/ziMC7cNpQC7p2&#10;NaNZUw9OqOFCmmiixMztF1JZJJoWdCfq1rfh+v9Z8cGHTvGhGaXUgszhkzWimUbf6ED9kw2/lJ0H&#10;hVIHwfKmHU/XhSaNrWpnvTfedGHbf+wAqAG1oGpCEVrz6G+e47dxLPE488SPmLk+L378wYGZM+1q&#10;xVKFisybDeu+1g2SSNjuPQ3yMV/8ljKUcqFnLzMen+GQzoL5ojDxE8b2HR4897wdgwfZxBUwgj55&#10;O6b8obYcVVFRF56aSRdH8i+k9HjFAvjeFHuhMcvkx3/bPBgymGRlJyz3K//86CAqYdQ5A5BGm+pA&#10;GuMGJdgk1oR1YdVq+jQUNgP8GEKrC6yP83cQoWAAi5ewArQflpjBvDCCPoY2rVbNo3Z6f30Z361C&#10;zRRP97sfnBg/wYYWLRMCNKx8lZZBVAoXf+ty6MbhLB4PzjnHjJVvO6XjMYYo+BG/MuzD30KQ1aud&#10;mP2MW1wAG0beQM3mxrBhLpxxhsawYU75duKyyz24+RYLHnjQjoWvOPDV1w7k5DBN5tdINyBa2YNH&#10;pubgD9HI/OQmLMsgeaMVIppPv0s2Xg/ly7tx6lCnmv6YlUXNZ9RDCJs2uTB1mgWdu5L08XrQAbnk&#10;AqdNdMn3TdxYLCSpRSQ/YQT9fvWtO5+QetcMO0otvDGSHkVkJVjHTZu64FNjryHs3u1FZbXxPd+6&#10;mPyewkLBElYJjxdfq8XKQWTnuPCPCKHNFowNlxiCzwY3iMzvKBYv5TpCMTESMrc3okgXQaWQcbL9&#10;3DkObN9uBI+Ybgh//+XF44/b0b0780YhPxDNIvlWL+GiINsw4jIzfhCyxzVWCP/968aLL9pxyaV2&#10;tGhhRRmltRicohY2iMM6yA+GWU3COFGjpg09e1tx11gbPvrQAa+HjcAy6HLogNPehE2ef+MZTN+L&#10;GmKtXHyxAyuWu+BSLyo26iiAb9Y7ccftNiG4lFd1fuyskqUXwMBTbOIj6zrYkx+1WwjTCuOJGXZx&#10;Y1gPe99/1EDqh+185x3G2GsQc+eyzCJX0nnmN/e7sFDghC1dlmOJWtONHe9QO/3XruNCq1ZW9Opl&#10;wllnu3D1teJfjrdjxhM20TheEVgfbrrZKmnszyTWGpHm7Px5hhYJ4J9/6BuKiX26A+UrUouQfKzo&#10;oB73VZokWXoaWti96NLZik8+MQIrQhsxq/kaiDOHW6RHTdROTFvSlfKqNJRG2Z9WkfMqL7zfIC/N&#10;cpJezO6mfAmTDT//5kI0wm10chO2g/Jhk6WbAG4fq6yPeNoNG/LNaw61o73Xww6TnyC6dDM6gL3z&#10;zeN16tmxc6eOCEei1K5GfkJqt0K+1lF3hskJf7RAd8RufKV2wdBtMXiQtgb1+tz9tXvBooAJG0H1&#10;E2x7XlVwxVU8T+ExCm5AC3wcFGKaevsXeh0E8uL5Zw1ihbF8JYXHJNCBLB1g0UGWfQZalHCTPG6l&#10;6QJBVoQWypcWWpHZ3vDLDA1N0vE+QzMZafN7f3lnPSVew7T0fbpOWEch9W6h334jUSQniiC6Uzrn&#10;XFog3DaT6eTfAany8hrOSFLagX6oG31671Yvi2K7cIeEnr3ZASWWgWA5uQDBFZsfzDzozgPSifDe&#10;Hbv86KdWWrHzMgJ+ufNwNIF1xB1QgmpL1YgKKJYrT9dNyq1kIPl9hYUCJ2zT5gxQsLEDOPtMkmj/&#10;DaqFNfm53BACUkOle1GxohXTHiVpdUVy17qu3WKCJD2fFqREYdwbzFvZcha88orxxvcQvvvOiX79&#10;SI6DC9IcPozOI+84rBAlGoDN7sbFlzJf3I1j/4KiJzpQyzpwt1gz2rSN4r9tPgw+lRoiNjNHdQBG&#10;PfEeNybdz3qlVmUeNGlZP99/50LTJqzjog+2HCmwnmj5sD5YB8/OZkcn9ZTk2qJAwRJWGrFJQxc+&#10;+dSJX371oFMnFq6AG5aTz1X0ktrDh/PPt8JkYgFC8Pp9GD2aAsXnJrk3ATxfQUi/+n2u4WRj+DDj&#10;KQvKiUmvtCrNnf1q/IKEQVhfrnFY/Y5Rw2/0YeQN2eqa5OXT+dXjxUE1NfTN5cakhjDeWcXpg7Hy&#10;8dpcZOU9EfTvb0Y4ql2auIaXe9914/hqetaSGqNm8Ct239EK1jE7sC+/ojnMD+dL05o7cp1VgRJW&#10;J0ihkwYVoUrbj/l2qNCmrjyLkOc1beLEZ59prUDNPn+hHVWVzyl5kTzsvUduGOnpfD1EjlxPYfZL&#10;wbX24rn9mtKFgnwIK/+4PO3PTcZG1X712kPtQ+UZW5XOjA3Kc/1PsWPzZjYsCefHxPtp7ejJ/Mbz&#10;9pCVk1akzapUMWHTP7SOtN+qnxfGC3PN8hy2dSJJi7p+ih4kbJMmDgT8rMcItv3rQ4VKlKsjV/YC&#10;J6xONI685woDzEN6aRumTadQM7ASVi/c7dKV+aMQJ+aRpPDiyScNMzgovja1spjAQmyakolpFx2S&#10;EZb/R8Sc9aNHtywseY2dklgSAS86dSZpxTRL8KO01eFWE0bCYkazHv7d5sWpQ+Mmfu5nxp6rOjEv&#10;Zj9H008euufVGSE8OIUahQEqeY4KsuS9/+gFiTlqlBErieCFebQwOJJR8EroQFEohC1yKIFjcMiL&#10;8y6wIUe9Rp+vJwxg1GgKa9xEZoHPPouaVQvl3RN4XgSSjUDhP2JCmYyw1HIUFj8y27lRpowLP6uA&#10;VAi//uEQk15PjTMsjZon2tVOGAbZ3l7tQN16LDsDUAzq5UNYIf7QobqziyqLQ1sdY25jR0ay0gSm&#10;tXL0a1UN1gnhxzvv0OLQ7XDWcMo7A3/7jyEUFo4OwsagtbofzTKs+PJL+h163Hf+AoeYexTuMI6v&#10;4RFTUTfCW2/TnyOSp1e0SEZYqlht5vfopU381m1NsDt5PqymRurAkk98TxP+UjsV6usnT+Y5fU/y&#10;52mQ7Gnpdnz5NTUJnxcU7ezDlVflxO6ncBafNi4SqIBdGCfWcsCmViCFYDK7UaM65d0IaCa5rwhw&#10;VBFWQU2ACKrtUB5/nCaeNg1/FhO5dWsHWrXWG4V5PB5wWZjqMdXrL5OkVaTYN2H1xAle48CUqdly&#10;LIQv19InteD2u2yIRKgVI9i+3SPaku1CV4Bl27/FwHWwnTra8PsGr9SUD+eeR80qHQGtDTVd9FjR&#10;rDEoiy2M8y+g1UFrJYw3lrPz0m7TkayPo46w9EH1kAbBaYuWWBSZC639eOY5sxAhjOxsd0zr0g8s&#10;DhHP/RGWPqgOKF0/MkuOhfDjD068+ipn4PCaKN593xp7oRTJRhOYZTsA4aK5K2nXqe1FD7X7H0ka&#10;UgvtlYsQW6107IBt4cULLxhWRxjXjWS9sD6OnDlMHH0aNgFaI3mQ0dyML7+giczeUjdAjsmFGmIe&#10;Fw9zmDhQDRvCjTdx+aIeqtHng2rs9LhShydU2qVIfu5YAtuB8YK//tKTRwJBP5o2o4ZNfn1R4ogS&#10;1hCQwhEUahbJW2wtapnSLjzxBE1kbTpmZbtQvXpxIizrYH+EpakWjBFWdz7bd3gx7HS2A2ffkKy0&#10;FkjYY8yMLUCwHTp2tkn96xjI+u8oJ/mNfRctCo2wNMnUcAGn/6ken9rBAM1VCphPtJwbffs4RSCl&#10;B9vvXOKDhBqDJXSHQFPvxhu1X7Jzpw9VquazOoj5FqHXBNGVlBvMP8sR02ZJo695oK7jGC/vZZok&#10;J38zPfrd/K3r5dsk62HjGjaIq69hGaLYvMWDBvU57KLzs4ekKj8pwh4qWJ+3jzX81ygemUY5Lx5D&#10;WsxHIRBWBEtNRKdQUuh1AKNqVb/0XFZcfaUds56y47PPndjFd8aKQG78gw594Wo8pt2uvV6Fs3OX&#10;F5Wr7v08TQoSyIeq1Wzo188pGs2KR6baMeNJLyZPtuDSi23gZH09tsmAVZ7JGUnARQiqHiTd9LJ2&#10;RcAbR1ulPp14/EkPJk4245KLHWjRMls0rDbF9iasbrArr2YZovj8c+1vFmadHWvQdezHu+8ZwzlB&#10;DB5MOS8eHWAhEVYSTtfaol1bE/rHXsvxv5HstfgwVoT2Jfm9a6cH9022Ii19/+thDwdMu2dPdhBh&#10;tbdw5Srx5+mGIrxScCsWLHSIFmajaW0Xz69uRL/Pg7dWuDFgkDF8su8GZT1VqGTD7bc78NsfrAOa&#10;5kzTSFcjGPVK2nydiTE10CCsfgYb7KqrGQyB2sUiRdiCBevy+OoumM1soyhMZo+4Tmzjo52wonnO&#10;PssKj8+Lz9aSsHb0608fUoRRBFMvNteTFzb+7kDb9hz3iw2vFNIAPRujZ0+SkIT1xTSsoVHdGH6e&#10;A2vXslOh76LJYrG48fkXHixcZMecOdlY9oYTf2xkGvQzSaYwnptrQyUVceYwCE2nWP6VO6BN3t59&#10;zfjlF4OoUDs3fPmVGwsX8nUeOVi23IXffnEjHGG6eZfX+dG6LU1f3WBXGoT9mh0O09+7rCkcCigL&#10;ERF81i9lM4L33qMV444vpTzCKBTCUoAaNnLA5dDCZ7J61MuDqlV3w2rnsQCuvtaK3r0teOcdktiv&#10;Xvrbq3csPRK2EEgbJ2xITGIfylbSJm2nziasfi++YD0UDGLpUhfOHW5DzZrG1DwGHfRsqvQyTvG7&#10;+eoNo2FDWP8dt6hhx+RTPrN6piKYB1de6UQwxA4qDLPFhwn3Gu+UodZkmtpULlXKiZYts/ZEJzVh&#10;teZ9YqYZFdXMJh8ujxH2a0VYWjK5y5nCIUJ1rpyOSVlgpx1S67bZRocaeS9oFBJhI5g6jYWmNglh&#10;7jyzEJbC6cPX3+nZOJMn814KnBmr39fXfv2NC+npWusVRtBEEba3Xoi8ZXMAlSqZce99thiZqFP9&#10;auwtszXzShKRDAxAhRT5NBG1Wao1swuXXGqB3am19u8bHKhTh6tpjOcFpWPinGWtWT/80IbGjZk2&#10;76dPG0KapKPTNYJQfiGiESXmfwFEVLQygF9+daNz9ywMH87JHynCFiyk/lWg0Y1P1EISdpQh9FIv&#10;/6KMH6UalsLDRPVGYlG1f65+6S8F3IdFL+mAybui0fTqkSCGDdP7BlFbtWlDrReLviakWxDQhGWH&#10;we1rvPhqPScdaL/04zVOdO/BfGq/Nk6C/BtKX+dDt+45yMpmulF8tdaN8hVYLz6cOsQam4QfwiuL&#10;7SidTvMqv2ijNsd4X65hnaj4tcEQPH69xMvt9+OLL3UdrvuadZXyYQsEKkAawgknuGCxUnYjOs5R&#10;uXgM5xgoFMKWKhXEpo3UWlGMmxATKlZIKTF7+1hx1TUWtGzlkuuoHaLIzKQwap/hnHM0uQtLw/bp&#10;R23IvOkOwuX14ZbbaPbyuZLPA5jKZ0BFhjl8JSZT9652uNUWLBHMmGkTTbsT2dksV0h1TjR3dUeU&#10;31zUfAgrdRgKBXH++bvxyqvs+ZlvHbT74cdU0KngoC2nwYPYiWtZXPkOZbd4WTCFQlgm+vU3JEYU&#10;94s/oImg57XynPbbuDMhTZAwThkUN58vOJ8mJdd55s5oQYB5a9/ODZ9XDyX98L1TvbtUa3opB7X6&#10;QWl2jqvyejZ2CJdeocfugsGA+KEsE/D3357YpHEG1Lhjhv7eO638CKujxG3a05fy4JZbxYRXW9lE&#10;sEItXtAWwd7ppXBwYN17cN99dDd07GD8uNjMsaTXHxkUOGF1omHMf4ECG1avduAEdQqsmpuacI0m&#10;rjX2rk3p1aI+tM2kpuNsncLxGY4T7d8204wxd9hQtarWqmpGVJJrDwZ6i1c3XlpA0rKHDlM3om8/&#10;Xfb9dwT7JmyPPTOdfDhlgA3Xj7SjUhXbQXYwKeQH7bLZ8e67OuDHNhw0gPKR/PojhUIiLHDWWYz+&#10;av9w9mwLypXXgquFkoLH4I45toUJBdOPNZ/QdBRNIqQqPEHk82nmUDNxR3w9G+rwOwidLqPKf//t&#10;RcAfwmMzqBXlOel8UfX+TO19E1ZPnJB8q/Ftw1KROjqQWVYp7BeU2UqVHdi2g9YXYLX5UfNEWofJ&#10;rz9SKDTCppd24ct1BhnD+H2TF0+IbzdxohlPPOnEp1+41aRqwydze3zyYC53k/QKfWod0xaoebeS&#10;34IYQmKeVeAirF5e3bSxB2lc6sfO4IBM7QMhLPOprQ+V50IY+jpWwbrv0skldU55BL74kpZh8XM3&#10;CoWwOuEAmjSzYktssbgmpta48d86dL5rpxuDTqUG3t9G4iUDbGQDyc4nx4EQNtl9uZ93pJEsfyUB&#10;7Gj/dz2tQtY5RLnQHOaLmpNff6RQaITV0VM/6tQxY84LLthtJC6jqCQpfbwA/v7Lh0enOlCvHitH&#10;tNEx7Y8dGmG17xVF5ZPEpKtdtFDPrAWUqyn5qKgJm4u8Kr+JVkDxtQhIhOeMPa1ERi+5lLLtL5Tg&#10;5+Gg8AgbaxwthHyxswNDh9lw9dVOXHShDZ26WGMbMpPYNBn5TR+XvplU1DFH3oMnLP9OLxvA89O3&#10;4p/X3sffL7+Hvxd9LPgojpfzINnxxOsTzyU7ZhyX779eEbz8IX5f9AXWLVyPZS9swUMPO3H2ZRHU&#10;amy0vbSrlC1doDa4K4Y+t+5gfFj3tR7fDkcCaJ3J+EPxk8FCJKwBEcRSJKEmpv4m2Jg8ZxyTa0rZ&#10;MHSoGdeo10Bwql6y9I5WHBphy4uW27z0Y/g6NIezXRs42mfmRoc8SHY88frEc8mOxY4727eFq107&#10;uAXOjm3h6dkegWH9EL7hIgSm34+tiz/AvOfM6HUGy8X2ZaSc/nfxJOwJJ3hgsTCmEsG///lQviJl&#10;m4qkeFkFRUBYQgSxtBAzneOWjMqyEQ0B9eLkk7mKxY7vftDDO/6AByfVyt9nOzpxaIStcALwi2g4&#10;t5DG2r4rLB2LCt1g7tg9hm6wte8Ga9vOsLRqD3PTVrBmZiJyyTnwLZyHN5fsQts+ekhKBc6KVcBM&#10;y2JPqV/WM83h91dzwoRTWQbJ7zlyKALCynmau+kijMrsZcMFUKacDaefYceSJYn+rRZOft96Oyut&#10;+FVY4eHQCFteCPvbws+FsO00iToJgYoMfJ4B41gPQVfkCCytJE+NMxC8eCgcb72NcVOk/Utrl0e9&#10;wSGhLEcCx6XpPcBIgpE3GOPnEZFxvfUtzfdjyIc1QEFkz8qKcaN5CxsmT7Jjwx96tpEWSAqmD5GQ&#10;nu3k8frQq2/xGwMrXBwOYT+Dq1PmESDsvmEV7Wvv0B2WFu1haZ0BzLgXy96woWodTZIj9X6aXFBD&#10;cX48+xynfbK+g7j4YvqvnAtQHM33ItCwx59gw4XnW7HybTt8fpLUEES+KDiIFStt+OILa2xVSgiX&#10;X8EeLuXDHpBJfCKw6dWP4WzRGLZmLWBtLuZoUSKjlTy3JcwCUwvRqO26SMfRAxYhrAJNZhK4Y2eY&#10;GrUQCbsU6z74FzWb0NISH1HcpCNJDK7Eovn7xRdUIBGRwSDat6OyMPJUvKy8QiUsBYqa9TW1bpTD&#10;ORRAfgL4918PHn/CjlZtLOjaIwvZJpI1iEem6fGvApnMUKJwaIQtXSGElfP+gHv+M7DOeR6WuUWM&#10;eXNhn/McvE88jMjt1yEwuA+sQt6c1p2Uho1rXJrK3WBq3BK4bDjWf7gNxzfQa4yP5L7QlM/KVS3Y&#10;tVPX+e4sH6rlt9dXMUCha1j2orfcxPGtEAKiXd9514kLLzGjSjUS04sTa1rUYnKef/sdpscJ1yK8&#10;ylTRQpks3aMPB09YjQCq1HChTQ8/WnQPFT26hZDZCzj1fGDcPU689+qfcCych9CIochqlgFTe9G4&#10;e0gr6NwT2Y1bAddfjLdXmJBWQfxZmp97latowDpv3daKsHr/bRTr1rKei9eSukQUAWGBOnWsuOce&#10;C1q1Ihm5HEz7MOXL27H+O0bnoti4yYlq1fV6UR2Y4nWsONG2xcwsKRwcGmEZddf38X5d30cOkg/p&#10;aHucBry5JAuBuTNg69QB1pbthahiJisfuxusguzGTYEH78SDMzj2zvFOmsfS5kVoHjOgxGefc66x&#10;LjqMF+dTBvWU1eKIQiesfpUhyUczg0Q0GteHhQv1sjqny4c2mUyL50lmH1plWvHYY3bMf5EBADZq&#10;krSPKhyqhi1e0GVge4dx+S2A6b2P4BvYD+aMNjB16ab8W2pa5ec2a47w0gXodw7v47RU+rNFRxY9&#10;vOhTy+ioNFjXd96p5TDZ9cUBhU9YgitV1DpQfS0b5+4JDKNzCVoYQ4YwHReOFw17xRU2vPeBC8Gg&#10;NpOVsHY7FoZ4jg7Cshxc6KAtJT86Dgb++XQ93EP6w9KindK0irACU9t2CAzogZ/e3YgKxwvJubCh&#10;SGMXrG8vFrykZZE44wxq2GTXFg8UDWHZiAIu9mYjnnEmt4TRW5+MHbdTTGUTnprlwo4dxkIBQ1BD&#10;+GuLB6cN48wn+jnFt+c7fBwthCXipGOZMnsDWR+thbt7RyFpZ0VYwtRZNG6j1ohOvRs3jSfB+Xb9&#10;omtj1icXrX+1Vm/vEw4HRBYp08mvLw4oIsJq0NRo08YOm01PAbNa3Fizxia/OGDND4UzqMZhl7/p&#10;xDnDbSin9kfi7hTynCI0l4oeRxNhc4PtPvRSadnFL8OU0SJmEhNdYerQFZ5OHbFx5TeoVIsdetES&#10;tnIlN7Zt1wTYtTuAqkk2ly9OKDLCshLKlPbhh+/0GtlwlCQ1ltlRMIP45VcXJoy3oWlT+q00g+nP&#10;sgEFirD8fbSaxodIWDEh9XRPHUTZ63xhQrUJf++vTVg2Px6fJRbUXdfC3CwzRlrRsJ26IrtpC+DB&#10;8bj2FmrZouuUWZ/NmrnVlj6UQb1hYPEd0iGKlLClSnmxciWjwtpfYCXZbF4setmJweLHcr9fZkgL&#10;LsnKbwYwGHSSv2OLt5OlX/JxaITV+2KxzihovL+ooAOEaWqK4X7aRE3/i6Ba3RD+XvUNXN3aimZN&#10;mJXVvjP8g7pjzWt/4rjSrIckaRQC+JyBp1CBUHFEseQ1yp9P5Cz59cUBRWwSB8V/zZF7/fj2Ow/G&#10;3GpFvQb0T6lNtTmk/JhSLnmmBePG2fHYY27ce68LvXtz3PZonq54qBo2gBq1HBhxteB6F0Zc68ZF&#10;hYyLr3fjvCucqFLNjXQVKNq3DKgteBRpA7hpgpTngdtgadJKyKoDUKbOPWBqngHHwhfQpo/RuRc+&#10;+JzrrjPiJhE8NJXyXMAvZCtgFClhiQqVPOjRncLHMVYSlI1JDUEt6lFv//72G2OeMbUwez+az368&#10;/qYNtWrxmXrVT7L0Sy4OjbCMnj/6cBbw0mSE778V4SljBXcVLibdCix5FOPHsROlu7J/k1iPF0dx&#10;fIMoti5bA1u7tsqH1Vq2m5rmiDtH4s57aFGxE4i5QUnTKxiwvqc8bBA2jOv+R4Wg9/lKdn1xQJET&#10;lkJnIH4sgkqVXHh5kWGeGCYzQbISFF7g51+dqFmTzz3aTONDJSzw/MwshM/sD9PJzURTtS581G8C&#10;XDoMj05jrOFg2z+I52aZELnyHFhad9QaloRt2wGBYYOwfP5muSbm/hTiEI+WwSBeWUwXjXUcwuDB&#10;xna3xVe2ipywiTCIW6mSDZ9/obdF1Qjhy7Vu3HCDHd17eDBokA0vzI9v8Pz6GxTe4h0cOHgcOmFn&#10;zxDCjhgGc6YmQKGjdXtEr78QDz18KIQN46zLpCWfmAgTFw3E0mQAytGhHf58+QNULoJosZY9P774&#10;Su+SGA770Lq1tt6SXV9cULSEFTNHB0komNoEpv86YybHZbVwulx+XHc9BcEIojCT/HZh6iMkrZ5M&#10;0avH0efPsjFY7m8VYblyhGQl/OiRT3lLHmEjqN8C2LXoTdha0Y+Np2tr3gK2ufPRuhfbm+kWroYt&#10;W8aHP/8mYcMwmf044QTWcfEeiShiDUszx4fqNe245z4bNm30YNXbDjgcertTtyeI/v0ZhIqZJrH7&#10;9ISLMCpUtMfGzEJ48ilqnOLdGx4UxAxjmVn2PzaQsOzA4hq2V1/W9d73lTzCynfFKNa9sh6uXp1h&#10;6WD4sQLRuL4Zj+DU81kXhUga8Y2Zj9oneWG16bpmnesXsUl5Ctl3PhwUKWG5f1N6aQ/WfE7zN4gZ&#10;T5jxxhtxp/+RR0hWIaJabhVvMD3nk5Xsxgcf8N4IPv5EByeSCXFJhe6AXJg3z4Gv13mUufaV4Ou1&#10;LrRtuw8N+0QWQhcO1Ts8cJuYfMDhE/VbLXtLstid83vbd4GVa1rb8R75zpOGQkZb4JrzDpGwmoxv&#10;zN2M4LB+MLdLmPkk/nFk8p24cqTWdIU2vKI6xyjatnOL20GLDfj4U05J5GgFCZvSsDFQU/pwy812&#10;mC0eVD8hGwPVy3PptwbQsxcFIMl9sW08jkuzY8NGBglC+OwzPcH8aCKsgfjYM8Hfemx6r2ul7KyD&#10;Bc9kAaPPQahPZ/gH90IgF3ru+Q4J7L36ICfXOtUEdBCztG8vBAf1hu/UHglpGOlo+Pt0Au6+BDMe&#10;Z5SY0wkPXAZ0tBhYMGs3wheclssqMGVkAuNvxA236rYtNNNUaVg/Bp8m9RazZBa9TO1qDOmkCKtB&#10;/zXNj9JlvajbQC+148R/TdiwVCA17N736V7Zi6uu4xiuDjzNnXeUmcQJYB3khd7jd28wmjrkVCs+&#10;fHUjPpi3Ae/P34j35yWAf8fw7vwN+OvDn2AbdgasbeKaTaF1B9guuAAbP/wDq174Xa7/I990PpBz&#10;773yJ3rw3amlDvbdRLqTfWGWCeELT9+LsNFxN+CG2/REmcLTdJSnEK68irLHTwiPTI1pV5I1ZRJr&#10;cBcJvekVG42NEkS58nbk5DADEby2lJXGYJNcp0hqCKwfZ59rhsfN6/RQT99+xXtVRZFBBfESA3T7&#10;xmMzHIheOVwI2i5OVkLMadx0BcZPYaepXY19g88L6i1eDoKwfHUJ7136zH8IDx8Ec8JigJyMNoje&#10;dwuuGa2npRaOpiMhWWchjB+nA06Up5tuLhlBzKLVsAlghQ0YYJWHWHH3WJrF1JwhTLrXhLJlaRqz&#10;0Txo0cKM2c/rdbN8Jiv4+edJ1uI9hayosTehkuOJRy2IXnGW0qh5CRu98VJMnMzXfSZ2lvkjWT72&#10;CxK9jA8fL/oJ3v7d8wSdWiH4yH0YfqnuzJPeXyBg+Vx48imO++tI/AUXJh82K244IoTVDe7FZ584&#10;sfVfH8qWt8b2JNaTJjZs9OLN5SZ89oUdfp9e2aMJHcbi1+woXZqVm1yokj0vBQ3Wz5OPmoWwZ+dL&#10;2En3k7CFZxIyDyc0DmHrq+/C1raNCoCZ5Pn8tjZrAdezT6HrAH1dYS1mYEdPZfDaUg4T8hNAv/70&#10;YZNfX5xwxAjbu68m6Pr12gyuX9+KH380ejyaKcaHf4dgtftw513cTZGBDm1W0VSudZIP7Tq4cOKJ&#10;nOrInlmbPHopXmH5QCUTmrDUsEeSsGGcPkK636cegbmpnjhh6tQTVi61a9caW15+Cyc20m5T4RGW&#10;6fvwyRo9aSIS8aB1ZslwsY4YYdtIBUXhxfTpJKyeS1y1qgkPPmDDxo0+eFweOBxe/PyLB1MesqJh&#10;I1YoNaueg1y7thVzXrDBbPEB0SBMZh9mP2dH9RoktUHYwhO8kghN2COoYeX5dIVemGtC5NKzYGqj&#10;A05cyG5r1xHBU/rh/UUbwbf1F26nIZ19KQ9++lnPKHM6fKhXL+XD7hMk6JRHbBgxIpZGOkmrZ/qU&#10;KetC/ZNzULuuBcelkaRsQOkVVYQxgL59rdi6lZmmJmZY3vBvQ/j5Zzfq1mWahRllLJk40oTl8xt3&#10;AqzL3pDnt4yNBxPdYMpoA9x+BSY8oEcPSvOl3knSKAiwfBUqWbBF3DF+duzwoXIVKoLk1xcnHEHC&#10;QogZQKWKHBYgsbiigyAp9fk9UKt5eNyNK662wh8wNiMPq9lRy1534vM1nIChfeCv1ztQrlzyIaJj&#10;GayPI2ESp7HjlDQ5BLT0NSuCV5wJU8v2e7Y/tZCwzVvAvXAB2vViPikHhdNpEEz/xJNonVFmOMvJ&#10;q9b1lgR5OWKEJQxCJjunEDunyerEI1M5bsbgEwkbwI8/edCuPYnJgIEN94znnGQdbb5r7MHPwjna&#10;oQl7BDSsamc/7nwggtCsB2Fq2lztNGE1Xi2S2QHhYf3x3uL/1NBfYROH6Tdp5oHXr2c5rV1LrZ4K&#10;Oh0a1LaoBINKDCKFUaWKA6+/bkSRdVDqjZUOVKvKig6p4IS+3oE1n/K6MP78x4Py5UpGr1lUYF0U&#10;DWG1K6LbhQji5vsiCL46D6ZWLWDq2EWeSbLqV3rkNMlAeM4MDB1Bsha+G8NndOhodP5RrF7Nzj1F&#10;2EMCg0qVKzsx5WEH3nrLjjtus+GrdSQhtSoJG8Tjj5nkusRpjJKHNJLbjTnPM1QfQTgSREZLXidC&#10;kPJlFTRhC9MkFlM2XVycPSuygqhyYgRPPedFeP5MWFtnqrnD3GGChFU+bMuOCFw4FO+8vhPHlQ6I&#10;Ni4KwkYwoH98DvurS/S0xBRhDxKssBNPcuK3393webxSkSZ5DsdhGVyKwB8K4vqRHNbJOy1Ra+Na&#10;tcz4dzt7zQh8QS8aNdFDQPSNE59zrEIT9kA0bPIx7n1NVIlfp4dkylUHrrgZ+P2d34G7R8HaLEMv&#10;KNiz6KAHrO26wdm6JZyr30KrHnwm37NTNIQ96xxOc9XDh889S3kqzIkaBYfiRVghXsVKHqx+34ns&#10;HDcaN8nC2i/YEwK7sn04ZRA1Js1caVQ135PfbOgwGp5sxzff8VpN7k8/dSMtTXrNUkEVwFB+sApk&#10;HLvkJaH2RVjcdBnGTzbGufX1B4PKtYHep0dw/xQnflz2LYIz7oe7d3fxWduosVb6rXyW0qwdhbCN&#10;mgAvPobr76R15JN24lBc4c8PZ6dy+VXZIifaJJ42lVM7+ezk1xcnFEOTOIgTTnChezetSVtk2LFC&#10;/NUWLRlcir+CUvlHal6yD316W/HfdmNeaAhevx9duvL+WJpC0rp1jXHc3M87lsCy50tY+ds+4gL8&#10;uOZvvPz833j1uW145dntePmZ7Vg4excWPL0T82ftwtynsjFn5m4892QOZj9hxazHzXhmRjbemrcR&#10;G179GO7nZ6g5yZ7uXYSoLdSSPnPnhOdQw3YQc7hhU+CJcXjiGZKFhE2e58IAnzfmJnbumrDjJlCO&#10;Uxr2ECDaL52NRyKKeWQsq1NEk+/S8R3t2MCMHF9+pRU+Pyte+7hZ2R4MPDVHzmly6+sCeGeVBZMm&#10;M79ca5v3uccG9klYgUm0nv2UUxAaNhD+swYiJAifPQihcwchfN5ghC8YgtBFQ9Vi+ejFw4BLzgAu&#10;OwuRy86E/7S+8LTtCEvT1uKXCjrmWQ2k0AOmtl1gb5oBzLoPs+cJWUvTfyxaslC+Jow33qcTxs03&#10;0Q1IadhDA01djrvKN01ZPS5L01e+iXTtIzGqd/9DZsmHNoFZ+T/+4kDLjHjkWJvCflw4wiZnSeow&#10;7p3IYJVeIF9YU9+KKzRh8wk6ER3FbG3bGda2ndS3JdOA/J0pZBRY28hvgblNR5jkbzVbqU17WDNF&#10;c6qJEPRR9QbhTDNHTGF+c76wWfxYT68uCL++CJOmUbMSUaQXsZtCoX/kYU6D5SeEK6/WbkCya4sb&#10;ih9h9wNqTm4Vs2Qxe0hGjfU2Km++ZUe140lGo/Hp2waVuez101zmdQGMvZ159qiO4VgLRu1Pwx4e&#10;jGCShim257BNTGKuc3WI1sXd12PDhz9i2KXMy5GLyrLDnvWUnkdM2TlXrdRJEbbAwQZu2NiGn36m&#10;/8HosZ6W+PjjJCo1azxgQeKeeKIL//7H6WfUwmEseEkv2WMgSr9N71gk7D40bIxkhpaMI+91ucGx&#10;VGPWkhpb7SD+a6sOsDTJgKtLe+DWa7B75TuYNsOL4+vruEOaWviePI+JSHbN4YKdxQvzuGSTnyiG&#10;Dktp2EIBG7BeAxf+2arH0IKhIEaOMmY60QTmpH8dNaZZfMFFLBgJG8InnzlRpgzzy2skz2pFD69j&#10;T8+xwyDSOJYrJneyZ5dcsFMSxFyJRx/KQfSqc4WweTZs6yyka98NOc1bxvYfbgPzHohPmtFKfVua&#10;Z8IqsIjWNAv4beJrJOUYg0y2lm3g7tsN4esvQOCpafjp9a8x8REHGrbVRFEWUDrrn3O9Wf8EXRcd&#10;t1BE5eSZPRNoGMPgeWlXOcZdN5OX88BgLK1bvJiz4vgJYkB/dvbJry9uKJEmcatMC777xomhp3GY&#10;R8i2xwzmeS+qVnGjRw8zbr41G5EIg1F+dOzAa70iJIlpeXHamVlo1kIHtbgbRhrfZRs7fzRAmf1q&#10;LragXBBLl9sQuugM8UPzaNj2ohX7DILnnnsRfnAcwg/cicjk2xGeJLjvVoTvHYPQhJsQGXcjwneP&#10;RnjsDYjceb3gOkRvvwaR+26Bb9aj2LHwdXy+8DdMe8yEwRdEUb4mO1ASlQQ1OkMSkBAftmwALXpG&#10;cdXoAB6fvguvz92CD+dvxEcv/o4352zG9GlZuODaME5sqol2uMEh3Ql4sHx5fC1sz+70pZNfX9xQ&#10;8girll75RFuyV6RpywbUeWBvfeaZVvyzmRqYmlVvnwp4Ja80e3yqh9X+bQQDB1rFIArgny0+dO1q&#10;kuM6Mp33mQcHdh7xOtECkhvx65L9LiiQqMYzQ2jbO4xP39oF76SxyGnbBWZjHq+Blu3gv/5SLHnb&#10;jfOuiuDSa4HL/gdcfgNw5egorr4pgmtvDuP6W/z4321+jLrdh5vv8OKWuzy4bZwb194YRP+zgAat&#10;5Hnl9DM1KUWDchsZdoTK+tEWUP02Edx2nxcfLf4NpvkvITrpDuCqc+A/YyB8A3vBd0pPhE4fIA8/&#10;F8GH78Y/r6/C40/bUbtJLOiYtMz7h64PH1atpozQpQqiU0dtoSW7vrihxBHWEO7ECtZzVsPo0MGK&#10;YJCF0T4r34wXCuuZUv6AL7aUjxMvQujUyRZ7T62+dtp0Elp8XDUhI/F5Bwk1DTImVBRYIQ0nFJzU&#10;DKjeQPJZgXk1hJnPIrEKtg457pzOSSNKq4Zwx+QwLO+8B9/5Q2Bu3CIWzc0DNXHiEowdnyX3kVS6&#10;jg8ZufIkZVTl9aFJZhizZtuxc9nbiNx9M0J9uomZ3UpM8JZiprdXUxetCl2Q074TLNx7qmkGbJmt&#10;gVuuwtaPvsGwi1h/4gfLcxLLfSDQ+fPho0/00rqwWGBtMo+EHB8aSiBhk4EC5sCLL3JCN4d4Injl&#10;FStOPNGCzt2s+PEXzkVmb+rHFVfZ0KihCdt3GEv0Ili6zIayZYWw1IyH6yMpgQgisw8waYoT7y/8&#10;BRtfXo3tC9/CX4tW48tF6zHziRwMOkfyrPzKgq8/TTg3MnsB77+1A5g2AY7W4ouKFs09iSEBBTr5&#10;PzeYHgN9I+8OYed7nwA3XAhHS/F5SdIOHWHp2EMPHYm/bG3aUvxiQYuWsDUVIrdoK+Z6N1g7dFf+&#10;tb9rJ4TeXYqLrmXdHbz7otsngM++1IQNBv3IaMFND7QiKO44KgirBOI4O9Z8wVB9CG63H9VPZCPw&#10;eAjVazjwiVovG1Svxd+dFdfCn3ziErLSh+XYLcvChtMvSNaNSw2YH4kTG5kkCaG2aNIX51tgWbII&#10;4TGXimnXDe527WFr0xp20RLeXp0RvfJs+ObMwIdv/ovuQ3kftXFsDah61sEKD/PIe5mWlLlMFLdN&#10;CsGyajVC54pWbSQE4GZnIvSmjNi7WTvnMYkLkrAsg+RH118YTTsAK980Ifr0FNilLszN22mSchZU&#10;s9ZwSt0EzzkNEfGR3bOmw/bCi7C8sADO2Y8Bt18Hd4+Oku8MNb3RlNlO6rM13O+vQqf+fAbLfeD5&#10;NQi79hst9H6/aP2mjG8kv7644eggrAg6Awlz5+g9jgOBAHr0YiMYs6XCKFPaiiVLOFhOotKvDeHH&#10;n12ofjyvSyCIEnz6SJJmmjG4z548HxIp4dS9fZ9hwOaPvkX0hotFWzQR7SBaTbQD/UVrhy4x0sjv&#10;lu2R1bQZAmcOgeetpbhdyMX7VT7UapcD1xyK5EpTEwG06gF8sOI/4PH74GjTCpaYVs0S09LVtgNc&#10;D06AZcgZamJEYRBWBbmM/JQK4H9jI8hZ/THCl54NU+MMWFV99EC2mMGe3t0Qvn8M/l2yGq/M/Rej&#10;7gyg31kRtJYytOoKDJDfd9/vwk8rf0DwzlFqV0UOM+W07ATfmQOwZsW/SK/E4Tnu/5RP++SBJqx/&#10;zwvH3B4vGjQqOZsdHB2EVQLiQ5tWdmkAmrphbNnqQ2Zbaln6rNRgLixRu+SRrMBfm12oV5/5J6k5&#10;JqgbXO2HrKKqTsx80qZ2szipjkOELz/C8toA+p4Rhe3jDxHo0xUWMeWs4idm87UW8tvVKhOubh3h&#10;aieapVlL5LTpAKsIHl+tYc9oAbwwDVNnsAzidwr5taZP8qwk0JZAAMeV9eP2iWFY33kXkfOGIqex&#10;mJRCjuxOneR3K4QuHIK/X/sAP/7mhe2C88U3FE1XCITlvazz5u2jWPFGNjD7QTjay7NatJMyi1nL&#10;OctiDken3I4fVv6MUWIm18nQmlJ3OvS92V4E/w6g0knAsy97EH5ovPizrZDTRbRzoyaIPP0wzrta&#10;X3egVokmrA8//kShj8Lp8qJeA8pB8uuLG44KwuqoLBs8jOHDGXiKzSs2udCtG3tPFxYu0u/zYSPl&#10;ZHvRujXJLA2tNGpCZJjaVSrllFM47VFHmTdscKJy5SSRRGX2hVG3ZRCb13wn5q6YnJww0KmH+FuZ&#10;Yg53h//xydiyeCV+WLQOf776AVzPPYXARcNgatZCmahWDqcIuTDvEdw2keOQ1LD786PFfFZanSZw&#10;EK16ilZduR3RGffCLualpUUH0ao9YBLtam/TBtEn7sf7K3bh5PYRPHifmKZiklvyTpw4LMLSyoiZ&#10;41Kn198J7Hr/EwQvHy7meIaUUzqujp2R00RM3zMGwvbO2xj/iB9lq+v6U5aFgFoycboot5ZJV+0q&#10;gpruw+vLzAhcOlx1dJwiGTh7AN546V/13PzejJAXBmF//oVCH4Hd4UOdeokz5Io3jhLCxsEe+bSh&#10;FtidNHkiyM6Whn6DmlWTmBq4Vy+SmMvukt0fRZWqdmyKvYaQadz/gEPO0fTKez2FyY+XFtoQvfZC&#10;2LhtJ4M6IpihW6/Gt+9uxAUjo6jVNIoy1aKoWi+MfudFsGyJCaHZU2ERMlk4GZ7rRFs0h/fV+Rh8&#10;DjX2vk1iRrKVqV4mhDFKq74nGvR0ZIuZrc1v6TjE/OS7a3JWf4Ax9wkpSpMYwMxp1uQznQ6DsLrj&#10;8KFhhxCWLzOJVn1YLIx2yGmRqToOSyvx4VtKpzTlbny6ais6DdTtdDBajR1Ba+mYrC+/DBsnd0in&#10;aG+diX8Xv4sTG/F88vvyQl0nbfbrb5SPKKx2P2qrTftShD0iUAsEpEG697Bg+y5t9jCvJGskFMYZ&#10;Z1EgRYvRV8xrRsV63+fmGBPDw/jiS6dcm7i7RRxs5E4DIvC9/CJMTZuKqSZEET8rfOu1WLrMgQon&#10;UgsSQrDEoR55xqj7RX8vfklImykC3RGWk5sBT4zBw+qt5vmPBTMfFPZWPcNYJVozOmMinK3bwtyy&#10;DWwMylD7tG0NzJiE997ahVZqUzM9lMX8FsyOE/F6M/Jz3V0RFQEOM23RquoteOIWcPsX31n94Vj5&#10;FiZMlXQrMR8B6SwPfLxbuwhSd9JRffDqb/AN7KOW7VmbtIT7mRnoeZrOR7J780JfF8Bvv+mprYqw&#10;dVKEPYLQ+SE5WrQ0YeNfNIWpKf245kouuzOImjffJFIQZ5zJXS50YIo7MrZSIX/ek3itBsv+2AzR&#10;riMvhCWjA2yZneAZ0hffrv4LZY7XROXkBQocp03qWUfURlojjZogz3nhUXj7doLv9Zfw+CwXqp/g&#10;kbTjJrE2E2lyxsieHlH7I5lWfSha9TRYG9K0Fg3dXkjXuAVCFwyG9d33xZ+V55fhPTFzVT13H3OJ&#10;D5iwUgYugSSBpBNo1A5Y/roZ0ecehrNDe1gZAe7cU3zVjqJVM0Sr3o61b/+HzgN1mXWdsP4PkiDK&#10;qghh1uMWhK4cDlsr6aSkcww8cg/OvTIWsEt2Xx7sIezvMcLafDgpRdgjDx2M8aNufSu+/86Nifcx&#10;r15FAK0V8l4bFrJYsW27Hv5h+W6+hfeIkKVTG+QuJ+9PqwB8/ep6uHuJGcpVKU3bICCm7pmX8TyD&#10;WcnrhgQ+Tu1BFcC0R7Kw/u0/MPA8EoCCJ3lM8KmpiRht5bkW3YDVK7JEe94De2YmrC3awdSli2jX&#10;DqJVWwCPT8BHolXb9KRwG0NVcUHUhM1/x4kDIqzqONgZhXDtnSHsfv8LRC8/SzoLrVXNHbsiu0kL&#10;+M/qB9eKlbjv0TDKVNSz0w42oJYbmrCPPCQd8PXnwyqENTVvhdCUuzDiOsYX9uf3a6QIW0wJqxAL&#10;IJWrQDNTfD4VzCFhw6ghmkwThA1FYfDipVfirwp570PuBB8TekWg3A3Khq8jCmTXy2/A3rIVLCKo&#10;zk6Z2LBkDSrUZHryrDwvpt6DWD5KyTVKkMtpotJsVquIDMKqqYWSVukgxkwIIHvVx4iKr5rTWHxD&#10;8VO5KiZbTM7gecNUdPi2BySdPVqVYHrx9jkswu6Z5hhGw8wwlr9mQuTZaXB1aCu+KiPAPZDTpp0y&#10;zalVv3r3H3Qeoq8nFFElP2omWUzbJ0LHE/ZFGtZpBIuezUHw/NNgbttB3I9m8D32IIZezA5kX/fG&#10;wWcpH/ZX7cPa7L6UD1u8kFujkoCDBpmxbZsrpkH1xH8ucjdMYZv0ug3V2BwbMXlDMr1W3QHLCy+K&#10;GSiEFQ3rG9wT7837W53bvwDo84l52/MsCrYIFfPVolsU7y7PRmjmJHlGGxX5tXXsBYsQw9E6E3js&#10;HhUBzuzNcvI+I62E9GLguUMhbGll/rJTEV/19ih2vfcV/FefozoLvpHdJp2VuXFz+IYNhmPFG7h3&#10;WhDplXl9XtnglEltWZSpEsA9oi3vHh9zOVhf6VyckSy4x7wHUaU2sPn1j6RzaKsCa+aM5rC9uAAt&#10;pY5ylzt/6Pr2x17TEYXD6RMrjHKQ/PrihmOAsHGwUdLSXfh0rd4KleRcvtKLvgNMYgrTROKxIK6+&#10;juWi4ORfNqbVsitgnSOEzWgJa7uu8A/qgffn/6nOHY4A8Nlc5DD6njCyVn+EyIXDkNOkuZ540bGb&#10;igCHzhP/ddUq0aoirGW1yby/CfHM08ESVpfFj5NFqy59PVt81alwdRT/MaON+Ko9YJJ0rC3FHH/w&#10;Lnz57r/opLQqO5vkdceydT01inXvbgEm3AC8+BD+dyeP02SOaeK896k8+HD31ADCk2+FpVlr6Si6&#10;wdOrI35Y+j1KV6L2zXNPPjDK88MPeuKEGoc9mfPIk19f3HBMEVYhLYjMdja89x7NX+2rRtV4K3+H&#10;8Npr1LhuERyalPsmbK3mwLZFy2Ft3RrWjh1FkDvgl8WfolwNntfjisnu3QvKfKUWo6YIo1kX4J0V&#10;uxGdORmOtmJmislJcphbtoe9TUvRqhPwyVs7kdmXzyFZxfRN38dsrBiY530HnS7BpMmc/C9pKROY&#10;+YngyluB7R9+jghfBM1xVdGqakcJ6UT8p/eDY+UbmPSouA5VSBxGgGny7113fP7A0/3wr14G/5C+&#10;MEla1jaZ8K5YgivG8Dy1stRbAnk0wYI488oonCuWyvXcgbGbmkCBsaMw8SGu2opvzrc/6PQC+DY2&#10;08nj8eDkhtTyB9hWRxjHIGFJDAq5DbffaoPLrU0jEtYf9KJzZ2oYuUaIva/F0mx4Bp3WLfkWge7d&#10;lGloaZYB73NPoe9wnuc2qzFfNF9QSORZxlS+9AhGjY/CtOp9BC8+U5mZtvZdkEOtKuQInzsYlnff&#10;wd2TRbDLc8rkwb2SURM2Pw3bHtHRF2PyZEbSdR2dLO4ox4yjc6aJfy6dRnMxx+XarMyYVn3gNqx9&#10;Zwt6nsr86/wke64BPr/XkAiCi+fB1qipmLVSb226wNahDQKL5uCJZ/0Q91yuI3GZZlSNsU54JAzH&#10;sqVwdusEc2Zn8d+7wNG+NXa98ylqN4/V3T4610QYhF1nzCX2edG48X4CbcUIxx5hxdTUs4QoFB60&#10;FW37+efGLKgANm/x4KIRnF/M7WT2p7GimPmU+L7XnCMCLALdpj0C5w7BW8t3iACxU0guwIbpqoWH&#10;WsmPFl2iePvNLGHUA3BkUqu2F3J0Q1abdnC2EimePhYfvbsd7frwHm0C6+DVgdf/vgnbTlr/Mtw1&#10;lsIbwLWi8XZ88AWiV12gOgtu+m3uxCBXa/iH9YVr5VJMnhZG6aokNyPp1PDMT/51xnKTXLdPCgDP&#10;PyzauoWaPmlt2wWmFq0QHHMldix5Bytf3IjnnsrCknlb8c9raxC991bRrC1hattJLQCwNGwm9z+E&#10;6+7UHUVamvi+B2jNGIT94ksdJQ4GfchowfZOEbZ4Ii1hCpz0ysx/WpobE+61SOPp1T4k7ssvO1D9&#10;BGqNPPcngPf2GxaB78WnRWM0EYHuhRzxr8KPjMP050WQy1KYaVYmQt+ntRjUOObkaX5kv70K/kuo&#10;VZuJr9pTLRagQAeHc1x1FcY+SK0aMxmN/CuC7J2v/KAJm59J3B7+60Zg9gIPnns2G5G50+DoJNeI&#10;r8rZStxSxpbRGtHJolVXb0Z30ZS609PDVMr834dFYkBPIAlg1jNS17MegLVxU5jadVa7LFqbd4Ct&#10;TSv4hg5A9OKzEDnjFNhF+3L4xtSxt4oTmEQz4+FbMGc+TWF2XHwuh4uSPy8vdP378bFaDxuNrYdl&#10;WgdG+CONY4+wSaAb0YPuPez47nu9dnZXlhsn1KQ/m/weDWnk0j6sWvovAucPga1FW+Vfcepc+OHx&#10;WP3mLgy7PISaTcNIryTPqAhUqh1GK/FRLxsZxOK5O7Dr9beBO66BTXzVHPFRSQ5ryw6wtxaTc+oE&#10;fPSOaNW+JDqFM1keDhy8f18mcfYlV8G//kt4rj4POVzoHputZGrSAoHTBsD55puY+LgfZauQdELO&#10;Q8gP/Vs1rlzKi6mPBRBd8hy8PYSwjRm444IEcS2EwGZuq9q2M+yigW3t9AwyR3vx3597FM/PcyJN&#10;uQQHTzLd1j6sfk/vOMHtb9t33HfHXJyQIqwCe2lqC47Z2jD9URsGncqx2/1oDKWh/WjXOwjrB+/D&#10;JeariZtpi8+ZIwLmP3sQ/DMewJaXV2D9y+uxbtH3+OPlT2Ca9xJCD4xD6Lwz4BRTkC8ztnQQoopP&#10;lyPk8J9zKuzvrMKdU0S4K2iNpMeQk+ThILBPwkqezT36ib8smj22soZ7D1s4W+n+W7Du3a3oNpRp&#10;MAJM3/wQ212NM7PzoYXhx/lXRrDh3R8QeeguBE5hZyX1wYURzVoq2KXzc/XuhOjdI7Fz1WcYPZb3&#10;sa2kPg7Qb02EJqxXvWhNf0Lo0i1F2BKGuJmpG5RCcSAEIdGp/cK45AYxpZe/BEe7FuKPdYK9k/hb&#10;bUVjNGsjPmlreESLuHt1gaujkCGDApkJE3dZEKLYRZNwx0F3R/FVp92DNe/8hw79mA+SVZ6TRhy+&#10;yaYJm/82p1w5ZO4g2q1jD9GqrRAY2hueN5diymM+lFW+quRHlTl5+gcGlkOb0LquI6hUCxg1NoAP&#10;X96AbYuWqEXsgemT4X9yKrLnL8Jni3/A+Ac9qCeuq64TwyU4eGg/2o/Xlhq7JobRty8n0Rx+/RYF&#10;UoRNAkUSIsm5ZDBIftnoCGzvr0Lk/KEwc1JBy7ZqQgVJqeb7qmVmXE0jvlg70V7iE/Ktbt6BvYAH&#10;7sDfb3+J2+8T7VWeQslJBDHfMMkzDwWasPloWIGps+SvVScxzYUZk27Gt6u2oqfaEYMBOK5uKpy2&#10;1vUnWq50EPUzw+hzOjD0AqDv2UCTjlIXFbQlwzxowidP50DBdF58iRvR8xPGqUPo+qQIe0whnb6Z&#10;VGZmrwhWLvkPrgWzER05Au5TesLeoS3srVrD1qql+Krii/XogshZpyI0djSs85/FJ6/+hpF3hlCt&#10;HgWTZGUgjCYftXwBE3aaEPaSYWq/YUvbTjCr13II2olFkJEJ12mnwPPGYjz4hA/lqungGPOhhqgO&#10;wQQ9MEi6yr1gHfI7EfH6UK/0KIA8sJ2eedbY+T+Ms8+hhi0ZcpwibAGDPTV9TkZRp0y14YMFv2Dj&#10;og/x74vLsP3F17B50bv4dtE3WPT8NowZ60H7viKkolm0sOadU1uwvT7bavaTWcD4ixE6vR9Cw6XT&#10;MDBsADDyXPz28R/ofUbM/JX85E6jsLRQYaWbHKzr6Y+TsJzZFsUll3DeeIqwxyw0+SjwPiFjCFXr&#10;AHVaAvVbATUaijaubGgOBl/kGlWHhV+PHFLp3N2ExS9sw+Jnt+PV2YJntmOxYMkz2/Dqi1lo2o7a&#10;huOaydM4GsD24aYEhhxfez2nJhZtp3GoSBG2MMBVOjHTTftnhDbt9G+eEwFRY8IxshaauZmAPRNG&#10;2KEYQZ9EMH+BmDleMgT4wKHLo9cFh3DHbRzW4SeMW27nQo8iqP8CQIqwxyB0pDQ5kl1foqE6H3ZS&#10;JCo7JP52YfRNXADC1VlhTLqfQ3gMaCW5v5ghRdgUjkrEOyESlRFmJ1q0cGLkDXYsW+ZEdpYH0Qh9&#10;2AienKWj4MnSKW5IETaFEgztVuhvak+Sk6DJ70eVKi4MHOTE1Gl2fPOtE8GgXp2lNateSsmtg/oP&#10;oEm8v4UaxQMpwqZQYkFfWwfuaOZytpIbjZs4cc21Tix+zYFt2ynYxtJJEpQfkjUIq82NDz9y4eJL&#10;SFbuo5XyYVMoxsjrxya7pjgid76DKF3Whm7dzbhvkg2ff+GE18NJ/XqzeE1SAwFs3OjEnOfdOO8C&#10;O+rU1eueSfhS6T49zpznWcURKcIeg6DQly7DN/g50L0blxh6Ubo0Z1YVMz+O5i4j22oTOmOozI9q&#10;1VwYerods2Y58ccfHE+lBuWaZn5ITv4Ow+nw4JNPnBg/3okuXVwoU5pDaEyDZrMmvY4elxwZThH2&#10;GAQFtVoVO7KyuDIphO07HahYiUvMOLMq+T1FDU0owx91qL2DLx5hwyuv2LFzB7UoSUpNauw7rU3d&#10;rVs8WLTIjksuM6P+yYz+clKE3lVRE7RkI0XYYxAU3KrH27B7tx6L/O8/H8pXoIlYxG2ZsIggvvCC&#10;YADJj5Mb2nHtdVasWOmCxZxo6vJbk5RvI/z+Ow+mTnWhfz87KlUkOalJDa3MaY20HI4OOU0R9hgE&#10;SXH88XbsUhoW+GdLAOXKHYklZqJB1YJ2Bo049OLGyY2suGGkFe+ucqgdDeMRXUOLhuBx+1XA6Nbb&#10;rMjMNEsa1KJagxpI/rySjxRhj0FQoKtXF5M4RxP2r38CKFuWWon+XPJ7ChJxYlELelG3nhXXXmvF&#10;KiGpy2XsXklT19CoQZhFw7653IlrrnOgUUMjYGRo0oJZxVMSkCLsMQiSpUYNO3JMmrCb/gqgTBkK&#10;f/LrDxlqHa+Yt5x2qaYE8tl6ttEJNV24/DIbli+3w27XrwiNm7pECFm7fXjlVStGjHCiVi0SlFrY&#10;0KRMM7aQviimdRYTpAh7DIICX7OmXbSW3iZlwya/ihIXKGGFRPQdDS1KVKjkxBnD7HhpgQPZ2RQ6&#10;I7prBI/CyM7yCkltOP8Cq3Qq1KRE3NxN+qxjCCnCHoOg4J9YywmLhUMiUfyxwY/09ILTsJpc1KjU&#10;ihwnNWH6Ezb8/Xf8vUUa1KphmCx+vL7UiYtGWEXzxl6rorQpNSjnAlPGjg2Td39IEfYYBAl1Um0n&#10;bDa9iPvX3zlxgARJfn3+4DiptD8n2ItpqolKrepDg5NdGHOLDV9/Q5IavqgxBBNR7+l9910nrrzS&#10;ilq1qUWpiXUaarcPlSZf6EzCpshqIEXYYxAkRZ26TvEddcP/9ItoVzU5Ifn1yUESGX4pI70+lC/n&#10;wlnDzVj6ug0OJ4NHWoNqonKHQi+++NKDW25xoFEjjvtSk5LgMaImfU4KiUgR9hgEyVG3vhsOB4dN&#10;gB9+4tjlgWjYuKbTJi/hQcvWVtx/vwN/bkgchjH8Uz82bfLg4UfsIlhcKM4hGB3ZVa+fVMvfkr8A&#10;K4W9kSLsMQgSs0EDD9xqCCWK736g/7oPH1aIlV5KCKbMXh1IKlfehXPOceGtFXb4/YZfStNXa1W7&#10;1YdXFzsw7AyzulYHjkhwLS9cSK7TT5m7B4MUYY9BkJiNTvYpP5KEXf+djuImJyxJRpOX8KJpUxcm&#10;TnSK1qRvamhTHeGlNl23zoExY8yor17haGjuFCkLCinCHoMgMRs38sPr1Wbr1+tJLCJ2TWyNKf9m&#10;+3JoZeBgMxYvccCjXh5mDMNorcqhmOefc6BXb/qlegWM0qiSBoNG+m12ufOQwqEhRdhjECRikyY+&#10;+HwkLLD2a5KMGlbaMo2msQ4iVT/eif9dZxNCc4KF1saapPztw3rRpqNH2VGzFoditA+8h/S5kNKw&#10;BYUUYY9BkFTNmvngD+jhlq/WMRCkTWJ+N8uw4aGH7Ni2nW/1S9SmQdjtfixY6ES//iSpMftICKmG&#10;d1KyUNhIEfYYBImZkeFDMKgJ+8FHJJ8FfXq6sOhVJzw+HYzSfimvCWLjBg/Gj7OLb2qQVA/H6E3O&#10;YiZvaoJDoSNF2GMQJGzLlj6EQ1p7/rXJjtWrbPLbGIqJD818+IELF1xoRblybGs9VkskSzeFwkeK&#10;sMcgSLg2mcaYqY7u6o/2T51OP+a+6ECPHjSV2cb8DupZR0nSS6HokCLsMQgStnlzByJRYzaSjvb+&#10;958bkx50oHFj42XJjBDT7CXop6YIe6SRIuyxijQv+g+w4pdfPNiw0Y9Ro62oVo2aVPuoh/Ky5hQK&#10;HynCHqPgC6KpRStWdKBcRRKVgSRqUmrRWNQ3yX0pHFmkCHvMgtFcY3IECSrHxOw91Bclp1A0SBE2&#10;hRRKEFKETSGFEoQUYVNIoQQhRdgUcuFonBhhlCkvkl1b3JEibAoCHRVmW+p1q0GkHQVR4jQVVAug&#10;WnUv6tbhaiSOLfvRvr0PVavGouFJ7ivOSBE2BSGrXpTeqYsZry1xY+EiJ+rUyW99bMkBO59Bg+2w&#10;OSngfqxZ48LiJVZYnB7UrlcyZfeYIqw2hQxNkvyaYwm6PqhRReNUcWLzf1ydE8RIaVe952/y+w4F&#10;RV33+nlBvLDAjieftOHyq6z44AOfWmB/0fkmOceXf5WMN9Yl4hghLE0jPwYNdGDFcg+eetqDChU4&#10;oyfZtUcxYqtpuLCc9XH1NQ6sXOnDAw84ceFFu/Djjy6ce45ZzhXsHkvsFPr2seGN5V48+5wHVapx&#10;y5jClRu2bd16frz4IstD0GKwYvy9JnTtZkEp/p1e8t4YcIwQVnp16U2pRV5dbJe8h/Dcs3rRdfLr&#10;j1YYvmoIF5xvlnoIYsMmalU/5s+nUGcLfGqn/oLcJYK+ZOVKLsybr1cELVhol2PiUxYiWUjYSpW9&#10;+He7E99+78G995mw9DUHovCJD0sNy03gSt7c6GJDWG3C7B/Jrt1XOuo4314mvaneScGNB6d6sOZj&#10;L2qdRC27t9DsnUbua3KfS3ZsX9fnL6SJ1yWDvk7fv78XMic/x3sjqFzNjtfecOLFRQzEWHD9KDe+&#10;+sKLzHbsxMRMVIKcvF0T002G+LXxcqapzdtoejswaZILn63xol4DalnjmvzrhMj/GfJ3nvOJafGZ&#10;zVvy7XdebNzoxfsf+tGjd6yMPG9YHAn36zRyI/9z+lmJ51km4zc7qtzXHz6KAWGjSBMy1TzRhTp1&#10;HKhd25UEDtSpa0fNmk7VK5av6EXdujbUluvLlhdfJKYN2HjlywVQt45VzlvE7PWI8NG8i1Wc0i5B&#10;lC7DbU2sqFffKsdEaFXD6fywkstV8Km81KvHdaAktaRvvBpRrq11ohP16zlUD87d/7gJd/Wadrne&#10;iRNqOOUanR/VYPK7RnWPnHOpMpYq7cm3IStV9ki+7ThJylu7tlOjrgPHH09zjlu3xLRCmg9pZfxq&#10;9/569WyoWlXSVc80yhmV8jlUHqtVkzownqGCS0zLKxrPLprGiuHDvejT2ylpUeuQwCFpD9ZpsnaN&#10;Sn37pN7tsfzp9mHbVK/OeiIJmU/mMcE/ZP2mc66yH+lp8qwTLJI3G9JKu2PbnCb3JXkurVQQFdje&#10;dWyqzUun++ScHI/dl17aj9onOVC3vgUVpd0S02I907xPTzdJ+XKkfmNl3PMMOS91Uk5kqE5dkQdB&#10;uXJ5OhIlm9Le0g6Vq1Ce2PkH5PmMOOv0q1d3YUB/h1gtHpw+1IXGjckLpsPOL3nZDhVHnLC6N/Lg&#10;y7UueD1euNx+OF1+WG0aTldAjvng9frU27SPO86OIafb4XR64bB70LlzjFCxtLp3c8DhcKu3bw86&#10;lZXml4aLP6vq8W5s+lNvom21edB3APfKDSZcE0b3nkzDCZc8Y8mrfKYIYez+MiIg33/ngsvlw/XX&#10;sfzUHG68ucIBtxx7/Q0uTaMmZ3psUB/mzjfJ9V6s+Yy9O0mxN2FZj9f8z6zKZZNyu90BeDwBqRMf&#10;crJEO7zvQpeuzCsFJYiqQsSNm9wqH2PH6+M6HYiAerH+O5s6N216XABVvko5MXacFf9uNt5czuV1&#10;AVjtAcxb4BSrQ+df+7t58xhFly5O2KRubXafetMcd170evww5fjw9TonRo3KkeukU4q1iYKQi/VU&#10;uZITv//uVi+/sksZzzjTIseFAGrTt9zPit8n153lkfb0St24MeMJmu66k+W56jVs+HuLlofhZ7N+&#10;+VyjvFHpzOxqtww+z2bzYtAgXhN/Bq/v2smmysT2XraM5/VqJVWXaW58/Y20tzx7zBjWjSYs27WU&#10;1OXkiTbs3EUCcakiNwQIwe/zYfESp+rI1PVGeQoATK9YEPb77/V7V0LRgPgZxj5CIfU7FOGmXwF8&#10;tZYV5sfZZzPDFLYQuvUgAeJp9eplbBgWwbDTNZm1P0byRHHRhfTZeF6vA33+eRIy3uuyPL37ORKu&#10;CWHwaRQs3h9Rb3nbukUv+L5pDImit//8+FP9npoPPmJ+qMkkvVjZli6jvxjBz7/wHDVcvPwGmPbN&#10;kh6v43P9ASGDz4tgyCBVRATOjaZNtVBWFa1rMus8Tn4w1purMkK0kBv/bGY9RDD7GT6TeeQ5D14Q&#10;X1ULFmC2+bDuaw/++Yf1qev81w1uIS3LlSyPUfToznR5bUTyJp2K5NGrtpTRx1hvTzzJ+mLdG/fy&#10;2UGceSbjB7yGbQu8sljXfSlJN++zNAx/23imyEfYiw7tqCl1J1CjpgUOISLTvOhC5jsel2Cdnnce&#10;29JY8xuW8sdIp0it27SHdPI6fd15DRvGa5g+tbwLf/2p0x87jmUSsqq3JDjVm96NfO3a7ceHH3rw&#10;449GXUbEDHeIZk+sh8PHESesgpgd9Ro40ay5BSc3smHEZRRcCmMQl11ikmMONGvmiu0nFMHZw+NC&#10;070bG5150MLaowfP6QYaOpTCStOJ50kih2hCEjYMT4A7LkSwY4dHTCU2kM4Lv3v3TnxpUxTf/yim&#10;W2kSJYLSZV3480/eG8XoG/UxCuf7H+pKXLUqZrpKOlorO/HqEos69933zA/P5ym/ui6C0Tex3FE4&#10;3V507LwbtWrb0OBk8TGvFQ3tJSmieOhhLXDVqrmxe5fe0mXiJNaLmLKxOkgXwm7aRCEEZs0imdlJ&#10;CGHOZtBHd0LLXheztg4F34Wy5Zy47TYzolFd5uefY53urRmYdvduLKdO44KLLJLHHNSuZ0KXzma8&#10;/zGfyToLiszE61S3jR+vvMy2iSLo1x2qxeQTF0KTI++zFGKa+Zzz2B5MV3/eXh2zeiT9GidapePi&#10;eeD889ke8Qg3fy9+ne0dhc/PNgtitxCrsmhdVV9irrIT6iwypNub5QJ++cUt7UzyC6nFBP/jD133&#10;d9xldH5hXHYlyarrYf58ugTspFjXDtw0iu3NMkYx5wWm45b85NcpHRyKAWG5pItCT1CwRMP1Mioj&#10;iN59dMXpHk/3emcPZwVrwrbMYB7YeIQfrVobWiqRsPr+OvUsyuRmRT744G5YrLpXPXM409D54bcm&#10;bABurzRwDitHyjqSDRKQhvTuk7ArVvKZFCjts3EoYcGCbDkTPnDCivlc60Tmifkm+V1Yu45ki+CN&#10;5UwjkEDYMO66yxi24PPY+1vw+x9MC3j6KV7PNNxYtZr1Cmze4kH5CkyfJrJOj67GwpjGMIv5WOOE&#10;vS0B/t2qJcvJeguJpmP52Sa8X3xJ6QBozvPc3DnsRDQRed8JJzhhtvBedjo52LFTX3fZZQdCWG29&#10;0AUyWUh6Wk9a9mqeZBPXZm/C8pm1ThS3R72OJIIpD+9GdrbuKM6/UNeXfh0mCas1rF8she1ZulMb&#10;fZM21/lWv02bEgkreSol5v96PjOKDX+4hNRMT+pejuv68GDi/RYsF/doykMmyY/Iw9FDWAF9GAUK&#10;fxQDBhk9XgiDBmpSaOddaxBNWBI6ovyu+x904uGH3XjgQTdelL/1uWguDUvhvGEUBTICs5iS1Y7P&#10;wudf6Ep/+VX2jFLZKv3wHsLaHQEhZbaY5BEhhweVq4hwpfnFB9YNOPpGXX6S4YMPtDD+9bdX8uES&#10;ofTgoUfckjcHfvtVm2XffU8S7J+wdpcLlStS+5EIPpQpZ8Ffm1muKBa+RAH3qmDS7p2soyA+/0x8&#10;KamDh6QOpjzE99g4YMqmkIdjhA2hQkUH/vtP53vmLKZBv53vcKW/SiEL4rShFFZeE0CvvnubcqVL&#10;h3D//azDoKQSwtOznbjlVofIgWjpCiybF5+sYVm5ObnuQJkG6/SKy1k2HZ+oVsOKt1fpun/nHeYl&#10;eZ3kJeyWLW6MumWn+v0biZLmUW+St9lI4ryEDeG6azUR6TMfX92Ejz5mOsDry/hMtiXTF788pmHd&#10;Ytn8b9Rm+ENh9f7a449nemxv5jWyh7B163rhEb+dxx6cQhlgsEvXoXKvFChTvN+FtPRYkKwASFs8&#10;CJsApjdgICuQWjKEUwaxchPPJ2jYqPZz2YC5PkIwNsDQ03QFHyc+LCvu0095H7BsGSvTg/vuZUOE&#10;YTF7RAOwcrWA9O7NhqUvHUY90cpzXuB9YUyawmvsQkrdWDcmEFZrWJ3n3B92HhoHpmEj8IrJOG26&#10;DePucWPS/TZ8+hVJol2Es4brnp8adpfSsMYz89RB7JlPP0XiBVXUW7/pHLjjTtZp7nZjntq1dUoq&#10;WiOde54mW+L5ypU84rdq4Y0o85kfPt+rI/hC2CVLtPXx2x8ivIzAy30s8+p3NUHfe4/58eKWW3Qb&#10;e9wBIcDenYOCQdhzNdGs1iAqVrJIXet2vPo6eWZajhCWxDQIy46X9znw0Ud8ppjQb7G9Xbj7bv1M&#10;i1gBNWvyGK8zTGLWlwf1Tt6Bp8Ul4GfqVJbJKoTVWt0wiTt0YPtrpXDN1XymHomoVcuBx2dmS0eW&#10;g6dmmTH7GTPuuSdHaWlF1vyCaweBkk1YEeKFCx2iUVyY/qgXjzziUX8jSqEJ79GwbJSMDAeCQU20&#10;04bRhPGhURMLgmozbfFJrqDpzR4ybhKHhSANTvaokL/Xy2h1EC1aZuHnX7Q2vXE0G0sT9r0PtaBT&#10;wz4i+Zkm+Xl0mhcPye/fftcN/v0BEdYgOMtvgB8/nnyaeWQaUbEQDJM4gs8+F+36iBPTprnx6FQv&#10;pk9zIsdEIY+ID0syhHDSSQ7YrNqvumssBTG38DBP7dsbhA1h+Dm5TWL+LlvOjwUvMY9SZ9Gw2hp1&#10;/osuEU4bKnKIS0iybLn2U3/4QawDZSIC9Ru44fHqdC8cwboP4ETxPV0u1nNI3A3mJ/6sPchDWIfD&#10;j7Ll3ZJPmzwhjO07AmiSsQ27dutnasKyowmjUTM7/AFdP2edw07Oi/r1TfCpAFkAV4kPqtvb0LCU&#10;Ax+aNregZi2n5C0o14bQqlWWdLS6s7nzTpYxhLZtffIXr4/gmmvi6bRowbqJk4mfHTtIVspwPmb/&#10;QaKEEzYslcTzDASQOOLTttYmGytYE5ZmbgDjxmv/LBIJYeUKB15e6MUrS5xi2vDaMFa+xXR4fQJh&#10;owG0aE2B94mpqXvx5W+a8NPP/C1+ToIPy3mqfOaKlRQ+mrI6P/RnX1rAyCwOkLAR+EXDzp1nxxMz&#10;XUI4OyaLPzTwFGoEpsvykLCuPUGnu+5kPpg2BVw/8/ffmcconlZBpxDKlbPin390pzJPRUqpFWgO&#10;y7cKvvhF4Fmv7Cx86NJ1b63H57ZpRXKw7oPo2lWbgyy/Flo7fv6VaUSljnW9Md3RN2sLISp1/65o&#10;u5cXevDKQhccMX/3IzVc50YpyXuu4aS8hBULodZJTNOL+QtpvkM66J3YvDlRw7KOAsqKYD4i0rGs&#10;fNuOlxZJe7/iUENdLCNfJq3NVoOwlDcf2nfQHcqkSbotlq+04McfdJnvjJnEtWp5JC+68394qu4M&#10;+Ga/42u4MOZWs4r2v/oaA08RaQeOaes2SKzLQ0UJJ2wE3brpSjfOde9pCJRBWLlPBOeHH0hCCiOF&#10;PPHD54SVb1W3rtY8hkkcFrOvRStNMI7nbdvOigrCrzQ1/dtEk5iCAKxazWeSAJIflSeXmIkHFyW2&#10;O72isThNkMJHjcF7+Nu4FgmEhZo9xGdyLJnn0tM92KSmHDJKrDUs8/HKEhIH4p/5RfDpI5NkTJ9p&#10;28RcZd1FRHP5UalSbpPYeG73blpTss569mTbsPwslxtDhlikQ2SeQlIW1qUm8Wdf6XR1/dN052/j&#10;75DUZxDNmuv87J+wLI8fJ9e3xd5v6xUrie1haFg+04NvvjNkiOCHzzK+w3CJxq/fkBYLYkEnHvej&#10;rSIsUKmKDVu2UmaCCAW1ZXLHXdSwzJMXn33BMgH//O1G+QqxoNOe9jJjaWwK7B+/c+IK66dgeFIM&#10;CRuOEZYVGDxEwlJoIjh9KBs3ik5d3OLu8voQ5jzvwsgb3EI2H0aN9GLyA2aEI7oCRo7S5YlrWBKW&#10;jUSt5sPV1+hel+eYvxtHs8H3R1gnlixOJCzTy11mnfe4hnW5PWhQn2lLOiooxOBQ3KTi/XsTVk/+&#10;4LlEwj71NM9RyKLo2ZuCqevmqy+dUi8mVKrsxMkNHUJsaiyeC2PyJC34ifnTz40KYUkeTdibbrGi&#10;a3cbuve24VoxDXfsZj1GpUPwoIbyaYGWbWwIhXV9vfiSCdePdImQ+aSuvZhwr1nIoMl211g+Uzqm&#10;RD8vD2EtFvqeWvjZAd07UXdwWlYie0zi9h1tMR87gvnzzCKnTtx0o0famxMdTAgpWRAL6WbKVkg0&#10;bJywrdpy4gfLGsBll5N0PK6fER/WCeHcC436CmKVdHQdO1ulk3Oibj0bZjzJfPFcQNwhaljK4dFI&#10;WBXN9eHUQfEe+bRTtdYzruHzzlXjcqyQkBBUk1KfA/rsEcowzjiD93rwzDNaeD1+H6pU5TE+R5NQ&#10;BxUoEBGs/45pudG7L6/XmqR1azaq9NpqOpwD36lwPvMWwphbSSoKlQeffcnro/h4jfZzmBc9cYKz&#10;oLRJ/PsfPJe7PInluuU2XkczzosGDSk4mqx7XxtF1eM520iXc8rDTJMTBlguEtaF/7axDFE8P4eE&#10;1cdZ3nuFJLrDoRDqcUlfwPg7grfecaJ8ebuklTyPPXsyXZaf1+t79DcFG3B7/Rh6JrUl6yAgfry+&#10;PhoJoHYd1pc26TWc+PEnnU/OgOKEj3jdyLcy1UO46ELWuXjXPh9OrMlrmBfRgpUc2LqVbafLctEI&#10;EtaNJ2dpInNiR82au+UYtZ7utEj0XzfwHgYBmZYL3bvzepJYNGx7Xs/rmAcfvlzL/GnlMH6C7hj1&#10;i629mPmUcR/LHkBWlkfcGXZA4v58Jx1V0Itt2wyT2JiskbtODxbFkLAhdOuup7D98bsPPXqwEeIF&#10;ZeUPGGiXc165xoO27VjpWhuwktt1kAaR43/87kfPXiLI4vC/tcKFDX/48fRzzG+CqafG4TwYN8GK&#10;DXLPdz+6UaO6S/xgPt+Dn35xo0kTkkEERy0eCKBffyt+/cUn6Xkw4mKDsE4hhhMb5RnPPKd7bf0M&#10;lseHR6dL+n/4sPh1OZdPb8tjF13CfHjxzXrOJTY0bO7r9LVh6Xg8+GSNW9L14obRLJcIhhpvJmG9&#10;ym/juQlKyGL1pwTRLRrLhC8+98DrY8NrQf31N49oOSvSS7O81ObJ8gi0bcsgmge//sp7/PJb45tv&#10;3Zgz14l27ZkXtkdA0nJg6VKHKvuCBTENatS9Si+AMbdYVD5//dmNxs3ydmasvwAGDmb7efD5Vw41&#10;b9dIg+cuuMCqzE7Kw0BaY2J+viH+M5/J/JCQpUpJZxbr+Fi2O+90qnt+/NGJE060oUkLaW+WRfzv&#10;5s2Zf50Hfnfv5VB52yDyePVVsbaj5pc0WZc33miXjlg6APUWhaCaRvvcHM7hzsaKtzx4/wOHXC/3&#10;laK5XySEfVsI+7QQ9rkYYbfGLo3guv/R4S6Y6NcekBilA0iT3jY9Tez/dAZF4ufV0i85RqFMk4rQ&#10;E7HjwsWFBGlpIrxqYjknm4dRppwLaWVIJC3UxrVqbDc2IT5d7ikt95QuS7OMs2DkWslDqdJSPvb0&#10;ki4DNCqNUnI9z3FOqaSXni4CIX+XFlOU6RjCrif/R5AujUszNS3Np/OrpkrGy6Qh10o6TFeVq7R+&#10;XrJG5vhpqXTmUZ7H66UujpO/92hj3iPH+Ey9+CF2rxI0lpfwoUEDNzq0d6N5hkOupfZn+ZguCZcs&#10;jxRW1i/TJTgWSlCQCRKS+dCT49OkHcuVYb0wbda99rOZlvqWPLPDTJN8lpGOokw5XpPQlup65scv&#10;aTmlHtnm8Xyx3dkBs76UPHA4Jz2MsmX5N4nNepGyUKZUPeq6VPewrUrLc8vF8ipppDF9jpmq9jOu&#10;ZR502/I6JTMcpolNumBdli7jQYuWDnQQZXFSHdYDy0sXhW3gjKeZULZDA59Hq0Vbc/xowj4dJ+zt&#10;t72DXn2fQb9TZos/8iymPW5oWPHhxjAwEp+7WVBgD5qIgzmf7Fzev/Mi8bwxyT/x71zX5jmfLI3E&#10;6/d3LhEHep2BfV2/r3N5z+/rurxIdt8e7Of6ZCZh4nl9zd7Y1/nEc8b5vH/nxV7nE/7ec2xf1+/j&#10;fOJ1ib8LBKqDcogpbrgBUdx8829o1zGmYU8Vwt540zL06POUImz7jk/g3snfK7rSlPr5d85DpSOe&#10;JPEUUkihQEGe1atjw87dNL/pygDXXP8JOnedqQg7QKzg4z786A/0GfAkevd7RkzjZ9Crz7zYzA9+&#10;grj/AfoJPlH5oq6TmG8ppJDCoYOug+KWModdeHWJEdEG1ny6C526zBayPo3uvWdj+LkvQDgNPPjg&#10;e2jXfgb6D3wKHTvNxOjRH6gbdCTOhy7ddICkIJzqFFJIIQ8YKxG/+PwL46uAvB4Od72Brt2FlwOe&#10;QZv207Fg4TpN2KwsG4YMfhY9eolze8ostG3/JJa9uZmn5BPGr7+61eTylGmcQgoFD5K1fn0LckwM&#10;NnEYDZj5xHdo2+4J9D/lWXTr+hQuunieWpd8XDSio1Gvvf6tXDBd1O8z6NF7Fvr3exn//WeYxiHM&#10;fZGmsVvMYkblGIhKadsUUjhUqOV4HJ1QUXsHPv3UGP8Hvv12N7p0noc+/WahT//Z6Nz5caxd+486&#10;dxw4K0Q4G4pydcpr6NDpCXFunxbT+EmMvP59hBWh6QAHccttHGvzqGGRFGFTSOFwwJgQx/gZFabf&#10;SrKG1Rzms89eik49ZoqLKtZuu6fw4MPvyzn5ROWeqPwXFbLy8+9/Oeg7cCZ69nwaA5Td/CSefPI7&#10;dY6JiUeLc86hP8txPBI2RdoUUjg4aM7QUqUpfMftJuGWntrJz513fYS2HR8TpfkMunSbibPPmw+L&#10;Q88Ei8i/PYRVS0/l887bv6J9hydEFT8reAr/b+9KwKusznSdztOnnamj86id2k4XW+0zUzX7drMC&#10;YQdFKy2L1gVBqYggCggq4lYVErJvBCFsYU9IAgmMJAiEXTbZZJeQsCW59+ZmuQlJeOd7z7k/Wbgs&#10;WqVB//P4esPd7/nP+33v953vnOPpHYOcXO2OVTDsvCC6msXQJC0TUbx198VMmDDRGrpIRIh6C+db&#10;a/Hkk0ZNsiZfSvIuPPAgp1gTEBwaD3/xstt36LoIzdNLHtZFWpeG/uDDAjzgEYWITqkIDItBQFA6&#10;tm45ox6jJbA7nKqEj9M9irRuvpwJEybaQlVqKRlch0GDrcI5Xe7Ilr38qDhHiVnDE4VbKXjAcwpm&#10;z9uiHiOf3RCW0I9yYfCw4XOVd+0srjnAMk3I+zH27T2vXs+Y1lFTj55q3x2WafHLfBOlWSZMfNdA&#10;TmhesE6ZdelDh1VQqwqPtAwuXHNC5G+i8qoRnVNUdvitybnqMfKxWSlgt4TVYKsor8af+s+Aj18s&#10;OnVJljeMQWS3WTjg2vyLH9bYVI8hQ7Wn1dku09uaMNEGrI3+IflBz1qLSZPJH8asupJpbVEJgoIS&#10;ERQcp8nqHYXhz89HQ71+vD033RKWYDv25Tn06JkCP39NWt/AaHTpMgs7PjurHteZrUZMibIKWZlB&#10;NglrwkRbkKhO3HqrHXPm60XvSuNKy199QtRrCgKFrJ06J8PTZ5pI5QxYrVzydzlZiSsS1sgcHzh4&#10;BpHdk+AbQNImwS9oGkJD07HmE2NVD1sz1hRW4977XEvGlES+iB+y0KLV6gsTJr774PwqQfkrBPvB&#10;BQQGVmL3Pp3pNTxr5oI98PWPgyVEeCWe1cM3Gv3/PAtnz2oF21oGt8ZVCKvBtu/gaXTvlarlcefp&#10;4r7j4e+XgJkzdqjHdWtAhdWJ559jXMuqKBJVQJlsxrYmvhdwkVUclV6WV43XJ1WhQe26oYnaJDcf&#10;TdkAT+9ohIQxZk2Vv6MwYOBsnD6jyeqOhwauSdiLF3VgfOzYeTz62HR4esUorR0cHg8PjziMn1CA&#10;SnWUAhuf24SC1Q74eHMtLdcsmjLZxPcDXBxDdclYtUtXG7ZuZ6UgiarVasnJKgwblo37PaYhLIJF&#10;/Ul4wDMKzw6bi8rKa5OVuCZhWehkkPbs+SoMfS5TPmSqmqcN65QmQXIM+j06F8XFLQvf+SUbGpyI&#10;jbfjV7+it2VxM70sTwHggmGRC6bXNXGzg+Eep2nUpgGUwE788X4H5s1nDMrpGk1Utry8g+gWmQ4v&#10;X9YHJ4l3TcD9wqOJE5epLXbZdD2Eex4auA4P2wI27g/07vur4SVu3CLBcmexEv6B8fANjMV7H3yC&#10;igouvmUjyZvFcjjxwYd2/Oa3lMotm1yZVVImbmq46oB19tcJjwftmJ5mR53a4ZFE1Xwp+dKOceNW&#10;qoRSgISSTN4GBMXBNyAaqemfXnqeO765w1cjbDNJqD9gefZOIWsiPCVYjuiciLCwFDzoFY3efWdj&#10;ydLP0dSsNbv+8k2wVzmRmmaDXyCJS6nMHyo/nHCRt2W9rel9TXQwuMamlrwEVWMtOkdWYMGiatcm&#10;9sZmd1B7P6XP2IrILmnw9ooVNZqg4CEhZa+H4rFuwyH1PDZ3XLsSvhJhDZdtfKmjx87h+eEL4Smu&#10;3RKcjHAJoAMt8RLnTsXTT2VizScsadTP1bdEA4qKavDMkCr818+5Aqi11+VZr0JWl9S4rNNMmLgh&#10;IDkFroRpC0k5Tuvw29/ZMWq0A9tUjEqitrT6hkYsy9qHP/XPgIfEp5YQ7hSRIF41QSWXxk9cjnPn&#10;9bQN6XA5x66Or0jY1nDpc/nQefPFknSjh52mS6tEJnMayEu87zNDF2JVwUGxQDoO1qTVXreiog4L&#10;FjowaKAdP/8F65P17hbMsOnOcdeZJkx8u9DkFHIoFcjdE6txz+9sGDrUjhV5DtSoExKpII0xDTgc&#10;TixZshcDB81TxQ+sA2asGhyaiAc9p+GhfqnIL9jnerY4vuZrx6vu8A8R1rWUVrWysgq8/W4Bgiwx&#10;aomeTkolw0cRNwoDB85BRsYWlJbp3elbGn90I2z2eqxaXYux48oRFGDFv/07ZbNOVunOc3Wiq1PV&#10;rnyu+S5C7WBoxsUm3EDv5KiTnvq+lr9bNt3jGDNI6sTtt9UiopNVVSZ9uq7adXYQHY2u/TXaEVGZ&#10;iUnr0e+RmWqqJkCI2knGfWhYmvKoEZ1ikBBfJOPbyO2QO02KP+55dXX8A4RtC6Pt/rwEY8Zkqa0t&#10;PH1iERIuUlk8Ln+Ih8S4kV2TMXFiNgqLDimr1LYZ71OPEyfqkZ3FE8mq5DU23P1LVlKxbpkeWG8z&#10;qb0wCS2drGS0GfuaaAeXUf/BLcZYITldY0aNH26JWoPf3GNDr97V6jTBlflVOH2aXpTjs2VaxmgV&#10;FQ6sWLkXo1/ORlh4EjyEmKxN4N7eFk53co41NA5vT16J48eN+nvK369H0tb4xghLtJYIn+04Id4y&#10;C8EhsRLTUstzb1WRCGGi5X3lPr84kQkz8e67q1FYeBjlFVzE274ZFq0JdvHAOz+rxZy5Vox7zYaH&#10;Hrbi/vurcfvtnDaiNyahjfS6YTXbwd0FNXHTw+21vgQSk6GWDbeIob/zLhu8vKrQv78Nb06qxuJF&#10;Vdi31zgPluQ0kqWt5KO002dJ5D2Y+HoOevZKhbd3LHx8ubqGW5Amq9zNA15TxaOm4O13VuDgwVLX&#10;Kw2i8pZwz53rxTdKWP3FSLKWH3vgwBl8NHU1evVJVpbIy587NNLrJsJiSRIvHA1viXV79krBy2Kx&#10;5szZjt17SuCoadn9vKUZRoGfwZPq6tVRFJ995sTS7EpERdXixRer0a9fFfz8nfj1b2rw059y42dK&#10;a8YivOUFJKkJSqDWF9eQRAI1GLTMVhuDc92vSoTRYrdCu8Fj4vrAEEZvuN66D6X/6Q1Vv7a/Nsb1&#10;IQwPSQNN8LpyQ3UnbrvNIfFmrYRmNej/mB0vj3YgPs6K3BVWdYxoRQW9pnYCLWPp8ma3VmPb9uNI&#10;n7ERL4xYjMhuutbXS1RjUKh2PiESn3r78r4YPPqnGUhOWoeTJVyQrhuXqzYJOjBh26J1q7TasSxr&#10;F0a8sEhkRKxaVe8TwCSV/vEW6QQfv2l4gPIiKA6P9svAK69mIT29GOvWHcap0gp1lsrVm0FoXpBG&#10;sZp1KD1Vh927GrD6k1rMnWdDdFSdeP5a/PVpG3r2roCfXzXu+X0d7rizAj/6sWsLHCW7DRiDgmgt&#10;qzhweF/bgWji6tDbeRqkM4wm+5EEZP/q6RKtmhj61KnT4+78WRXuu68aliAb+j5UgSFDqjBxQhXi&#10;4hzIXGSVEKsWez934kxZLWrVESUcA/SabWNOd62+/gKOnziPNYX7kZi8HiNHLkHfPqnwC4xTiVRf&#10;cTJUhqGUvGEp4nTiZJxGo3NkAl59NRurVx9QY62luefDN4FvlbCX0MaKXcTRo2eQkbEVzw2fj/DO&#10;Io+FvPSy3LUxLCJFkITAkHh4+0eLfIkSUk1TnTNo4GyMH5eDpOR1yMv/HLt3l6BMpIo+7Ol6G0nN&#10;76O9NFHnbMD58zU4fMSJLVudWFlQJ57eiqjoKowdW42nnqlGn77lCAhw4Pf31uCOOyrxrz/ifDIJ&#10;7fLIbTxBW7gbuN9VtCRx2oPkJCEJJ37y47O462dW/OEPDgQHl6uT558dWo0JQsKYGAfmZVYqI/vZ&#10;9nocO16D8soaXFAHOPOatfaQvJ7GNb1au6gSR2WldrWLQ3buLiF7IcaMWaqK7sMjUkXixuBBn6nw&#10;ChAvGiIelMmjiEQld71ECXr4TlE5mFGjFmPxkm3iRFq8Kd/f7dj/hnFjCHtJEhhEaWknTlaI592J&#10;1yZkod+jH0vnTBPpPEXtjxxoSRD5nIDgzgkSzCeK542XTo1TW9h4+4gntsSga/dk/GVgBl4cuRTv&#10;vJ+PGTM2YEXuHmzeelwIeAbnym1yoWj9rnVBWzdjELQeDHoNo7OhUcjtxKFDdSjeUI8li2oQE2sX&#10;NVCHvwyolphdJNk9dbj1VsZN9BKU4oYHMbwKM9s8wEnuZ8WMSECVNGs3+DsUVAjAbDzDA35nEo/e&#10;0fhdvKV35G+txe0iTe+7tw4REVV4/IkajJtQi4QEO7Ky6rBpUz2OHqtBRWUDGhqNuJFgX3+91tzc&#10;hOoaCZHO2nHgizJsLD6O5Vl7kDL9U7w1OR/Dhy/DY0JMEi5APKeXeEhmcf2EpFzeZongDoXJInOZ&#10;INUE9fISzyqyt/+AGXj77QLkr9iH06eN9eBGczfevz3cIMK6R/vGc1M/3/MlMudvxoSJORgw8GPx&#10;tuJpafm8GOtyu5o46USRJ+KFCf5NC8jjDDidxNQ6O9tP5HZYWBJ69EjDY/1n4ulnMjFKYuTJb+cj&#10;Ib4Qc+duUUmEjZuPYd+BEpHOlbDZHKi/dDTjV2kkNK2+lmF19fUoKavB1q21WLDIgXfesWPwYAf8&#10;/Stx110kMmEcqsSBLwOep5+5I0pHAA2K8pK85fcl5Lv/ix13/8IGS0il9G8VPvjQhmXLarFjRx3K&#10;zlSjXoUwhlc0DB9vr7d/m+B01sNaWY2TJyuxb1+pGMkjyM3di4xZW8QTF+H1SXkY+dJSPPn0XDwi&#10;cWQ3MeDBobEyHqIUIZVxlziTGzCQmCFhiUrBhYbrscOyWi8ZVx6UvqLkunSJFwOTISTPw7KlO/HF&#10;F2ddY6JtczeebwT+qYQ1wGPv5Q9XV7S0hgaRQ8fOoXDNfqSlrcP48TkY9HgGuvWgt2WwP1VloL2F&#10;qCQoiRssFyREZAwRHJ4isbFYTLlQfnJhvBWpY+Q12rp6y+v95cIyk90lMgl9+04XL5kh0iwTo8dk&#10;KXLHxq3D7DnbkJd3ABvEau/dX4pTJVZ1OnhT8/V4bT6H0LE1i0W2bavBrAwHRr1UhYhO53HnXVxH&#10;TAKTCC0y0jgJziBN2wTNt4vW30N/r3ohp0MUjR3jxtqwINOB3XtqYKsy4kReP/7Ga/fJhcYm2Ky1&#10;oq7OY8/eU1i3/iiyc/ZIn2zGtJhPMWlyAUaNzsbTQ+Yrr9ird5paIcapE19/13UnGWmchYw+EmP6&#10;BYkik5DKEpqqkprKW8ptUFgc/EWp+fjTa9KgM/ziNEwMuvdMxV+fzMQbb6zAzFnFWL/hEEpKzqmd&#10;VC5rSiW6H783Eh2CsEZ2Wf/t4u4VjHBjU5PIHht27TqBFRLHpk3fgLfeWonnhy/Gn/vPRvfuacrC&#10;+jH+FU9Lcnp5x8DLLxq+YmX9LXEqPqbEDuF5QrywguAwGRAhCULuWLG6cSoBRkNAC63eg15bBoYl&#10;JE7i6RT0fXg6Bj8xGyNHLJPPL0Bi4nosXbwD69cfEqt8GuXnq66RJOMP1EQ+J/FzUWEN3vu7DT17&#10;OnDnnZyqYuLFkNOUo+0zqt8U+N48ZpGylh6Un0dU4+5fVuORR6pULL9po5DTytDi2gqkvp6HH1eJ&#10;cTuFtWsPYuGCrRIvrsWk1/PxtxcWYsDgWejdZ4ZauM2tURQJlTekIdWzBr5+JKFcL7kegWJ0g4V8&#10;IeIZiWAxxpawBLXhPeUrd0Sh+tIyVwipDHE0QoWsPXqKER44Cy+8uAjvvJeP9JnFyF+9F5/vK8H5&#10;crs4C3p/N02Nw/ZjtPW//znoIIS9PuiBcqXB0gynSNEz52zYL4TZsOEwlmXvQur09SLVVmHca9lC&#10;6gUYNHgO+j6UjshIIalccHWxJR5m1polZZ602EJW7gkbIB7bIs+hjKKEMqRUiEhtS7B47sBElUHU&#10;Xlsgr/f1nyoGI14NlAGD52HM6CxER6/BkqU7sG3rCZSdrkCDOwt+6bcxRq4Xj16DkaPs+J/7mdxi&#10;9poJLu3x3BPv60G/J+NPMQ631IrHsmHCa3YUFjrUgo0rFQ+wOS841TRG8cYjyFy4HVM+Wo0RLy1B&#10;fyFI1x6ibkJipC+1J/RgMkf6lrssBEpYo/tVQhsxnLpfRRG1JqH0fwsJSWYqomj4B8QhVJ7TtWsK&#10;+vWbgccfn4u/jVgkIVQupkwpwoyPNyEnZ6/EyUdx6HApKsqrRKldzXCyuR9vHRE3FWEJShOFZv7b&#10;8MzXlmFGu3ChUQZiDcrKbDhwsAwbNx5Hfv5ezM/cisSkdXj/vU/wyqs5GPbcfAwcNFORm3I5OFQs&#10;foAMGl/KcB0rU1pxmRQHGKV3sMsDEJym4v0kv+E9AmQQRnZNwkAxGq9NzBMJuAmbNx8XS8+iEXeG&#10;qBmNFxpQvMkh38mOe++j5yVx6Q2FcKq6i15Xl9pd/XRB12OuajBNVHrUenh6WEX+W7FzF4vZjcxr&#10;+z5tRqkYm3XrDytV88rY5fjzgFniJROV8iChSC4asABRMcFhQkglTVPUrSWEyZwERVjGjJqE2pv6&#10;i/IJledzrvPhfukS789Ui0rGjcvF+x/8H5JSC7FQDMKqVfuxdeuXOHSoVCV/HI4aNHELh2s2/h6G&#10;XRw7/KceO02qRLDt+OrouOkI+9Whrs/XaM1qGoE1oKWlNuw7UIriLUewomAX5szdhJjYIkycuEIG&#10;1iIh9myJs1IRFh4vUkxiJS9OVYmnZrJDYmc1RSDxND0JtwXhwGUihIOciyS690jF8OeWIiFhA4qL&#10;j6HSapxp1LpdhLOuFrl5Dgz4iw0/+QkTVzorS+Ia2du2JDVA2asJq73pBfznHdUYMsyGtZ/WoLmR&#10;Ht8gqtEuqozrmqLDiJ5aiGclnuzcldsEaXLSEDFnECKhBElJmRoov9NPPCCPefGUPmAowhLV8E6x&#10;6NtHiPj4HIwYkYU3JxUgNqEI80Uq56/ai83bjuOLQ2dQesYuxrQOjY2Mia/fCKvW5pq7gztJy5e1&#10;v69j43tA2K8O+R9HgB4I12wXxWszmeTA4SNnJdY7KlJ8B+IT1uK18bl48qk5Eq8xc8lspZaHHOxM&#10;oCg5yHLNUHqpOHjIIPeTeK53n+kYKx4sK2sXTomxaNs4kBtF7tVi/IQq3H03JTOzzVc+oKxlbrQW&#10;9/2hEh99WCVGiPFoe5ICR4+eE7WxTWVeu/VIgqfEgg96x8JXDI8lnPPkOiwgWb3ld3h6TxHDFI0w&#10;MUR9H0oRYi/Am6/nITm1CDm5u7FFyHj0+FlYbQ5caCIRr6e5+p//tbs233eYhHWLltUULbvXGYOn&#10;RYbLv/T4ukrj663WGpHfpShYvR/JyZ/ilTFL8dhjMxAisa6XeGImtPwlrmMSLJwJsGCWvMWqUs5O&#10;IsdHjlqCrJzdqKh0raNUjVKwSWK0enwwxYZf/ppxLj0uS/44z9uMH1Imu2TvH//XgfR0B+pqL08a&#10;caXVvPnbMHRYNsIlXlfz4EywMXZX9d9JIlvjlbHhksnwTvEYOCBDDNIypKVvkHj3II4cOSPekStS&#10;ruUZVUcKjH40+rwFWrpefr8Jk7DfKq7W6uqcIgPLkJe3C3//+0oMfmKOKtn08v5IPHA0gkO4rjhZ&#10;SWgWmTP7yXrr995fjV27S1zvwqbnOMsrGzD5LRtuU4shjDi3Hr/6bzvi46vU3HAbMgkpeIThaxNz&#10;0bVLoo4nA6OU12fVD6vOmIAjSbmu85lnZiM6ag0KRMIeP3FOwoX2K61aN/f9YeIfh0nYGwbxJq5E&#10;mSZZ29bY5FReasni7Xh1bBa6905WWVFv3ykimVlvnapIzIRXYFC8xILLUbT2sOv91DsImkV+1mDQ&#10;YDtu/Q8bRo+24nw5pW/L53HKJTd3vxBwkcjvaHhKvMkpEtbJBtLjy2fSYPR5OBlvvJGHvNydOHmy&#10;XHu99o33cVG0+l0mbgRMwt4wGBKwtRQ0bl0EaNXOV9jFm+3BhAk56NY1TYgaI3EkY14meRIkfoxR&#10;yZ1nn12IosIj8orWb9KMkyUkKu/T9zc1NWN5zh4MGDRb3isOrPxh/Mz38pH42dNnKnr1TcHkd1di&#10;7bqDKvnTvl3+O26+LOvNDpOwHRDt29kzVmQu2Ionn56jCgq8/KKg97VNVFU+zDj/7cVl2L37tOsV&#10;bd9j3YbDeOKpTL11SWCsel1weAI8fOIRaInF8BcWIidvJ2y29muS3X8/E/88mITtwABLH8WTGa25&#10;qRHFxYcw5uVskcUs+IhFqJCPnpIkDrTEYEpUIcoratQGl6fKbJjwer5441hV+dMpIk3NiXIONDQs&#10;CW9OypF4WJ8/ajT92Ty82/SeHREmYTs0DMms0brt3HUSY17NEmmr12tGUN4KCVnY0bsPq7k+Qdee&#10;GULqqWoqhtlnTisFh8SpHRGOHD7neifdjM+40pkuJjoGTMLehGgtebdsOYYhQ+eoLG9QcLLK6LLs&#10;z88SB0sYiZyqKq68/D7CS2OWYN/+U65Xsrl/fxMdFyZhb1qw6IFgkrYZCxZsQ2SknooJ75SiPC6n&#10;Z5is6vtwGlat2queyyavBjcvMd6nvSc30XFhEvY7AKN9eaIcL49ZqqRxWHiKxKxJIn/z2hRcuHu9&#10;iZsFF/H/ydi4e4rZk2oAAAAASUVORK5CYII="/>
  <p:tag name="ISPRING_PRESENTERDATA_1" val="QsO5aSBUaOG7iyBIw7JhIEFuIA==|VHLGsOG7nW5nIFRIQ1MgUGjhuqFtIE5n4buNYyBUaOG6oWNo|YnVpaG9hYW5AZ21haWwuY29t||ezI1RTcxQTBFLTdBMkItNEM3OC05MDQ2LTlFMEIzNEI4QTA4OH0=||SVNQUklOR19QUkVTRU5URVJfUEhPVE9fMg==|MQ==||SVNQUklOR19QUkVTRU5URVJfUEhPVE9fMw==|MDk4OTA3NzcyOQ=="/>
  <p:tag name="ISPRING_CURRENT_PLAYER_ID" val="universal"/>
  <p:tag name="ISPRING_LMS_API_VERSION" val="SCORM 1.2"/>
  <p:tag name="ISPRING_ULTRA_SCORM_COURSE_ID" val="616D2202-9090-4B05-8664-64704613DC87"/>
  <p:tag name="ISPRING_CMI5_LAUNCH_METHOD" val="any window"/>
  <p:tag name="ISPRINGCLOUDFOLDERID" val="1"/>
  <p:tag name="ISPRINGONLINEFOLDERID" val="1"/>
  <p:tag name="ISPRING_OUTPUT_FOLDER" val="[[&quot;\u0010\uFFFDʍ{0DDF4ECA-4902-401A-ADA1-9351F49D9CC2}&quot;,&quot;D:\\Elearning PHẠM NGỌC THẠC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PASSING_SCORE" val="83.000000"/>
  <p:tag name="FLASHSPRING_ZOOM_TAG" val="46"/>
  <p:tag name="ISPRING_PRESENTATION_INFO_2" val="&lt;?xml version=&quot;1.0&quot; encoding=&quot;UTF-8&quot; standalone=&quot;no&quot; ?&gt;&#10;&lt;presentation2&gt;&#10;&#10;  &lt;slides&gt;&#10;    &lt;slide id=&quot;{E35332C5-1247-47B9-885A-EFAFC4F20F56}&quot; pptId=&quot;314&quot;/&gt;&#10;    &lt;slide id=&quot;{46884007-0D0D-4782-98B0-C64CA0118995}&quot; pptId=&quot;301&quot;/&gt;&#10;    &lt;slide id=&quot;{6FC246AE-F9CB-4C9F-862B-878338D27AC8}&quot; pptId=&quot;317&quot;/&gt;&#10;    &lt;slide id=&quot;{6444DD0A-4E1D-4F25-BA98-907446D50123}&quot; pptId=&quot;318&quot;/&gt;&#10;    &lt;slide id=&quot;{0FBB0EC2-351E-4C0C-8906-DEEF84039942}&quot; pptId=&quot;319&quot;/&gt;&#10;    &lt;slide id=&quot;{6CD112BC-FB33-43BC-867A-012626F269B5}&quot; pptId=&quot;320&quot;/&gt;&#10;    &lt;slide id=&quot;{AFB0CED1-10D1-4DC8-9C66-B16AD8FF708C}&quot; pptId=&quot;321&quot;/&gt;&#10;    &lt;slide id=&quot;{8A7951F0-05B0-464A-8DEB-FFDE7A36CC9F}&quot; pptId=&quot;444&quot;/&gt;&#10;    &lt;slide id=&quot;{A3067FA0-4906-4D99-A826-21AA502D1CD9}&quot; pptId=&quot;288&quot;/&gt;&#10;    &lt;slide id=&quot;{53073403-7ADD-4F3B-86BC-5EB324BFEC92}&quot; pptId=&quot;322&quot;/&gt;&#10;    &lt;slide id=&quot;{D71ACE11-BA5C-44B6-91AE-1E6B522C6992}&quot; pptId=&quot;323&quot;/&gt;&#10;    &lt;slide id=&quot;{DBCBA3C3-E171-42F3-A2B0-EE8A5817A935}&quot; pptId=&quot;326&quot;/&gt;&#10;    &lt;slide id=&quot;{034809AF-1B1A-48C4-A1F4-B42CB027EBA8}&quot; pptId=&quot;355&quot;/&gt;&#10;    &lt;slide id=&quot;{433D5E60-A44D-4438-A665-618AD52D7D9A}&quot; pptId=&quot;325&quot;/&gt;&#10;    &lt;slide id=&quot;{510C7FA6-AF89-4ADD-8253-0C38B2028369}&quot; pptId=&quot;331&quot;/&gt;&#10;    &lt;slide id=&quot;{BC7ABD1A-42A0-4487-B563-4811ABD1EA01}&quot; pptId=&quot;332&quot;/&gt;&#10;    &lt;slide id=&quot;{DC7F8465-C00E-4452-884C-2E7F447CA522}&quot; pptId=&quot;353&quot;/&gt;&#10;    &lt;slide id=&quot;{61BEB154-26E3-4345-95C9-D7069DFC1A0A}&quot; pptId=&quot;333&quot;/&gt;&#10;    &lt;slide id=&quot;{1A4BD361-3C52-4D5B-B657-D67A66F720C8}&quot; pptId=&quot;334&quot;/&gt;&#10;    &lt;slide id=&quot;{FBCB72BE-D623-4594-9C1B-B9C548A01569}&quot; pptId=&quot;443&quot;/&gt;&#10;    &lt;slide id=&quot;{3198F092-A67E-4A27-9C6E-C5730EBFE441}&quot; pptId=&quot;435&quot;/&gt;&#10;    &lt;slide id=&quot;{A1D9AFF3-B74A-4BF0-A905-43689125B398}&quot; pptId=&quot;358&quot;/&gt;&#10;    &lt;slide id=&quot;{9B086760-AED4-4E61-817A-80559C800AD6}&quot; pptId=&quot;356&quot;/&gt;&#10;    &lt;slide id=&quot;{48F63E76-F6EB-4948-9F51-921EDD51F025}&quot; pptId=&quot;338&quot;/&gt;&#10;    &lt;slide id=&quot;{55BD1789-39B1-46C8-9E3F-5AFD08A96104}&quot; pptId=&quot;344&quot;/&gt;&#10;    &lt;slide id=&quot;{6C47F902-588E-43FB-9AED-2705F12CA0B3}&quot; pptId=&quot;341&quot;/&gt;&#10;    &lt;slide id=&quot;{FCBA81DA-CFB3-483D-ACC4-AFE893E9F056}&quot; pptId=&quot;357&quot;/&gt;&#10;    &lt;slide id=&quot;{82CCC230-EC94-4650-904C-36CDBE9D712B}&quot; pptId=&quot;343&quot;/&gt;&#10;    &lt;slide id=&quot;{D7E6D8DB-ED37-44EC-A08F-0B5CB7ECC902}&quot; pptId=&quot;350&quot;/&gt;&#10;    &lt;slide id=&quot;{6C613963-BEE2-49AB-8CD7-2726A6FCACC4}&quot; pptId=&quot;454&quot;/&gt;&#10;    &lt;slide id=&quot;{0C3BA850-B3E2-49B4-B039-F55878646018}&quot; pptId=&quot;455&quot;/&gt;&#10;    &lt;slide id=&quot;{30A08149-18FA-4EF8-A3AC-FBF9A5C78F69}&quot; pptId=&quot;456&quot;/&gt;&#10;    &lt;slide id=&quot;{A5A13DBA-3E9F-4CC4-A5D6-603FCF328E27}&quot; pptId=&quot;361&quot;/&gt;&#10;    &lt;slide id=&quot;{FD9F53D5-2D1A-483E-9CB0-AEE28AA3E2E3}&quot; pptId=&quot;437&quot;/&gt;&#10;    &lt;slide id=&quot;{40E95A8C-E017-488A-8217-8BC2DA72685B}&quot; pptId=&quot;453&quot;/&gt;&#10;    &lt;slide id=&quot;{EDD855D3-0CBE-4B08-9813-3ADB8281E924}&quot; pptId=&quot;461&quot;/&gt;&#10;    &lt;slide id=&quot;{ED3970EE-7851-4531-BE96-27EF63E6EDE2}&quot; pptId=&quot;462&quot;/&gt;&#10;    &lt;slide id=&quot;{6CED9A78-B8A2-4064-AD16-C43D4FA8C4FB}&quot; pptId=&quot;370&quot;/&gt;&#10;    &lt;slide id=&quot;{54E7E07F-6320-48DB-9966-4D5CC8C75759}&quot; pptId=&quot;457&quot;/&gt;&#10;    &lt;slide id=&quot;{4DBAF22E-383C-418B-A469-30E7E8278C2E}&quot; pptId=&quot;447&quot;/&gt;&#10;    &lt;slide id=&quot;{180ED166-A355-4A15-95AE-63E5C0E70204}&quot; pptId=&quot;376&quot;/&gt;&#10;    &lt;slide id=&quot;{903952BF-5B13-4B4C-A2B9-4EF79809D8FC}&quot; pptId=&quot;377&quot;/&gt;&#10;    &lt;slide id=&quot;{A88D1735-B173-4605-8BAF-A3A8CC063581}&quot; pptId=&quot;373&quot;/&gt;&#10;    &lt;slide id=&quot;{99D5E5A8-6EF3-4401-850F-D57EFEFC2507}&quot; pptId=&quot;445&quot;/&gt;&#10;    &lt;slide id=&quot;{4AC3E8E2-0555-47DE-B853-A8C6AC23598E}&quot; pptId=&quot;379&quot;/&gt;&#10;    &lt;slide id=&quot;{67F1A169-1C7E-449C-B76C-C2C4DB4B60C1}&quot; pptId=&quot;458&quot;/&gt;&#10;    &lt;slide id=&quot;{903C9081-08AC-4B69-8FC3-72B6E90F9F46}&quot; pptId=&quot;382&quot;/&gt;&#10;    &lt;slide id=&quot;{7D140A94-F993-42C4-9C83-35A4A1AC9FBF}&quot; pptId=&quot;446&quot;/&gt;&#10;    &lt;slide id=&quot;{1E5B024B-461D-4D18-9D75-B46DB071A780}&quot; pptId=&quot;383&quot;/&gt;&#10;    &lt;slide id=&quot;{BA99E38D-E5D6-4763-8B53-3806F93022F0}&quot; pptId=&quot;375&quot;/&gt;&#10;    &lt;slide id=&quot;{689236C5-1F18-4BF1-A993-129D0F71871F}&quot; pptId=&quot;449&quot;/&gt;&#10;    &lt;slide id=&quot;{0EEF06CC-D618-4D63-84C6-ABA7F4FF3F41}&quot; pptId=&quot;390&quot;/&gt;&#10;    &lt;slide id=&quot;{E3DD606F-5B34-4015-8EDB-4610E095E1B2}&quot; pptId=&quot;463&quot;/&gt;&#10;    &lt;slide id=&quot;{179162C6-532F-4D4A-B2DC-AF4C6165A707}&quot; pptId=&quot;396&quot;/&gt;&#10;    &lt;slide id=&quot;{07D36BDB-84CF-4A57-8DDE-E0A3A4D09A8E}&quot; pptId=&quot;464&quot;/&gt;&#10;    &lt;slide id=&quot;{3B2C5146-C1DA-49CC-B2CF-90C1B26CA284}&quot; pptId=&quot;414&quot;/&gt;&#10;    &lt;slide id=&quot;{0348A9AD-68C7-44F3-BB2A-D40452F3EF03}&quot; pptId=&quot;415&quot;/&gt;&#10;    &lt;slide id=&quot;{58E2DAE2-EA75-408C-8717-35B35178DEF5}&quot; pptId=&quot;416&quot;/&gt;&#10;    &lt;slide id=&quot;{296DA9AC-C6F7-4DE8-AA2F-E830261BA261}&quot; pptId=&quot;409&quot;/&gt;&#10;    &lt;slide id=&quot;{2624E090-E5B8-43C8-9D27-1178DB2EDD2E}&quot; pptId=&quot;408&quot;/&gt;&#10;    &lt;slide id=&quot;{E7F28443-B8E2-4E14-A3E5-0F676BF7EE40}&quot; pptId=&quot;451&quot;/&gt;&#10;    &lt;slide id=&quot;{1F6A918B-F4C7-4ACD-8307-1B3EF823D4FC}&quot; pptId=&quot;467&quot;/&gt;&#10;    &lt;slide id=&quot;{FFBD43DA-9CEE-49D4-BAA0-1CCCD2DF7B04}&quot; pptId=&quot;468&quot;/&gt;&#10;    &lt;slide id=&quot;{6DE663F8-4190-43BC-9DF9-D3FC97F5205B}&quot; pptId=&quot;481&quot;/&gt;&#10;    &lt;slide id=&quot;{AFD0B041-956B-4201-A8C0-79D5347C1A41}&quot; pptId=&quot;472&quot;/&gt;&#10;    &lt;slide id=&quot;{39CEA77F-F626-4D19-873F-2E7C75365BDE}&quot; pptId=&quot;482&quot;/&gt;&#10;    &lt;slide id=&quot;{68A4266C-F8C7-47A9-BE61-92A633D4537B}&quot; pptId=&quot;407&quot;/&gt;&#10;    &lt;slide id=&quot;{9BB21233-96CE-4E32-B40D-A29A1B5E38B2}&quot; pptId=&quot;483&quot;/&gt;&#10;    &lt;slide id=&quot;{3A3E5C2E-D4E6-4B9A-89CD-236053256D9D}&quot; pptId=&quot;469&quot;/&gt;&#10;    &lt;slide id=&quot;{D3D7F7F6-A604-4C2A-B930-6BFB0126A976}&quot; pptId=&quot;470&quot;/&gt;&#10;    &lt;slide id=&quot;{1AC305E8-2090-41DD-8DC8-8EDFCB494D59}&quot; pptId=&quot;466&quot;/&gt;&#10;    &lt;slide id=&quot;{D24542F7-F378-46BA-A63F-D48DA5AF82CB}&quot; pptId=&quot;473&quot;/&gt;&#10;    &lt;slide id=&quot;{ABA51B0C-0D3B-4D70-8149-2FAD5CA4318D}&quot; pptId=&quot;434&quot;/&gt;&#10;    &lt;slide id=&quot;{4C890AB4-17FE-4D8E-A6E6-6ECAD81BD783}&quot; pptId=&quot;474&quot;/&gt;&#10;    &lt;slide id=&quot;{2B4CE580-3AB2-40C2-BB4E-24EE3BAFEA9A}&quot; pptId=&quot;475&quot;/&gt;&#10;    &lt;slide id=&quot;{D52933C2-3BD4-4F3B-8A87-3081BB41E4ED}&quot; pptId=&quot;478&quot;/&gt;&#10;    &lt;slide id=&quot;{343903B6-C0F3-4021-97D9-1C17938E26BA}&quot; pptId=&quot;477&quot;/&gt;&#10;    &lt;slide id=&quot;{E9EEA648-A645-4B19-A6A4-82EF00A41F72}&quot; pptId=&quot;479&quot;/&gt;&#10;    &lt;slide id=&quot;{D37049CF-2BA2-45BB-BECF-8ADF331A0DAC}&quot; pptId=&quot;371&quot;/&gt;&#10;    &lt;slide id=&quot;{2B24DCE9-E032-4CEE-BEBE-ACB6424BDBD8}&quot; pptId=&quot;486&quot;/&gt;&#10;    &lt;slide id=&quot;{2C924B20-A33E-4E61-B6D5-E652B81C0AFC}&quot; pptId=&quot;487&quot;/&gt;&#10;    &lt;slide id=&quot;{9A25FFEB-DC6F-4332-83DE-3D12E6707841}&quot; pptId=&quot;485&quot;/&gt;&#10;    &lt;slide id=&quot;{D5522671-C8AB-4512-9FCF-79853E6861D7}&quot; pptId=&quot;488&quot;/&gt;&#10;  &lt;/slides&gt;&#10;&#10;  &lt;narration&gt;&#10;    &lt;audioTracks&gt;&#10;      &lt;audioTrack muted=&quot;false&quot; name=&quot;s27&quot; resource=&quot;693a7a26&quot; slideId=&quot;{FCBA81DA-CFB3-483D-ACC4-AFE893E9F056}&quot; startTime=&quot;0&quot; stepIndex=&quot;0&quot; volume=&quot;1&quot;&gt;&#10;        &lt;audio channels=&quot;2&quot; format=&quot;fltp&quot; sampleRate=&quot;48000&quot;/&gt;&#10;      &lt;/audioTrack&gt;&#10;      &lt;audioTrack muted=&quot;false&quot; name=&quot;s28&quot; resource=&quot;f2c16bc9&quot; slideId=&quot;{82CCC230-EC94-4650-904C-36CDBE9D712B}&quot; startTime=&quot;0&quot; stepIndex=&quot;0&quot; volume=&quot;1&quot;&gt;&#10;        &lt;audio channels=&quot;2&quot; format=&quot;fltp&quot; sampleRate=&quot;48000&quot;/&gt;&#10;      &lt;/audioTrack&gt;&#10;      &lt;audioTrack muted=&quot;false&quot; name=&quot;s30&quot; resource=&quot;7087a0c6&quot; slideId=&quot;{D7E6D8DB-ED37-44EC-A08F-0B5CB7ECC902}&quot; startTime=&quot;20372&quot; stepIndex=&quot;0&quot; volume=&quot;1&quot;&gt;&#10;        &lt;audio channels=&quot;2&quot; format=&quot;fltp&quot; sampleRate=&quot;48000&quot;/&gt;&#10;      &lt;/audioTrack&gt;&#10;      &lt;audioTrack muted=&quot;false&quot; name=&quot;s33&quot; resource=&quot;a559699d&quot; slideId=&quot;{A5A13DBA-3E9F-4CC4-A5D6-603FCF328E27}&quot; startTime=&quot;0&quot; stepIndex=&quot;0&quot; volume=&quot;1&quot;&gt;&#10;        &lt;audio channels=&quot;2&quot; format=&quot;fltp&quot; sampleRate=&quot;48000&quot;/&gt;&#10;      &lt;/audioTrack&gt;&#10;      &lt;audioTrack muted=&quot;false&quot; name=&quot;s34&quot; resource=&quot;238f172c&quot; slideId=&quot;{FD9F53D5-2D1A-483E-9CB0-AEE28AA3E2E3}&quot; startTime=&quot;0&quot; stepIndex=&quot;0&quot; volume=&quot;1&quot;&gt;&#10;        &lt;audio channels=&quot;2&quot; format=&quot;fltp&quot; sampleRate=&quot;48000&quot;/&gt;&#10;      &lt;/audioTrack&gt;&#10;      &lt;audioTrack muted=&quot;false&quot; name=&quot;s3&quot; resource=&quot;03a26c31&quot; slideId=&quot;{6FC246AE-F9CB-4C9F-862B-878338D27AC8}&quot; startTime=&quot;0&quot; stepIndex=&quot;0&quot; volume=&quot;1&quot;&gt;&#10;        &lt;audio channels=&quot;2&quot; format=&quot;fltp&quot; sampleRate=&quot;48000&quot;/&gt;&#10;      &lt;/audioTrack&gt;&#10;      &lt;audioTrack muted=&quot;false&quot; name=&quot;s5 (2)&quot; resource=&quot;34d3738d&quot; slideId=&quot;{0FBB0EC2-351E-4C0C-8906-DEEF84039942}&quot; startTime=&quot;0&quot; stepIndex=&quot;0&quot; volume=&quot;1&quot;&gt;&#10;        &lt;audio channels=&quot;2&quot; format=&quot;fltp&quot; sampleRate=&quot;48000&quot;/&gt;&#10;      &lt;/audioTrack&gt;&#10;      &lt;audioTrack muted=&quot;false&quot; name=&quot;s6&quot; resource=&quot;6c2f2dd2&quot; slideId=&quot;{6CD112BC-FB33-43BC-867A-012626F269B5}&quot; startTime=&quot;0&quot; stepIndex=&quot;0&quot; volume=&quot;1&quot;&gt;&#10;        &lt;audio channels=&quot;2&quot; format=&quot;fltp&quot; sampleRate=&quot;48000&quot;/&gt;&#10;      &lt;/audioTrack&gt;&#10;      &lt;audioTrack muted=&quot;false&quot; name=&quot;s7&quot; resource=&quot;9bd0bdb3&quot; slideId=&quot;{6CD112BC-FB33-43BC-867A-012626F269B5}&quot; startTime=&quot;10351&quot; stepIndex=&quot;8&quot; volume=&quot;1&quot;&gt;&#10;        &lt;audio channels=&quot;2&quot; format=&quot;fltp&quot; sampleRate=&quot;48000&quot;/&gt;&#10;      &lt;/audioTrack&gt;&#10;      &lt;audioTrack muted=&quot;false&quot; name=&quot;s11&quot; resource=&quot;e6bc4d19&quot; slideId=&quot;{D71ACE11-BA5C-44B6-91AE-1E6B522C6992}&quot; startTime=&quot;0&quot; stepIndex=&quot;0&quot; volume=&quot;1&quot;&gt;&#10;        &lt;audio channels=&quot;2&quot; format=&quot;fltp&quot; sampleRate=&quot;48000&quot;/&gt;&#10;      &lt;/audioTrack&gt;&#10;      &lt;audioTrack muted=&quot;false&quot; name=&quot;s12 (2)&quot; resource=&quot;8cead11c&quot; slideId=&quot;{DBCBA3C3-E171-42F3-A2B0-EE8A5817A935}&quot; startTime=&quot;0&quot; stepIndex=&quot;0&quot; volume=&quot;1&quot;&gt;&#10;        &lt;audio channels=&quot;2&quot; format=&quot;fltp&quot; sampleRate=&quot;48000&quot;/&gt;&#10;      &lt;/audioTrack&gt;&#10;      &lt;audioTrack muted=&quot;false&quot; name=&quot;s13&quot; resource=&quot;27061811&quot; slideId=&quot;{034809AF-1B1A-48C4-A1F4-B42CB027EBA8}&quot; startTime=&quot;0&quot; stepIndex=&quot;0&quot; volume=&quot;1&quot;&gt;&#10;        &lt;audio channels=&quot;2&quot; format=&quot;fltp&quot; sampleRate=&quot;48000&quot;/&gt;&#10;      &lt;/audioTrack&gt;&#10;      &lt;audioTrack muted=&quot;false&quot; name=&quot;s14&quot; resource=&quot;b5375eeb&quot; slideId=&quot;{433D5E60-A44D-4438-A665-618AD52D7D9A}&quot; startTime=&quot;0&quot; stepIndex=&quot;0&quot; volume=&quot;1&quot;&gt;&#10;        &lt;audio channels=&quot;2&quot; format=&quot;fltp&quot; sampleRate=&quot;48000&quot;/&gt;&#10;      &lt;/audioTrack&gt;&#10;      &lt;audioTrack muted=&quot;false&quot; name=&quot;s15&quot; resource=&quot;799717d8&quot; slideId=&quot;{433D5E60-A44D-4438-A665-618AD52D7D9A}&quot; startTime=&quot;999&quot; stepIndex=&quot;3&quot; volume=&quot;1&quot;&gt;&#10;        &lt;audio channels=&quot;2&quot; format=&quot;fltp&quot; sampleRate=&quot;48000&quot;/&gt;&#10;      &lt;/audioTrack&gt;&#10;      &lt;audioTrack muted=&quot;false&quot; name=&quot;s16&quot; resource=&quot;8eee03e6&quot; slideId=&quot;{BC7ABD1A-42A0-4487-B563-4811ABD1EA01}&quot; startTime=&quot;0&quot; stepIndex=&quot;0&quot; volume=&quot;1&quot;&gt;&#10;        &lt;audio channels=&quot;2&quot; format=&quot;fltp&quot; sampleRate=&quot;48000&quot;/&gt;&#10;      &lt;/audioTrack&gt;&#10;      &lt;audioTrack muted=&quot;false&quot; name=&quot;s19&quot; resource=&quot;ca525a52&quot; slideId=&quot;{1A4BD361-3C52-4D5B-B657-D67A66F720C8}&quot; startTime=&quot;0&quot; stepIndex=&quot;0&quot; volume=&quot;1&quot;&gt;&#10;        &lt;audio channels=&quot;2&quot; format=&quot;fltp&quot; sampleRate=&quot;48000&quot;/&gt;&#10;      &lt;/audioTrack&gt;&#10;      &lt;audioTrack muted=&quot;false&quot; name=&quot;s20&quot; resource=&quot;7ff7c69b&quot; slideId=&quot;{1A4BD361-3C52-4D5B-B657-D67A66F720C8}&quot; startTime=&quot;3185&quot; stepIndex=&quot;8&quot; volume=&quot;1&quot;&gt;&#10;        &lt;audio channels=&quot;2&quot; format=&quot;fltp&quot; sampleRate=&quot;48000&quot;/&gt;&#10;      &lt;/audioTrack&gt;&#10;      &lt;audioTrack muted=&quot;false&quot; name=&quot;s22&quot; resource=&quot;c76f9767&quot; slideId=&quot;{A1D9AFF3-B74A-4BF0-A905-43689125B398}&quot; startTime=&quot;0&quot; stepIndex=&quot;0&quot; volume=&quot;1&quot;&gt;&#10;        &lt;audio channels=&quot;2&quot; format=&quot;fltp&quot; sampleRate=&quot;48000&quot;/&gt;&#10;      &lt;/audioTrack&gt;&#10;      &lt;audioTrack muted=&quot;false&quot; name=&quot;s21&quot; resource=&quot;3559fb89&quot; slideId=&quot;{3198F092-A67E-4A27-9C6E-C5730EBFE441}&quot; startTime=&quot;0&quot; stepIndex=&quot;0&quot; volume=&quot;1&quot;&gt;&#10;        &lt;audio channels=&quot;2&quot; format=&quot;fltp&quot; sampleRate=&quot;48000&quot;/&gt;&#10;      &lt;/audioTrack&gt;&#10;      &lt;audioTrack muted=&quot;false&quot; name=&quot;s23&quot; resource=&quot;fd5c0afc&quot; slideId=&quot;{9B086760-AED4-4E61-817A-80559C800AD6}&quot; startTime=&quot;0&quot; stepIndex=&quot;0&quot; volume=&quot;1&quot;&gt;&#10;        &lt;audio channels=&quot;2&quot; format=&quot;fltp&quot; sampleRate=&quot;48000&quot;/&gt;&#10;      &lt;/audioTrack&gt;&#10;      &lt;audioTrack muted=&quot;false&quot; name=&quot;s24&quot; resource=&quot;770584b1&quot; slideId=&quot;{48F63E76-F6EB-4948-9F51-921EDD51F025}&quot; startTime=&quot;0&quot; stepIndex=&quot;0&quot; volume=&quot;1&quot;&gt;&#10;        &lt;audio channels=&quot;2&quot; format=&quot;fltp&quot; sampleRate=&quot;48000&quot;/&gt;&#10;      &lt;/audioTrack&gt;&#10;      &lt;audioTrack muted=&quot;false&quot; name=&quot;s26&quot; resource=&quot;60b29a3f&quot; slideId=&quot;{6C47F902-588E-43FB-9AED-2705F12CA0B3}&quot; startTime=&quot;0&quot; stepIndex=&quot;0&quot; volume=&quot;1&quot;&gt;&#10;        &lt;audio channels=&quot;2&quot; format=&quot;fltp&quot; sampleRate=&quot;48000&quot;/&gt;&#10;      &lt;/audioTrack&gt;&#10;      &lt;audioTrack muted=&quot;false&quot; name=&quot;Nhac nen 1&quot; resource=&quot;10439900&quot; slideId=&quot;{E35332C5-1247-47B9-885A-EFAFC4F20F56}&quot; startTime=&quot;0&quot; stepIndex=&quot;0&quot; volume=&quot;1&quot;&gt;&#10;        &lt;audio channels=&quot;2&quot; format=&quot;s16&quot; sampleRate=&quot;44100&quot;/&gt;&#10;      &lt;/audioTrack&gt;&#10;      &lt;audioTrack muted=&quot;false&quot; name=&quot;s4 (2)&quot; resource=&quot;1978bc21&quot; slideId=&quot;{6444DD0A-4E1D-4F25-BA98-907446D50123}&quot; startTime=&quot;0&quot; stepIndex=&quot;0&quot; volume=&quot;1&quot;&gt;&#10;        &lt;audio channels=&quot;2&quot; format=&quot;fltp&quot; sampleRate=&quot;48000&quot;/&gt;&#10;      &lt;/audioTrack&gt;&#10;      &lt;audioTrack muted=&quot;false&quot; name=&quot;s17&quot; resource=&quot;8f3cbf49&quot; slideId=&quot;{DC7F8465-C00E-4452-884C-2E7F447CA522}&quot; startTime=&quot;0&quot; stepIndex=&quot;0&quot; volume=&quot;1&quot;&gt;&#10;        &lt;audio channels=&quot;2&quot; format=&quot;fltp&quot; sampleRate=&quot;48000&quot;/&gt;&#10;      &lt;/audioTrack&gt;&#10;      &lt;audioTrack muted=&quot;false&quot; name=&quot;s25&quot; resource=&quot;726cee78&quot; slideId=&quot;{55BD1789-39B1-46C8-9E3F-5AFD08A96104}&quot; startTime=&quot;0&quot; stepIndex=&quot;0&quot; volume=&quot;1&quot;&gt;&#10;        &lt;audio channels=&quot;2&quot; format=&quot;fltp&quot; sampleRate=&quot;48000&quot;/&gt;&#10;      &lt;/audioTrack&gt;&#10;      &lt;audioTrack muted=&quot;false&quot; name=&quot;s32&quot; resource=&quot;d30f332d&quot; slideId=&quot;{30A08149-18FA-4EF8-A3AC-FBF9A5C78F69}&quot; startTime=&quot;0&quot; stepIndex=&quot;0&quot; volume=&quot;1&quot;&gt;&#10;        &lt;audio channels=&quot;2&quot; format=&quot;fltp&quot; sampleRate=&quot;48000&quot;/&gt;&#10;      &lt;/audioTrack&gt;&#10;      &lt;audioTrack muted=&quot;false&quot; name=&quot;s31&quot; resource=&quot;a5c6d28d&quot; slideId=&quot;{0C3BA850-B3E2-49B4-B039-F55878646018}&quot; startTime=&quot;0&quot; stepIndex=&quot;0&quot; volume=&quot;1&quot;&gt;&#10;        &lt;audio channels=&quot;2&quot; format=&quot;fltp&quot; sampleRate=&quot;48000&quot;/&gt;&#10;      &lt;/audioTrack&gt;&#10;      &lt;audioTrack muted=&quot;false&quot; name=&quot;s36&quot; resource=&quot;2b52c98d&quot; slideId=&quot;{EDD855D3-0CBE-4B08-9813-3ADB8281E924}&quot; startTime=&quot;0&quot; stepIndex=&quot;0&quot; volume=&quot;1&quot;&gt;&#10;        &lt;audio channels=&quot;2&quot; format=&quot;fltp&quot; sampleRate=&quot;48000&quot;/&gt;&#10;      &lt;/audioTrack&gt;&#10;      &lt;audioTrack muted=&quot;false&quot; name=&quot;s37&quot; resource=&quot;913e6681&quot; slideId=&quot;{ED3970EE-7851-4531-BE96-27EF63E6EDE2}&quot; startTime=&quot;0&quot; stepIndex=&quot;0&quot; volume=&quot;1&quot;&gt;&#10;        &lt;audio channels=&quot;2&quot; format=&quot;fltp&quot; sampleRate=&quot;48000&quot;/&gt;&#10;      &lt;/audioTrack&gt;&#10;      &lt;audioTrack muted=&quot;false&quot; name=&quot;s38&quot; resource=&quot;58601560&quot; slideId=&quot;{6CED9A78-B8A2-4064-AD16-C43D4FA8C4FB}&quot; startTime=&quot;0&quot; stepIndex=&quot;0&quot; volume=&quot;1&quot;&gt;&#10;        &lt;audio channels=&quot;2&quot; format=&quot;fltp&quot; sampleRate=&quot;48000&quot;/&gt;&#10;      &lt;/audioTrack&gt;&#10;      &lt;audioTrack muted=&quot;false&quot; name=&quot;s40&quot; resource=&quot;102ade2c&quot; slideId=&quot;{4DBAF22E-383C-418B-A469-30E7E8278C2E}&quot; startTime=&quot;0&quot; stepIndex=&quot;0&quot; volume=&quot;1&quot;&gt;&#10;        &lt;audio channels=&quot;2&quot; format=&quot;fltp&quot; sampleRate=&quot;48000&quot;/&gt;&#10;      &lt;/audioTrack&gt;&#10;      &lt;audioTrack muted=&quot;false&quot; name=&quot;s41&quot; resource=&quot;d409fa7a&quot; slideId=&quot;{180ED166-A355-4A15-95AE-63E5C0E70204}&quot; startTime=&quot;0&quot; stepIndex=&quot;0&quot; volume=&quot;1&quot;&gt;&#10;        &lt;audio channels=&quot;2&quot; format=&quot;fltp&quot; sampleRate=&quot;48000&quot;/&gt;&#10;      &lt;/audioTrack&gt;&#10;      &lt;audioTrack muted=&quot;false&quot; name=&quot;s42&quot; resource=&quot;9d45c2db&quot; slideId=&quot;{903952BF-5B13-4B4C-A2B9-4EF79809D8FC}&quot; startTime=&quot;0&quot; stepIndex=&quot;0&quot; volume=&quot;1&quot;&gt;&#10;        &lt;audio channels=&quot;2&quot; format=&quot;fltp&quot; sampleRate=&quot;48000&quot;/&gt;&#10;      &lt;/audioTrack&gt;&#10;      &lt;audioTrack muted=&quot;false&quot; name=&quot;s43&quot; resource=&quot;d6ac241e&quot; slideId=&quot;{A88D1735-B173-4605-8BAF-A3A8CC063581}&quot; startTime=&quot;0&quot; stepIndex=&quot;0&quot; volume=&quot;1&quot;&gt;&#10;        &lt;audio channels=&quot;2&quot; format=&quot;fltp&quot; sampleRate=&quot;48000&quot;/&gt;&#10;      &lt;/audioTrack&gt;&#10;      &lt;audioTrack muted=&quot;false&quot; name=&quot;s44&quot; resource=&quot;71f3ad43&quot; slideId=&quot;{99D5E5A8-6EF3-4401-850F-D57EFEFC2507}&quot; startTime=&quot;0&quot; stepIndex=&quot;0&quot; volume=&quot;1&quot;&gt;&#10;        &lt;audio channels=&quot;2&quot; format=&quot;fltp&quot; sampleRate=&quot;48000&quot;/&gt;&#10;      &lt;/audioTrack&gt;&#10;      &lt;audioTrack muted=&quot;false&quot; name=&quot;s45&quot; resource=&quot;589c18bc&quot; slideId=&quot;{4AC3E8E2-0555-47DE-B853-A8C6AC23598E}&quot; startTime=&quot;0&quot; stepIndex=&quot;0&quot; volume=&quot;1&quot;&gt;&#10;        &lt;audio channels=&quot;2&quot; format=&quot;fltp&quot; sampleRate=&quot;48000&quot;/&gt;&#10;      &lt;/audioTrack&gt;&#10;      &lt;audioTrack muted=&quot;false&quot; name=&quot;s46&quot; resource=&quot;01ed7026&quot; slideId=&quot;{67F1A169-1C7E-449C-B76C-C2C4DB4B60C1}&quot; startTime=&quot;0&quot; stepIndex=&quot;0&quot; volume=&quot;1&quot;&gt;&#10;        &lt;audio channels=&quot;2&quot; format=&quot;fltp&quot; sampleRate=&quot;48000&quot;/&gt;&#10;      &lt;/audioTrack&gt;&#10;      &lt;audioTrack muted=&quot;false&quot; name=&quot;s49&quot; resource=&quot;92383ee6&quot; slideId=&quot;{1E5B024B-461D-4D18-9D75-B46DB071A780}&quot; startTime=&quot;0&quot; stepIndex=&quot;0&quot; volume=&quot;1&quot;&gt;&#10;        &lt;audio channels=&quot;2&quot; format=&quot;fltp&quot; sampleRate=&quot;48000&quot;/&gt;&#10;      &lt;/audioTrack&gt;&#10;      &lt;audioTrack muted=&quot;false&quot; name=&quot;s50&quot; resource=&quot;0d3a7e6d&quot; slideId=&quot;{BA99E38D-E5D6-4763-8B53-3806F93022F0}&quot; startTime=&quot;0&quot; stepIndex=&quot;0&quot; volume=&quot;1&quot;&gt;&#10;        &lt;audio channels=&quot;2&quot; format=&quot;fltp&quot; sampleRate=&quot;48000&quot;/&gt;&#10;      &lt;/audioTrack&gt;&#10;      &lt;audioTrack muted=&quot;false&quot; name=&quot;s51&quot; resource=&quot;e082ec31&quot; slideId=&quot;{689236C5-1F18-4BF1-A993-129D0F71871F}&quot; startTime=&quot;0&quot; stepIndex=&quot;0&quot; volume=&quot;1&quot;&gt;&#10;        &lt;audio channels=&quot;2&quot; format=&quot;fltp&quot; sampleRate=&quot;48000&quot;/&gt;&#10;      &lt;/audioTrack&gt;&#10;      &lt;audioTrack muted=&quot;false&quot; name=&quot;s52&quot; resource=&quot;4659a633&quot; slideId=&quot;{0EEF06CC-D618-4D63-84C6-ABA7F4FF3F41}&quot; startTime=&quot;0&quot; stepIndex=&quot;0&quot; volume=&quot;1&quot;&gt;&#10;        &lt;audio channels=&quot;2&quot; format=&quot;fltp&quot; sampleRate=&quot;48000&quot;/&gt;&#10;      &lt;/audioTrack&gt;&#10;      &lt;audioTrack muted=&quot;false&quot; name=&quot;ACommeAmour-RichardClayderman_3ad2g (mp3cut.net)&quot; resource=&quot;8a14d727&quot; slideId=&quot;{61BEB154-26E3-4345-95C9-D7069DFC1A0A}&quot; startTime=&quot;0&quot; stepIndex=&quot;0&quot; volume=&quot;1&quot;&gt;&#10;        &lt;audio channels=&quot;2&quot; format=&quot;fltp&quot; sampleRate=&quot;44100&quot;/&gt;&#10;      &lt;/audioTrack&gt;&#10;      &lt;audioTrack muted=&quot;false&quot; name=&quot;ACommeAmour-RichardClayderman_3ad2g (mp3cut.net) (1)&quot; resource=&quot;515a170a&quot; slideId=&quot;{D7E6D8DB-ED37-44EC-A08F-0B5CB7ECC902}&quot; startTime=&quot;0&quot; stepIndex=&quot;0&quot; volume=&quot;1&quot;&gt;&#10;        &lt;audio channels=&quot;2&quot; format=&quot;fltp&quot; sampleRate=&quot;44100&quot;/&gt;&#10;      &lt;/audioTrack&gt;&#10;      &lt;audioTrack muted=&quot;false&quot; name=&quot;s8&quot; resource=&quot;e70606ff&quot; slideId=&quot;{8A7951F0-05B0-464A-8DEB-FFDE7A36CC9F}&quot; startTime=&quot;0&quot; stepIndex=&quot;0&quot; volume=&quot;1&quot;&gt;&#10;        &lt;audio channels=&quot;2&quot; format=&quot;fltp&quot; sampleRate=&quot;48000&quot;/&gt;&#10;      &lt;/audioTrack&gt;&#10;      &lt;audioTrack muted=&quot;false&quot; name=&quot;s9&quot; resource=&quot;30ec76d2&quot; slideId=&quot;{A3067FA0-4906-4D99-A826-21AA502D1CD9}&quot; startTime=&quot;0&quot; stepIndex=&quot;0&quot; volume=&quot;1&quot;&gt;&#10;        &lt;audio channels=&quot;2&quot; format=&quot;fltp&quot; sampleRate=&quot;48000&quot;/&gt;&#10;      &lt;/audioTrack&gt;&#10;      &lt;audioTrack muted=&quot;false&quot; name=&quot;s47&quot; resource=&quot;49d57086&quot; slideId=&quot;{903C9081-08AC-4B69-8FC3-72B6E90F9F46}&quot; startTime=&quot;0&quot; stepIndex=&quot;0&quot; volume=&quot;1&quot;&gt;&#10;        &lt;audio channels=&quot;2&quot; format=&quot;fltp&quot; sampleRate=&quot;48000&quot;/&gt;&#10;      &lt;/audioTrack&gt;&#10;      &lt;audioTrack muted=&quot;false&quot; name=&quot;s54&quot; resource=&quot;f5c9df04&quot; slideId=&quot;{179162C6-532F-4D4A-B2DC-AF4C6165A707}&quot; startTime=&quot;0&quot; stepIndex=&quot;0&quot; volume=&quot;1&quot;&gt;&#10;        &lt;audio channels=&quot;2&quot; format=&quot;fltp&quot; sampleRate=&quot;48000&quot;/&gt;&#10;      &lt;/audioTrack&gt;&#10;      &lt;audioTrack muted=&quot;false&quot; name=&quot;s55&quot; resource=&quot;8ce5a8e6&quot; slideId=&quot;{07D36BDB-84CF-4A57-8DDE-E0A3A4D09A8E}&quot; startTime=&quot;0&quot; stepIndex=&quot;0&quot; volume=&quot;1&quot;&gt;&#10;        &lt;audio channels=&quot;2&quot; format=&quot;fltp&quot; sampleRate=&quot;48000&quot;/&gt;&#10;      &lt;/audioTrack&gt;&#10;      &lt;audioTrack muted=&quot;false&quot; name=&quot;s56&quot; resource=&quot;0634e470&quot; slideId=&quot;{3B2C5146-C1DA-49CC-B2CF-90C1B26CA284}&quot; startTime=&quot;0&quot; stepIndex=&quot;0&quot; volume=&quot;1&quot;&gt;&#10;        &lt;audio channels=&quot;2&quot; format=&quot;fltp&quot; sampleRate=&quot;48000&quot;/&gt;&#10;      &lt;/audioTrack&gt;&#10;      &lt;audioTrack muted=&quot;false&quot; name=&quot;s57&quot; resource=&quot;c62d8179&quot; slideId=&quot;{0348A9AD-68C7-44F3-BB2A-D40452F3EF03}&quot; startTime=&quot;0&quot; stepIndex=&quot;0&quot; volume=&quot;1&quot;&gt;&#10;        &lt;audio channels=&quot;2&quot; format=&quot;fltp&quot; sampleRate=&quot;48000&quot;/&gt;&#10;      &lt;/audioTrack&gt;&#10;      &lt;audioTrack muted=&quot;false&quot; name=&quot;s58&quot; resource=&quot;8b8fe6ac&quot; slideId=&quot;{58E2DAE2-EA75-408C-8717-35B35178DEF5}&quot; startTime=&quot;0&quot; stepIndex=&quot;0&quot; volume=&quot;1&quot;&gt;&#10;        &lt;audio channels=&quot;2&quot; format=&quot;fltp&quot; sampleRate=&quot;48000&quot;/&gt;&#10;      &lt;/audioTrack&gt;&#10;      &lt;audioTrack muted=&quot;false&quot; name=&quot;s59&quot; resource=&quot;609ef95d&quot; slideId=&quot;{296DA9AC-C6F7-4DE8-AA2F-E830261BA261}&quot; startTime=&quot;0&quot; stepIndex=&quot;0&quot; volume=&quot;1&quot;&gt;&#10;        &lt;audio channels=&quot;2&quot; format=&quot;fltp&quot; sampleRate=&quot;48000&quot;/&gt;&#10;      &lt;/audioTrack&gt;&#10;      &lt;audioTrack muted=&quot;false&quot; name=&quot;s60&quot; resource=&quot;2681c6c4&quot; slideId=&quot;{2624E090-E5B8-43C8-9D27-1178DB2EDD2E}&quot; startTime=&quot;0&quot; stepIndex=&quot;0&quot; volume=&quot;1&quot;&gt;&#10;        &lt;audio channels=&quot;2&quot; format=&quot;fltp&quot; sampleRate=&quot;48000&quot;/&gt;&#10;      &lt;/audioTrack&gt;&#10;      &lt;audioTrack muted=&quot;false&quot; name=&quot;s61&quot; resource=&quot;3b710f50&quot; slideId=&quot;{E7F28443-B8E2-4E14-A3E5-0F676BF7EE40}&quot; startTime=&quot;0&quot; stepIndex=&quot;0&quot; volume=&quot;1&quot;&gt;&#10;        &lt;audio channels=&quot;2&quot; format=&quot;fltp&quot; sampleRate=&quot;48000&quot;/&gt;&#10;      &lt;/audioTrack&gt;&#10;      &lt;audioTrack muted=&quot;false&quot; name=&quot;s62&quot; resource=&quot;14d5cb8d&quot; slideId=&quot;{1F6A918B-F4C7-4ACD-8307-1B3EF823D4FC}&quot; startTime=&quot;0&quot; stepIndex=&quot;0&quot; volume=&quot;1&quot;&gt;&#10;        &lt;audio channels=&quot;2&quot; format=&quot;fltp&quot; sampleRate=&quot;48000&quot;/&gt;&#10;      &lt;/audioTrack&gt;&#10;      &lt;audioTrack muted=&quot;false&quot; name=&quot;s63&quot; resource=&quot;eec1ba3a&quot; slideId=&quot;{FFBD43DA-9CEE-49D4-BAA0-1CCCD2DF7B04}&quot; startTime=&quot;0&quot; stepIndex=&quot;0&quot; volume=&quot;1&quot;&gt;&#10;        &lt;audio channels=&quot;2&quot; format=&quot;fltp&quot; sampleRate=&quot;48000&quot;/&gt;&#10;      &lt;/audioTrack&gt;&#10;      &lt;audioTrack muted=&quot;false&quot; name=&quot;s64&quot; resource=&quot;158ed196&quot; slideId=&quot;{6DE663F8-4190-43BC-9DF9-D3FC97F5205B}&quot; startTime=&quot;0&quot; stepIndex=&quot;0&quot; volume=&quot;1&quot;&gt;&#10;        &lt;audio channels=&quot;2&quot; format=&quot;fltp&quot; sampleRate=&quot;48000&quot;/&gt;&#10;      &lt;/audioTrack&gt;&#10;      &lt;audioTrack muted=&quot;false&quot; name=&quot;s66&quot; resource=&quot;04121c8f&quot; slideId=&quot;{39CEA77F-F626-4D19-873F-2E7C75365BDE}&quot; startTime=&quot;0&quot; stepIndex=&quot;0&quot; volume=&quot;1&quot;&gt;&#10;        &lt;audio channels=&quot;2&quot; format=&quot;fltp&quot; sampleRate=&quot;48000&quot;/&gt;&#10;      &lt;/audioTrack&gt;&#10;      &lt;audioTrack muted=&quot;false&quot; name=&quot;s68&quot; resource=&quot;7069d69f&quot; slideId=&quot;{9BB21233-96CE-4E32-B40D-A29A1B5E38B2}&quot; startTime=&quot;0&quot; stepIndex=&quot;0&quot; volume=&quot;1&quot;&gt;&#10;        &lt;audio channels=&quot;2&quot; format=&quot;fltp&quot; sampleRate=&quot;48000&quot;/&gt;&#10;      &lt;/audioTrack&gt;&#10;      &lt;audioTrack muted=&quot;false&quot; name=&quot;s67&quot; resource=&quot;9bc7c7b9&quot; slideId=&quot;{68A4266C-F8C7-47A9-BE61-92A633D4537B}&quot; startTime=&quot;0&quot; stepIndex=&quot;0&quot; volume=&quot;1&quot;&gt;&#10;        &lt;audio channels=&quot;2&quot; format=&quot;fltp&quot; sampleRate=&quot;48000&quot;/&gt;&#10;      &lt;/audioTrack&gt;&#10;      &lt;audioTrack muted=&quot;false&quot; name=&quot;s70&quot; resource=&quot;81e3fd25&quot; slideId=&quot;{D3D7F7F6-A604-4C2A-B930-6BFB0126A976}&quot; startTime=&quot;0&quot; stepIndex=&quot;0&quot; volume=&quot;1&quot;&gt;&#10;        &lt;audio channels=&quot;2&quot; format=&quot;fltp&quot; sampleRate=&quot;48000&quot;/&gt;&#10;      &lt;/audioTrack&gt;&#10;      &lt;audioTrack muted=&quot;false&quot; name=&quot;s71&quot; resource=&quot;04dcdeef&quot; slideId=&quot;{1AC305E8-2090-41DD-8DC8-8EDFCB494D59}&quot; startTime=&quot;0&quot; stepIndex=&quot;0&quot; volume=&quot;1&quot;&gt;&#10;        &lt;audio channels=&quot;2&quot; format=&quot;fltp&quot; sampleRate=&quot;48000&quot;/&gt;&#10;      &lt;/audioTrack&gt;&#10;      &lt;audioTrack muted=&quot;false&quot; name=&quot;s,72&quot; resource=&quot;b6069a45&quot; slideId=&quot;{1AC305E8-2090-41DD-8DC8-8EDFCB494D59}&quot; startTime=&quot;6972&quot; stepIndex=&quot;5&quot; volume=&quot;1&quot;&gt;&#10;        &lt;audio channels=&quot;2&quot; format=&quot;fltp&quot; sampleRate=&quot;48000&quot;/&gt;&#10;      &lt;/audioTrack&gt;&#10;      &lt;audioTrack muted=&quot;false&quot; name=&quot;s73&quot; resource=&quot;2d5ee64d&quot; slideId=&quot;{ABA51B0C-0D3B-4D70-8149-2FAD5CA4318D}&quot; startTime=&quot;0&quot; stepIndex=&quot;0&quot; volume=&quot;1&quot;&gt;&#10;        &lt;audio channels=&quot;2&quot; format=&quot;fltp&quot; sampleRate=&quot;48000&quot;/&gt;&#10;      &lt;/audioTrack&gt;&#10;      &lt;audioTrack muted=&quot;false&quot; name=&quot;s74&quot; resource=&quot;1995dd28&quot; slideId=&quot;{4C890AB4-17FE-4D8E-A6E6-6ECAD81BD783}&quot; startTime=&quot;0&quot; stepIndex=&quot;0&quot; volume=&quot;1&quot;&gt;&#10;        &lt;audio channels=&quot;2&quot; format=&quot;fltp&quot; sampleRate=&quot;48000&quot;/&gt;&#10;      &lt;/audioTrack&gt;&#10;      &lt;audioTrack muted=&quot;false&quot; name=&quot;s75&quot; resource=&quot;51fa7a56&quot; slideId=&quot;{2B4CE580-3AB2-40C2-BB4E-24EE3BAFEA9A}&quot; startTime=&quot;0&quot; stepIndex=&quot;0&quot; volume=&quot;1&quot;&gt;&#10;        &lt;audio channels=&quot;2&quot; format=&quot;fltp&quot; sampleRate=&quot;48000&quot;/&gt;&#10;      &lt;/audioTrack&gt;&#10;      &lt;audioTrack muted=&quot;false&quot; name=&quot;s76&quot; resource=&quot;90853251&quot; slideId=&quot;{D52933C2-3BD4-4F3B-8A87-3081BB41E4ED}&quot; startTime=&quot;0&quot; stepIndex=&quot;0&quot; volume=&quot;1&quot;&gt;&#10;        &lt;audio channels=&quot;2&quot; format=&quot;fltp&quot; sampleRate=&quot;48000&quot;/&gt;&#10;      &lt;/audioTrack&gt;&#10;      &lt;audioTrack muted=&quot;false&quot; name=&quot;s77&quot; resource=&quot;4e9159e1&quot; slideId=&quot;{343903B6-C0F3-4021-97D9-1C17938E26BA}&quot; startTime=&quot;0&quot; stepIndex=&quot;0&quot; volume=&quot;1&quot;&gt;&#10;        &lt;audio channels=&quot;2&quot; format=&quot;fltp&quot; sampleRate=&quot;48000&quot;/&gt;&#10;      &lt;/audioTrack&gt;&#10;      &lt;audioTrack muted=&quot;false&quot; name=&quot;s78&quot; resource=&quot;7a0ad054&quot; slideId=&quot;{E9EEA648-A645-4B19-A6A4-82EF00A41F72}&quot; startTime=&quot;0&quot; stepIndex=&quot;0&quot; volume=&quot;1&quot;&gt;&#10;        &lt;audio channels=&quot;2&quot; format=&quot;fltp&quot; sampleRate=&quot;48000&quot;/&gt;&#10;      &lt;/audioTrack&gt;&#10;      &lt;audioTrack muted=&quot;false&quot; name=&quot;s81 (1)&quot; resource=&quot;52313667&quot; slideId=&quot;{2C924B20-A33E-4E61-B6D5-E652B81C0AFC}&quot; startTime=&quot;0&quot; stepIndex=&quot;0&quot; volume=&quot;1&quot;&gt;&#10;        &lt;audio channels=&quot;2&quot; format=&quot;fltp&quot; sampleRate=&quot;48000&quot;/&gt;&#10;      &lt;/audioTrack&gt;&#10;      &lt;audioTrack muted=&quot;false&quot; name=&quot;Nhac nen 1 (3)&quot; resource=&quot;a417b872&quot; slideId=&quot;{D5522671-C8AB-4512-9FCF-79853E6861D7}&quot; startTime=&quot;0&quot; stepIndex=&quot;0&quot; volume=&quot;1&quot;&gt;&#10;        &lt;audio channels=&quot;2&quot; format=&quot;s16&quot; sampleRate=&quot;44100&quot;/&gt;&#10;      &lt;/audioTrack&gt;&#10;      &lt;audioTrack muted=&quot;false&quot; name=&quot;ACommeAmour-RichardClayderman_3ad2g (mp3cut.net) (1) (2)&quot; resource=&quot;cfdc9b43&quot; slideId=&quot;{9A25FFEB-DC6F-4332-83DE-3D12E6707841}&quot; startTime=&quot;0&quot; stepIndex=&quot;0&quot; volume=&quot;1&quot;&gt;&#10;        &lt;audio channels=&quot;2&quot; format=&quot;fltp&quot; sampleRate=&quot;44100&quot;/&gt;&#10;      &lt;/audioTrack&gt;&#10;      &lt;audioTrack muted=&quot;false&quot; name=&quot;REC20201205050925&quot; resource=&quot;e378dfd9&quot; slideId=&quot;{3A3E5C2E-D4E6-4B9A-89CD-236053256D9D}&quot; startTime=&quot;0&quot; stepIndex=&quot;0&quot; volume=&quot;1&quot;&gt;&#10;        &lt;audio channels=&quot;2&quot; format=&quot;fltp&quot; sampleRate=&quot;48000&quot;/&gt;&#10;      &lt;/audioTrack&gt;&#10;    &lt;/audioTracks&gt;&#10;    &lt;videoTracks&gt;&#10;      &lt;videoTrack muted=&quot;false&quot; name=&quot;VID20201122181904&quot; resource=&quot;7d3d7b3e&quot; slideId=&quot;{46884007-0D0D-4782-98B0-C64CA0118995}&quot; startTime=&quot;0&quot; stepIndex=&quot;0&quot; volume=&quot;1&quot;&gt;&#10;        &lt;video format=&quot;yuvj420p&quot; frameRate=&quot;30&quot; height=&quot;720&quot; pixelAspectRatio=&quot;1&quot; width=&quot;1280&quot;/&gt;&#10;        &lt;audio channels=&quot;1&quot; format=&quot;fltp&quot; sampleRate=&quot;48000&quot;/&gt;&#10;      &lt;/videoTrack&gt;&#10;      &lt;videoTrack muted=&quot;false&quot; name=&quot;DaDay&quot; resource=&quot;5f22559a&quot; slideId=&quot;{53073403-7ADD-4F3B-86BC-5EB324BFEC92}&quot; startTime=&quot;0&quot; stepIndex=&quot;0&quot; volume=&quot;1&quot;&gt;&#10;        &lt;video format=&quot;yuv420p&quot; frameRate=&quot;30&quot; height=&quot;1080&quot; pixelAspectRatio=&quot;1&quot; width=&quot;1920&quot;/&gt;&#10;        &lt;audio channels=&quot;2&quot; format=&quot;fltp&quot; sampleRate=&quot;48000&quot;/&gt;&#10;      &lt;/videoTrack&gt;&#10;      &lt;videoTrack muted=&quot;false&quot; name=&quot;video 1&quot; resource=&quot;359bb94e&quot; slideId=&quot;{61BEB154-26E3-4345-95C9-D7069DFC1A0A}&quot; startTime=&quot;0&quot; stepIndex=&quot;0&quot; volume=&quot;1&quot;&gt;&#10;        &lt;video format=&quot;yuv420p&quot; frameRate=&quot;25&quot; height=&quot;360&quot; pixelAspectRatio=&quot;1&quot; width=&quot;480&quot;/&gt;&#10;        &lt;audio channels=&quot;2&quot; format=&quot;fltp&quot; sampleRate=&quot;44100&quot;/&gt;&#10;      &lt;/videoTrack&gt;&#10;      &lt;videoTrack muted=&quot;false&quot; name=&quot;video 2&quot; resource=&quot;78af4824&quot; slideId=&quot;{D7E6D8DB-ED37-44EC-A08F-0B5CB7ECC902}&quot; startTime=&quot;0&quot; stepIndex=&quot;0&quot; volume=&quot;1&quot;&gt;&#10;        &lt;video format=&quot;yuv420p&quot; frameRate=&quot;29.877&quot; height=&quot;360&quot; pixelAspectRatio=&quot;1&quot; width=&quot;480&quot;/&gt;&#10;        &lt;audio channels=&quot;2&quot; format=&quot;fltp&quot; sampleRate=&quot;44100&quot;/&gt;&#10;      &lt;/videoTrack&gt;&#10;      &lt;videoTrack muted=&quot;false&quot; name=&quot;Dạ Dày cắt&quot; resource=&quot;54456a47&quot; slideId=&quot;{7D140A94-F993-42C4-9C83-35A4A1AC9FBF}&quot; startTime=&quot;0&quot; stepIndex=&quot;0&quot; volume=&quot;1&quot;&gt;&#10;        &lt;video format=&quot;yuv420p&quot; frameRate=&quot;30&quot; height=&quot;1080&quot; pixelAspectRatio=&quot;1&quot; width=&quot;1920&quot;/&gt;&#10;        &lt;audio channels=&quot;2&quot; format=&quot;fltp&quot; sampleRate=&quot;48000&quot;/&gt;&#10;      &lt;/videoTrack&gt;&#10;      &lt;videoTrack muted=&quot;false&quot; name=&quot;LỰA CHỌN THỰC PHẨM TRƯƠC CỔNG TRƯỜNG&quot; resource=&quot;2eff4866&quot; slideId=&quot;{D37049CF-2BA2-45BB-BECF-8ADF331A0DAC}&quot; startTime=&quot;0&quot; stepIndex=&quot;0&quot; volume=&quot;1&quot;&gt;&#10;        &lt;video format=&quot;yuv420p&quot; frameRate=&quot;30&quot; height=&quot;1080&quot; pixelAspectRatio=&quot;1&quot; width=&quot;1440&quot;/&gt;&#10;        &lt;audio channels=&quot;2&quot; format=&quot;fltp&quot; sampleRate=&quot;44100&quot;/&gt;&#10;      &lt;/videoTrack&gt;&#10;      &lt;videoTrack muted=&quot;false&quot; name=&quot;Video 4&quot; resource=&quot;b3b648d7&quot; slideId=&quot;{AFD0B041-956B-4201-A8C0-79D5347C1A41}&quot; startTime=&quot;0&quot; stepIndex=&quot;0&quot; volume=&quot;1&quot;&gt;&#10;        &lt;video format=&quot;yuv420p&quot; frameRate=&quot;30&quot; height=&quot;1080&quot; pixelAspectRatio=&quot;1&quot; width=&quot;1920&quot;/&gt;&#10;        &lt;audio channels=&quot;2&quot; format=&quot;fltp&quot; sampleRate=&quot;48000&quot;/&gt;&#10;      &lt;/videoTrack&gt;&#10;    &lt;/videoTracks&gt;&#10;  &lt;/narration&gt;&#10;&#10;&lt;/presentation2&gt;&#10;"/>
  <p:tag name="ISPRING_PLAYERS_CUSTOMIZATION_2" val="UEsDBBQAAgAIAKJITk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CKoVRuqR6+pAFAABAFAAAHQAAAHVuaXZlcnNhbC9jb21tb25fbWVzc2FnZXMubG5nrVjdatxGFL4P5B0GQaCF1EkKCbmwFbTasVdYK22kWdtpKWIsTXaF9bORRmtvrwp9gYa+QE1JKbS5Sq/WhF5sXmT7JD0z0q53Q4wkJ2CDRtrznTNzvvM3u88u4ghNWZaHabKnPNp5qCCW+GkQJqM9ZUj2v3mqoJzTJKBRmrA9JUkV9Ey9e2c3osmooCMGz3fvILQbszyHZa6K1fUahcGeMuh4HU0/9IjtaYOB1xkSYlueqXWwqagd6p/tPqh+foO0bvcHmvXCM+0D2+sYB4qqp/GEJjNkpqP0q2+fPLl49PjJ161g3L5mmttASCI9ftgAyCKObXqAhk3PwidEUUm4nP87QXx59cZH7QDsITENCytq9dBOeuDgI0V9XtAZipbzy7Be+dBxsEU81zS62DNcz7KJPBsTE9xV1BdpgcZ0yhBP0TRk54iPGbCChxlDeRQG8oOfwoukYHXKunZfMyzPwS5xDJ0YtqWobppls/sSlhZ8nGagLkdBmNPTiAVSJ/BPfp9kLAfVlAM/EfzxcQi/TGMaJjv1qo8t09a6knR97LraAZwxWW8KkLbgz0M+hm8BS++DivMkSmmAXmYMAG0X0ckkCv3yl6E7yYSFg4jOaq1wtGPDOgDy26brYau7eqOo3eXVX4AyXc7fo5YwjuZiR1FPFu/oLSQ9SX0hjMbAWt5Se8846JnwT4QJncWcow+vF5fJGAXL+ZuiJdgAWxVInRxwFjtAetc9th3gKU44yxBFE5rn52kWbPF107N1wIal2xASOtkAJwJjBQxMCSErZhnzeT0YWKlJplcRBpsFKnpEpgkRXHGRcwigeBIxzqS1odgK9SW5TtnLFCItYnRaRgFol2FXS3hTG1p6z+uQdXI1aZH444ZyEKafjJTNuChytsX+WpsqNK9jn0CeUdTD8eIfkG0jZh8q6odflle/gtzifRvJF9hVVH/xrk7G0o6MA026DNLhKletcqFPReqJZoj6PsgJak3DtMjhjTgfyFjSPflOOzUufj4EShuaeUPKLVGBG3I1CqcM7MgCltUqgpKg466IsedD4ztvXzNM3P0ED6FkJClHNJjSxGfAPJ8KB8/gWxAG8puIAan/VRH+iCivKsC9qnhYXXxyr609W/XmhvCgnLN4wutUiwOrzL+NFSLebzShydZvp9/VsaU5hv1lPJOHcRGVhemz/bO2rK2Pao34zJNq7q0vbYlb1h0MfQxEKobWI2ou1RNqOwYkvh7Y0VzOsPZBZlAWMahyRvIybS5t2RVAlW0hBcLRyEdo2lBzILcHBy3Nh/b26ucC5curty3kj2D7W/s4EmWkufwx7rgGgVp0zE7zkNceoAzsxlVXxvXty+1GT7tVdYhBTDDZAsBR1S/mKApjsD9ogDns49UJlLViaycdaPET6dC4WF69hkfo4C5Xrf/p4rcQKsVy/nsy+hxV5Q70Tehr/tQBr2O2sSM2Qvb27nCx5kAXo2uWLlofXcR31FAIAkYch0ncVedURQ5f/B2DEdDXzlBDrHIq6+J9DfCqbRMBcyYmxLgpzMf2yD79VQGuLY26DZpo8SCR4jXq91bKWf5DaxCxqzWGW86E7ILXAhGts23AwTgEBi/mTQSr6Xgl2peTdtRo3iYGMP2LzKC0LHdxGsOrnXq9EEgVIzRCNL3Xh1hzRT+7eAsD09nizxi1AVnRSreHDsxxq0BNiwy6AxLyiCF8QUVotUHta84hZFs5kAFaWTPgYJuNpptI0rkt3Lohur4FaefYa4CPqye5rnh8cemXebEeEQ6BGANP63blRRGcB8z9Z2XTEMC46Vc3RlE6SpuC6T3NgurwER4LQt4W0MF4ff8jLjfkRYKZUnFj999Pf9TJy4K8SsmQ9cp1FVFWWo552yDrVS7v+nYfbFz9/Q9QSwMEFAACAAgAQiqFU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CKoVRadJrJqIFAABOHgAAJwAAAHVuaXZlcnNhbC9mbGFzaF9wdWJsaXNoaW5nX3NldHRpbmdzLnhtbOVZ227bNhi+z1MQGnrZOG6SHgLbRWLLi1EfMltdGwxDQEuMxYUiNZFy6l4N2Au02AssGDoM2HrVXTkYeuG8iPck+2k5sh3nQKdN0LUXOYj8v48/+fM/SbnHLwKGuiSSVPC8lV1esRDhrvAo7+Stp0757kMLSYW5h5ngJG9xYaHHhaVcGLcZlX6LKAWiEgENlxuhylu+UuFGJnN4eLhMZRjpWcFiBfxy2RVBJoyIJFyRKBMy3IM/qhcSaY0ZDAjgJxB8DCssLSGUS5hqwosZQdQDzTnVm8KszLD0rUwi1sbuQScSMfeKgokIRZ123vqqaJeypdVTmYSqRAPC9ZnIAgzqYbWBPY9qLTBr0ZcE+YR2fFA3u7JmoUPqKT9vra7c0zwgn5nnGbEnm8eapyjgFLgaLxAQhT2scPKYrBiRfRKBOYgsqCgmQDozNiWpyAuVDiRDXo/jgLoOzCB9Vnmr5Ow17bLdtOtFe+9ps5qoaoxwKk7VNsK0qpWSvVdvOHZrb9upVRcGOfZzZwHQopoZ0+807ZZdd+zm3lalsSDCXKkJxq5tVqoLYp7ZW62Ks+hK9c3aopCd7UbdDLO9u2M3q5X6kz2n0ag6lZ0JanSHp25rLjN78XPgICKOpq+38uOgzTFlEGzO3HFJFIQrhqMOcUSZgjfuYyaJhX4ISeebGDOqetpDIaodEBJuypC4qqm9L29pj7ImdAkhKAYumfr2+qPUtR88nNl6Jll9sq1ztcylwW7HF0rcsvbZlfVU/Udrl6t/gaK5LvWIqOMoGoWs+Q1cqcK9SXTMrt6/f7kWF6yWw0ph14dQqk4j4fTIqRTV+mNX0S7EaXJG1/2YsVYchiJSk2A6PZgqcQFNbl/wmfunn1FbMC+1GwnaxKvjgEwloNYB5WWQzFpoHzyFgUUbIeGohTkkParAym5KIOO2VFSNkl15LL0ZUcwQ8EFWJqjWmrO66+NIzrhGah+daNzCd3WhiPw+Oe5k6ELRFgMTIO2gRvKl4fGfvIO6w/4/JuJbg74ylUMnrwdH3EfesP8mNgE9H7zDpnLIH/bfG6liB+DTJoLPSFtSRYy2N+wfceQO3qEgHh6/hn9BnaMeYvCbovbgV4o6dNj/jXdM2HZFDDxSISiMQkYUmM8n6MeYvkRtsi8ighjBXSijYJxKJLWFlxciDrGUE1KsEg50J8mmlXrJfn4HKYGw18VQmSxGDp5MglDdCD/uIS7UKQ6Ow8WxJKgHcx71RnMme1u+vhnSYCL4x7LGDL+kQczwx6RPD2SK+gZNfjOrLGL4KzUwXtbHXaLV7VJyOKKG9ETBJAknTLiQCCiPiSmhizkSnPUQdqEikgiydJeKWMKIXoN4CbW8voYJHq7p6KkDSQtWjDwSGVGuZO+trq3ff/Dw0cZy5t+ffr97KWhcK+4wrJdLisXipR2GMfJMN3MF7oKuwQx1pne4AnRhB2GMW1TNS7oJY+Q5PYUx9mxnYQyc6y+uQF7SZcxhyyIKdNTx5ux5fsNpAK9opTeLTuXbirN7DsHIFeZrs1xG143nl5Gjov5TrSKf6IoJsiTUJUgN/grQAZQo7wOTMPHEH/ytM5JGKSh13vRMUHUdpqAfMJGtDY/fuFA/wW8T8a99CjXXoG8iC43YuDIzkXb0oYRImWoCRaD5CZpInrwaHv8Chz0wKsiL04WnGpuJciPzQJnRSdImFBqMBlD8ereWND4khBu5/EeO/jcWFf8fke2DG+QkNN5MZHMWi2bXur9fRgK6SSt9xsf+ab8++vzf8Zy8GrwFLQ4GfxgFgOIoTbqQ4o0PxUlTK1RBR27yesewnjj+OUZyePzWRHwbCqZbjWGz3tCya5WtRrX0BSSNT/QEk6f048rM15T0Lf/s50c9E1BOAzhW/TYg/WZZWF9byWXOn1paArbZb8CFpf8AUEsDBBQAAgAIAEIqhVG756preAMAAJoMAAAhAAAAdW5pdmVyc2FsL2ZsYXNoX3NraW5fc2V0dGluZ3MueG1slVfbbhoxEH3vVyD6HghJSyNtkEggUlTaRk2ady87gBWvvbK9pPx9xzfWht1AQZHwzDnjGc/xWMnUG+W9LUhFBb/tj/qTT71etqylBK5foKwY0dDLiYLH4rb/8Gex6A8cRDAhn0FrytfKWIKtRxGY11oLfrEUXGOcCy5kSVh/8vnBfrKBRZ5iCUzrXM6KLCHeZoifcyh+j9nl1ejLuIuwFGVF+G4h1uIiJ8u3tRQ1L8w+V+bbRdvsKpCM8jdEfhl9u5t1FsGo0o8ayiSn+eV8NB+dR6kkKAUmpZvZdDT9epLFSA4s7HQ9vv52PT2T02z1cWMOaFuqqLa08Wh8Nb7uolVkDekh389nl7OrbjzH6GlXPszLETT81QgdDm+mw8tOKCM7kGnwEwxR1dX/aKSSYm0O9IAzNt+THCZIgdfP6PfGfE8STEFmo5OCVIwW2AYhCyfFofl2gf1ZHqnI/4yHRGbuthTsyTThYHoYheQMJlrWkA3CyvnURrz/qjVeJpisCFMIiE0N6AkrfCK1CmFSW4P7De+UFxHIGxrEq2B1Cfcu3wiY2hv8/f2dnStxfntblKCErTdGGTbGBvkTj/UIGRkb5LPp1i/OdkfwQ4/jBD3cEd/Mj08fvcAJLsN5hVXwmp0W5paraGtvCJhSFDCxsnqhJZiuZQNrcykNjnLKONnSNdH4Lv0wuHxni1HZ4MDhldauq0xTzaBNbktRS4XJoPvVV+s71+JxFPdwqKlewEoHdGpsmmJei1gLdn1a6T7c/tzcuqfxLbntl0S+gXwRgql+z/Pw/mEY9yofM8y0xrcU5CNfiTM5XGiI49siusDCXcFz4URrstyUmFJXBfsTdY1t71/mt21rLK/LHOQc9UAhCDK1OdyGrjcM//QrhXcoUkKH0zH1BsNxQvd6jwxeAEDkchNug1s4T1kzTRlsIcyUyGAL7qosU6j+tnqNuFJJRpaz9OhHUCOUGJc6WgivmJdIh1nsOC15TXJlC0sGSpjtTeBk2ochabQaz0e79kJKAqO/7QCxVclpklqLZ02k9kGbtS+dbGHKaWnnDzqi7Vs8jsOEqPypWGc43iN7k4J5s/bBVCC0eLooZspORm0U6zkcsS94OycrCRCPV2v8FD0A32GXCyKLn3tI8iK0uB0ba8Q3005rnPNlpbNBZHLN2bcBf+P/JJN/UEsDBBQAAgAIAEIqhVEAUnLsngUAANgdAAAmAAAAdW5pdmVyc2FsL2h0bWxfcHVibGlzaGluZ19zZXR0aW5ncy54bWzdWd1u2zYUvs9TEBp62Thp0jYJ7BSJrSxG/DdbXVsMQ0BLjMWFIjWRcupeDdgLtNgLLBg6DNh61V05GHrhvIj3JDu0HNmOHYfukhTtRRyLOt/HIx6ecz5a2ScvA4baJJJU8Jy1urxiIcJd4VHeyllPnb37GxaSCnMPM8FJzuLCQk+2l7Jh3GRU+g2iFJhKBDRcboUqZ/lKhVuZzMnJyTKVYaTvChYr4JfLrggyYUQk4YpEmZDhDvxTnZBIa8hgQAB/geBD2PbSEkLZhKksvJgRRD3wnFP9UJjtq4BZmcSqid3jViRi7uUFExGKWs2c9VXeLqwW1i5sEqYCDQjXSyK3YVAPqy3seVQ7gVmDviLIJ7Tlg7erK+sWOqGe8nPW2soDzQP2mWmeAXvy7Fjz5AUsAlfDCQKisIcVTi6TGSNyRCKIBpHbKooJkE6MjVkq8lKlA8mQ1+E4oK4Dd5BeqpxVcA7r9p5dtyt5+/BpvZS4aoxwik7JNsI0SsWCfVipOnbjcN8plxYGOfZzZwHQop4Z09fqdsOuOHb9cLdYXRBh7tQIY5d3iqUFMc/s3UbRWXSmyk55UUhtv1oxw+y/qNn1UrFycOhUqyWnWBuhBnt4bLdmM5MbPwsJIuJofHsrPw6aHFMGtebSHpdEQbViOGoRR+xRyMYjzCSx0A8haX0TY0ZVR2coFLVjQsIdGRJX1XX25SydUdaILiEExyAl09x+uJmm9uONiUfPJLOPHmuml9m01tV8ocQde7+68jB1f3N9vvtXOJptU4+ICo6iQcmafoBrXXgwqo6ra48ezffiitmyWCns+lBK1UUlHB+5sKLaf+wq2oY6TS75ehQz1ojDUERqVEzHB1MnrqDJHgk+sf/0NWoK5qVxI0GTeBUcQBbU9riFjiA1GISwGhKOGphDk6MKwuqmCBk3paJq0Nz2htY7EcUMQQODLkxQuTEVZtfHkZzIhTQgurO4299VhCLy+2R9k6ErTRsM1hzpjDSyL/TP/uQt1O53/zEx3+11lakdOn/TO+U+8vrdt7EJ6HnvPTa1Q36/+8HIFTuAJDYxfEaakipi9Hj97ilHbu89CuL+2Rv4Cu6cdhCDT4qavV8patF+9zfeMmF7IWLgkQqBEAoZURA+n6AfY/oKNcmRiAhiBLdBNsE4lUjqCC8vRBxiKUekWCUc6F7SPouVgv38HlICYa+NQYosRg6pS4JQ3Qo/7iAu1AUOlsPFsSSoA/c86g3umTzb8seHIa0egt9UNCb4JQ1ihm+SPl2QMepbDPntzLJI4K/1wHhaH7eJdrdNycmAGvoRhZAknHDDhR5BeUxMCV3MkeCsg7ALEkgiaMttKmIJI3oO4iXU8uM9TPCwTQdXLTglwYyRRyIjypXVB2vrDx893tjcWs78+9Pv9+eChuKwxrCeLlGH+blHCmPkpePLNbgrjglmqEuHhWtAVx4ZjHGLujnn+GCMnHGIMMZePkoYA6cOFNcg5xwrprB7Igp01fGm4jn7hGkAL2qnd/JO8dui82IGwSAVprVZNqOF4mzdOFDxl2Rj89PpxgOtkaAvghJBqvdXgI5BlHwITArDgd/7W/cgjVIgbt52TFAVXZhA8pvYlvtnb11QTPBpYv61T0Fl9bomtnDWGmoxE2tHL0qIlKknIPvMV9DE8vx1/+wXWOyekQTPj0tNNQwT5UbhAWHRSholSAtGA5C73p21if9TtI2S/Ibr/a3Vwc+jls08A9O5xSwpf7dTy5zF6tdH7djPuMl8usB8wSs9MwXkrIaOGiSgGnRHnf3L/9nm/HXvHXhx3PvDKN/zgz7oQg83XhQn7Z0gc07d5BcbQ8Fw9nOMZP/snYn5PiiiOy1Zk5nQsMvF3WqpcKspQc1y4rOoQze7fMlV+nZk4nVI+jP95PvDJRiffBu7vfQfUEsDBBQAAgAIAEIqhVG03bwwxgEAAHoGAAAfAAAAdW5pdmVyc2FsL2h0bWxfc2tpbl9zZXR0aW5ncy5qc42UwW7iMBCG730KlL2uUAh0U/ZGN6xUqYdK7W21BycMIcLxWLZJS6u++9ohLY4z2WJf8M+Xfzxje96uJnZERTT5OXlrf7frh/661cBpRh3ge1/nI3rt9EjzagNPVQ28EhAFSPPx6af8fiYo40i0pvnx0dlqzy9C98+Wce3jkrBQhKYJrSG0Z0J7oQK/9jLrsjpl5JU5PxiDYlqgMCDMVKCqWctE3363w08wgLEB9QW6ZQUEprEdY+TZMZvNk+vU5wqsJRPHeyxxmrNiXyo8iE3nOnfTp3dHCcoe+P4EXCc3t1lvg7zS5s5AHQZez9bJOhknpQKtoYu7zFbJ6gcJc5YD93wX6eJmsfoP2jMeFjSgm0pX5oNOk3SeLnxashIGVfq1zmbZvI8J6zWo5iD4iTPwYk5EHC9X8axHcHYENbAiQJQHecEBSoWlq8gQTd0kUY5sU4myu0FLN0nObdbZjt2NtmNMc1Sbz1sRu+kz52J0J9t7Zhg8sx3xauux5nJBZzDk49ZB1HuqL3BKpOIioUnq44bcjAk7jVv/sWkztQf1hMht83SHAto2E1B3YotOYMawYldbzabz128U5M6Li3MMtnn1/g9QSwMEFAACAAgAQiqFUZQTsyJpAAAAbgAAABwAAAB1bml2ZXJzYWwvbG9jYWxfc2V0dGluZ3MueG1sDcwxDoMwDEDRnVNY3int1oHAxlaW0gNYxEWRHBuRgOD2ZPvD02/7MwocvKVg6vD1eCKwzuaDLg5/01C/EVIm9SSm7FANoe+qVmwm+XLOBSZYhS7eJo4lMo8Uixx2EajhU17/wB6brroBUEsDBBQAAgAIAEIqhVFO3a98Yi0AAEVSAAAXAAAAdW5pdmVyc2FsL3VuaXZlcnNhbC5wbmftfHlYk1e3bxBFBZFWq7GoxNZWrQhUZZIpolVAZKiIsRASLZ8FgkAQw5xERJwoxBGUGZnHqJAQxijW5lMKYQhEEyAMhUBCCJAJEpLcgNoKtr33Pueec+55Hv8g8L7v3mv91m+tvfbaYe/3mquznbamriYAANB2sP/uGACwFAgALMGt0FDdMf3hy69Vv9RCjtkdAJS3bBpVXSz1sXWyBQAe4bRmTy9TXa9E2v8QAgCsfjb3o0YJKvwXAPA9w+E72+PhMF6PV2kZ8weQuMOxfNM15vXb+uM/Vx86cO6r3Av7/72s7ffGLO+86w+3Hjqs4b6jkfSdwb3DN28WLT2wx27Pl4rCq0zvoaV37q1Ns9hX9OXGn/1841A7yjmDa7xNEo+4gk9QK1Z7722pVXoniHaLYd7NM1F5mV1pVNk+NpRfwZ7Gh7XIfztkhh5nYcYHqpN7gye7XBR3Hamz7dilKtQTO/QLu7OmYjGRnxnWyeCz9tDPVXf7Cs9dMvW6rEVVUqmUZWqqO4d3upBWAWEzYfhf5owF/GQYEict/S5lpervb0Pu61vJdBTn0t5d5X4eQn14NBKzz2lU5GNonQwAPDnxY/CO+kmfBGF0iEW7f4soj/0ZAPDq8K7VeWby0psZQc52kc3VDcK0JQAA8+rzHfX9PmXCOsFEHj0l1ZFqAAA8jDv5c3squusI1VIHHllWXS3sVjX1vPo8W3g506Rd0Dxqj99HT85wAwBObXxkfqdXWHE4smHf5lETtrQ9RBPQ3ZUKVhgAyROW5PDJAVBd+KQIj91sHtKpVbz9eJC99aDHHMBRnwTxrF5miPOzSdHwT/P9fk3NUDoC4dNTwAGAunlQ58Ziu9ze3eviD446gf0r2ZLptBDdRLyZ2W2V6j5Tm6kgmzXL1wHyIr/jbHZ7iyMKg6POBIiY9S9Ryczm2zbjRLm7bKSK0jxHAinB+B5gJG+hSPgQKeGrMjo0rJppHighyj4vC2HyEnIDyrrtmF3o1/0bxgemo5cAqu5qrAHU0yzz38Mu4I5UBbuX0amZBlEbKQG9oSC/dGYgd2eOfJN/VWfiTMMYclVYcLSN2gXmEfWVF2CLYKKETPOuxPIUbDrKrb4ShffIh4Zt9Ktuq4EYsCxbghh1JUn+gkD9AIEf43+LonSzlw+mOLmtjtjcGwzDkntsEE35qERCr7uIW8oc9vKpZh5hRqeEml+uNbfJBDwJyItZut9IlFh0ctORICm/qWiziyfZmm7WFuR9ohbR66s4C6vtcWwiyCgRZV2sIMLxIOlMxZmm4PttvN7gdCaCWX2tTVr1ujcAdxooD1EDdB/StQcIj/HvXVdFST6WUEDI7Kmk9IBZ9M63EjEpdP8mUaJA+k5kQ+84KO/MbUz64BRPHIzpSKotq2wuGM2nPHy2WyJlrwGQ4o1vfOguO3LCD7ziiJwZPxjegG7ZwuWD2AQPLLlTKnWX4AS3iEfxmXSjEGhBD7mMmC57/Gx39/PJmaWAQH3trwCRRWFHnw+4RnZQdXkz1jZs+py9jgImb1D++nFZ0ia2RCXCo4zMQqDlxTJeKFhZCB8mQWuxaclJ9Qn/Z+IsW/ib2Xkynvh7TzGp5XswnxSNJeOpPyfxqm4PmwX0nr1fa8/8/c1IOfw+a5kmDEFUdEtYO4jrTtjcI3lUhQ62HN23DBC49S90We7TC4Jzk5ltaFAUGRtoaF2g8mru+179IceaTGFHm1EGMSso3d3sRwXoEPTfyku7PMhtbs59M0wW8J7LTu24CQspN/oLFVutWWmJwpS/ljs6M3w+l57GdaR+A0Bu9Nui1upY771z/ZX2VEyXPdWsYGv9MBQe6awaHvYLh8eCbLKIo/fzT59p+/4lWcmRlOO7YN/UT7ID2wW/jTrgrUNGq9/30JcAAPLWHy1VuWz7N/+xRwNPQIp+kOpWqgO/x+6PNqu7K4NVGdwlCal20mCeok8MVfkYdknrCWK+2wWk6rH4SyjgxDwRyy9pqbItsH/JQ49527dAAYAL9SuAFzrnzVXrV2kYO0QClCbNS1+hmiVPGTXGdQg5JXhY9O85oNpwahRmrF2CVupAo9lhaMkJzj3GZOejrt0FlMZntxf2cosVgjDs2oELGB/Ub0sud9xY+Fiwl698bR6OXcF51eE9cNrhfYCNo68nt35Cd6dk6HX8pmUUvaerGrTAIHNrv1bFjVzK+bua6wMr9FycF9jjTA1+qGjNpRi3X4xLLafcvrtQc4cOLUoE3lM3O9UUnF4wKshU9jR5O1BOtls4gHZ1/8s6o24+4e0nqaa8qE8N0zIwT1Spqbfg/M9fG0SdX7W+vFbPxW6xwtae3DN8N4tfbyXx8k71W3AnhfNTiXqjak59FY/sF+bGhDm8FcL8+WLcrSQ25u9beJZrrj/icUV2cyHy2xq9KgiZ7buTKsd2ndzhZz2+CIeLbnhy5Rj6COVkYpPX9pM7KCISeDFxfV7tjyXfbPYeTa4OfOgqFZHgf9fCTxC0ZtcdDLMbv4gQ4wlDv9eyO4mPaHWpGlpDJPS4y9/hCFy7606lzt/iDAf6gbpxfyN+0rDdhgT6G3SDXrloJHhB4CIj25/UvnFDrb2s72/5Dbspfiq3XxhwDur8W0n1LqMbmqh1Sh9v9DZe7N+znxKWeqH/n6xmzKZqrJITq+H/QL7Dk1Y8RX7k72AEV3M1Vv2T/xyaYNtP2XOD/5aDW0kGFRe+KHv2t6Y6ehCrd56ybwr5BxG8hCWXK3dJti5ILwXbtescPcQ2ed67/F7nfPZt7tAHbqLYhglu4jC7DLEgWHj/7UmVMpt9Gqv8Pv8gFMB9mKvt3rqj6peNMxdTrhqqoAfCe+XtSy4b4xY/FDzjR9O91cVXHiRaW+ff19xwLP2DJtk68nObSOClqLHR3ZMPFwVEnZRTAgRPH6Q+fypr4dzj/kUi8iu2lbrUSbYPbsHYoUovxnUsULDsFGFB6AJK8t7X8J+Zlf/nqLY6b1Q38SJeBzPBHrRa5P2MhmQ4ZmbAksytNZL36ViHTWZIZl89n2PcyEY5w0po4v8omnTf4YoDN8vuS5RjeRA4WjQVIR0Akjck64OkrUZwmyt+eovi0wWuBeSEar/iYuK0WBI5GDm0RdrQOZknDSD0bYlbT8C7oDlmRkF0QUgaa63h2PZFnUGGxgFZXthmvExUcfGy9IdYtumT8iGbqTacV5c0siPJyMSc/+y6B7G5JIBGlIoQr3VHqs5I0V2U1ZxpRh2x153iVpWaQtfzxJc7m2NysxNrdfZI5XeJ9cRmacQqoPRMIo4gpLpZGI5vW6RZOxrXf6DIo7mEaXKyPCaoEwHoVdQo5+J8yG4lAqb9UoZbR6sxIWunOHriNcYCPN3xQ1JbFA9PM2XW8I5cP8bNQ/YXD/oRGM4BtdbE3t32OyhPsrHliI2EaMtEj/JhSX/j2KMuiwCYHxWVSu1Z4Lj+Ucf+A9qhMttQ7XBmX0Mn4gIUlOkrcewJUmczDsvvNmSyaFlk5bRtz3jsBQa8jDWevP44jXf+t4rBIpR/uu6YpGlT5+DZJto6DYIztlSO8ZehJ1w55jIVJIoH1ScAT76VzavAllenLogfK3RAVm/J02DwFmesE96jxEx+zqQQHxMpH1tODcDKI/MQcqJ/dSi5k0F0I31rmRFKhm8vcs1ZthE1hh75Xirv4g0Gi2X3rbswr2HY7m6vRRFm7AoufhqoO1Zli8TDy8sBhTGR2q3MUxHGfYECJrFDwdgzes+H0jEu4X4lt9vafnelHMMVT5r7g1CbUFHik1wfTyIdfGLccJGrdAtBnack5lfLW/vMJ/SK9IE7TxUG5OKWbMqTi9TH50gZXS7ay8v5lIK7eAdDRsmmd8fbfHvPuqtmzwObw8GlIHJyTO3CZNMRxkRmj9P7apXT3/FP4mOwG7vpYoadzi3uZS35E2yoldlKIOek/4VMDYU8xB1iKmQJWg/cWW94p0TP3wAuG8FVB9IHSTuj+39aMHwnhISYyBR67lNMEZlBV0UPjUeEqpzKOxY7YnqqPFM+a7wFPI5HoM1duZUiRt9s8WC1A8mVWYLqAB47Ud9TPsTZwHnUqeD4LFuJqjXYG1VqcLTQI5Wlp+O/MKH2F8UgtfsclXRxTXFWJxNAhjQRI6o+P1olwoE8N2ym3m4HJw4+yj1zGIciagcafcyNH1X/16oOlOrJn4PDd6/eBjgiuvpev+rRKKEZdtbTsEHYafTcdhmyt9jsOO69uimZWWenzIejxQN7scL75iRAi5voEke7yAfq+A5Kb46659Xnagmq5uIBa4uHcSc3tZL+2x9UoXEKnrKnCj7byJ9tfB4Pj55sp5MVogpxnBG2vy3ke2qTZDaHf43KdKobZWdUh49vpkKtlAFUaJ2wWfUxlaD6MF1iqQWXXaaDQmZ+qWpQWNEENzO2O3/3zvKqCBwslm38ZDhhJzJcBo6Iil7tg/jWS31sMEuW5k46RnWMbDBXe+fRbqF1pHZSx/6UMUe4vH3IXW+0elOEBN4U6w/TgfaKDdWeObzz9lA+vw0ssMu8Fuv7685T4QIKa1MmNUfaNBu8v3mwdwqm9uzFtfeadvTdr5YaXhZGizmWy6I/G4jkbF0zuu93tfj3UuFvNnqTDfxmdb89LDLyx/cmIWvRoXuj+wJaRrGxJ7MVwASh1dT+P2M0vKZXOJs6IJB2gZrVfcuHyQVWX7w3yZS3YZ1+wMaBV6fdF7RdXbvmbfw1FV3RAs32UeF1bGtw6GSjVubPgkyi8HmiiC4ZzIooYmfUksJH8+LjdaK3UI2CIjueP5f1hgVPjoexZyARTZ4wFsZBcNsnUx6P4oR6DOvCpD/1N764+s5kh8taJoXKFr503JHyVA4kTz+3ExwBB+WFrporjCgzkv5UjCi1dyKtd5ScWeqatSQGj+YNtAlf6gOBVDA2eLKrqqHhaJyGiZfJNJbJhMHz842VOwmZpnkzL9g2EuluyMTNYdaTCrDBKfOV76y1KkP2+/QqK4LuSVT1/VhbXTvV04+C7A+Sd7Ein4VIrwU1xw77F506bUzQX1K+1rBSHxi49xXZj+QKsaA1cHxSsAf5Cv/GuNufvCOpYwWwgS/D9h0D86+wZsqbGLuh9iBvXwIVqwgDdcIwM0NNT7IgkIOVM827oYW8E2XE10l+BEwmoWxQ7J8ZoPCKHsbZCEZmSsk1oOVN9C4dDnerTs7TSFUNiIjR3MpR7LYntdht3FnqyzVFrZIHq2qlOgYkbn2AnChXmPvI6i5L4aZS1vd6he/yRMZhUiuGiMxCf/Wg/KfCzCGSs5a61GNjNwh8rG1u0YDr2lfOJELAXEwnc09ZF79CxyZlrqQENZNLxG1XpSWy4IfRAaK2Kyk/xQp0R+g07PkHTqLgqx7DFhDQz118urWzXGJVWZQE7mLIPSObopat0oG9G00uW6GFJUsZ1GL6uiUBD3s1ximock0gQ1wMI2iuk5boRlJ4XtuhvhR3tYNMRXHJ+hSVRqqcEvEw2mDdTtrxftsevG1ULSKr0jZaC4go1tcqVlxzqcOQl61F728lsvxZL1zVDhp4Qr6q5Em4RH7kiOQ1sS2fCIP7S4JG1VlfQMMn3g2LCF1VQfibfxYMFFc4vwwCoY8+GE4etIDEaVFkkH2BfIv+xknF7Ym5XBIIuraDgswGtdLPl0og5pv8VeqSRglDTNMov57j/h1rVwCjjQeW/vJ2TE1VNsZpfsYJ9TrtquLRwK2qKTgdcwq7am2iBH+uG6a1urg3ad/llRSZy8srygozSswUgYA7RKPWwFnXXNUlJ8A5yOw6kZ2KOY8/mNOH+oLifAnioWuo2k300eVi1PODnR73Wi9eV2htsJsLRtwPlWcYyn8Fz4IMT8jAmHF58A2Voz69YiqC3wpftSTR9kBxc2OcmHysckvOXDVm46Gi5rfNqoTYGLfc4N1kULDOkCZZT+Plo2d+rGV1+cGnToJSC59iNk4nrzeszHpg4IaZuJIRVZnQuxvqy01iQDr9LeV75MDDXYoSGLO65e4as0k+eSLO3L7hphS0hXHc1jZi6C6dj18F5BRfNe1MNu6SEgLLwnqQ2Zsh8lIRU2JDoyVVx+LRsch+23fpbMgvTgtF9gputVnzPWNLQw8e51SpqvFK1iOQ8Cpm6M57vpC9xnRtYCK3q4EBNCeeOaIE/1A5dBiuGwFU8lP506pI5WJlG74DdwIa5JDb+o1x57pd0NXeXruDVZrJ7Q/yGTDmT57DifNZOfbdrNp0exUwsETOX1XxNNqgI3cGUt0SSVASobXtPxKUEwpLjPEDv9jZdux3PxIw4HVnc8+UtzcAH2DyZ8KE14LWGVqdfJdKxjYY3tFtpbsvH3LQHmOKfb54drvy95xP656mYpyfTGx5l30f+5NaFZBrUvMDKeQDsunnt6dJz5xmwSwFL/jGbzwryer+xtjP3mEr72/cN9MBn1ZxOxw6ny//eBaPPK1TJVUsuZwh91OZs/a920oJk6W3/EV3y/KGg6SJvl/+yPuvnilFA/FzelQzoSoEtv9ZrdsoyEHSfHPX4dBeac6Sy8u/fv/RMxkLNCdPwNoGDXf9c5oZG2Rh+7Xm5NWPspeu0jn8ZyHTVw6bjQUaYfrDMJMDzSBl0iuz8q/fq4peAhtm4+LNrJXJPy6sh4Q3sYKbr/7nl37Jnf2NkIapu/GsmXRW9fSYDzhqctQFq2v+KcqZXu3FDreQRL3X+7EFNHxmKNmoaoaCnaUAsWIfrEbaVYsCbnd5iFW6rP49WD9sNqTBzTueLDXXRiUWhJCTF1jQt21O/RNvFTqnuXsXKCqjU+cQA3Aqg8y+UBEB0NsKBQQemJNmdZiEDCErZWTsZJ4R+puW2HT5i8zZF8/xcgbea3Yap5zeipXwFT3xcKUIjmvaPsdE326dL6CFT6lgJVtp1VJbpns8L/KY+mP4zF149ap1iE/EEqWCRS7NO3Masu6qXERW0I0aJFFkMykTKwuiiBLfAAxdCcRMArG7V4cfkeeJatQzuXMkWaqShnmirBiZgxBVdPHYTw+6nj4pX02fOW77AyjRfcSVzDTBX6zA1H83j/6nKn0gotUtNq3mSBaeflerpHx94cMHBy4Z4zU85HZ6CDLvJMIasmviE/cspHt46xWdCoDT247IbA1T1Kj4ESw2x3QEfyalOLmYPhuqLFY7Jr9LvHixxiu22KNh2QpUrQ5Qiq5EecgNKQCXDtb0RuzgVF3Nzk0lLDoXWr9lns4KT5Jr7NSg3XpEHzw2w/TbYmRWUpGtqwFcvaCmMQuBOnRAflTtkFsTfX+xnEDUzk+UFWUS0hlwgw6dlvHIVRPGnXyU3Dk/op67a/ufAsW6pRKCdM1zRdQniC1whtyjQWOKx4kVA1+ZkiH9+1PpjTGmfFJmCgvkWEYXByd7XyjgWWTbVrece+Ol2jgtk1NgTFpW+VJf1s3WxhgFuaXkqatysyZB4XvhuIBxdwX6oatUTqNsRIBRJgeYMOawF04tgyhGa/JepuZi6P73FRLzT+dj57UB1F49Sze3KiZamyHT1ziipcaQ11w/ZbwfAdlAM5WWrDlCzmTADNwImlsTWVXIOTRlGBA3TLih0ATVQgA88ELv/fKNcW5zxim8VzpphzOSd3VtKQJt2Uzenn18Q6uOMMoEv+QSA6YCOUTK9J5u7RZt6LOpnMhaUqEII2Cw+rtKIvKSuGzQyvnYHvvMkNapRiGXEmNcalmNMaHkrn2wQ67ZtlorExGwWi8mQq0xGEzAKby1TV4h1Mtr9dS7r0jlZaye9V9Ch4ov2L4JhgJk9sU4TCuMgwGZ07Y0gCrpdRhMs+VqoZ2Ac+RaqEglw71E7YQB/IuD8lLAg+GeoQ19DZ3rTESWPTR+oFxBr0am/ynrtN26/Xfa4MH9x4+Hdy1fhapdhrCeyzcTG/qXtFZeOP3Zrs/eXSLXvnHV//24/QlFmnhNxYjPpfq5LrE6iwqk78tokcPeS3alq4Gq/IOHRg/vzaye5W5DenD+MpkAcv8nptftnxrOzmcqsmIsCD4rBcub47HTL7DnJ0tASpO+mOIQUsvQXP50Zs9+v5AVGFqkDwQp/k0xshH2YwFp9yyquJtc2Jj3v8M5cUUrU+qTmRi7ps+Y9hfMQgmAgrKWyfPjkvcMPoMi3dDY+sTPYaGsOZfmLczTquJumqpsidoXPIpiGy9+uBc6zYGQX16L7I8DDnBb/I4slle6BWpuNNrNX0BfzLpLWuyvF7r3U8OHF5H9dbmLZ4kTnximJS8Ef4j0RLMxTnBroakrgCdtSUhYezVrod/1VwBbHBdOYV9CTy3rb4xw+Aj2I9j/P8GmOZIm9EEzQUY2ky+Ag3U5WOFGpXEXpGiwcNBBkFH5oewqbaCN2F8pfw5S4OE14gtyLWUHHz7Lh2NE2sUwcNDee3h5gdSel8OrIKfT7nAg+/RcyAmDdUyb4XUfqu/eBi2MmSTLOZnQ2Vo6Jqjc0l5PuzBIBpnVND2GztX57CfIbuHTJ6jNuAJsKSWiMc51OQAwfkVFUuBaw9nbyRjuFNtJ40XOGe71y6ateKbJhHIsCKtou1A33Clv71LCFX3xQGU/VTF2LpXgzDxxu6so0wBaOCOPJIvAs012TXSejWqp3ZGrv619shJN4HXKT5RkykMmjZQUrNxXNrrP45sPXNHo1RDSr1ravfR93QCrYso1AYhWL4g9TX5M4l9d49UkYvqVVzhjaxtjNTV2flsk3Q0tvJGzJJZYVsnCRDmRExShRWf802u8mKVoVR/KuVT9feX6H2rpWKWq4+BgRyVQQUyo6Sm/vsOkFY9iyPOT8GdwonPpKCnThITX15Ge8dzgCvlmk6RjWNQ+KWwSVTkaMPVC4lbmRLgc+CAQ43rKoeaGHeXfFZLHq3Bf0fYQzpKhQUQVXPSm7DJPjw2uTQScpVB6hnmOEsn8dXIeqymeFeoHWhux5kMPjukZGrvjYzDaddxQg9QkbkLXaBDkIXK293IK49zozqs5560CNlKYedg0E+sXONtNeR/E8MnPDWnuS0SPLmHuD5POFoOSi2zDNobTqWKy251BysqUkq4iHqSe7EWBNlWK/GFOPEyzP2QNTdzuvmw0XBpAo5Vn7ZAPluL+Rbu7PgBWAv7mwxE1vka1PpiVPQ3V/ZcZ5YybnHS0pzwmvANrdqCnnDFZHNtm4R7UJK5yRFMPeirCvz5owBS7J8r8EyluVcw6TR2GFEVOKuJ18TR3SXkSrvXKv9QwMfEx830E+xHsfx1YVVXYd75eUqBomq4JSVkIZO7LhivgqUnzDWrOB9MHFypp4iD73ZRjHcH7l6RdtqB0fNCzBI953qmFfPDXy4M7YGm7MnSyMZ786fLtT54dZ59PZ46mgY8srMUB7P+0ZcNcrUxRToNCBtq5LRHv6y343DBaVAIf+q5+olFrEsW2+oBa4WLHLotc7KklH1Af84Hj93/gyawP4qj1g8AY+Qjnvx5Of9qzuLltNQNzOyHNjapfTBmRZ8+V8hfueChFdiCzNV79+e+s0e29sttA+OwAcPBxve7ZKtSRgK0GEmOC9xHBLczM6xrWjBdrM7f2w4puem4jTw55gM7T3ND+2ClOZ36LzmSRi3x4KGs2DmgTMbPXQGbc8zX0ntfzLdANfyKg4w5BfS7Ammb7dKyB7Luam22E2fCG408PlkB2TM79N+oxTO2w1lfFvUlGZTDO9au60xIBF5PKItJ/Tqy/GEs8ysQoT/pjsKJDm8M8GwIl/Y2T4eUheRS0wyKQJqqyUzj2Mk4XSr+rZfIQ3FJiK9UhC7ySmUVPo3oCY2d0r9LvfooiV97I0pjOQ6w7SiPKIuQWqFpaXQ2LyBrOQ2YnVsDLN4f1BDZJqpiDXPxvI8/iIjE7r/oyj8i6Dy1ygGH/AfmyBo2XJr7OgigTAP5ptHajvrHv6f1aSxjneHgZqjYpQJTfeHXQ/RNCwnoAbZK2hdzMPXhB93f6E3Azt3PPOsNNXPmUnMcI0/o2Zb1hJXtHM/P7RUqI/Qe0U/wnWMvV6d9zO/fXaff693lVcX06llwwXuESsx9kT6tT3JMO4VPCaOWwwv0P0D+ryCX38Ml+FFhTp+B4k1h6JuzWwjAlOZFcIZtpT2rJmn3bEHLT6fKYUGyeLT7JD2JubNIKhrm7gvaN4KEblq2goEWCwx7mrpCjQhUn+ifNFXwgmoS06k1fFNaBuoaVp7I1BCbIwGKYuvIz8+P1GmwexqDDhuFaJeOfLRzyyHKFmG/Cr9hBUK5fQ3tMKAtF2WpPc8MZj1G1cQAKupPoRnJlnqW0Ell6PppABEtuZ4KAYTsPNfvjyEQ6GFi72OHG0EK1SO1iHAMu7pB8tYlepIYBPynPepDJ0vlF/5SviOHc6Y8hR2NNDnjZtgbVBkog62g8TP3guuVDJLkYrSknJjLLAghDOMge2mP5oP1f+Bg+8u9Rh/+2DPPwS+h033Ks4s0g5x8ESYcc/fRkDn89OjeOkycatxs1TD83sqmRTzUZgVO2Q8NPLoJmpg3kaMbxZQpQ+EHf1sa4qbnNe2emXQUchWpN4xGnk7dszdjWRVkkFdk/t90PtGype8n+7Lhl4NmWMK/5zeV1Sk4JvuELaKFsbk+mtSaIQ7xw2mjR8oQZvetBY5wCowVMrHIEGdLC9kZz3MgzvrCeIMGrg4s497usZYIvP1uYmVcO/cRw7OuFUCYqn8VhPqTAFFrId/GV4PoPoJ96p9KvaIkqbDTbhh9lLlp/BTTGZYbzXWyk4Qd7+M/ipHsoUtLBTk4TSIbMXnLNo2r4rhS+HfriYfIH/ZY5Qz7OTx/h/BfBma+C0dKOzES8Jfub95pmnCAB0nAf94x9VP1R9UfVH1V/VP1R9UfV/29V7zdRXZ8CgWc8wZ+zanF/HOZdCgA4H3t30PYQAND3Vd5/7FFdYypm/H68BM3fCzRCC/YC8dGDqo+A01GoNFQdqhs1Oxqs9qQ6glmbUT39S5VNKbZjJl5iImJ0+t+DMbnFkkOg6UR6FaRd8coxqoyDquXJGH8cS1anKoR7gXDZ5e4RvesWishNo5MqWeEK5hT5tpWVyCOfHj5swEdP87ktXvUYkUU+XbLzj+PHy52HEv4doPxU44Kba+xNIX+rDj1A4x5q6CBjvY5jfeKoqP7IHyeOY9wcqrjBuZTlAHaWzbZ7CvTv/cV04/ouiAOz//QRPN/9z7O/mza+PpikBwKkqfc3jn5qmFYllMK+/vPA8KOb1v9SoXShcIwu1/OSiRarW9zlgbmszXrlkU4d/ui7lZv18v+6S+9txY+vGGJUQ2VnMLLlklaBHQnZ286NuvsnH5TD4ht5lOVWES6D8afxgryyxNiQbVBz68Y4QRKMVfLnmW1z08dXdlnb9L2IuoXNC0KA/FjWlKf71hqm6fU3Rjj+lUETv+cJJh3sZeN5qIxLlXyYB1t1MRy9EuiMQ/bX5S1gNjFh7AtHnE74VPvM9Fe5aEm7hcsBRphR2d60jChDI6y2HyvNSMXOvhfI/rKgelJ4k+eUVe+W+gaIwx/nv5Fn/6XzQ2T0k9vJLRRKHS8ACMyc/uX5c0ejnsj96eIeR67VSj9WfaVz2vgnu+5UBrXQp5DZLZ2mnbzK3w5C1Hsk9fxh9o9lkPa6OL2jpG8jbXqF+WYtUZJauBJd481n/rrWxm4xdaE+lNEawXr7t8Dt5XGckEyZ4LaCWhC5NzMpfd72/MOUY27F5G282uSuiLM1QyGtjioWDLSBjC0P8+e2cQ+89hGcgxSxJnWRovWzvUbuFLcOJ43L6+4QiwILzqyvliD71UHhsyZj7vbITkGbRBFZzpVwVoJ9XNzTgShMZZEe3GM86Z+xhRcpEKKX+lhMI1llsfhyJby890ZnXTHdQl7nPE/0cVmRd9E3zaBO+O15skw7N7ZbwnTTxM0zHusNafwz4J6fvg1f9ZmsaDgPNf5MtWbWdSU+FQUcSN5IkiCzRf9uO05ljcyEK2bocK4UjaAKruMO0kL9jwjGD4LKaZUDuxXVi6O053VwzXjdsvZB9Yy68zYwDuteV2pT5dEinKPQrT5iVVBre0MUZegKZ02PAu8krwsly1ep7vil27lFeUPdNj9bd/rlUYYZ2/8HUutydVRg/pnydo1bJu7IV4bxfPzlEfVfLej+GKwhbQsBQd9c2FkTAKaEII4bVa0EvnRnQkd6n8WJGXfEUd9bl87tLR5n/T7jy3QWHEZgAyzGK3r4yUGykYO47dlKs7Onwz8YDZaWzvT0qv1vI67p6cFUTrOvR/7nTlf2f8mrpRvJ7pXkD56TU7fMOb46jXGhGBvISRgxWL5DFcz4r/sPgFZ1m84innppbvMgdekMe654rbOqI4sMJpoSvHcFkOV5oyakUj/hycCaTOLR1MTY18/HraEjBHpRRuZgnamIaufZ4CTaJIY8rZwRtcVjikteMfbUM0KjEmRFvAonucXoPe4GKY/GY17yrVdI8PnCTT0HItH4W3+8CKTv1b/Hx8y9wnqXzCULmAUIJP+6oHdHvpmoefJWe2TsiaDfGuEp8z5g9RUXNbuAY+eHsTa2yMBkpIjiwQkF81XP98HDVgMRN7pcqj43lzDtQQUj7CqPjQCxzF99NoWOINRz9E3wQqwDfsaANKI8143IuSAwlX0TUNMccl5dxxTqCymihdAzKCnFLAJWhyFGIED3/dWF3uRdBJ44sotGZCrKfN3ILZP3ZJ9kiX9glpxhzNaOYKv8PSZqb/6zW+zc5O47m4OkZvEmIvXYN/BvluSbgt9GUuGBOE8Nra95qQIUG5mt/cC/hgc/J1M7oQsVCTzLtAGyIeapymECoy34fujdA04BAKbGrZyY3gCxG8OYMf6lmTYwQz5al/41g3tHYyAAQbXT7vbnJAcQQs84MGHKOiJjx6ojZLBTqpQxeY/p7l3RKiN6FMI61imTvCCRCf/oC6fRBF/8MB2uyfVJbT+Hd5jLJXrVCISg421IETdGm5q/Ra50vqR7hzUcwpH3GWnXdfQ9nIPuCR5ZnoGKRpENWPmY++tv0LY8BtkTZ+yqelxS272hI/n9jZ5Y4yCfa+Lo3IzefHE01IQg6hC3c9sc32AOBlXwWIfSjQx+Ky6K2xF2Azb4j1x3jL2My1d2B6QoUz4g2r+I3NWZ2jHYuSq2ZOPbkHnppZzywGoHuoF9z3pcaNOZZgImipHZy5aZuOMLZbziAkzWKyIcl2OddH5Tc4CkI7+5Me4WseK7qPR2wet8b5Ir1cuA5d+Uy+vkpUjZNVUhpIcDLzNj/zbL1LZj5QwLrMAkCFzo0ezIBeAc2IM5ZiiIvPMhvfee1+6sdyRbGNKVb3AXKZxCQN/SqDVYqMLk7cBV3hemSGNYKIItOqCALM0m9hgm8I2iguofaEyVdUltNy4l2p5muTAw0pgftcwQLF4wFLXs1+CHET3ySgfSRI0pgZ1T3yL3j6QRkzHAw7EC7iUtnsjZFqKF44TlDEu4rEOy+iK/fmLH3+V0o+K+Ph4VWjeUHqQqXswyyOGjVfDIWJ3ZZzpQK9lBaoOe8YrPT+1MxwVNa52K3MvgkmmT1x0dOuZDHrv1pBsY3xP0djR7SNmlvVldctP9mk0F6JCGpEtaeWCQvy50317akkcpHB/tDY4bkXrL4byXF4hnlcC+GnhTpf4axH0LrEw/nbGHwus8nxZGi3zqJOnY1t/IZdAycOI6IvuRdTLat4MIceuUyXJcH2CqGMfJ2wnOMvlZMjzAk4dx4t3TD/d18yzvHjoSq7iHKBZsNwjTWlhEeW+trRg83xOhlUuR3FMOE4YUt30M1S+VqOZNuX9yE+1xMjc3QC1ZNb99U19tWWz2o0ijMl8a8RwePe+87Mi13eLUYRznzegpL9PZIP1mV+qbKe0O5gIslpSq+JqoEYy2b80v3vzsuve979E5nYg+OpHeQk/hhGotYexxUtJ5bVsIfrF9qeMFTo1xdEIR1oYRwnQRMYgzAVHrLITUCOzXB8/N1iNkY7FZKQgZb4PU29k6lEi9aWEkHazmhWr87eTM380PHx6oJpuFC/Ty4fJOeP10HlyaFw+Wd4Djbgs34mcP20ACt6TjkqXkU13Hgxo5TrAOQ7PAjt+NbOaqmZa7nITT4FMjnXfe2hiYW//FeMFD6Ny06EdyZR8Gre56YmBg5qZObm+8zllOQWbTshoMLDX3FPcmFQ117MkbrkInEFF3uePsb17thJISFCjrhnH0yTYjutHe9iRrQ2wPD4qCmrUt10U1dA9LeJqLXRT17/bBqFgl534TzrL7vLQoU1oUz5LVs+LV95ovm4yujjlvY3MsaKAd/q2sSEOtwiz2DdK3NSEjMeZoauPjuaGV19+IMBlBoPtWrmo07Kx2Q/9eTH4IhzCdqw8HRR7TiyYh767Dux2DpNCIQPghJOivKlmJBlZwv4l/0twZJKVBjHplbUbwYiZlFC4vwaIm+3Ww5qtf9n32i2BIQ1WwaZjcKDSLlsMP+BfLRMmZmlvaI5fPs3r7xlwNBG3acbLwm12ZqnhhWEB3iGRe6i8eT4SM4iqfIpyq6hHZRd4Bbj3OTVbLGuM8fUHe1U2SHWe//KuiNGjCeu4E5pDZ6kCMIIyMmZRj+XfNCj3AaFGJyuWTIOWk+Y5Yt0+oyRvt2YNvtL8pV+egqNTbQMPbORVCE9eyTPqqXfjjkF2lr1o2p50ntcLwnZDLxwsrn/pXfTC76z0WTvf24RuI3actNLSag6U3QTM33ymaZphZYWzKT8hUVeq+1S2vX1/R2j6S+2xZ/l/T2rjs6sDMOXUqljnIHkQQcJX8jMG+tH8o5vnajZQvOZbrE582TkYBo3dddAOqtIaLC+BKx0gLI0hhAN1GNUr/eb3RYBZupzhA0WmYpuAuxtWg0zham+Vhd9KKjZSZ8BZ2k3b9UP38AdeZ7rp4xk8Blry9wZvS9P9hIVX/VAaLclO0jG/Mwu/rtCAEdm8DnN1PQkZe0mIbLPDdxFdGPegUTvB87hHej5/LrrMRZ7/NRLz22B6oBTCd7LacIuOsoKKUfLp0Jz7au/fdOvBlPHbix01HAXc4n77R3TE98KignwEPFMfQk2QZPoa9kn6JPCL6RsGCTPZkGyfKvH1OZtVM4F23CHjYeKAgrz5IMV0FjR4tgV+P1eyrcw8q1Hvz8hKrUSO9KN3A2aGf1q2vG7wfX1XPDwAaycWOWL3ts8+F16jRAyLcARp81VItgNUnqmXxLP8rHZf6pFGTjH1xEhR7/Fe+vyVLWEKFzR28XLsc+CSiOMO1/gvRz/7XnutbFc1JHxcO/YRlE0S9ihRypCshJblL7UJCJ1uobQgqj+QFCry06q/MNox3z7TDTlk+WgEAAJBe//SLqoglp/nMvZ7wKHRYk1ovTDRfq7o4NbwHMt1NlkP/eD8htM60fv5lh3NtT+VOXUoxfBaX0ivBK+NJW1S3nnw/tCIg8jNDmvAaxObNGxNJa1T39w9p3AXNPj8fPKlUJ7+8nebwQ+PknAiHQ87flR84dfF/AVBLAwQUAAIACABDKoVRWlnzP00AAABqAAAAGwAAAHVuaXZlcnNhbC91bml2ZXJzYWwucG5nLnhtbLOxr8jNUShLLSrOzM+zVTLUM1Cyt+PlsikoSi3LTC1XqACKAQUhQEmh0lbJxAjBLc9MKcmwVTI3MUWIZaRmpmeU2CqZmlrCBfWBRgIAUEsBAgAAFAACAAgAokhOTjZhWAJHAwAA4QkAABQAAAAAAAAAAQAAAAAAAAAAAHVuaXZlcnNhbC9wbGF5ZXIueG1sUEsBAgAAFAACAAgAQiqFUbqkevqQBQAAQBQAAB0AAAAAAAAAAQAAAAAAeQMAAHVuaXZlcnNhbC9jb21tb25fbWVzc2FnZXMubG5nUEsBAgAAFAACAAgAQiqFURUeYBujAAAAfwEAAC4AAAAAAAAAAQAAAAAARAkAAHVuaXZlcnNhbC9wbGF5YmFja19hbmRfbmF2aWdhdGlvbl9zZXR0aW5ncy54bWxQSwECAAAUAAIACABCKoVRadJrJqIFAABOHgAAJwAAAAAAAAABAAAAAAAzCgAAdW5pdmVyc2FsL2ZsYXNoX3B1Ymxpc2hpbmdfc2V0dGluZ3MueG1sUEsBAgAAFAACAAgAQiqFUbvnqmt4AwAAmgwAACEAAAAAAAAAAQAAAAAAGhAAAHVuaXZlcnNhbC9mbGFzaF9za2luX3NldHRpbmdzLnhtbFBLAQIAABQAAgAIAEIqhVEAUnLsngUAANgdAAAmAAAAAAAAAAEAAAAAANETAAB1bml2ZXJzYWwvaHRtbF9wdWJsaXNoaW5nX3NldHRpbmdzLnhtbFBLAQIAABQAAgAIAEIqhVG03bwwxgEAAHoGAAAfAAAAAAAAAAEAAAAAALMZAAB1bml2ZXJzYWwvaHRtbF9za2luX3NldHRpbmdzLmpzUEsBAgAAFAACAAgAQiqFUZQTsyJpAAAAbgAAABwAAAAAAAAAAQAAAAAAthsAAHVuaXZlcnNhbC9sb2NhbF9zZXR0aW5ncy54bWxQSwECAAAUAAIACABCKoVRTt2vfGItAABFUgAAFwAAAAAAAAAAAAAAAABZHAAAdW5pdmVyc2FsL3VuaXZlcnNhbC5wbmdQSwECAAAUAAIACABDKoVRWlnzP00AAABqAAAAGwAAAAAAAAABAAAAAADwSQAAdW5pdmVyc2FsL3VuaXZlcnNhbC5wbmcueG1sUEsFBgAAAAAKAAoABgMAAHZKAAAAAA=="/>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Default Design">
  <a:themeElements>
    <a:clrScheme name="Default Design 2">
      <a:dk1>
        <a:srgbClr val="000000"/>
      </a:dk1>
      <a:lt1>
        <a:srgbClr val="FFFFFF"/>
      </a:lt1>
      <a:dk2>
        <a:srgbClr val="5965DB"/>
      </a:dk2>
      <a:lt2>
        <a:srgbClr val="B2B2B2"/>
      </a:lt2>
      <a:accent1>
        <a:srgbClr val="94C26A"/>
      </a:accent1>
      <a:accent2>
        <a:srgbClr val="32BA9D"/>
      </a:accent2>
      <a:accent3>
        <a:srgbClr val="FFFFFF"/>
      </a:accent3>
      <a:accent4>
        <a:srgbClr val="000000"/>
      </a:accent4>
      <a:accent5>
        <a:srgbClr val="C8DDB9"/>
      </a:accent5>
      <a:accent6>
        <a:srgbClr val="2CA88E"/>
      </a:accent6>
      <a:hlink>
        <a:srgbClr val="C8B36C"/>
      </a:hlink>
      <a:folHlink>
        <a:srgbClr val="5CB5F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5965DB"/>
        </a:dk2>
        <a:lt2>
          <a:srgbClr val="B2B2B2"/>
        </a:lt2>
        <a:accent1>
          <a:srgbClr val="5BC9DF"/>
        </a:accent1>
        <a:accent2>
          <a:srgbClr val="8AC923"/>
        </a:accent2>
        <a:accent3>
          <a:srgbClr val="FFFFFF"/>
        </a:accent3>
        <a:accent4>
          <a:srgbClr val="000000"/>
        </a:accent4>
        <a:accent5>
          <a:srgbClr val="B5E1EC"/>
        </a:accent5>
        <a:accent6>
          <a:srgbClr val="7DB61F"/>
        </a:accent6>
        <a:hlink>
          <a:srgbClr val="A28BE1"/>
        </a:hlink>
        <a:folHlink>
          <a:srgbClr val="F7BC29"/>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5965DB"/>
        </a:dk2>
        <a:lt2>
          <a:srgbClr val="B2B2B2"/>
        </a:lt2>
        <a:accent1>
          <a:srgbClr val="94C26A"/>
        </a:accent1>
        <a:accent2>
          <a:srgbClr val="32BA9D"/>
        </a:accent2>
        <a:accent3>
          <a:srgbClr val="FFFFFF"/>
        </a:accent3>
        <a:accent4>
          <a:srgbClr val="000000"/>
        </a:accent4>
        <a:accent5>
          <a:srgbClr val="C8DDB9"/>
        </a:accent5>
        <a:accent6>
          <a:srgbClr val="2CA88E"/>
        </a:accent6>
        <a:hlink>
          <a:srgbClr val="C8B36C"/>
        </a:hlink>
        <a:folHlink>
          <a:srgbClr val="5CB5F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8532B8"/>
        </a:dk2>
        <a:lt2>
          <a:srgbClr val="C0C0C0"/>
        </a:lt2>
        <a:accent1>
          <a:srgbClr val="4EA7EA"/>
        </a:accent1>
        <a:accent2>
          <a:srgbClr val="F3EC5F"/>
        </a:accent2>
        <a:accent3>
          <a:srgbClr val="FFFFFF"/>
        </a:accent3>
        <a:accent4>
          <a:srgbClr val="000000"/>
        </a:accent4>
        <a:accent5>
          <a:srgbClr val="B2D0F3"/>
        </a:accent5>
        <a:accent6>
          <a:srgbClr val="DCD655"/>
        </a:accent6>
        <a:hlink>
          <a:srgbClr val="43C17C"/>
        </a:hlink>
        <a:folHlink>
          <a:srgbClr val="838FE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7847</TotalTime>
  <Words>1715</Words>
  <Application>Microsoft Office PowerPoint</Application>
  <PresentationFormat>On-screen Show (4:3)</PresentationFormat>
  <Paragraphs>321</Paragraphs>
  <Slides>51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Tahoma</vt:lpstr>
      <vt:lpstr>Times New Roman</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VỊ TRÍ ĐỊA LÝ</vt:lpstr>
      <vt:lpstr>LỊCH SỬ HÌNH THÀNH</vt:lpstr>
      <vt:lpstr>HIỆN TRẠNG TÀI NGUYÊN RỪNG</vt:lpstr>
      <vt:lpstr>PowerPoint Presentation</vt:lpstr>
      <vt:lpstr>KHÁI NIỆM VÀ PHÂN LOẠI ĐDSH</vt:lpstr>
      <vt:lpstr>ĐA DẠNG SINH HỌC TRÊN THẾ GIỚI VÀ Ở VIỆT NAM</vt:lpstr>
      <vt:lpstr>VỀ THỰC VẬT</vt:lpstr>
      <vt:lpstr>CÂY ĐA DI SẢN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VỀ ĐỘNG VẬT</vt:lpstr>
      <vt:lpstr>VỌOC  CHÀ VÁ CHÂN NÂU  (VỌOC NGŨ SẮC)- Pygathrix nemaeus nemaeus</vt:lpstr>
      <vt:lpstr>PowerPoint Presentation</vt:lpstr>
      <vt:lpstr>PowerPoint Presentation</vt:lpstr>
      <vt:lpstr>PowerPoint Presentation</vt:lpstr>
      <vt:lpstr>       VOỌC  CHÀ VÁ CHÂN NÂU</vt:lpstr>
      <vt:lpstr>CÁC LOÀI LINH TRƯỞNG VÀ ĐỘNG VẬT QUÍ HIẾM KHÁC </vt:lpstr>
      <vt:lpstr>CÁC LOÀI LINH TRƯỞNG VÀ ĐỘNG VẬT QUÍ HIẾM KHÁC</vt:lpstr>
      <vt:lpstr>CÁC LOÀI LINH TRƯỞNG VÀ ĐỘNG VẬT QUÍ HIẾM KHÁC</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TIÊU HÓA ( 20-21)</dc:title>
  <dc:creator>Dell</dc:creator>
  <cp:lastModifiedBy>Admin</cp:lastModifiedBy>
  <cp:revision>1033</cp:revision>
  <dcterms:created xsi:type="dcterms:W3CDTF">2017-07-12T03:01:50Z</dcterms:created>
  <dcterms:modified xsi:type="dcterms:W3CDTF">2021-08-18T04:20:41Z</dcterms:modified>
</cp:coreProperties>
</file>