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D35D7-9219-4EC3-9FCA-A29DFC433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7D236-BEF3-41B0-B676-A906C0239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1F2F-203D-465F-B15D-29223375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9209-AB17-4E98-94A0-13FB2477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76F6D-A0DC-473D-A79D-04F9181B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1294-8384-4AFA-ACE7-13E11A28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50AC6-11FE-44B3-A019-026DEC365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4C4A-33F9-4265-8FC6-D9422B09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7C23B-1013-4EBE-93CE-DE861ED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4C7B4-2B31-49F9-AC9B-7A4BEF09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A9D250-FDF6-4197-ACFD-24F11BB31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1E579-A551-4016-B99F-7A8F78EFB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55EE2-2164-4E34-BBB0-E2FC6DD7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CC35-46E2-4CA9-830F-0C9D1638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44424-2DDD-4110-83A4-6063D21D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7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F3D3-3C26-45A2-BEC8-A7327900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9900-2AE4-43DB-8706-F85D4F33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4BB1E-B101-4C0B-969E-E3E4B0E1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5268E-8A6A-4818-AAE9-D4171B90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31A24-1142-4F5D-89D4-5EEFB88E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7D31-7B99-40AC-B376-9318E221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DBB0F-1763-4EBC-9645-887538E23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B3D5-2D13-457E-9EF2-9BD07F4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B226E-40F3-4A0D-A2C9-8DF33F5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06678-E95F-464B-BFBE-9DC56CB0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A3E7-7512-48DD-9063-DBB657ED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66C7F-4B85-4CB8-9F77-00520FEF7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70A3B-AB5A-49B9-8837-0E69BC5DE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91A2E-8E7B-4683-A410-C1B50D99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9211A-790E-438B-9644-E886E2471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ED9B3-26B2-47EE-8420-91AADCB6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15AC-5774-4E02-ADDF-0BDEE141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A9B9E-C0FD-4493-9B0A-676C024B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C67D9-9353-47DB-8D2D-8737E08E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DAD8C-D5B5-4710-9E18-B1D62C484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E03FE-3777-4D95-B73F-9783A92F4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05022-2C42-4EB9-90D2-2B3D4D95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538D2-5A95-48ED-BAD4-74BB540D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423C0-6153-4DB1-A7C3-B4CD9AD1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2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EE179-586C-491E-BB7B-554FD8E1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86068-4338-4EE0-89BC-D69609A1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22637-6463-41E4-B906-5FFC3756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990E1-9176-4538-82C7-312D797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3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58F292-62CE-408A-9A45-9EB8D8D1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8527-D610-42CF-B6CB-A4F5E5BA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5831B-F185-42F6-A052-506F8A3C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5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8280F-F440-4F16-851C-63F2BC8D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EFC1E-4A26-47F7-B39C-31F30CEC8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C7B0F-ABC6-4949-BD21-CA40841B5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20103-AC71-4222-8D85-07766669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FDB80-2D0B-4240-A6BE-924BF830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8FEFB-284E-4AB2-88E4-75663188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3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E43C8-FDA4-47B2-AA29-EEBB6406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677F1-4047-49D3-A8CC-825E65074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25FEA-D288-47C6-8C25-E8053E2D8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59776-6ABA-42A2-B991-72D6CBAC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A0B3D-2F50-4FB1-8734-5FB2ABB4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CBF60-E5A3-438E-A840-DC6B303EB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29FB6-09B0-486A-AFA1-A53CCF59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56254-D58D-4A0A-8953-7F5FD418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FEB59-F6FD-4014-9B2C-0F3816499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9379-BF43-4588-B90B-25FC0E36961D}" type="datetimeFigureOut">
              <a:rPr lang="en-US" smtClean="0"/>
              <a:t>28/6/2021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D67F-B858-4AA5-9FAA-08D1EE77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12B2-EB2D-49B9-A58A-01621834E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117361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âm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giữa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ý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bắt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nguồn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thômh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qua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ẩn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so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93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B128336-0785-4019-883F-5928B4DCDCDA}"/>
              </a:ext>
            </a:extLst>
          </p:cNvPr>
          <p:cNvSpPr/>
          <p:nvPr/>
        </p:nvSpPr>
        <p:spPr>
          <a:xfrm>
            <a:off x="5402511" y="1770077"/>
            <a:ext cx="2124873" cy="1335725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D23EBB-B5DA-4ED3-BAA4-04A0627CBDA8}"/>
              </a:ext>
            </a:extLst>
          </p:cNvPr>
          <p:cNvSpPr/>
          <p:nvPr/>
        </p:nvSpPr>
        <p:spPr>
          <a:xfrm>
            <a:off x="7745163" y="1856664"/>
            <a:ext cx="2060906" cy="11625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E303B3C-4451-48B7-9B2E-3A4ACE8B3D02}"/>
              </a:ext>
            </a:extLst>
          </p:cNvPr>
          <p:cNvSpPr/>
          <p:nvPr/>
        </p:nvSpPr>
        <p:spPr>
          <a:xfrm>
            <a:off x="2921677" y="1904035"/>
            <a:ext cx="2276533" cy="11625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Arrow: Curved Down 7">
            <a:extLst>
              <a:ext uri="{FF2B5EF4-FFF2-40B4-BE49-F238E27FC236}">
                <a16:creationId xmlns:a16="http://schemas.microsoft.com/office/drawing/2014/main" id="{BE54999B-CCE3-4F07-B97B-15E65B7044C8}"/>
              </a:ext>
            </a:extLst>
          </p:cNvPr>
          <p:cNvSpPr/>
          <p:nvPr/>
        </p:nvSpPr>
        <p:spPr>
          <a:xfrm>
            <a:off x="4135775" y="1165414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BBC5A02A-ADF2-4089-B727-6440714097EE}"/>
              </a:ext>
            </a:extLst>
          </p:cNvPr>
          <p:cNvSpPr/>
          <p:nvPr/>
        </p:nvSpPr>
        <p:spPr>
          <a:xfrm>
            <a:off x="7188694" y="1231457"/>
            <a:ext cx="1112937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F5664F-696B-4318-865B-0129117F404A}"/>
              </a:ext>
            </a:extLst>
          </p:cNvPr>
          <p:cNvSpPr txBox="1"/>
          <p:nvPr/>
        </p:nvSpPr>
        <p:spPr>
          <a:xfrm>
            <a:off x="3003979" y="2022439"/>
            <a:ext cx="2111928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3B8224-0B30-4D1F-844D-3059FECCC9AE}"/>
              </a:ext>
            </a:extLst>
          </p:cNvPr>
          <p:cNvSpPr txBox="1"/>
          <p:nvPr/>
        </p:nvSpPr>
        <p:spPr>
          <a:xfrm>
            <a:off x="5633209" y="2333452"/>
            <a:ext cx="1894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ea typeface="Arial" panose="020B0604020202020204" pitchFamily="34" charset="0"/>
              </a:rPr>
              <a:t>T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rả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641E14-FB3B-4B5C-8D9A-AB982987134E}"/>
              </a:ext>
            </a:extLst>
          </p:cNvPr>
          <p:cNvSpPr txBox="1"/>
          <p:nvPr/>
        </p:nvSpPr>
        <p:spPr>
          <a:xfrm>
            <a:off x="7935986" y="1917954"/>
            <a:ext cx="2060906" cy="86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FDCDCF-178D-4831-B295-7952FD6AB830}"/>
              </a:ext>
            </a:extLst>
          </p:cNvPr>
          <p:cNvSpPr/>
          <p:nvPr/>
        </p:nvSpPr>
        <p:spPr>
          <a:xfrm>
            <a:off x="5106237" y="3927448"/>
            <a:ext cx="2667699" cy="1297872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61A09CB-7613-448D-A3F6-40F17C348C32}"/>
              </a:ext>
            </a:extLst>
          </p:cNvPr>
          <p:cNvSpPr/>
          <p:nvPr/>
        </p:nvSpPr>
        <p:spPr>
          <a:xfrm>
            <a:off x="8054832" y="3912361"/>
            <a:ext cx="2276533" cy="14265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7DC3EE0-1D1B-4EE9-BD79-60C856E8D994}"/>
              </a:ext>
            </a:extLst>
          </p:cNvPr>
          <p:cNvSpPr/>
          <p:nvPr/>
        </p:nvSpPr>
        <p:spPr>
          <a:xfrm>
            <a:off x="2445516" y="3912361"/>
            <a:ext cx="2276533" cy="1426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" name="Arrow: Curved Down 18">
            <a:extLst>
              <a:ext uri="{FF2B5EF4-FFF2-40B4-BE49-F238E27FC236}">
                <a16:creationId xmlns:a16="http://schemas.microsoft.com/office/drawing/2014/main" id="{263F13F9-2226-4228-BDCE-27E369780549}"/>
              </a:ext>
            </a:extLst>
          </p:cNvPr>
          <p:cNvSpPr/>
          <p:nvPr/>
        </p:nvSpPr>
        <p:spPr>
          <a:xfrm>
            <a:off x="4235062" y="3300120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4A737ABF-004A-4EFC-AF83-3C4796F300FB}"/>
              </a:ext>
            </a:extLst>
          </p:cNvPr>
          <p:cNvSpPr/>
          <p:nvPr/>
        </p:nvSpPr>
        <p:spPr>
          <a:xfrm>
            <a:off x="7380619" y="3407178"/>
            <a:ext cx="1348426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DB3956-29F1-4CAE-88CE-699E0D12A176}"/>
              </a:ext>
            </a:extLst>
          </p:cNvPr>
          <p:cNvSpPr txBox="1"/>
          <p:nvPr/>
        </p:nvSpPr>
        <p:spPr>
          <a:xfrm>
            <a:off x="2598490" y="4012719"/>
            <a:ext cx="2111928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70C446-3E53-4A00-BAC9-5D3D5F95031C}"/>
              </a:ext>
            </a:extLst>
          </p:cNvPr>
          <p:cNvSpPr txBox="1"/>
          <p:nvPr/>
        </p:nvSpPr>
        <p:spPr>
          <a:xfrm>
            <a:off x="5221331" y="4109133"/>
            <a:ext cx="24672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ĐT, TT </a:t>
            </a:r>
            <a:r>
              <a:rPr lang="en-US" sz="1200" dirty="0" err="1">
                <a:latin typeface="Times New Roman" panose="02020603050405020304" pitchFamily="18" charset="0"/>
              </a:rPr>
              <a:t>khi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làm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chủ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ngữ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có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thể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mở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rộng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thành</a:t>
            </a:r>
            <a:r>
              <a:rPr lang="en-US" sz="1200" dirty="0">
                <a:latin typeface="Times New Roman" panose="02020603050405020304" pitchFamily="18" charset="0"/>
              </a:rPr>
              <a:t> 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 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bao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DT, ĐT, TT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đứng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trước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32D515-C201-4A4C-863B-2422AC9B3566}"/>
              </a:ext>
            </a:extLst>
          </p:cNvPr>
          <p:cNvSpPr txBox="1"/>
          <p:nvPr/>
        </p:nvSpPr>
        <p:spPr>
          <a:xfrm>
            <a:off x="8137461" y="3873860"/>
            <a:ext cx="205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MỞ RỘNG CN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18D2B56-0C01-4C04-97B7-875D0EF8A262}"/>
              </a:ext>
            </a:extLst>
          </p:cNvPr>
          <p:cNvSpPr/>
          <p:nvPr/>
        </p:nvSpPr>
        <p:spPr>
          <a:xfrm>
            <a:off x="8080099" y="4364899"/>
            <a:ext cx="758946" cy="6486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EBDC564-9018-4EF3-B509-87DDB2096601}"/>
              </a:ext>
            </a:extLst>
          </p:cNvPr>
          <p:cNvCxnSpPr>
            <a:cxnSpLocks/>
          </p:cNvCxnSpPr>
          <p:nvPr/>
        </p:nvCxnSpPr>
        <p:spPr>
          <a:xfrm flipV="1">
            <a:off x="8781881" y="4551568"/>
            <a:ext cx="553672" cy="6131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174B55A-850D-48F6-AE43-8F8B0AF3BDC1}"/>
              </a:ext>
            </a:extLst>
          </p:cNvPr>
          <p:cNvCxnSpPr>
            <a:cxnSpLocks/>
          </p:cNvCxnSpPr>
          <p:nvPr/>
        </p:nvCxnSpPr>
        <p:spPr>
          <a:xfrm>
            <a:off x="8781881" y="4612884"/>
            <a:ext cx="553672" cy="40896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4D3787A8-C6F6-4E41-B18B-A44B8D3F6D30}"/>
              </a:ext>
            </a:extLst>
          </p:cNvPr>
          <p:cNvSpPr/>
          <p:nvPr/>
        </p:nvSpPr>
        <p:spPr>
          <a:xfrm>
            <a:off x="9347086" y="4135772"/>
            <a:ext cx="778426" cy="642872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CE7E9B2-D913-496A-8A50-A75D44C320C2}"/>
              </a:ext>
            </a:extLst>
          </p:cNvPr>
          <p:cNvSpPr/>
          <p:nvPr/>
        </p:nvSpPr>
        <p:spPr>
          <a:xfrm>
            <a:off x="9337138" y="4751597"/>
            <a:ext cx="758946" cy="648620"/>
          </a:xfrm>
          <a:prstGeom prst="flowChartConnector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CỤM C-V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4B7117-FB45-46FD-912B-FCF5F825A554}"/>
              </a:ext>
            </a:extLst>
          </p:cNvPr>
          <p:cNvSpPr txBox="1"/>
          <p:nvPr/>
        </p:nvSpPr>
        <p:spPr>
          <a:xfrm>
            <a:off x="9349657" y="4093466"/>
            <a:ext cx="746428" cy="671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</a:rPr>
              <a:t>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E85B80-4545-4160-BA69-EA7076ED72ED}"/>
              </a:ext>
            </a:extLst>
          </p:cNvPr>
          <p:cNvSpPr txBox="1"/>
          <p:nvPr/>
        </p:nvSpPr>
        <p:spPr>
          <a:xfrm>
            <a:off x="989901" y="92460"/>
            <a:ext cx="8816168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</p:spTree>
    <p:extLst>
      <p:ext uri="{BB962C8B-B14F-4D97-AF65-F5344CB8AC3E}">
        <p14:creationId xmlns:p14="http://schemas.microsoft.com/office/powerpoint/2010/main" val="397816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6F2BB28-E20F-48F1-A45E-475A08B3A498}"/>
              </a:ext>
            </a:extLst>
          </p:cNvPr>
          <p:cNvSpPr txBox="1"/>
          <p:nvPr/>
        </p:nvSpPr>
        <p:spPr>
          <a:xfrm>
            <a:off x="4655890" y="822307"/>
            <a:ext cx="73431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marL="285750" indent="-285750" algn="just">
              <a:buFontTx/>
              <a:buChar char="-"/>
            </a:pP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ghép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lợi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>
              <a:tabLst>
                <a:tab pos="412115" algn="l"/>
              </a:tabLst>
            </a:pP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láy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phạch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giòn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Hai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diễn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nét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biệt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ngoại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hình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Mèn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hai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thời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Nếu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lúc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ngắn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xấu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xí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đến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thì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nhờ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ăn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uống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chừng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mực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trở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chàng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thanh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niên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cường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yêu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46BCF7-D343-4C3E-9282-DA1C81B5FAD3}"/>
              </a:ext>
            </a:extLst>
          </p:cNvPr>
          <p:cNvSpPr txBox="1"/>
          <p:nvPr/>
        </p:nvSpPr>
        <p:spPr>
          <a:xfrm>
            <a:off x="4764947" y="3130631"/>
            <a:ext cx="71474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sẵn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tay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6807E63-4C13-4C96-843D-2F111568910B}"/>
              </a:ext>
            </a:extLst>
          </p:cNvPr>
          <p:cNvSpPr txBox="1"/>
          <p:nvPr/>
        </p:nvSpPr>
        <p:spPr>
          <a:xfrm>
            <a:off x="4758654" y="935377"/>
            <a:ext cx="723760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  <a:p>
            <a:pPr algn="just"/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khoeo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tủ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hang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C5B2D99-7EFE-4C8A-B76A-09CC2011C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334687"/>
              </p:ext>
            </p:extLst>
          </p:nvPr>
        </p:nvGraphicFramePr>
        <p:xfrm>
          <a:off x="4818259" y="3210615"/>
          <a:ext cx="7060551" cy="2642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517">
                  <a:extLst>
                    <a:ext uri="{9D8B030D-6E8A-4147-A177-3AD203B41FA5}">
                      <a16:colId xmlns:a16="http://schemas.microsoft.com/office/drawing/2014/main" val="4164531742"/>
                    </a:ext>
                  </a:extLst>
                </a:gridCol>
                <a:gridCol w="2106448">
                  <a:extLst>
                    <a:ext uri="{9D8B030D-6E8A-4147-A177-3AD203B41FA5}">
                      <a16:colId xmlns:a16="http://schemas.microsoft.com/office/drawing/2014/main" val="4197524081"/>
                    </a:ext>
                  </a:extLst>
                </a:gridCol>
                <a:gridCol w="2600586">
                  <a:extLst>
                    <a:ext uri="{9D8B030D-6E8A-4147-A177-3AD203B41FA5}">
                      <a16:colId xmlns:a16="http://schemas.microsoft.com/office/drawing/2014/main" val="1439513192"/>
                    </a:ext>
                  </a:extLst>
                </a:gridCol>
              </a:tblGrid>
              <a:tr h="424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tâm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862996"/>
                  </a:ext>
                </a:extLst>
              </a:tr>
              <a:tr h="297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424973"/>
                  </a:ext>
                </a:extLst>
              </a:tr>
              <a:tr h="272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1552"/>
                  </a:ext>
                </a:extLst>
              </a:tr>
              <a:tr h="6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599410"/>
                  </a:ext>
                </a:extLst>
              </a:tr>
              <a:tr h="930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00264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5B13819-07BD-4DE3-BF6E-1F0AD6D33900}"/>
              </a:ext>
            </a:extLst>
          </p:cNvPr>
          <p:cNvSpPr txBox="1"/>
          <p:nvPr/>
        </p:nvSpPr>
        <p:spPr>
          <a:xfrm>
            <a:off x="4758655" y="5989735"/>
            <a:ext cx="7237602" cy="665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1C1A3A-83FD-4EE0-AC47-D1FD9F45C8E2}"/>
              </a:ext>
            </a:extLst>
          </p:cNvPr>
          <p:cNvSpPr txBox="1"/>
          <p:nvPr/>
        </p:nvSpPr>
        <p:spPr>
          <a:xfrm>
            <a:off x="4884140" y="3574119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EC49D0-7639-4A99-9163-08560ACCFD51}"/>
              </a:ext>
            </a:extLst>
          </p:cNvPr>
          <p:cNvSpPr txBox="1"/>
          <p:nvPr/>
        </p:nvSpPr>
        <p:spPr>
          <a:xfrm>
            <a:off x="4950021" y="3889336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DC46B0-D97B-4655-82DA-F60ED22D6EDD}"/>
              </a:ext>
            </a:extLst>
          </p:cNvPr>
          <p:cNvSpPr txBox="1"/>
          <p:nvPr/>
        </p:nvSpPr>
        <p:spPr>
          <a:xfrm>
            <a:off x="4928183" y="4387786"/>
            <a:ext cx="134853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65535D-667F-4E0B-8DBC-FEB05AE55641}"/>
              </a:ext>
            </a:extLst>
          </p:cNvPr>
          <p:cNvSpPr txBox="1"/>
          <p:nvPr/>
        </p:nvSpPr>
        <p:spPr>
          <a:xfrm>
            <a:off x="5066601" y="5089655"/>
            <a:ext cx="121011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707E5B-51DB-4104-A622-091F4D41A251}"/>
              </a:ext>
            </a:extLst>
          </p:cNvPr>
          <p:cNvSpPr txBox="1"/>
          <p:nvPr/>
        </p:nvSpPr>
        <p:spPr>
          <a:xfrm>
            <a:off x="7287936" y="3598482"/>
            <a:ext cx="120014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vuốt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B14F55-B9A4-4D50-A494-AC5D9013540C}"/>
              </a:ext>
            </a:extLst>
          </p:cNvPr>
          <p:cNvSpPr txBox="1"/>
          <p:nvPr/>
        </p:nvSpPr>
        <p:spPr>
          <a:xfrm>
            <a:off x="7459561" y="3889335"/>
            <a:ext cx="719705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5519CB-F4D2-472F-B463-10FA8CD7884A}"/>
              </a:ext>
            </a:extLst>
          </p:cNvPr>
          <p:cNvSpPr txBox="1"/>
          <p:nvPr/>
        </p:nvSpPr>
        <p:spPr>
          <a:xfrm>
            <a:off x="7300869" y="4387786"/>
            <a:ext cx="119263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E81478-4DAE-4C9D-86CE-932F48C0759E}"/>
              </a:ext>
            </a:extLst>
          </p:cNvPr>
          <p:cNvSpPr txBox="1"/>
          <p:nvPr/>
        </p:nvSpPr>
        <p:spPr>
          <a:xfrm>
            <a:off x="7287936" y="5069624"/>
            <a:ext cx="148485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D38EEB-5AAA-4260-9A01-7BF71DA7D1D6}"/>
              </a:ext>
            </a:extLst>
          </p:cNvPr>
          <p:cNvSpPr txBox="1"/>
          <p:nvPr/>
        </p:nvSpPr>
        <p:spPr>
          <a:xfrm>
            <a:off x="9319292" y="3574119"/>
            <a:ext cx="1728306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khoeo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7D1447-2F70-42EA-8BF6-FAF106B3B0C4}"/>
              </a:ext>
            </a:extLst>
          </p:cNvPr>
          <p:cNvSpPr txBox="1"/>
          <p:nvPr/>
        </p:nvSpPr>
        <p:spPr>
          <a:xfrm>
            <a:off x="9319292" y="3917103"/>
            <a:ext cx="118075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9BB717-902F-4FB4-ACA5-496424069FFB}"/>
              </a:ext>
            </a:extLst>
          </p:cNvPr>
          <p:cNvSpPr txBox="1"/>
          <p:nvPr/>
        </p:nvSpPr>
        <p:spPr>
          <a:xfrm>
            <a:off x="9291503" y="4218499"/>
            <a:ext cx="2587308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F3FB4CC-2717-41AF-8509-7537A310FB20}"/>
              </a:ext>
            </a:extLst>
          </p:cNvPr>
          <p:cNvSpPr txBox="1"/>
          <p:nvPr/>
        </p:nvSpPr>
        <p:spPr>
          <a:xfrm>
            <a:off x="9291503" y="5032003"/>
            <a:ext cx="2777624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1" grpId="0"/>
      <p:bldP spid="23" grpId="0"/>
      <p:bldP spid="27" grpId="0"/>
      <p:bldP spid="29" grpId="0"/>
      <p:bldP spid="31" grpId="0"/>
      <p:bldP spid="3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B92BD1-1A74-413C-8A8E-6534AC63A186}"/>
              </a:ext>
            </a:extLst>
          </p:cNvPr>
          <p:cNvSpPr txBox="1"/>
          <p:nvPr/>
        </p:nvSpPr>
        <p:spPr>
          <a:xfrm>
            <a:off x="195743" y="6140720"/>
            <a:ext cx="1188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093319-D800-4F09-B8BF-ABC0BFDA84AD}"/>
              </a:ext>
            </a:extLst>
          </p:cNvPr>
          <p:cNvSpPr txBox="1"/>
          <p:nvPr/>
        </p:nvSpPr>
        <p:spPr>
          <a:xfrm>
            <a:off x="4695737" y="935377"/>
            <a:ext cx="6998515" cy="165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— 7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05288B-07A2-447B-A742-755BF8D271C7}"/>
              </a:ext>
            </a:extLst>
          </p:cNvPr>
          <p:cNvSpPr txBox="1"/>
          <p:nvPr/>
        </p:nvSpPr>
        <p:spPr>
          <a:xfrm>
            <a:off x="4695737" y="2592177"/>
            <a:ext cx="7216629" cy="415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C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vuốt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chân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N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nổi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M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tham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lam…</a:t>
            </a:r>
          </a:p>
        </p:txBody>
      </p:sp>
    </p:spTree>
    <p:extLst>
      <p:ext uri="{BB962C8B-B14F-4D97-AF65-F5344CB8AC3E}">
        <p14:creationId xmlns:p14="http://schemas.microsoft.com/office/powerpoint/2010/main" val="239473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1462</Words>
  <Application>Microsoft Office PowerPoint</Application>
  <PresentationFormat>Widescreen</PresentationFormat>
  <Paragraphs>94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2021-06-25T14:43:26Z</dcterms:created>
  <dcterms:modified xsi:type="dcterms:W3CDTF">2021-06-28T15:41:59Z</dcterms:modified>
</cp:coreProperties>
</file>