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5"/>
  </p:notesMasterIdLst>
  <p:sldIdLst>
    <p:sldId id="376" r:id="rId2"/>
    <p:sldId id="366" r:id="rId3"/>
    <p:sldId id="367" r:id="rId4"/>
    <p:sldId id="368" r:id="rId5"/>
    <p:sldId id="369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75" r:id="rId14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B585A-ED86-4384-946C-FAF1A117E8C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313E4-F76D-4D92-8512-1F488F4B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5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1424160" y="2816390"/>
            <a:ext cx="12054240" cy="4443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56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44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44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44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44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44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44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44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448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7315200" y="864000"/>
            <a:ext cx="6163200" cy="1659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80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7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6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9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4B45B-5C2E-4832-AD1C-C4F54B3CD8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CC39-CFDD-48BB-8347-C0621322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87706"/>
            <a:ext cx="146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SVN-A Love Of Thunder" panose="020406030505060202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7: ÔN TẬP CHƯƠNG 6</a:t>
            </a:r>
            <a:endParaRPr lang="en-US" sz="3600" b="1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34" name="Hộp Văn bản 28">
            <a:extLst>
              <a:ext uri="{FF2B5EF4-FFF2-40B4-BE49-F238E27FC236}">
                <a16:creationId xmlns:a16="http://schemas.microsoft.com/office/drawing/2014/main" id="{39BC8E20-838B-4916-9E76-0694F51E33E6}"/>
              </a:ext>
            </a:extLst>
          </p:cNvPr>
          <p:cNvSpPr txBox="1"/>
          <p:nvPr/>
        </p:nvSpPr>
        <p:spPr>
          <a:xfrm>
            <a:off x="74731" y="681234"/>
            <a:ext cx="1469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553" y="1786028"/>
            <a:ext cx="13179978" cy="6102305"/>
            <a:chOff x="567553" y="1786028"/>
            <a:chExt cx="13179978" cy="6102305"/>
          </a:xfrm>
        </p:grpSpPr>
        <p:sp>
          <p:nvSpPr>
            <p:cNvPr id="39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756748" y="2715041"/>
              <a:ext cx="4177864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SỐ THẬP PHÂN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756748" y="4244296"/>
              <a:ext cx="4177864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THẬP PHÂN (STP)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756748" y="5773551"/>
              <a:ext cx="4177864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SỐ PHẦN TRĂM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567553" y="7334335"/>
              <a:ext cx="2159876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 BÁN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3405346" y="7334335"/>
              <a:ext cx="2159876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LÃI SUẤT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5864767" y="7334335"/>
              <a:ext cx="4950378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PHẦN CÁC CHẤT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6251024" y="1786028"/>
              <a:ext cx="2924507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STP DƯƠNG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6597863" y="2802848"/>
              <a:ext cx="2230828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STP ÂM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5888416" y="3911587"/>
              <a:ext cx="3649722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PHÉP TOÁN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5998775" y="5528365"/>
              <a:ext cx="3649722" cy="101566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TRÒN,</a:t>
              </a:r>
            </a:p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LƯỢNG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10980679" y="2508706"/>
              <a:ext cx="2766852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CỘNG, TRỪ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11201396" y="4059300"/>
              <a:ext cx="2325418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Hộp Văn bản 28">
              <a:extLst>
                <a:ext uri="{FF2B5EF4-FFF2-40B4-BE49-F238E27FC236}">
                  <a16:creationId xmlns:a16="http://schemas.microsoft.com/office/drawing/2014/main" id="{39BC8E20-838B-4916-9E76-0694F51E33E6}"/>
                </a:ext>
              </a:extLst>
            </p:cNvPr>
            <p:cNvSpPr txBox="1"/>
            <p:nvPr/>
          </p:nvSpPr>
          <p:spPr>
            <a:xfrm>
              <a:off x="11201396" y="5836195"/>
              <a:ext cx="2325418" cy="5539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endPara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2820225" y="3377935"/>
              <a:ext cx="0" cy="7228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820225" y="4915883"/>
              <a:ext cx="0" cy="7228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3"/>
            <p:cNvSpPr>
              <a:spLocks noChangeShapeType="1"/>
            </p:cNvSpPr>
            <p:nvPr/>
          </p:nvSpPr>
          <p:spPr bwMode="auto">
            <a:xfrm flipH="1">
              <a:off x="1813034" y="6390192"/>
              <a:ext cx="1007191" cy="9126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2849952" y="6390191"/>
              <a:ext cx="1523171" cy="9126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"/>
            <p:cNvSpPr>
              <a:spLocks noChangeShapeType="1"/>
            </p:cNvSpPr>
            <p:nvPr/>
          </p:nvSpPr>
          <p:spPr bwMode="auto">
            <a:xfrm>
              <a:off x="2849952" y="6390191"/>
              <a:ext cx="5263210" cy="9126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3"/>
            <p:cNvSpPr>
              <a:spLocks noChangeShapeType="1"/>
            </p:cNvSpPr>
            <p:nvPr/>
          </p:nvSpPr>
          <p:spPr bwMode="auto">
            <a:xfrm flipV="1">
              <a:off x="5090460" y="1986981"/>
              <a:ext cx="1160564" cy="9206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>
              <a:off x="5090459" y="2894766"/>
              <a:ext cx="1507403" cy="2265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3"/>
            <p:cNvSpPr>
              <a:spLocks noChangeShapeType="1"/>
            </p:cNvSpPr>
            <p:nvPr/>
          </p:nvSpPr>
          <p:spPr bwMode="auto">
            <a:xfrm flipV="1">
              <a:off x="4984940" y="4232377"/>
              <a:ext cx="879827" cy="3343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3"/>
            <p:cNvSpPr>
              <a:spLocks noChangeShapeType="1"/>
            </p:cNvSpPr>
            <p:nvPr/>
          </p:nvSpPr>
          <p:spPr bwMode="auto">
            <a:xfrm>
              <a:off x="4934612" y="4565505"/>
              <a:ext cx="953804" cy="14632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3"/>
            <p:cNvSpPr>
              <a:spLocks noChangeShapeType="1"/>
            </p:cNvSpPr>
            <p:nvPr/>
          </p:nvSpPr>
          <p:spPr bwMode="auto">
            <a:xfrm>
              <a:off x="7754831" y="4565505"/>
              <a:ext cx="0" cy="8105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V="1">
              <a:off x="9569663" y="2894766"/>
              <a:ext cx="1245482" cy="12814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3"/>
            <p:cNvSpPr>
              <a:spLocks noChangeShapeType="1"/>
            </p:cNvSpPr>
            <p:nvPr/>
          </p:nvSpPr>
          <p:spPr bwMode="auto">
            <a:xfrm>
              <a:off x="9569663" y="4176221"/>
              <a:ext cx="1411016" cy="843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9621247" y="4176221"/>
              <a:ext cx="1580149" cy="18525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3132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-15766" y="49332"/>
            <a:ext cx="14646166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22516" y="813436"/>
            <a:ext cx="14207884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66426" y="1577340"/>
            <a:ext cx="12781105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may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33106" y="3556770"/>
            <a:ext cx="1497330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8921" y="4782594"/>
            <a:ext cx="58779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5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615040" y="5413536"/>
            <a:ext cx="625402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+ 35 = 60 (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92090" y="6103888"/>
            <a:ext cx="1274957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62097" y="6688131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23312"/>
              </p:ext>
            </p:extLst>
          </p:nvPr>
        </p:nvGraphicFramePr>
        <p:xfrm>
          <a:off x="3422650" y="6909018"/>
          <a:ext cx="28765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3" imgW="1180800" imgH="393480" progId="Equation.DSMT4">
                  <p:embed/>
                </p:oleObj>
              </mc:Choice>
              <mc:Fallback>
                <p:oleObj name="Equation" r:id="rId3" imgW="11808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6909018"/>
                        <a:ext cx="2876550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9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  <p:bldP spid="16" grpId="0" autoUpdateAnimBg="0"/>
      <p:bldP spid="2" grpId="0" autoUpdateAnimBg="0"/>
      <p:bldP spid="8" grpId="0" autoUpdateAnimBg="0"/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-15766" y="49332"/>
            <a:ext cx="14646166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22516" y="592712"/>
            <a:ext cx="14207884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66426" y="1120138"/>
            <a:ext cx="12781105" cy="27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159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33106" y="3667109"/>
            <a:ext cx="1497330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8921" y="4419971"/>
            <a:ext cx="126077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0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92090" y="6056585"/>
            <a:ext cx="127495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62097" y="6688131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18733"/>
              </p:ext>
            </p:extLst>
          </p:nvPr>
        </p:nvGraphicFramePr>
        <p:xfrm>
          <a:off x="3294063" y="4995863"/>
          <a:ext cx="31559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3" imgW="1295280" imgH="393480" progId="Equation.DSMT4">
                  <p:embed/>
                </p:oleObj>
              </mc:Choice>
              <mc:Fallback>
                <p:oleObj name="Equation" r:id="rId3" imgW="12952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4995863"/>
                        <a:ext cx="3155950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68984"/>
              </p:ext>
            </p:extLst>
          </p:nvPr>
        </p:nvGraphicFramePr>
        <p:xfrm>
          <a:off x="3305175" y="6813550"/>
          <a:ext cx="31559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5" imgW="1295280" imgH="203040" progId="Equation.DSMT4">
                  <p:embed/>
                </p:oleObj>
              </mc:Choice>
              <mc:Fallback>
                <p:oleObj name="Equation" r:id="rId5" imgW="12952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6813550"/>
                        <a:ext cx="3155950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9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  <p:bldP spid="16" grpId="0" autoUpdateAnimBg="0"/>
      <p:bldP spid="2" grpId="0" autoUpdateAnimBg="0"/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-15766" y="49332"/>
            <a:ext cx="14646166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22516" y="592712"/>
            <a:ext cx="14207884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66426" y="1120138"/>
            <a:ext cx="1278110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2 915 000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(VAT)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33106" y="3257201"/>
            <a:ext cx="1497330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8805" y="5162700"/>
            <a:ext cx="1314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58257"/>
              </p:ext>
            </p:extLst>
          </p:nvPr>
        </p:nvGraphicFramePr>
        <p:xfrm>
          <a:off x="3425998" y="4995864"/>
          <a:ext cx="69611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3" imgW="2857320" imgH="393480" progId="Equation.DSMT4">
                  <p:embed/>
                </p:oleObj>
              </mc:Choice>
              <mc:Fallback>
                <p:oleObj name="Equation" r:id="rId3" imgW="285732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998" y="4995864"/>
                        <a:ext cx="6961187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515081" y="4351651"/>
            <a:ext cx="86716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  <p:bldP spid="16" grpId="0" autoUpdateAnimBg="0"/>
      <p:bldP spid="2" grpId="0"/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68356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6"/>
            <a:ext cx="14630400" cy="823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22836" y="3560446"/>
            <a:ext cx="184731" cy="10895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6480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1249365"/>
            <a:ext cx="146304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3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3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</a:t>
            </a:r>
            <a:r>
              <a:rPr lang="en-US" altLang="en-US" sz="432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GIỎI!</a:t>
            </a:r>
            <a:endParaRPr lang="vi-VN" altLang="en-US" sz="43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374585"/>
      </p:ext>
    </p:extLst>
  </p:cSld>
  <p:clrMapOvr>
    <a:masterClrMapping/>
  </p:clrMapOvr>
  <p:transition advTm="17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26" y="3260434"/>
            <a:ext cx="12618720" cy="1590676"/>
          </a:xfrm>
        </p:spPr>
        <p:txBody>
          <a:bodyPr>
            <a:normAutofit/>
          </a:bodyPr>
          <a:lstStyle/>
          <a:p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phát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phát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283" y="4976578"/>
            <a:ext cx="5888159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384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A.</a:t>
            </a:r>
            <a:r>
              <a:rPr lang="en-US" sz="5280" dirty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8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endParaRPr lang="en-US" sz="3840" dirty="0">
              <a:latin typeface="Times New Roman"/>
              <a:ea typeface="Calibri"/>
            </a:endParaRPr>
          </a:p>
          <a:p>
            <a:pPr lvl="0">
              <a:defRPr/>
            </a:pP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8778" y="4927071"/>
            <a:ext cx="757165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vi-VN" sz="384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B.</a:t>
            </a:r>
            <a:r>
              <a:rPr lang="en-US" sz="384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4283" y="5989050"/>
            <a:ext cx="1053607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vi-VN" sz="384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C.</a:t>
            </a:r>
            <a:r>
              <a:rPr lang="en-US" sz="384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840" dirty="0">
                <a:solidFill>
                  <a:srgbClr val="000000"/>
                </a:solidFill>
                <a:latin typeface="Times New Roman"/>
                <a:ea typeface="Times New Roman"/>
              </a:rPr>
              <a:t>  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8778" y="5998944"/>
            <a:ext cx="757166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84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D.</a:t>
            </a:r>
            <a:r>
              <a:rPr lang="en-US" sz="384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endParaRPr lang="en-US" sz="3840" dirty="0"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10582" y="4884602"/>
            <a:ext cx="526352" cy="9199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84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84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3336" y="1050078"/>
            <a:ext cx="6622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SVN-A Love Of Thunder" panose="02040603050506020204" pitchFamily="18" charset="0"/>
              </a:rPr>
              <a:t>BÀI TẬP TRẮC NGHIỆM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706425"/>
              </p:ext>
            </p:extLst>
          </p:nvPr>
        </p:nvGraphicFramePr>
        <p:xfrm>
          <a:off x="1947427" y="4713288"/>
          <a:ext cx="2268537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Equation" r:id="rId4" imgW="812520" imgH="444240" progId="Equation.DSMT4">
                  <p:embed/>
                </p:oleObj>
              </mc:Choice>
              <mc:Fallback>
                <p:oleObj name="Equation" r:id="rId4" imgW="812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7427" y="4713288"/>
                        <a:ext cx="2268537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04725"/>
              </p:ext>
            </p:extLst>
          </p:nvPr>
        </p:nvGraphicFramePr>
        <p:xfrm>
          <a:off x="7971771" y="4808538"/>
          <a:ext cx="25527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Equation" r:id="rId6" imgW="914400" imgH="444240" progId="Equation.DSMT4">
                  <p:embed/>
                </p:oleObj>
              </mc:Choice>
              <mc:Fallback>
                <p:oleObj name="Equation" r:id="rId6" imgW="914400" imgH="444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1771" y="4808538"/>
                        <a:ext cx="2552700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266398"/>
              </p:ext>
            </p:extLst>
          </p:nvPr>
        </p:nvGraphicFramePr>
        <p:xfrm>
          <a:off x="1873032" y="5991443"/>
          <a:ext cx="2801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Equation" r:id="rId8" imgW="1002960" imgH="444240" progId="Equation.DSMT4">
                  <p:embed/>
                </p:oleObj>
              </mc:Choice>
              <mc:Fallback>
                <p:oleObj name="Equation" r:id="rId8" imgW="1002960" imgH="4442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73032" y="5991443"/>
                        <a:ext cx="2801938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71821"/>
              </p:ext>
            </p:extLst>
          </p:nvPr>
        </p:nvGraphicFramePr>
        <p:xfrm>
          <a:off x="8077814" y="5978506"/>
          <a:ext cx="2801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Equation" r:id="rId10" imgW="1002960" imgH="444240" progId="Equation.DSMT4">
                  <p:embed/>
                </p:oleObj>
              </mc:Choice>
              <mc:Fallback>
                <p:oleObj name="Equation" r:id="rId10" imgW="1002960" imgH="4442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77814" y="5978506"/>
                        <a:ext cx="2801938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0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5840" y="3443019"/>
            <a:ext cx="12618720" cy="15906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800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/>
                <a:ea typeface="Times New Roman"/>
              </a:rPr>
              <a:t>phát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Times New Roman"/>
                <a:ea typeface="Times New Roman"/>
              </a:rPr>
              <a:t>phát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3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074" y="4657625"/>
            <a:ext cx="3823055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840" dirty="0">
                <a:solidFill>
                  <a:srgbClr val="000000"/>
                </a:solidFill>
                <a:latin typeface="Times New Roman"/>
                <a:ea typeface="Times New Roman"/>
              </a:rPr>
              <a:t> A.      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6569" y="4608118"/>
            <a:ext cx="841305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840" dirty="0">
                <a:solidFill>
                  <a:srgbClr val="000000"/>
                </a:solidFill>
                <a:latin typeface="Times New Roman"/>
                <a:ea typeface="Times New Roman"/>
              </a:rPr>
              <a:t>B. 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2075" y="5859289"/>
            <a:ext cx="1379400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840" dirty="0">
                <a:solidFill>
                  <a:prstClr val="black"/>
                </a:solidFill>
                <a:latin typeface="Times New Roman"/>
                <a:ea typeface="Calibri"/>
              </a:rPr>
              <a:t> C.  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6569" y="5869183"/>
            <a:ext cx="841305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840" dirty="0">
                <a:latin typeface="Times New Roman"/>
                <a:ea typeface="Calibri"/>
              </a:rPr>
              <a:t>D. 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89025" y="5874484"/>
            <a:ext cx="526352" cy="9199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84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84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3336" y="1050078"/>
            <a:ext cx="6622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SVN-A Love Of Thunder" panose="02040603050506020204" pitchFamily="18" charset="0"/>
              </a:rPr>
              <a:t>BÀI TẬP TRẮC NGHIỆM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75775"/>
              </p:ext>
            </p:extLst>
          </p:nvPr>
        </p:nvGraphicFramePr>
        <p:xfrm>
          <a:off x="2850580" y="4841318"/>
          <a:ext cx="2894828" cy="63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Equation" r:id="rId4" imgW="990360" imgH="215640" progId="Equation.DSMT4">
                  <p:embed/>
                </p:oleObj>
              </mc:Choice>
              <mc:Fallback>
                <p:oleObj name="Equation" r:id="rId4" imgW="9903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0580" y="4841318"/>
                        <a:ext cx="2894828" cy="630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571931"/>
              </p:ext>
            </p:extLst>
          </p:nvPr>
        </p:nvGraphicFramePr>
        <p:xfrm>
          <a:off x="8829077" y="4767263"/>
          <a:ext cx="34877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Equation" r:id="rId6" imgW="1193760" imgH="228600" progId="Equation.DSMT4">
                  <p:embed/>
                </p:oleObj>
              </mc:Choice>
              <mc:Fallback>
                <p:oleObj name="Equation" r:id="rId6" imgW="119376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29077" y="4767263"/>
                        <a:ext cx="3487737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686393"/>
              </p:ext>
            </p:extLst>
          </p:nvPr>
        </p:nvGraphicFramePr>
        <p:xfrm>
          <a:off x="2950120" y="6014929"/>
          <a:ext cx="28209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Equation" r:id="rId8" imgW="965160" imgH="228600" progId="Equation.DSMT4">
                  <p:embed/>
                </p:oleObj>
              </mc:Choice>
              <mc:Fallback>
                <p:oleObj name="Equation" r:id="rId8" imgW="96516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0120" y="6014929"/>
                        <a:ext cx="282098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74171"/>
              </p:ext>
            </p:extLst>
          </p:nvPr>
        </p:nvGraphicFramePr>
        <p:xfrm>
          <a:off x="8771988" y="6051441"/>
          <a:ext cx="40449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3" name="Equation" r:id="rId10" imgW="1384200" imgH="228600" progId="Equation.DSMT4">
                  <p:embed/>
                </p:oleObj>
              </mc:Choice>
              <mc:Fallback>
                <p:oleObj name="Equation" r:id="rId10" imgW="138420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71988" y="6051441"/>
                        <a:ext cx="40449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8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5840" y="3179457"/>
            <a:ext cx="12618720" cy="15906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48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9372" y="5252713"/>
            <a:ext cx="2395181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3840" dirty="0">
                <a:latin typeface="Times New Roman"/>
                <a:ea typeface="Calibri"/>
              </a:rPr>
              <a:t>A. </a:t>
            </a:r>
            <a:r>
              <a:rPr lang="en-US" sz="3840" dirty="0" smtClean="0">
                <a:latin typeface="Times New Roman"/>
                <a:ea typeface="Calibri"/>
              </a:rPr>
              <a:t>100.</a:t>
            </a:r>
            <a:r>
              <a:rPr lang="en-US" sz="3840" dirty="0">
                <a:latin typeface="Times New Roman"/>
                <a:ea typeface="Calibri"/>
              </a:rPr>
              <a:t>   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3868" y="5203206"/>
            <a:ext cx="2102546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vi-VN" sz="384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84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200.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9373" y="6275080"/>
            <a:ext cx="2694544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8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84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100.</a:t>
            </a:r>
            <a:r>
              <a:rPr lang="en-US" sz="3840" dirty="0">
                <a:solidFill>
                  <a:srgbClr val="000000"/>
                </a:solidFill>
                <a:latin typeface="Times New Roman"/>
                <a:ea typeface="Times New Roman"/>
              </a:rPr>
              <a:t>     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3867" y="6275080"/>
            <a:ext cx="2102547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8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84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20.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30906" y="6253083"/>
            <a:ext cx="526352" cy="870551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84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84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6813" y="871022"/>
            <a:ext cx="6622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SVN-A Love Of Thunder" panose="02040603050506020204" pitchFamily="18" charset="0"/>
              </a:rPr>
              <a:t>BÀI TẬP TRẮC NGHIỆM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8289"/>
              </p:ext>
            </p:extLst>
          </p:nvPr>
        </p:nvGraphicFramePr>
        <p:xfrm>
          <a:off x="3727450" y="4118318"/>
          <a:ext cx="5864280" cy="69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4" imgW="2247840" imgH="266400" progId="Equation.DSMT4">
                  <p:embed/>
                </p:oleObj>
              </mc:Choice>
              <mc:Fallback>
                <p:oleObj name="Equation" r:id="rId4" imgW="22478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7450" y="4118318"/>
                        <a:ext cx="5864280" cy="69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7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2788" y="3746654"/>
            <a:ext cx="7486043" cy="1590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25%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80 </a:t>
            </a:r>
            <a:r>
              <a:rPr lang="en-US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endParaRPr lang="en-US" sz="3800" dirty="0">
              <a:latin typeface="Times New Roman"/>
              <a:ea typeface="Calibri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1727" y="5370873"/>
            <a:ext cx="5888159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5280" dirty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8723" y="5257851"/>
            <a:ext cx="5888159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lang="vi-VN" sz="384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3889" y="6393239"/>
            <a:ext cx="3240990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8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6221" y="6393239"/>
            <a:ext cx="5888159" cy="92497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lang="vi-VN" sz="384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618493" y="6402774"/>
            <a:ext cx="526352" cy="870551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84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84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2188" y="5255583"/>
            <a:ext cx="2145139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</a:t>
            </a:r>
            <a:r>
              <a:rPr lang="en-US" sz="38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250.</a:t>
            </a:r>
            <a:r>
              <a:rPr lang="en-US" sz="38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endParaRPr lang="en-US" sz="3840" dirty="0"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27791" y="5433858"/>
            <a:ext cx="1377300" cy="71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3840" dirty="0">
                <a:latin typeface="Times New Roman"/>
                <a:ea typeface="Calibri"/>
              </a:rPr>
              <a:t>B. </a:t>
            </a:r>
            <a:r>
              <a:rPr lang="en-US" sz="3840" dirty="0" smtClean="0">
                <a:latin typeface="Times New Roman"/>
                <a:ea typeface="Calibri"/>
              </a:rPr>
              <a:t>25.</a:t>
            </a:r>
            <a:endParaRPr lang="en-US" sz="3840" dirty="0"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5722" y="6505134"/>
            <a:ext cx="141674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4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200. </a:t>
            </a:r>
            <a:endParaRPr lang="en-US" sz="3840" dirty="0"/>
          </a:p>
        </p:txBody>
      </p:sp>
      <p:sp>
        <p:nvSpPr>
          <p:cNvPr id="13" name="Rectangle 12"/>
          <p:cNvSpPr/>
          <p:nvPr/>
        </p:nvSpPr>
        <p:spPr>
          <a:xfrm>
            <a:off x="9497667" y="6303087"/>
            <a:ext cx="1527982" cy="872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</a:t>
            </a:r>
            <a:r>
              <a:rPr lang="en-US" sz="38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20.</a:t>
            </a:r>
            <a:endParaRPr lang="en-US" sz="3840" dirty="0">
              <a:latin typeface="Times New Roman"/>
              <a:ea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0477" y="803917"/>
            <a:ext cx="6622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SVN-A Love Of Thunder" panose="02040603050506020204" pitchFamily="18" charset="0"/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3767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-15766" y="49332"/>
            <a:ext cx="14646166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89619" y="813436"/>
            <a:ext cx="12473678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148839" y="1577340"/>
            <a:ext cx="103059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3,43;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0,2;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3,43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3,4;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0,22. 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33106" y="2484700"/>
            <a:ext cx="1497330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5578" y="3820904"/>
            <a:ext cx="91085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3659359" y="4530363"/>
            <a:ext cx="61382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3,43; 3,4; 0,22; 0,2;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3,4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3,43.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290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-15766" y="49332"/>
            <a:ext cx="14646166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89619" y="813436"/>
            <a:ext cx="12473678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148839" y="1577340"/>
            <a:ext cx="103059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1,23; 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1,23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0,12; 0,121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0,1. 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33106" y="2484700"/>
            <a:ext cx="1497330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5578" y="3820904"/>
            <a:ext cx="898355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3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5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48839" y="4451846"/>
            <a:ext cx="103059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1,23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0,1; 0,12; 0,121;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1,23.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-15766" y="49332"/>
            <a:ext cx="14646166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22516" y="813436"/>
            <a:ext cx="14207884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66426" y="1577340"/>
            <a:ext cx="1233967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–182,95 </a:t>
            </a:r>
            <a:r>
              <a:rPr lang="en-US" sz="3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195,79 </a:t>
            </a:r>
            <a:r>
              <a:rPr lang="en-US" sz="3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33106" y="3194160"/>
            <a:ext cx="1497330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5578" y="4688002"/>
            <a:ext cx="965841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5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48839" y="5318944"/>
            <a:ext cx="105108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182,95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195,79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182,95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+ 195,79 = 12,84 </a:t>
            </a:r>
            <a:r>
              <a:rPr lang="en-US" sz="3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-15766" y="49332"/>
            <a:ext cx="14646166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22516" y="813436"/>
            <a:ext cx="14207884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66426" y="1577340"/>
            <a:ext cx="1233967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33106" y="3194160"/>
            <a:ext cx="1497330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8921" y="4246564"/>
            <a:ext cx="58779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5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615040" y="4877506"/>
            <a:ext cx="625402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+ 24 = 54 (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92090" y="5567858"/>
            <a:ext cx="1274957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62097" y="6688131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4983"/>
              </p:ext>
            </p:extLst>
          </p:nvPr>
        </p:nvGraphicFramePr>
        <p:xfrm>
          <a:off x="3422650" y="6483350"/>
          <a:ext cx="28765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3" imgW="1180800" imgH="393480" progId="Equation.DSMT4">
                  <p:embed/>
                </p:oleObj>
              </mc:Choice>
              <mc:Fallback>
                <p:oleObj name="Equation" r:id="rId3" imgW="11808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6483350"/>
                        <a:ext cx="2876550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  <p:bldP spid="16" grpId="0" autoUpdateAnimBg="0"/>
      <p:bldP spid="2" grpId="0" autoUpdateAnimBg="0"/>
      <p:bldP spid="8" grpId="0" autoUpdateAnimBg="0"/>
      <p:bldP spid="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729</Words>
  <Application>Microsoft Office PowerPoint</Application>
  <PresentationFormat>Custom</PresentationFormat>
  <Paragraphs>95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SVN-A Love Of Thunder</vt:lpstr>
      <vt:lpstr>Times New Roman</vt:lpstr>
      <vt:lpstr>Office Theme</vt:lpstr>
      <vt:lpstr>Equation</vt:lpstr>
      <vt:lpstr>MathType 6.0 Equation</vt:lpstr>
      <vt:lpstr>PowerPoint Presentation</vt:lpstr>
      <vt:lpstr>Câu 1: Trong các phát biểu sau, phát biểu nào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112</cp:revision>
  <dcterms:created xsi:type="dcterms:W3CDTF">2021-08-10T03:48:35Z</dcterms:created>
  <dcterms:modified xsi:type="dcterms:W3CDTF">2021-08-26T04:56:11Z</dcterms:modified>
</cp:coreProperties>
</file>