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3" r:id="rId3"/>
    <p:sldId id="257" r:id="rId4"/>
    <p:sldId id="276" r:id="rId5"/>
    <p:sldId id="258" r:id="rId6"/>
    <p:sldId id="273" r:id="rId7"/>
    <p:sldId id="260" r:id="rId8"/>
    <p:sldId id="295" r:id="rId9"/>
    <p:sldId id="294" r:id="rId10"/>
    <p:sldId id="296" r:id="rId11"/>
    <p:sldId id="277" r:id="rId12"/>
    <p:sldId id="262" r:id="rId13"/>
    <p:sldId id="292" r:id="rId14"/>
    <p:sldId id="297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76ABDC"/>
    <a:srgbClr val="C39BE1"/>
    <a:srgbClr val="A6DBE8"/>
    <a:srgbClr val="FBDFEB"/>
    <a:srgbClr val="62C8CE"/>
    <a:srgbClr val="C0E6EA"/>
    <a:srgbClr val="FFF200"/>
    <a:srgbClr val="7F7F7F"/>
    <a:srgbClr val="5AB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91146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 </a:t>
            </a:r>
            <a:r>
              <a:rPr lang="en-US" sz="2400"/>
              <a:t>What type of dream house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a palace.</a:t>
            </a:r>
          </a:p>
          <a:p>
            <a:r>
              <a:rPr lang="en-US" sz="2400" b="1" i="1"/>
              <a:t>A: </a:t>
            </a:r>
            <a:r>
              <a:rPr lang="en-US" sz="2400"/>
              <a:t>Where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in the mountains</a:t>
            </a:r>
          </a:p>
          <a:p>
            <a:r>
              <a:rPr lang="en-US" sz="240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" y="128813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093729"/>
              </p:ext>
            </p:extLst>
          </p:nvPr>
        </p:nvGraphicFramePr>
        <p:xfrm>
          <a:off x="853235" y="3909925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Types of</a:t>
                      </a:r>
                      <a:r>
                        <a:rPr lang="en-US" sz="2400" b="0" baseline="0"/>
                        <a:t> house: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in the mountains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73494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258168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7" y="173494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7677" y="2378241"/>
            <a:ext cx="7350413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08009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881200"/>
            <a:ext cx="400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427327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481218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469483"/>
            <a:ext cx="430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63" y="5784382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2158" y="5750558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641766"/>
            <a:ext cx="4935684" cy="1728510"/>
            <a:chOff x="124690" y="1974273"/>
            <a:chExt cx="4935684" cy="1728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628408" y="2632363"/>
            <a:ext cx="3266210" cy="2276210"/>
            <a:chOff x="5628408" y="2632363"/>
            <a:chExt cx="3266210" cy="2276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pic>
        <p:nvPicPr>
          <p:cNvPr id="6" name="B2_28">
            <a:hlinkClick r:id="" action="ppaction://media"/>
            <a:extLst>
              <a:ext uri="{FF2B5EF4-FFF2-40B4-BE49-F238E27FC236}">
                <a16:creationId xmlns:a16="http://schemas.microsoft.com/office/drawing/2014/main" id="{9A85E59D-8B05-463D-BDE2-FE70231E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379" y="888422"/>
            <a:ext cx="487363" cy="487363"/>
          </a:xfrm>
          <a:prstGeom prst="rect">
            <a:avLst/>
          </a:prstGeom>
        </p:spPr>
      </p:pic>
      <p:sp>
        <p:nvSpPr>
          <p:cNvPr id="14" name="Rounded 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63BB3324-F560-4EC8-B8E2-971EAF86E61E}"/>
              </a:ext>
            </a:extLst>
          </p:cNvPr>
          <p:cNvSpPr/>
          <p:nvPr/>
        </p:nvSpPr>
        <p:spPr>
          <a:xfrm>
            <a:off x="7566749" y="6363855"/>
            <a:ext cx="1502200" cy="44119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flat in the city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37273"/>
              </p:ext>
            </p:extLst>
          </p:nvPr>
        </p:nvGraphicFramePr>
        <p:xfrm>
          <a:off x="621722" y="1199571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Linda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Nick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416486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20042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8909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7314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6181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50487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132114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1174" y="1418678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2415697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441007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4392429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5268797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225688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32590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433130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523184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608321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212229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315872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41720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5106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9582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55115" y="1888996"/>
            <a:ext cx="2550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She has a big villa.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55115" y="2888614"/>
            <a:ext cx="3603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Her house </a:t>
            </a:r>
            <a:r>
              <a:rPr lang="en-US" sz="2400" b="0" i="0" dirty="0">
                <a:solidFill>
                  <a:srgbClr val="7030A0"/>
                </a:solidFill>
                <a:effectLst/>
              </a:rPr>
              <a:t>/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It is by the sea.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255115" y="3903055"/>
            <a:ext cx="7621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There’s a swimming pool and a garden around her house.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55114" y="4823853"/>
            <a:ext cx="231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 has a flat.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55113" y="5682041"/>
            <a:ext cx="301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It’s in the city.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1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3875740" y="6351834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1836</TotalTime>
  <Words>872</Words>
  <Application>Microsoft Office PowerPoint</Application>
  <PresentationFormat>On-screen Show (4:3)</PresentationFormat>
  <Paragraphs>97</Paragraphs>
  <Slides>15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115</cp:revision>
  <dcterms:created xsi:type="dcterms:W3CDTF">2020-12-09T02:04:09Z</dcterms:created>
  <dcterms:modified xsi:type="dcterms:W3CDTF">2021-08-02T04:46:38Z</dcterms:modified>
</cp:coreProperties>
</file>