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4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5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6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7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8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9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4" r:id="rId3"/>
    <p:sldMasterId id="2147483668" r:id="rId4"/>
    <p:sldMasterId id="2147483672" r:id="rId5"/>
    <p:sldMasterId id="2147483676" r:id="rId6"/>
    <p:sldMasterId id="2147483680" r:id="rId7"/>
    <p:sldMasterId id="2147483684" r:id="rId8"/>
    <p:sldMasterId id="2147483688" r:id="rId9"/>
    <p:sldMasterId id="2147483692" r:id="rId10"/>
  </p:sldMasterIdLst>
  <p:notesMasterIdLst>
    <p:notesMasterId r:id="rId36"/>
  </p:notesMasterIdLst>
  <p:sldIdLst>
    <p:sldId id="470" r:id="rId11"/>
    <p:sldId id="498" r:id="rId12"/>
    <p:sldId id="499" r:id="rId13"/>
    <p:sldId id="501" r:id="rId14"/>
    <p:sldId id="502" r:id="rId15"/>
    <p:sldId id="503" r:id="rId16"/>
    <p:sldId id="504" r:id="rId17"/>
    <p:sldId id="505" r:id="rId18"/>
    <p:sldId id="506" r:id="rId19"/>
    <p:sldId id="507" r:id="rId20"/>
    <p:sldId id="508" r:id="rId21"/>
    <p:sldId id="509" r:id="rId22"/>
    <p:sldId id="524" r:id="rId23"/>
    <p:sldId id="512" r:id="rId24"/>
    <p:sldId id="513" r:id="rId25"/>
    <p:sldId id="514" r:id="rId26"/>
    <p:sldId id="515" r:id="rId27"/>
    <p:sldId id="516" r:id="rId28"/>
    <p:sldId id="517" r:id="rId29"/>
    <p:sldId id="519" r:id="rId30"/>
    <p:sldId id="520" r:id="rId31"/>
    <p:sldId id="521" r:id="rId32"/>
    <p:sldId id="522" r:id="rId33"/>
    <p:sldId id="523" r:id="rId34"/>
    <p:sldId id="526" r:id="rId35"/>
  </p:sldIdLst>
  <p:sldSz cx="12190413" cy="6859588"/>
  <p:notesSz cx="6858000" cy="9144000"/>
  <p:custDataLst>
    <p:tags r:id="rId3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D8D8A"/>
    <a:srgbClr val="6DC1B5"/>
    <a:srgbClr val="76A12E"/>
    <a:srgbClr val="A2D6B2"/>
    <a:srgbClr val="F1B650"/>
    <a:srgbClr val="64A926"/>
    <a:srgbClr val="ED8550"/>
    <a:srgbClr val="3FB6BA"/>
    <a:srgbClr val="70AC2E"/>
    <a:srgbClr val="1288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33" autoAdjust="0"/>
    <p:restoredTop sz="97778" autoAdjust="0"/>
  </p:normalViewPr>
  <p:slideViewPr>
    <p:cSldViewPr snapToGrid="0" showGuides="1">
      <p:cViewPr varScale="1">
        <p:scale>
          <a:sx n="81" d="100"/>
          <a:sy n="81" d="100"/>
        </p:scale>
        <p:origin x="696" y="62"/>
      </p:cViewPr>
      <p:guideLst>
        <p:guide orient="horz" pos="216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viewProps" Target="viewProps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12C8C0-A3D3-487B-AECC-CB6663EAE28D}" type="datetimeFigureOut">
              <a:rPr lang="zh-CN" altLang="en-US" smtClean="0"/>
              <a:t>2022/10/17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49D3E0-124D-4DFF-AE99-4EA4CC201D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1777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  <a:rtl val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3807598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  <a:rtl val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15450741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56848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  <a:rtl val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15607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  <a:rtl val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17336699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  <a:rtl val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38203939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40 </a:t>
            </a:r>
            <a:r>
              <a:rPr lang="en-US" dirty="0" err="1"/>
              <a:t>giay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  <a:rtl val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6526696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  <a:rtl val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17232186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  <a:rtl val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36919732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  <a:rtl val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3721300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  <a:rtl val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34531215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microsoft.com/office/2007/relationships/hdphoto" Target="../media/hdphoto1.wdp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microsoft.com/office/2007/relationships/hdphoto" Target="../media/hdphoto1.wdp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microsoft.com/office/2007/relationships/hdphoto" Target="../media/hdphoto1.wdp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4" Type="http://schemas.microsoft.com/office/2007/relationships/hdphoto" Target="../media/hdphoto1.wdp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4" Type="http://schemas.microsoft.com/office/2007/relationships/hdphoto" Target="../media/hdphoto1.wdp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4" Type="http://schemas.microsoft.com/office/2007/relationships/hdphoto" Target="../media/hdphoto1.wdp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Relationship Id="rId4" Type="http://schemas.microsoft.com/office/2007/relationships/hdphoto" Target="../media/hdphoto1.wdp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Relationship Id="rId4" Type="http://schemas.microsoft.com/office/2007/relationships/hdphoto" Target="../media/hdphoto1.wdp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4"/>
            <a:ext cx="9142810" cy="238815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802" y="3602873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2022/10/17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69155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2022/10/17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3770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3764" y="365209"/>
            <a:ext cx="2628558" cy="581318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092" y="365209"/>
            <a:ext cx="7733293" cy="5813184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2022/10/17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27235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63742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17/10/2022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7981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17/10/2022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83489971"/>
      </p:ext>
    </p:extLst>
  </p:cSld>
  <p:clrMapOvr>
    <a:masterClrMapping/>
  </p:clrMapOvr>
  <p:hf hd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17/10/2022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4970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17/10/2022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4534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17/10/2022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70962210"/>
      </p:ext>
    </p:extLst>
  </p:cSld>
  <p:clrMapOvr>
    <a:masterClrMapping/>
  </p:clrMapOvr>
  <p:hf hd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17/10/2022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1684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17/10/2022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932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2022/10/17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56786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17/10/2022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697907939"/>
      </p:ext>
    </p:extLst>
  </p:cSld>
  <p:clrMapOvr>
    <a:masterClrMapping/>
  </p:clrMapOvr>
  <p:hf hd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17/10/2022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7381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17/10/2022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039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17/10/2022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945302849"/>
      </p:ext>
    </p:extLst>
  </p:cSld>
  <p:clrMapOvr>
    <a:masterClrMapping/>
  </p:clrMapOvr>
  <p:hf hd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17/10/2022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9907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17/10/2022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2922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17/10/2022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174124145"/>
      </p:ext>
    </p:extLst>
  </p:cSld>
  <p:clrMapOvr>
    <a:masterClrMapping/>
  </p:clrMapOvr>
  <p:hf hd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17/10/2022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47426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17/10/2022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9444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17/10/2022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502747024"/>
      </p:ext>
    </p:extLst>
  </p:cSld>
  <p:clrMapOvr>
    <a:masterClrMapping/>
  </p:clrMapOvr>
  <p:hf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743" y="1710135"/>
            <a:ext cx="10514231" cy="285339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743" y="4590527"/>
            <a:ext cx="10514231" cy="150053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2022/10/17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82619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17/10/2022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1515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17/10/2022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2940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17/10/2022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8163827"/>
      </p:ext>
    </p:extLst>
  </p:cSld>
  <p:clrMapOvr>
    <a:masterClrMapping/>
  </p:clrMapOvr>
  <p:hf hd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17/10/2022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13621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17/10/2022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9507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17/10/2022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552026902"/>
      </p:ext>
    </p:extLst>
  </p:cSld>
  <p:clrMapOvr>
    <a:masterClrMapping/>
  </p:clrMapOvr>
  <p:hf hd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17/10/2022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92569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2" y="2130922"/>
            <a:ext cx="10361851" cy="147036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3" y="3887100"/>
            <a:ext cx="8533289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62629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56281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60" y="4407923"/>
            <a:ext cx="10361851" cy="1362390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60" y="2907387"/>
            <a:ext cx="10361851" cy="1500534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570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091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1396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2022/10/17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890231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2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4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6149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2" y="1535469"/>
            <a:ext cx="5386216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2" y="2175380"/>
            <a:ext cx="5386216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7" y="1535469"/>
            <a:ext cx="5388332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7" y="2175380"/>
            <a:ext cx="5388332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41432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11746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532150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4" y="273113"/>
            <a:ext cx="4010562" cy="116232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117"/>
            <a:ext cx="6814780" cy="5854468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4" y="1435437"/>
            <a:ext cx="4010562" cy="4692149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29334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1714"/>
            <a:ext cx="7314248" cy="56687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918"/>
            <a:ext cx="7314248" cy="4115753"/>
          </a:xfrm>
        </p:spPr>
        <p:txBody>
          <a:bodyPr/>
          <a:lstStyle>
            <a:lvl1pPr marL="0" indent="0">
              <a:buNone/>
              <a:defRPr sz="4300"/>
            </a:lvl1pPr>
            <a:lvl2pPr marL="609585" indent="0">
              <a:buNone/>
              <a:defRPr sz="38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8584"/>
            <a:ext cx="7314248" cy="805049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32670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853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50" y="274704"/>
            <a:ext cx="2742843" cy="58528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2" y="274704"/>
            <a:ext cx="8025355" cy="58528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6711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80" y="365211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679" y="1681553"/>
            <a:ext cx="5157116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679" y="2505656"/>
            <a:ext cx="5157116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1398" y="1681553"/>
            <a:ext cx="5182513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1398" y="2505656"/>
            <a:ext cx="5182513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2022/10/17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91911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2022/10/17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87504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2022/10/17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9858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2022/10/17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84354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2022/10/17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65051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092" y="365211"/>
            <a:ext cx="10514231" cy="132587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092" y="1826048"/>
            <a:ext cx="10514231" cy="4352346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092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4388EF-52D1-4258-9BE5-BCD010C7D4DE}" type="datetimeFigureOut">
              <a:rPr lang="zh-CN" altLang="en-US" smtClean="0"/>
              <a:t>2022/10/17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075" y="6357823"/>
            <a:ext cx="4114264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9480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402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0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70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2"/>
            <a:ext cx="10971372" cy="4527011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5782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065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</p:sldLayoutIdLst>
  <p:hf hdr="0" ftr="0" dt="0"/>
  <p:txStyles>
    <p:titleStyle>
      <a:lvl1pPr algn="ctr" defTabSz="121917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17/10/2022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570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17/10/2022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608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17/10/2022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781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17/10/2022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413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17/10/2022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209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17/10/2022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393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17/10/2022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486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17/10/2022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714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23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1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>
            <a:extLst>
              <a:ext uri="{FF2B5EF4-FFF2-40B4-BE49-F238E27FC236}">
                <a16:creationId xmlns:a16="http://schemas.microsoft.com/office/drawing/2014/main" id="{947278E3-A238-42A0-993D-1E6E20D793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pic>
        <p:nvPicPr>
          <p:cNvPr id="28" name="Hình ảnh 1">
            <a:extLst>
              <a:ext uri="{FF2B5EF4-FFF2-40B4-BE49-F238E27FC236}">
                <a16:creationId xmlns:a16="http://schemas.microsoft.com/office/drawing/2014/main" id="{58B0935B-CC63-4B76-9133-E59CA1C37A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053" y="56744"/>
            <a:ext cx="3417472" cy="30070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id="{2EEC3B7F-C37A-4371-A448-8E45563CD9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822" y="2792775"/>
            <a:ext cx="2715493" cy="260359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Hình ảnh 2">
            <a:extLst>
              <a:ext uri="{FF2B5EF4-FFF2-40B4-BE49-F238E27FC236}">
                <a16:creationId xmlns:a16="http://schemas.microsoft.com/office/drawing/2014/main" id="{CFF263B7-D758-4526-B9CE-4FCF76256C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9565" y="2376509"/>
            <a:ext cx="2618959" cy="259128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" name="Google Shape;1343;p36">
            <a:extLst>
              <a:ext uri="{FF2B5EF4-FFF2-40B4-BE49-F238E27FC236}">
                <a16:creationId xmlns:a16="http://schemas.microsoft.com/office/drawing/2014/main" id="{8D146E85-7A50-3591-2214-D695009DCDF2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24564" r="8465"/>
          <a:stretch/>
        </p:blipFill>
        <p:spPr>
          <a:xfrm>
            <a:off x="1787692" y="4534470"/>
            <a:ext cx="2522202" cy="2387843"/>
          </a:xfrm>
          <a:prstGeom prst="ellipse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4365578" y="485956"/>
            <a:ext cx="712458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078"/>
            <a:r>
              <a:rPr lang="en-US" sz="6000" b="1" ker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Unit 3</a:t>
            </a:r>
            <a:br>
              <a:rPr lang="en-US" sz="6000" b="1" ker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6000" b="1" ker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Community Service </a:t>
            </a:r>
            <a:endParaRPr lang="en-US" sz="6000" b="1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118885" y="2552630"/>
            <a:ext cx="6092825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1219078">
              <a:buClr>
                <a:prstClr val="black"/>
              </a:buClr>
              <a:buSzPts val="1100"/>
            </a:pPr>
            <a:r>
              <a:rPr lang="en-US" sz="5400" b="1" kern="0">
                <a:solidFill>
                  <a:prstClr val="black"/>
                </a:solidFill>
                <a:latin typeface="Gabriola" panose="04040605051002020D02" pitchFamily="82" charset="0"/>
              </a:rPr>
              <a:t>Lesson 1: Getting started </a:t>
            </a:r>
          </a:p>
          <a:p>
            <a:pPr algn="ctr" defTabSz="1219078">
              <a:buClr>
                <a:prstClr val="black"/>
              </a:buClr>
              <a:buSzPts val="1100"/>
            </a:pPr>
            <a:endParaRPr lang="en-US" sz="5400" b="1" kern="0" dirty="0">
              <a:solidFill>
                <a:prstClr val="black"/>
              </a:solidFill>
              <a:latin typeface="Gabriola" panose="04040605051002020D02" pitchFamily="8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084813" y="3972973"/>
            <a:ext cx="720742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078"/>
            <a:r>
              <a:rPr lang="en-US" sz="5400" b="1" ker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  <a:cs typeface="Arial"/>
                <a:sym typeface="Arial"/>
                <a:rtl val="0"/>
              </a:rPr>
              <a:t>Sounds like great work!</a:t>
            </a:r>
            <a:endParaRPr lang="en-US" sz="5400" b="1" kern="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adley Hand ITC" panose="03070402050302030203" pitchFamily="66" charset="0"/>
              <a:cs typeface="Arial"/>
              <a:sym typeface="Arial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146242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881;p31">
            <a:extLst>
              <a:ext uri="{FF2B5EF4-FFF2-40B4-BE49-F238E27FC236}">
                <a16:creationId xmlns:a16="http://schemas.microsoft.com/office/drawing/2014/main" id="{1C493DCA-A335-33FC-F4AF-8739856825D2}"/>
              </a:ext>
            </a:extLst>
          </p:cNvPr>
          <p:cNvSpPr txBox="1">
            <a:spLocks/>
          </p:cNvSpPr>
          <p:nvPr/>
        </p:nvSpPr>
        <p:spPr>
          <a:xfrm>
            <a:off x="-221328" y="1185706"/>
            <a:ext cx="6973929" cy="876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4" tIns="121884" rIns="121884" bIns="121884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219078">
              <a:spcBef>
                <a:spcPts val="1333"/>
              </a:spcBef>
              <a:buNone/>
            </a:pPr>
            <a:r>
              <a:rPr lang="en-US" sz="879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  <a:t>homeless</a:t>
            </a:r>
            <a:r>
              <a:rPr lang="en-US" sz="719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  <a:t> </a:t>
            </a:r>
            <a:r>
              <a:rPr lang="en-US" sz="639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  <a:t>(adj)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F4EECC2-6411-8881-EBFD-1D6CF127EFC7}"/>
              </a:ext>
            </a:extLst>
          </p:cNvPr>
          <p:cNvSpPr/>
          <p:nvPr/>
        </p:nvSpPr>
        <p:spPr>
          <a:xfrm>
            <a:off x="458961" y="3487411"/>
            <a:ext cx="5400486" cy="9130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078"/>
            <a:r>
              <a:rPr lang="en-US" sz="5333" kern="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  <a:t>vô</a:t>
            </a:r>
            <a:r>
              <a:rPr lang="en-US" sz="5333" kern="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  <a:t> </a:t>
            </a:r>
            <a:r>
              <a:rPr lang="en-US" sz="5333" kern="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  <a:t>gia</a:t>
            </a:r>
            <a:r>
              <a:rPr lang="en-US" sz="5333" kern="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  <a:t> </a:t>
            </a:r>
            <a:r>
              <a:rPr lang="en-US" sz="5333" kern="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  <a:t>cư</a:t>
            </a:r>
            <a:endParaRPr lang="en-US" sz="5333" kern="0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  <a:rtl val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E068957-6C44-CC9A-B92B-66744E3FE1F1}"/>
              </a:ext>
            </a:extLst>
          </p:cNvPr>
          <p:cNvSpPr/>
          <p:nvPr/>
        </p:nvSpPr>
        <p:spPr>
          <a:xfrm>
            <a:off x="1459861" y="2546544"/>
            <a:ext cx="3398687" cy="9130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078"/>
            <a:r>
              <a:rPr lang="en-US" sz="5333" b="1" kern="0" dirty="0">
                <a:solidFill>
                  <a:srgbClr val="2D8D8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  <a:t>/ˈ</a:t>
            </a:r>
            <a:r>
              <a:rPr lang="vi-VN" sz="5333" b="1" kern="0" dirty="0">
                <a:solidFill>
                  <a:srgbClr val="2D8D8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  <a:t>həʊml</a:t>
            </a:r>
            <a:r>
              <a:rPr lang="en-GB" sz="5333" b="1" kern="0" dirty="0">
                <a:solidFill>
                  <a:srgbClr val="2D8D8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  <a:t>ə</a:t>
            </a:r>
            <a:r>
              <a:rPr lang="vi-VN" sz="5333" b="1" kern="0" dirty="0">
                <a:solidFill>
                  <a:srgbClr val="2D8D8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  <a:t>s</a:t>
            </a:r>
            <a:r>
              <a:rPr lang="en-US" sz="5333" b="1" kern="0" dirty="0">
                <a:solidFill>
                  <a:srgbClr val="2D8D8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  <a:t>/ </a:t>
            </a:r>
          </a:p>
        </p:txBody>
      </p:sp>
      <p:pic>
        <p:nvPicPr>
          <p:cNvPr id="7" name="Picture 2" descr="GETTING STARTED, trắc nghiệm - Hoc24">
            <a:extLst>
              <a:ext uri="{FF2B5EF4-FFF2-40B4-BE49-F238E27FC236}">
                <a16:creationId xmlns:a16="http://schemas.microsoft.com/office/drawing/2014/main" id="{31F7B7DE-8D9A-7FA6-FB57-CAE17046CD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1437" y="-969632"/>
            <a:ext cx="6237833" cy="6237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8BD3A5C9-07E4-480D-928F-723022FF3A01}"/>
              </a:ext>
            </a:extLst>
          </p:cNvPr>
          <p:cNvSpPr/>
          <p:nvPr/>
        </p:nvSpPr>
        <p:spPr>
          <a:xfrm>
            <a:off x="235669" y="4494654"/>
            <a:ext cx="119547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078"/>
            <a:r>
              <a:rPr lang="en-US" sz="4800" kern="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  <a:t>Eg</a:t>
            </a:r>
            <a:r>
              <a:rPr lang="en-US" sz="4800" kern="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  <a:t>: People don’t have home. </a:t>
            </a:r>
            <a:r>
              <a:rPr lang="en-US" sz="4800" kern="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  <a:rtl val="0"/>
              </a:rPr>
              <a:t>…people</a:t>
            </a:r>
            <a:endParaRPr lang="en-US" sz="4800" kern="0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2847811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C42A32F-02CD-3BA3-708A-C3BBF22201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4127179"/>
              </p:ext>
            </p:extLst>
          </p:nvPr>
        </p:nvGraphicFramePr>
        <p:xfrm>
          <a:off x="1009041" y="714533"/>
          <a:ext cx="10300644" cy="5120782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2120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903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982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09824">
                <a:tc>
                  <a:txBody>
                    <a:bodyPr/>
                    <a:lstStyle/>
                    <a:p>
                      <a:pPr algn="ctr"/>
                      <a:r>
                        <a:rPr lang="en-US" sz="33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recycle</a:t>
                      </a:r>
                    </a:p>
                  </a:txBody>
                  <a:tcPr marL="121904" marR="121904" marT="60952" marB="6095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/ˌriːˈ</a:t>
                      </a:r>
                      <a:r>
                        <a:rPr lang="vi-VN" sz="3200" b="0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saɪ.kəl</a:t>
                      </a:r>
                      <a:r>
                        <a:rPr lang="vi-VN" sz="32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/</a:t>
                      </a:r>
                      <a:endParaRPr lang="en-US" sz="43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04" marR="121904" marT="60952" marB="6095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3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Tái</a:t>
                      </a:r>
                      <a:r>
                        <a:rPr lang="vi-VN" sz="33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3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chế</a:t>
                      </a:r>
                      <a:endParaRPr lang="en-US" sz="33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04" marR="121904" marT="60952" marB="60952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7336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32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pick</a:t>
                      </a:r>
                      <a:r>
                        <a:rPr lang="vi-VN" sz="32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32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up</a:t>
                      </a:r>
                      <a:r>
                        <a:rPr lang="vi-VN" sz="32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endParaRPr lang="en-US" sz="32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21904" marR="121904" marT="60952" marB="60952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32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vi-VN" sz="32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pik</a:t>
                      </a:r>
                      <a:r>
                        <a:rPr lang="vi-VN" sz="32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/ </a:t>
                      </a:r>
                      <a:r>
                        <a:rPr lang="vi-VN" sz="32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vi-VN" sz="3200" b="0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ʌp</a:t>
                      </a:r>
                      <a:r>
                        <a:rPr lang="vi-VN" sz="32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/</a:t>
                      </a:r>
                      <a:endParaRPr lang="en-US" sz="32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21904" marR="121904" marT="60952" marB="6095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b="0" kern="1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nhặt</a:t>
                      </a:r>
                      <a:endParaRPr lang="en-US" sz="32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21904" marR="121904" marT="60952" marB="60952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4152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7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donate </a:t>
                      </a:r>
                      <a:endParaRPr lang="en-US" sz="48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21904" marR="121904" marT="60952" marB="60952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3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/dəʊˈneɪt/</a:t>
                      </a:r>
                      <a:endParaRPr lang="en-US" sz="43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21904" marR="121904" marT="60952" marB="60952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quyên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góp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ủng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hộ</a:t>
                      </a:r>
                      <a:endParaRPr lang="en-US" sz="43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21904" marR="121904" marT="60952" marB="60952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8999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7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nursing home </a:t>
                      </a:r>
                      <a:endParaRPr lang="en-US" sz="48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21904" marR="121904" marT="60952" marB="60952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3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/ˈnɜːsɪŋ həʊm/</a:t>
                      </a:r>
                      <a:endParaRPr lang="en-US" sz="43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21904" marR="121904" marT="60952" marB="60952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viện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dưỡng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lão</a:t>
                      </a:r>
                      <a:endParaRPr lang="vi-VN" sz="43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21904" marR="121904" marT="60952" marB="60952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0607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7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homeless </a:t>
                      </a:r>
                      <a:endParaRPr lang="en-US" sz="48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21904" marR="121904" marT="60952" marB="60952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3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/ˈhəʊmləs/</a:t>
                      </a:r>
                      <a:endParaRPr lang="en-US" sz="43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21904" marR="121904" marT="60952" marB="6095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vô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cư</a:t>
                      </a:r>
                      <a:endParaRPr lang="en-US" sz="43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21904" marR="121904" marT="60952" marB="60952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4" name="Google Shape;1587;p42">
            <a:extLst>
              <a:ext uri="{FF2B5EF4-FFF2-40B4-BE49-F238E27FC236}">
                <a16:creationId xmlns:a16="http://schemas.microsoft.com/office/drawing/2014/main" id="{DB8C2635-2A95-7A29-F00B-F19DAC3F907C}"/>
              </a:ext>
            </a:extLst>
          </p:cNvPr>
          <p:cNvGrpSpPr/>
          <p:nvPr/>
        </p:nvGrpSpPr>
        <p:grpSpPr>
          <a:xfrm>
            <a:off x="11249140" y="3645"/>
            <a:ext cx="941273" cy="858919"/>
            <a:chOff x="5092067" y="2010134"/>
            <a:chExt cx="706047" cy="644273"/>
          </a:xfrm>
        </p:grpSpPr>
        <p:sp>
          <p:nvSpPr>
            <p:cNvPr id="5" name="Google Shape;1588;p42">
              <a:extLst>
                <a:ext uri="{FF2B5EF4-FFF2-40B4-BE49-F238E27FC236}">
                  <a16:creationId xmlns:a16="http://schemas.microsoft.com/office/drawing/2014/main" id="{9D2ABA48-BD7B-882D-AA00-5682BA454B8A}"/>
                </a:ext>
              </a:extLst>
            </p:cNvPr>
            <p:cNvSpPr/>
            <p:nvPr/>
          </p:nvSpPr>
          <p:spPr>
            <a:xfrm>
              <a:off x="5313007" y="2010134"/>
              <a:ext cx="314624" cy="276281"/>
            </a:xfrm>
            <a:custGeom>
              <a:avLst/>
              <a:gdLst/>
              <a:ahLst/>
              <a:cxnLst/>
              <a:rect l="l" t="t" r="r" b="b"/>
              <a:pathLst>
                <a:path w="2700" h="2371" extrusionOk="0">
                  <a:moveTo>
                    <a:pt x="1309" y="0"/>
                  </a:moveTo>
                  <a:cubicBezTo>
                    <a:pt x="843" y="0"/>
                    <a:pt x="249" y="163"/>
                    <a:pt x="137" y="648"/>
                  </a:cubicBezTo>
                  <a:cubicBezTo>
                    <a:pt x="1" y="1256"/>
                    <a:pt x="612" y="2030"/>
                    <a:pt x="612" y="2030"/>
                  </a:cubicBezTo>
                  <a:cubicBezTo>
                    <a:pt x="709" y="2290"/>
                    <a:pt x="933" y="2371"/>
                    <a:pt x="1175" y="2371"/>
                  </a:cubicBezTo>
                  <a:cubicBezTo>
                    <a:pt x="1574" y="2371"/>
                    <a:pt x="2020" y="2150"/>
                    <a:pt x="2020" y="2150"/>
                  </a:cubicBezTo>
                  <a:cubicBezTo>
                    <a:pt x="2020" y="2150"/>
                    <a:pt x="2456" y="1568"/>
                    <a:pt x="2576" y="1041"/>
                  </a:cubicBezTo>
                  <a:cubicBezTo>
                    <a:pt x="2700" y="511"/>
                    <a:pt x="2062" y="118"/>
                    <a:pt x="1601" y="24"/>
                  </a:cubicBezTo>
                  <a:cubicBezTo>
                    <a:pt x="1515" y="9"/>
                    <a:pt x="1415" y="0"/>
                    <a:pt x="1309" y="0"/>
                  </a:cubicBezTo>
                  <a:close/>
                </a:path>
              </a:pathLst>
            </a:custGeom>
            <a:solidFill>
              <a:srgbClr val="F8D656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1219078"/>
              <a:endParaRPr sz="7199" ker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endParaRPr>
            </a:p>
          </p:txBody>
        </p:sp>
        <p:sp>
          <p:nvSpPr>
            <p:cNvPr id="6" name="Google Shape;1589;p42">
              <a:extLst>
                <a:ext uri="{FF2B5EF4-FFF2-40B4-BE49-F238E27FC236}">
                  <a16:creationId xmlns:a16="http://schemas.microsoft.com/office/drawing/2014/main" id="{0C5BD3CA-1DB8-5705-9557-CE9651C445F9}"/>
                </a:ext>
              </a:extLst>
            </p:cNvPr>
            <p:cNvSpPr/>
            <p:nvPr/>
          </p:nvSpPr>
          <p:spPr>
            <a:xfrm>
              <a:off x="5430120" y="2170709"/>
              <a:ext cx="367994" cy="321492"/>
            </a:xfrm>
            <a:custGeom>
              <a:avLst/>
              <a:gdLst/>
              <a:ahLst/>
              <a:cxnLst/>
              <a:rect l="l" t="t" r="r" b="b"/>
              <a:pathLst>
                <a:path w="3158" h="2759" extrusionOk="0">
                  <a:moveTo>
                    <a:pt x="2329" y="0"/>
                  </a:moveTo>
                  <a:cubicBezTo>
                    <a:pt x="1719" y="0"/>
                    <a:pt x="527" y="854"/>
                    <a:pt x="527" y="854"/>
                  </a:cubicBezTo>
                  <a:lnTo>
                    <a:pt x="527" y="896"/>
                  </a:lnTo>
                  <a:cubicBezTo>
                    <a:pt x="527" y="896"/>
                    <a:pt x="1" y="1302"/>
                    <a:pt x="352" y="1696"/>
                  </a:cubicBezTo>
                  <a:cubicBezTo>
                    <a:pt x="700" y="2069"/>
                    <a:pt x="2083" y="2759"/>
                    <a:pt x="2409" y="2759"/>
                  </a:cubicBezTo>
                  <a:cubicBezTo>
                    <a:pt x="2427" y="2759"/>
                    <a:pt x="2441" y="2757"/>
                    <a:pt x="2452" y="2753"/>
                  </a:cubicBezTo>
                  <a:cubicBezTo>
                    <a:pt x="2683" y="2684"/>
                    <a:pt x="3021" y="1940"/>
                    <a:pt x="3090" y="1384"/>
                  </a:cubicBezTo>
                  <a:cubicBezTo>
                    <a:pt x="3158" y="828"/>
                    <a:pt x="2979" y="28"/>
                    <a:pt x="2371" y="2"/>
                  </a:cubicBezTo>
                  <a:cubicBezTo>
                    <a:pt x="2357" y="1"/>
                    <a:pt x="2343" y="0"/>
                    <a:pt x="2329" y="0"/>
                  </a:cubicBezTo>
                  <a:close/>
                </a:path>
              </a:pathLst>
            </a:custGeom>
            <a:solidFill>
              <a:srgbClr val="F8D656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1219078"/>
              <a:endParaRPr sz="7199" ker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endParaRPr>
            </a:p>
          </p:txBody>
        </p:sp>
        <p:sp>
          <p:nvSpPr>
            <p:cNvPr id="7" name="Google Shape;1590;p42">
              <a:extLst>
                <a:ext uri="{FF2B5EF4-FFF2-40B4-BE49-F238E27FC236}">
                  <a16:creationId xmlns:a16="http://schemas.microsoft.com/office/drawing/2014/main" id="{51E96C3E-1844-9BEB-89AB-B22263D4A007}"/>
                </a:ext>
              </a:extLst>
            </p:cNvPr>
            <p:cNvSpPr/>
            <p:nvPr/>
          </p:nvSpPr>
          <p:spPr>
            <a:xfrm>
              <a:off x="5439559" y="2369737"/>
              <a:ext cx="260439" cy="284671"/>
            </a:xfrm>
            <a:custGeom>
              <a:avLst/>
              <a:gdLst/>
              <a:ahLst/>
              <a:cxnLst/>
              <a:rect l="l" t="t" r="r" b="b"/>
              <a:pathLst>
                <a:path w="2235" h="2443" extrusionOk="0">
                  <a:moveTo>
                    <a:pt x="1097" y="1"/>
                  </a:moveTo>
                  <a:lnTo>
                    <a:pt x="1" y="108"/>
                  </a:lnTo>
                  <a:cubicBezTo>
                    <a:pt x="1" y="108"/>
                    <a:pt x="82" y="1601"/>
                    <a:pt x="232" y="2072"/>
                  </a:cubicBezTo>
                  <a:cubicBezTo>
                    <a:pt x="315" y="2343"/>
                    <a:pt x="567" y="2442"/>
                    <a:pt x="839" y="2442"/>
                  </a:cubicBezTo>
                  <a:cubicBezTo>
                    <a:pt x="1044" y="2442"/>
                    <a:pt x="1260" y="2386"/>
                    <a:pt x="1422" y="2303"/>
                  </a:cubicBezTo>
                  <a:cubicBezTo>
                    <a:pt x="1789" y="2114"/>
                    <a:pt x="2235" y="1682"/>
                    <a:pt x="2153" y="1327"/>
                  </a:cubicBezTo>
                  <a:cubicBezTo>
                    <a:pt x="2085" y="976"/>
                    <a:pt x="1097" y="1"/>
                    <a:pt x="1097" y="1"/>
                  </a:cubicBezTo>
                  <a:close/>
                </a:path>
              </a:pathLst>
            </a:custGeom>
            <a:solidFill>
              <a:srgbClr val="F8D656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1219078"/>
              <a:endParaRPr sz="7199" ker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endParaRPr>
            </a:p>
          </p:txBody>
        </p:sp>
        <p:sp>
          <p:nvSpPr>
            <p:cNvPr id="8" name="Google Shape;1591;p42">
              <a:extLst>
                <a:ext uri="{FF2B5EF4-FFF2-40B4-BE49-F238E27FC236}">
                  <a16:creationId xmlns:a16="http://schemas.microsoft.com/office/drawing/2014/main" id="{175BF46A-B1D9-AC37-B7E6-87B3E457554D}"/>
                </a:ext>
              </a:extLst>
            </p:cNvPr>
            <p:cNvSpPr/>
            <p:nvPr/>
          </p:nvSpPr>
          <p:spPr>
            <a:xfrm>
              <a:off x="5202770" y="2355404"/>
              <a:ext cx="271393" cy="289681"/>
            </a:xfrm>
            <a:custGeom>
              <a:avLst/>
              <a:gdLst/>
              <a:ahLst/>
              <a:cxnLst/>
              <a:rect l="l" t="t" r="r" b="b"/>
              <a:pathLst>
                <a:path w="2329" h="2486" extrusionOk="0">
                  <a:moveTo>
                    <a:pt x="1584" y="0"/>
                  </a:moveTo>
                  <a:cubicBezTo>
                    <a:pt x="1584" y="0"/>
                    <a:pt x="433" y="813"/>
                    <a:pt x="215" y="1181"/>
                  </a:cubicBezTo>
                  <a:cubicBezTo>
                    <a:pt x="0" y="1545"/>
                    <a:pt x="108" y="1912"/>
                    <a:pt x="784" y="2276"/>
                  </a:cubicBezTo>
                  <a:cubicBezTo>
                    <a:pt x="1042" y="2424"/>
                    <a:pt x="1259" y="2486"/>
                    <a:pt x="1441" y="2486"/>
                  </a:cubicBezTo>
                  <a:cubicBezTo>
                    <a:pt x="1727" y="2486"/>
                    <a:pt x="1925" y="2331"/>
                    <a:pt x="2059" y="2114"/>
                  </a:cubicBezTo>
                  <a:cubicBezTo>
                    <a:pt x="2290" y="1776"/>
                    <a:pt x="2329" y="355"/>
                    <a:pt x="2329" y="355"/>
                  </a:cubicBezTo>
                  <a:lnTo>
                    <a:pt x="1584" y="0"/>
                  </a:lnTo>
                  <a:close/>
                </a:path>
              </a:pathLst>
            </a:custGeom>
            <a:solidFill>
              <a:srgbClr val="F8D656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1219078"/>
              <a:endParaRPr sz="7199" ker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endParaRPr>
            </a:p>
          </p:txBody>
        </p:sp>
        <p:sp>
          <p:nvSpPr>
            <p:cNvPr id="9" name="Google Shape;1592;p42">
              <a:extLst>
                <a:ext uri="{FF2B5EF4-FFF2-40B4-BE49-F238E27FC236}">
                  <a16:creationId xmlns:a16="http://schemas.microsoft.com/office/drawing/2014/main" id="{18A8BE46-1E5E-0893-D52C-5E003FFAE6C4}"/>
                </a:ext>
              </a:extLst>
            </p:cNvPr>
            <p:cNvSpPr/>
            <p:nvPr/>
          </p:nvSpPr>
          <p:spPr>
            <a:xfrm>
              <a:off x="5092067" y="2133536"/>
              <a:ext cx="353661" cy="328134"/>
            </a:xfrm>
            <a:custGeom>
              <a:avLst/>
              <a:gdLst/>
              <a:ahLst/>
              <a:cxnLst/>
              <a:rect l="l" t="t" r="r" b="b"/>
              <a:pathLst>
                <a:path w="3035" h="2816" extrusionOk="0">
                  <a:moveTo>
                    <a:pt x="1470" y="1"/>
                  </a:moveTo>
                  <a:cubicBezTo>
                    <a:pt x="1000" y="1"/>
                    <a:pt x="488" y="452"/>
                    <a:pt x="271" y="1160"/>
                  </a:cubicBezTo>
                  <a:cubicBezTo>
                    <a:pt x="1" y="2096"/>
                    <a:pt x="258" y="2785"/>
                    <a:pt x="895" y="2815"/>
                  </a:cubicBezTo>
                  <a:cubicBezTo>
                    <a:pt x="908" y="2815"/>
                    <a:pt x="922" y="2816"/>
                    <a:pt x="935" y="2816"/>
                  </a:cubicBezTo>
                  <a:cubicBezTo>
                    <a:pt x="1570" y="2816"/>
                    <a:pt x="2440" y="2229"/>
                    <a:pt x="2440" y="2229"/>
                  </a:cubicBezTo>
                  <a:lnTo>
                    <a:pt x="3035" y="1173"/>
                  </a:lnTo>
                  <a:cubicBezTo>
                    <a:pt x="3035" y="1173"/>
                    <a:pt x="2440" y="538"/>
                    <a:pt x="1897" y="145"/>
                  </a:cubicBezTo>
                  <a:cubicBezTo>
                    <a:pt x="1766" y="47"/>
                    <a:pt x="1620" y="1"/>
                    <a:pt x="1470" y="1"/>
                  </a:cubicBezTo>
                  <a:close/>
                </a:path>
              </a:pathLst>
            </a:custGeom>
            <a:solidFill>
              <a:srgbClr val="F8D656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1219078"/>
              <a:endParaRPr sz="7199" ker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endParaRPr>
            </a:p>
          </p:txBody>
        </p:sp>
        <p:sp>
          <p:nvSpPr>
            <p:cNvPr id="10" name="Google Shape;1593;p42">
              <a:extLst>
                <a:ext uri="{FF2B5EF4-FFF2-40B4-BE49-F238E27FC236}">
                  <a16:creationId xmlns:a16="http://schemas.microsoft.com/office/drawing/2014/main" id="{9B024500-9856-A56D-AFD1-5D274BE3218C}"/>
                </a:ext>
              </a:extLst>
            </p:cNvPr>
            <p:cNvSpPr/>
            <p:nvPr/>
          </p:nvSpPr>
          <p:spPr>
            <a:xfrm>
              <a:off x="5384324" y="2112562"/>
              <a:ext cx="56865" cy="142160"/>
            </a:xfrm>
            <a:custGeom>
              <a:avLst/>
              <a:gdLst/>
              <a:ahLst/>
              <a:cxnLst/>
              <a:rect l="l" t="t" r="r" b="b"/>
              <a:pathLst>
                <a:path w="488" h="1220" extrusionOk="0">
                  <a:moveTo>
                    <a:pt x="91" y="1"/>
                  </a:moveTo>
                  <a:cubicBezTo>
                    <a:pt x="38" y="1"/>
                    <a:pt x="1" y="71"/>
                    <a:pt x="13" y="201"/>
                  </a:cubicBezTo>
                  <a:cubicBezTo>
                    <a:pt x="26" y="488"/>
                    <a:pt x="381" y="1206"/>
                    <a:pt x="381" y="1206"/>
                  </a:cubicBezTo>
                  <a:lnTo>
                    <a:pt x="488" y="1219"/>
                  </a:lnTo>
                  <a:cubicBezTo>
                    <a:pt x="488" y="1219"/>
                    <a:pt x="364" y="608"/>
                    <a:pt x="270" y="257"/>
                  </a:cubicBezTo>
                  <a:cubicBezTo>
                    <a:pt x="221" y="82"/>
                    <a:pt x="147" y="1"/>
                    <a:pt x="91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1219078"/>
              <a:endParaRPr sz="7199" ker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endParaRPr>
            </a:p>
          </p:txBody>
        </p:sp>
        <p:sp>
          <p:nvSpPr>
            <p:cNvPr id="11" name="Google Shape;1594;p42">
              <a:extLst>
                <a:ext uri="{FF2B5EF4-FFF2-40B4-BE49-F238E27FC236}">
                  <a16:creationId xmlns:a16="http://schemas.microsoft.com/office/drawing/2014/main" id="{5A60FE9A-7057-6F5C-BB86-E4AFD0AB153A}"/>
                </a:ext>
              </a:extLst>
            </p:cNvPr>
            <p:cNvSpPr/>
            <p:nvPr/>
          </p:nvSpPr>
          <p:spPr>
            <a:xfrm>
              <a:off x="5455174" y="2093568"/>
              <a:ext cx="34958" cy="151599"/>
            </a:xfrm>
            <a:custGeom>
              <a:avLst/>
              <a:gdLst/>
              <a:ahLst/>
              <a:cxnLst/>
              <a:rect l="l" t="t" r="r" b="b"/>
              <a:pathLst>
                <a:path w="300" h="1301" extrusionOk="0">
                  <a:moveTo>
                    <a:pt x="198" y="0"/>
                  </a:moveTo>
                  <a:cubicBezTo>
                    <a:pt x="154" y="0"/>
                    <a:pt x="103" y="82"/>
                    <a:pt x="68" y="257"/>
                  </a:cubicBezTo>
                  <a:cubicBezTo>
                    <a:pt x="0" y="608"/>
                    <a:pt x="16" y="1272"/>
                    <a:pt x="16" y="1272"/>
                  </a:cubicBezTo>
                  <a:lnTo>
                    <a:pt x="163" y="1301"/>
                  </a:lnTo>
                  <a:cubicBezTo>
                    <a:pt x="163" y="1301"/>
                    <a:pt x="299" y="514"/>
                    <a:pt x="286" y="231"/>
                  </a:cubicBezTo>
                  <a:cubicBezTo>
                    <a:pt x="280" y="82"/>
                    <a:pt x="242" y="0"/>
                    <a:pt x="198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1219078"/>
              <a:endParaRPr sz="7199" ker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endParaRPr>
            </a:p>
          </p:txBody>
        </p:sp>
        <p:sp>
          <p:nvSpPr>
            <p:cNvPr id="12" name="Google Shape;1595;p42">
              <a:extLst>
                <a:ext uri="{FF2B5EF4-FFF2-40B4-BE49-F238E27FC236}">
                  <a16:creationId xmlns:a16="http://schemas.microsoft.com/office/drawing/2014/main" id="{80E6C8FD-295D-4250-40BC-61206BE25A77}"/>
                </a:ext>
              </a:extLst>
            </p:cNvPr>
            <p:cNvSpPr/>
            <p:nvPr/>
          </p:nvSpPr>
          <p:spPr>
            <a:xfrm>
              <a:off x="5256724" y="2211843"/>
              <a:ext cx="143562" cy="80752"/>
            </a:xfrm>
            <a:custGeom>
              <a:avLst/>
              <a:gdLst/>
              <a:ahLst/>
              <a:cxnLst/>
              <a:rect l="l" t="t" r="r" b="b"/>
              <a:pathLst>
                <a:path w="1232" h="693" extrusionOk="0">
                  <a:moveTo>
                    <a:pt x="121" y="1"/>
                  </a:moveTo>
                  <a:cubicBezTo>
                    <a:pt x="0" y="1"/>
                    <a:pt x="17" y="107"/>
                    <a:pt x="227" y="257"/>
                  </a:cubicBezTo>
                  <a:cubicBezTo>
                    <a:pt x="526" y="449"/>
                    <a:pt x="1150" y="692"/>
                    <a:pt x="1150" y="692"/>
                  </a:cubicBezTo>
                  <a:lnTo>
                    <a:pt x="1232" y="582"/>
                  </a:lnTo>
                  <a:cubicBezTo>
                    <a:pt x="1232" y="582"/>
                    <a:pt x="565" y="136"/>
                    <a:pt x="295" y="42"/>
                  </a:cubicBezTo>
                  <a:cubicBezTo>
                    <a:pt x="222" y="13"/>
                    <a:pt x="163" y="1"/>
                    <a:pt x="121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1219078"/>
              <a:endParaRPr sz="7199" ker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endParaRPr>
            </a:p>
          </p:txBody>
        </p:sp>
        <p:sp>
          <p:nvSpPr>
            <p:cNvPr id="13" name="Google Shape;1596;p42">
              <a:extLst>
                <a:ext uri="{FF2B5EF4-FFF2-40B4-BE49-F238E27FC236}">
                  <a16:creationId xmlns:a16="http://schemas.microsoft.com/office/drawing/2014/main" id="{A3247C31-1899-25A6-9F40-BB05E7001B40}"/>
                </a:ext>
              </a:extLst>
            </p:cNvPr>
            <p:cNvSpPr/>
            <p:nvPr/>
          </p:nvSpPr>
          <p:spPr>
            <a:xfrm>
              <a:off x="5212209" y="2339789"/>
              <a:ext cx="156263" cy="38104"/>
            </a:xfrm>
            <a:custGeom>
              <a:avLst/>
              <a:gdLst/>
              <a:ahLst/>
              <a:cxnLst/>
              <a:rect l="l" t="t" r="r" b="b"/>
              <a:pathLst>
                <a:path w="1341" h="327" extrusionOk="0">
                  <a:moveTo>
                    <a:pt x="1340" y="1"/>
                  </a:moveTo>
                  <a:cubicBezTo>
                    <a:pt x="1340" y="1"/>
                    <a:pt x="557" y="40"/>
                    <a:pt x="271" y="121"/>
                  </a:cubicBezTo>
                  <a:cubicBezTo>
                    <a:pt x="0" y="199"/>
                    <a:pt x="0" y="327"/>
                    <a:pt x="307" y="327"/>
                  </a:cubicBezTo>
                  <a:cubicBezTo>
                    <a:pt x="321" y="327"/>
                    <a:pt x="336" y="327"/>
                    <a:pt x="352" y="326"/>
                  </a:cubicBezTo>
                  <a:cubicBezTo>
                    <a:pt x="703" y="297"/>
                    <a:pt x="1340" y="134"/>
                    <a:pt x="1340" y="134"/>
                  </a:cubicBezTo>
                  <a:lnTo>
                    <a:pt x="1340" y="1"/>
                  </a:ln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1219078"/>
              <a:endParaRPr sz="7199" ker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endParaRPr>
            </a:p>
          </p:txBody>
        </p:sp>
        <p:sp>
          <p:nvSpPr>
            <p:cNvPr id="14" name="Google Shape;1597;p42">
              <a:extLst>
                <a:ext uri="{FF2B5EF4-FFF2-40B4-BE49-F238E27FC236}">
                  <a16:creationId xmlns:a16="http://schemas.microsoft.com/office/drawing/2014/main" id="{9BEDDF69-2221-C26D-105C-3C5FAABDF6A0}"/>
                </a:ext>
              </a:extLst>
            </p:cNvPr>
            <p:cNvSpPr/>
            <p:nvPr/>
          </p:nvSpPr>
          <p:spPr>
            <a:xfrm>
              <a:off x="5289352" y="2399684"/>
              <a:ext cx="115479" cy="126313"/>
            </a:xfrm>
            <a:custGeom>
              <a:avLst/>
              <a:gdLst/>
              <a:ahLst/>
              <a:cxnLst/>
              <a:rect l="l" t="t" r="r" b="b"/>
              <a:pathLst>
                <a:path w="991" h="1084" extrusionOk="0">
                  <a:moveTo>
                    <a:pt x="896" y="1"/>
                  </a:moveTo>
                  <a:cubicBezTo>
                    <a:pt x="896" y="1"/>
                    <a:pt x="272" y="570"/>
                    <a:pt x="109" y="827"/>
                  </a:cubicBezTo>
                  <a:cubicBezTo>
                    <a:pt x="4" y="982"/>
                    <a:pt x="1" y="1083"/>
                    <a:pt x="75" y="1083"/>
                  </a:cubicBezTo>
                  <a:cubicBezTo>
                    <a:pt x="124" y="1083"/>
                    <a:pt x="206" y="1039"/>
                    <a:pt x="314" y="937"/>
                  </a:cubicBezTo>
                  <a:cubicBezTo>
                    <a:pt x="584" y="677"/>
                    <a:pt x="991" y="124"/>
                    <a:pt x="991" y="124"/>
                  </a:cubicBezTo>
                  <a:lnTo>
                    <a:pt x="896" y="1"/>
                  </a:ln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1219078"/>
              <a:endParaRPr sz="7199" ker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endParaRPr>
            </a:p>
          </p:txBody>
        </p:sp>
        <p:sp>
          <p:nvSpPr>
            <p:cNvPr id="15" name="Google Shape;1598;p42">
              <a:extLst>
                <a:ext uri="{FF2B5EF4-FFF2-40B4-BE49-F238E27FC236}">
                  <a16:creationId xmlns:a16="http://schemas.microsoft.com/office/drawing/2014/main" id="{287F86C1-E948-2229-3A91-AC699BFEF67B}"/>
                </a:ext>
              </a:extLst>
            </p:cNvPr>
            <p:cNvSpPr/>
            <p:nvPr/>
          </p:nvSpPr>
          <p:spPr>
            <a:xfrm>
              <a:off x="5371389" y="2417163"/>
              <a:ext cx="64906" cy="154978"/>
            </a:xfrm>
            <a:custGeom>
              <a:avLst/>
              <a:gdLst/>
              <a:ahLst/>
              <a:cxnLst/>
              <a:rect l="l" t="t" r="r" b="b"/>
              <a:pathLst>
                <a:path w="557" h="1330" extrusionOk="0">
                  <a:moveTo>
                    <a:pt x="423" y="0"/>
                  </a:moveTo>
                  <a:cubicBezTo>
                    <a:pt x="423" y="0"/>
                    <a:pt x="85" y="771"/>
                    <a:pt x="30" y="1070"/>
                  </a:cubicBezTo>
                  <a:cubicBezTo>
                    <a:pt x="0" y="1236"/>
                    <a:pt x="25" y="1329"/>
                    <a:pt x="77" y="1329"/>
                  </a:cubicBezTo>
                  <a:cubicBezTo>
                    <a:pt x="123" y="1329"/>
                    <a:pt x="190" y="1256"/>
                    <a:pt x="261" y="1096"/>
                  </a:cubicBezTo>
                  <a:cubicBezTo>
                    <a:pt x="410" y="745"/>
                    <a:pt x="557" y="69"/>
                    <a:pt x="557" y="69"/>
                  </a:cubicBezTo>
                  <a:lnTo>
                    <a:pt x="423" y="0"/>
                  </a:ln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1219078"/>
              <a:endParaRPr sz="7199" ker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endParaRPr>
            </a:p>
          </p:txBody>
        </p:sp>
        <p:sp>
          <p:nvSpPr>
            <p:cNvPr id="16" name="Google Shape;1599;p42">
              <a:extLst>
                <a:ext uri="{FF2B5EF4-FFF2-40B4-BE49-F238E27FC236}">
                  <a16:creationId xmlns:a16="http://schemas.microsoft.com/office/drawing/2014/main" id="{C7DD5B6B-C227-7C95-7FFE-56427EBD529E}"/>
                </a:ext>
              </a:extLst>
            </p:cNvPr>
            <p:cNvSpPr/>
            <p:nvPr/>
          </p:nvSpPr>
          <p:spPr>
            <a:xfrm>
              <a:off x="5485471" y="2418678"/>
              <a:ext cx="59429" cy="153463"/>
            </a:xfrm>
            <a:custGeom>
              <a:avLst/>
              <a:gdLst/>
              <a:ahLst/>
              <a:cxnLst/>
              <a:rect l="l" t="t" r="r" b="b"/>
              <a:pathLst>
                <a:path w="510" h="1317" extrusionOk="0">
                  <a:moveTo>
                    <a:pt x="147" y="0"/>
                  </a:moveTo>
                  <a:lnTo>
                    <a:pt x="0" y="13"/>
                  </a:lnTo>
                  <a:cubicBezTo>
                    <a:pt x="0" y="13"/>
                    <a:pt x="147" y="839"/>
                    <a:pt x="270" y="1125"/>
                  </a:cubicBezTo>
                  <a:cubicBezTo>
                    <a:pt x="331" y="1252"/>
                    <a:pt x="392" y="1317"/>
                    <a:pt x="434" y="1317"/>
                  </a:cubicBezTo>
                  <a:cubicBezTo>
                    <a:pt x="486" y="1317"/>
                    <a:pt x="509" y="1219"/>
                    <a:pt x="472" y="1018"/>
                  </a:cubicBezTo>
                  <a:cubicBezTo>
                    <a:pt x="407" y="638"/>
                    <a:pt x="147" y="0"/>
                    <a:pt x="147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1219078"/>
              <a:endParaRPr sz="7199" ker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endParaRPr>
            </a:p>
          </p:txBody>
        </p:sp>
        <p:sp>
          <p:nvSpPr>
            <p:cNvPr id="17" name="Google Shape;1600;p42">
              <a:extLst>
                <a:ext uri="{FF2B5EF4-FFF2-40B4-BE49-F238E27FC236}">
                  <a16:creationId xmlns:a16="http://schemas.microsoft.com/office/drawing/2014/main" id="{06D8CDAF-72E6-D607-734E-CD5677B2CE6E}"/>
                </a:ext>
              </a:extLst>
            </p:cNvPr>
            <p:cNvSpPr/>
            <p:nvPr/>
          </p:nvSpPr>
          <p:spPr>
            <a:xfrm>
              <a:off x="5198575" y="2281293"/>
              <a:ext cx="171412" cy="44279"/>
            </a:xfrm>
            <a:custGeom>
              <a:avLst/>
              <a:gdLst/>
              <a:ahLst/>
              <a:cxnLst/>
              <a:rect l="l" t="t" r="r" b="b"/>
              <a:pathLst>
                <a:path w="1471" h="380" extrusionOk="0">
                  <a:moveTo>
                    <a:pt x="287" y="1"/>
                  </a:moveTo>
                  <a:cubicBezTo>
                    <a:pt x="20" y="1"/>
                    <a:pt x="0" y="140"/>
                    <a:pt x="362" y="230"/>
                  </a:cubicBezTo>
                  <a:cubicBezTo>
                    <a:pt x="726" y="327"/>
                    <a:pt x="1418" y="379"/>
                    <a:pt x="1418" y="379"/>
                  </a:cubicBezTo>
                  <a:lnTo>
                    <a:pt x="1470" y="230"/>
                  </a:lnTo>
                  <a:cubicBezTo>
                    <a:pt x="1470" y="230"/>
                    <a:pt x="645" y="15"/>
                    <a:pt x="332" y="2"/>
                  </a:cubicBezTo>
                  <a:cubicBezTo>
                    <a:pt x="317" y="1"/>
                    <a:pt x="302" y="1"/>
                    <a:pt x="287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1219078"/>
              <a:endParaRPr sz="7199" ker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endParaRPr>
            </a:p>
          </p:txBody>
        </p:sp>
        <p:sp>
          <p:nvSpPr>
            <p:cNvPr id="18" name="Google Shape;1601;p42">
              <a:extLst>
                <a:ext uri="{FF2B5EF4-FFF2-40B4-BE49-F238E27FC236}">
                  <a16:creationId xmlns:a16="http://schemas.microsoft.com/office/drawing/2014/main" id="{958C2A72-E75B-06FD-CB3B-84B84BAC3B51}"/>
                </a:ext>
              </a:extLst>
            </p:cNvPr>
            <p:cNvSpPr/>
            <p:nvPr/>
          </p:nvSpPr>
          <p:spPr>
            <a:xfrm>
              <a:off x="5485471" y="2127594"/>
              <a:ext cx="59895" cy="123633"/>
            </a:xfrm>
            <a:custGeom>
              <a:avLst/>
              <a:gdLst/>
              <a:ahLst/>
              <a:cxnLst/>
              <a:rect l="l" t="t" r="r" b="b"/>
              <a:pathLst>
                <a:path w="514" h="1061" extrusionOk="0">
                  <a:moveTo>
                    <a:pt x="439" y="0"/>
                  </a:moveTo>
                  <a:cubicBezTo>
                    <a:pt x="423" y="0"/>
                    <a:pt x="403" y="6"/>
                    <a:pt x="377" y="20"/>
                  </a:cubicBezTo>
                  <a:cubicBezTo>
                    <a:pt x="228" y="102"/>
                    <a:pt x="0" y="996"/>
                    <a:pt x="0" y="996"/>
                  </a:cubicBezTo>
                  <a:lnTo>
                    <a:pt x="95" y="1061"/>
                  </a:lnTo>
                  <a:cubicBezTo>
                    <a:pt x="95" y="1061"/>
                    <a:pt x="377" y="492"/>
                    <a:pt x="433" y="303"/>
                  </a:cubicBezTo>
                  <a:cubicBezTo>
                    <a:pt x="479" y="147"/>
                    <a:pt x="513" y="0"/>
                    <a:pt x="439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1219078"/>
              <a:endParaRPr sz="7199" ker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endParaRPr>
            </a:p>
          </p:txBody>
        </p:sp>
        <p:sp>
          <p:nvSpPr>
            <p:cNvPr id="19" name="Google Shape;1602;p42">
              <a:extLst>
                <a:ext uri="{FF2B5EF4-FFF2-40B4-BE49-F238E27FC236}">
                  <a16:creationId xmlns:a16="http://schemas.microsoft.com/office/drawing/2014/main" id="{506D029A-EBA4-3521-50BB-F9A2DAC2B9A1}"/>
                </a:ext>
              </a:extLst>
            </p:cNvPr>
            <p:cNvSpPr/>
            <p:nvPr/>
          </p:nvSpPr>
          <p:spPr>
            <a:xfrm>
              <a:off x="5538842" y="2251112"/>
              <a:ext cx="166168" cy="46027"/>
            </a:xfrm>
            <a:custGeom>
              <a:avLst/>
              <a:gdLst/>
              <a:ahLst/>
              <a:cxnLst/>
              <a:rect l="l" t="t" r="r" b="b"/>
              <a:pathLst>
                <a:path w="1426" h="395" extrusionOk="0">
                  <a:moveTo>
                    <a:pt x="1168" y="1"/>
                  </a:moveTo>
                  <a:cubicBezTo>
                    <a:pt x="908" y="1"/>
                    <a:pt x="1" y="287"/>
                    <a:pt x="1" y="287"/>
                  </a:cubicBezTo>
                  <a:lnTo>
                    <a:pt x="69" y="394"/>
                  </a:lnTo>
                  <a:cubicBezTo>
                    <a:pt x="69" y="394"/>
                    <a:pt x="531" y="342"/>
                    <a:pt x="895" y="274"/>
                  </a:cubicBezTo>
                  <a:cubicBezTo>
                    <a:pt x="1249" y="193"/>
                    <a:pt x="1425" y="17"/>
                    <a:pt x="1168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1219078"/>
              <a:endParaRPr sz="7199" ker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endParaRPr>
            </a:p>
          </p:txBody>
        </p:sp>
        <p:sp>
          <p:nvSpPr>
            <p:cNvPr id="20" name="Google Shape;1603;p42">
              <a:extLst>
                <a:ext uri="{FF2B5EF4-FFF2-40B4-BE49-F238E27FC236}">
                  <a16:creationId xmlns:a16="http://schemas.microsoft.com/office/drawing/2014/main" id="{F1E3E2E7-48F9-7031-3AC5-08928BEC530E}"/>
                </a:ext>
              </a:extLst>
            </p:cNvPr>
            <p:cNvSpPr/>
            <p:nvPr/>
          </p:nvSpPr>
          <p:spPr>
            <a:xfrm>
              <a:off x="5554807" y="2320912"/>
              <a:ext cx="150204" cy="25169"/>
            </a:xfrm>
            <a:custGeom>
              <a:avLst/>
              <a:gdLst/>
              <a:ahLst/>
              <a:cxnLst/>
              <a:rect l="l" t="t" r="r" b="b"/>
              <a:pathLst>
                <a:path w="1289" h="216" extrusionOk="0">
                  <a:moveTo>
                    <a:pt x="0" y="0"/>
                  </a:moveTo>
                  <a:lnTo>
                    <a:pt x="0" y="121"/>
                  </a:lnTo>
                  <a:cubicBezTo>
                    <a:pt x="0" y="121"/>
                    <a:pt x="722" y="215"/>
                    <a:pt x="1035" y="215"/>
                  </a:cubicBezTo>
                  <a:cubicBezTo>
                    <a:pt x="1098" y="215"/>
                    <a:pt x="1144" y="211"/>
                    <a:pt x="1164" y="202"/>
                  </a:cubicBezTo>
                  <a:cubicBezTo>
                    <a:pt x="1288" y="150"/>
                    <a:pt x="1233" y="52"/>
                    <a:pt x="1031" y="26"/>
                  </a:cubicBezTo>
                  <a:cubicBezTo>
                    <a:pt x="813" y="13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1219078"/>
              <a:endParaRPr sz="7199" ker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endParaRPr>
            </a:p>
          </p:txBody>
        </p:sp>
        <p:sp>
          <p:nvSpPr>
            <p:cNvPr id="21" name="Google Shape;1604;p42">
              <a:extLst>
                <a:ext uri="{FF2B5EF4-FFF2-40B4-BE49-F238E27FC236}">
                  <a16:creationId xmlns:a16="http://schemas.microsoft.com/office/drawing/2014/main" id="{E0B366E2-5CA0-AC13-3CEE-DDB59879F12D}"/>
                </a:ext>
              </a:extLst>
            </p:cNvPr>
            <p:cNvSpPr/>
            <p:nvPr/>
          </p:nvSpPr>
          <p:spPr>
            <a:xfrm>
              <a:off x="5543853" y="2353889"/>
              <a:ext cx="154749" cy="71663"/>
            </a:xfrm>
            <a:custGeom>
              <a:avLst/>
              <a:gdLst/>
              <a:ahLst/>
              <a:cxnLst/>
              <a:rect l="l" t="t" r="r" b="b"/>
              <a:pathLst>
                <a:path w="1328" h="615" extrusionOk="0">
                  <a:moveTo>
                    <a:pt x="68" y="0"/>
                  </a:moveTo>
                  <a:lnTo>
                    <a:pt x="0" y="163"/>
                  </a:lnTo>
                  <a:cubicBezTo>
                    <a:pt x="0" y="163"/>
                    <a:pt x="946" y="599"/>
                    <a:pt x="1109" y="612"/>
                  </a:cubicBezTo>
                  <a:cubicBezTo>
                    <a:pt x="1121" y="613"/>
                    <a:pt x="1133" y="614"/>
                    <a:pt x="1144" y="614"/>
                  </a:cubicBezTo>
                  <a:cubicBezTo>
                    <a:pt x="1294" y="614"/>
                    <a:pt x="1328" y="457"/>
                    <a:pt x="1164" y="394"/>
                  </a:cubicBezTo>
                  <a:cubicBezTo>
                    <a:pt x="976" y="312"/>
                    <a:pt x="68" y="0"/>
                    <a:pt x="68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1219078"/>
              <a:endParaRPr sz="7199" ker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endParaRPr>
            </a:p>
          </p:txBody>
        </p:sp>
        <p:sp>
          <p:nvSpPr>
            <p:cNvPr id="22" name="Google Shape;1605;p42">
              <a:extLst>
                <a:ext uri="{FF2B5EF4-FFF2-40B4-BE49-F238E27FC236}">
                  <a16:creationId xmlns:a16="http://schemas.microsoft.com/office/drawing/2014/main" id="{BB9B2614-0705-7BDE-65D0-246C7DCC5D16}"/>
                </a:ext>
              </a:extLst>
            </p:cNvPr>
            <p:cNvSpPr/>
            <p:nvPr/>
          </p:nvSpPr>
          <p:spPr>
            <a:xfrm>
              <a:off x="5529403" y="2385701"/>
              <a:ext cx="107788" cy="141578"/>
            </a:xfrm>
            <a:custGeom>
              <a:avLst/>
              <a:gdLst/>
              <a:ahLst/>
              <a:cxnLst/>
              <a:rect l="l" t="t" r="r" b="b"/>
              <a:pathLst>
                <a:path w="925" h="1215" extrusionOk="0">
                  <a:moveTo>
                    <a:pt x="82" y="0"/>
                  </a:moveTo>
                  <a:lnTo>
                    <a:pt x="0" y="163"/>
                  </a:lnTo>
                  <a:cubicBezTo>
                    <a:pt x="0" y="163"/>
                    <a:pt x="625" y="1109"/>
                    <a:pt x="693" y="1177"/>
                  </a:cubicBezTo>
                  <a:cubicBezTo>
                    <a:pt x="715" y="1203"/>
                    <a:pt x="745" y="1215"/>
                    <a:pt x="774" y="1215"/>
                  </a:cubicBezTo>
                  <a:cubicBezTo>
                    <a:pt x="850" y="1215"/>
                    <a:pt x="924" y="1133"/>
                    <a:pt x="856" y="1015"/>
                  </a:cubicBezTo>
                  <a:cubicBezTo>
                    <a:pt x="774" y="878"/>
                    <a:pt x="82" y="0"/>
                    <a:pt x="82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1219078"/>
              <a:endParaRPr sz="7199" ker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endParaRPr>
            </a:p>
          </p:txBody>
        </p:sp>
        <p:sp>
          <p:nvSpPr>
            <p:cNvPr id="23" name="Google Shape;1606;p42">
              <a:extLst>
                <a:ext uri="{FF2B5EF4-FFF2-40B4-BE49-F238E27FC236}">
                  <a16:creationId xmlns:a16="http://schemas.microsoft.com/office/drawing/2014/main" id="{EFDCA5AC-D228-EA8C-92BE-2CC5BBCEC6BD}"/>
                </a:ext>
              </a:extLst>
            </p:cNvPr>
            <p:cNvSpPr/>
            <p:nvPr/>
          </p:nvSpPr>
          <p:spPr>
            <a:xfrm>
              <a:off x="5339926" y="2230021"/>
              <a:ext cx="233871" cy="205317"/>
            </a:xfrm>
            <a:custGeom>
              <a:avLst/>
              <a:gdLst/>
              <a:ahLst/>
              <a:cxnLst/>
              <a:rect l="l" t="t" r="r" b="b"/>
              <a:pathLst>
                <a:path w="2007" h="1762" extrusionOk="0">
                  <a:moveTo>
                    <a:pt x="1002" y="0"/>
                  </a:moveTo>
                  <a:cubicBezTo>
                    <a:pt x="650" y="0"/>
                    <a:pt x="327" y="207"/>
                    <a:pt x="192" y="549"/>
                  </a:cubicBezTo>
                  <a:cubicBezTo>
                    <a:pt x="1" y="1011"/>
                    <a:pt x="231" y="1525"/>
                    <a:pt x="680" y="1701"/>
                  </a:cubicBezTo>
                  <a:cubicBezTo>
                    <a:pt x="788" y="1742"/>
                    <a:pt x="898" y="1762"/>
                    <a:pt x="1006" y="1762"/>
                  </a:cubicBezTo>
                  <a:cubicBezTo>
                    <a:pt x="1356" y="1762"/>
                    <a:pt x="1682" y="1553"/>
                    <a:pt x="1818" y="1200"/>
                  </a:cubicBezTo>
                  <a:cubicBezTo>
                    <a:pt x="2007" y="751"/>
                    <a:pt x="1776" y="237"/>
                    <a:pt x="1331" y="62"/>
                  </a:cubicBezTo>
                  <a:cubicBezTo>
                    <a:pt x="1222" y="20"/>
                    <a:pt x="1110" y="0"/>
                    <a:pt x="1002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1219078"/>
              <a:endParaRPr sz="7199" ker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endParaRPr>
            </a:p>
          </p:txBody>
        </p:sp>
        <p:sp>
          <p:nvSpPr>
            <p:cNvPr id="24" name="Google Shape;1607;p42">
              <a:extLst>
                <a:ext uri="{FF2B5EF4-FFF2-40B4-BE49-F238E27FC236}">
                  <a16:creationId xmlns:a16="http://schemas.microsoft.com/office/drawing/2014/main" id="{1446583E-F4AE-81FE-43FB-B73422853CFD}"/>
                </a:ext>
              </a:extLst>
            </p:cNvPr>
            <p:cNvSpPr/>
            <p:nvPr/>
          </p:nvSpPr>
          <p:spPr>
            <a:xfrm>
              <a:off x="5381294" y="2262648"/>
              <a:ext cx="151602" cy="139713"/>
            </a:xfrm>
            <a:custGeom>
              <a:avLst/>
              <a:gdLst/>
              <a:ahLst/>
              <a:cxnLst/>
              <a:rect l="l" t="t" r="r" b="b"/>
              <a:pathLst>
                <a:path w="1301" h="1199" extrusionOk="0">
                  <a:moveTo>
                    <a:pt x="638" y="1"/>
                  </a:moveTo>
                  <a:cubicBezTo>
                    <a:pt x="349" y="1"/>
                    <a:pt x="101" y="214"/>
                    <a:pt x="52" y="500"/>
                  </a:cubicBezTo>
                  <a:cubicBezTo>
                    <a:pt x="0" y="825"/>
                    <a:pt x="215" y="1138"/>
                    <a:pt x="540" y="1190"/>
                  </a:cubicBezTo>
                  <a:cubicBezTo>
                    <a:pt x="575" y="1195"/>
                    <a:pt x="610" y="1198"/>
                    <a:pt x="645" y="1198"/>
                  </a:cubicBezTo>
                  <a:cubicBezTo>
                    <a:pt x="940" y="1198"/>
                    <a:pt x="1196" y="993"/>
                    <a:pt x="1245" y="702"/>
                  </a:cubicBezTo>
                  <a:cubicBezTo>
                    <a:pt x="1301" y="377"/>
                    <a:pt x="1083" y="65"/>
                    <a:pt x="758" y="13"/>
                  </a:cubicBezTo>
                  <a:cubicBezTo>
                    <a:pt x="717" y="4"/>
                    <a:pt x="678" y="1"/>
                    <a:pt x="638" y="1"/>
                  </a:cubicBezTo>
                  <a:close/>
                </a:path>
              </a:pathLst>
            </a:custGeom>
            <a:solidFill>
              <a:srgbClr val="461527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1219078"/>
              <a:endParaRPr sz="7199" ker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endParaRPr>
            </a:p>
          </p:txBody>
        </p:sp>
        <p:sp>
          <p:nvSpPr>
            <p:cNvPr id="25" name="Google Shape;1608;p42">
              <a:extLst>
                <a:ext uri="{FF2B5EF4-FFF2-40B4-BE49-F238E27FC236}">
                  <a16:creationId xmlns:a16="http://schemas.microsoft.com/office/drawing/2014/main" id="{5E23984A-A0BA-CF55-54FD-2C7D1CBC8AE5}"/>
                </a:ext>
              </a:extLst>
            </p:cNvPr>
            <p:cNvSpPr/>
            <p:nvPr/>
          </p:nvSpPr>
          <p:spPr>
            <a:xfrm>
              <a:off x="5396792" y="2314153"/>
              <a:ext cx="20509" cy="19343"/>
            </a:xfrm>
            <a:custGeom>
              <a:avLst/>
              <a:gdLst/>
              <a:ahLst/>
              <a:cxnLst/>
              <a:rect l="l" t="t" r="r" b="b"/>
              <a:pathLst>
                <a:path w="176" h="166" extrusionOk="0">
                  <a:moveTo>
                    <a:pt x="93" y="0"/>
                  </a:moveTo>
                  <a:cubicBezTo>
                    <a:pt x="55" y="0"/>
                    <a:pt x="13" y="35"/>
                    <a:pt x="13" y="71"/>
                  </a:cubicBezTo>
                  <a:cubicBezTo>
                    <a:pt x="0" y="110"/>
                    <a:pt x="30" y="153"/>
                    <a:pt x="82" y="166"/>
                  </a:cubicBezTo>
                  <a:cubicBezTo>
                    <a:pt x="124" y="166"/>
                    <a:pt x="163" y="140"/>
                    <a:pt x="176" y="97"/>
                  </a:cubicBezTo>
                  <a:cubicBezTo>
                    <a:pt x="176" y="58"/>
                    <a:pt x="150" y="3"/>
                    <a:pt x="111" y="3"/>
                  </a:cubicBezTo>
                  <a:cubicBezTo>
                    <a:pt x="105" y="1"/>
                    <a:pt x="99" y="0"/>
                    <a:pt x="93" y="0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1219078"/>
              <a:endParaRPr sz="7199" ker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endParaRPr>
            </a:p>
          </p:txBody>
        </p:sp>
        <p:sp>
          <p:nvSpPr>
            <p:cNvPr id="26" name="Google Shape;1609;p42">
              <a:extLst>
                <a:ext uri="{FF2B5EF4-FFF2-40B4-BE49-F238E27FC236}">
                  <a16:creationId xmlns:a16="http://schemas.microsoft.com/office/drawing/2014/main" id="{8DD80671-64AA-1B73-0F9D-4812D2572216}"/>
                </a:ext>
              </a:extLst>
            </p:cNvPr>
            <p:cNvSpPr/>
            <p:nvPr/>
          </p:nvSpPr>
          <p:spPr>
            <a:xfrm>
              <a:off x="5409611" y="2353423"/>
              <a:ext cx="20625" cy="19460"/>
            </a:xfrm>
            <a:custGeom>
              <a:avLst/>
              <a:gdLst/>
              <a:ahLst/>
              <a:cxnLst/>
              <a:rect l="l" t="t" r="r" b="b"/>
              <a:pathLst>
                <a:path w="177" h="167" extrusionOk="0">
                  <a:moveTo>
                    <a:pt x="85" y="1"/>
                  </a:moveTo>
                  <a:cubicBezTo>
                    <a:pt x="49" y="1"/>
                    <a:pt x="14" y="25"/>
                    <a:pt x="14" y="59"/>
                  </a:cubicBezTo>
                  <a:cubicBezTo>
                    <a:pt x="1" y="115"/>
                    <a:pt x="40" y="154"/>
                    <a:pt x="82" y="167"/>
                  </a:cubicBezTo>
                  <a:cubicBezTo>
                    <a:pt x="121" y="167"/>
                    <a:pt x="164" y="141"/>
                    <a:pt x="177" y="98"/>
                  </a:cubicBezTo>
                  <a:cubicBezTo>
                    <a:pt x="177" y="46"/>
                    <a:pt x="147" y="4"/>
                    <a:pt x="108" y="4"/>
                  </a:cubicBezTo>
                  <a:cubicBezTo>
                    <a:pt x="101" y="2"/>
                    <a:pt x="93" y="1"/>
                    <a:pt x="85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1219078"/>
              <a:endParaRPr sz="7199" ker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endParaRPr>
            </a:p>
          </p:txBody>
        </p:sp>
        <p:sp>
          <p:nvSpPr>
            <p:cNvPr id="27" name="Google Shape;1610;p42">
              <a:extLst>
                <a:ext uri="{FF2B5EF4-FFF2-40B4-BE49-F238E27FC236}">
                  <a16:creationId xmlns:a16="http://schemas.microsoft.com/office/drawing/2014/main" id="{3BB43FDB-2BD6-09AB-49DA-661D99E497D1}"/>
                </a:ext>
              </a:extLst>
            </p:cNvPr>
            <p:cNvSpPr/>
            <p:nvPr/>
          </p:nvSpPr>
          <p:spPr>
            <a:xfrm>
              <a:off x="5430120" y="2328370"/>
              <a:ext cx="20625" cy="19809"/>
            </a:xfrm>
            <a:custGeom>
              <a:avLst/>
              <a:gdLst/>
              <a:ahLst/>
              <a:cxnLst/>
              <a:rect l="l" t="t" r="r" b="b"/>
              <a:pathLst>
                <a:path w="177" h="170" extrusionOk="0">
                  <a:moveTo>
                    <a:pt x="89" y="1"/>
                  </a:moveTo>
                  <a:cubicBezTo>
                    <a:pt x="53" y="1"/>
                    <a:pt x="14" y="36"/>
                    <a:pt x="14" y="70"/>
                  </a:cubicBezTo>
                  <a:cubicBezTo>
                    <a:pt x="1" y="112"/>
                    <a:pt x="40" y="151"/>
                    <a:pt x="82" y="167"/>
                  </a:cubicBezTo>
                  <a:cubicBezTo>
                    <a:pt x="87" y="169"/>
                    <a:pt x="92" y="170"/>
                    <a:pt x="97" y="170"/>
                  </a:cubicBezTo>
                  <a:cubicBezTo>
                    <a:pt x="131" y="170"/>
                    <a:pt x="165" y="133"/>
                    <a:pt x="176" y="99"/>
                  </a:cubicBezTo>
                  <a:cubicBezTo>
                    <a:pt x="176" y="57"/>
                    <a:pt x="150" y="18"/>
                    <a:pt x="108" y="5"/>
                  </a:cubicBezTo>
                  <a:cubicBezTo>
                    <a:pt x="102" y="2"/>
                    <a:pt x="96" y="1"/>
                    <a:pt x="89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1219078"/>
              <a:endParaRPr sz="7199" ker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endParaRPr>
            </a:p>
          </p:txBody>
        </p:sp>
        <p:sp>
          <p:nvSpPr>
            <p:cNvPr id="28" name="Google Shape;1611;p42">
              <a:extLst>
                <a:ext uri="{FF2B5EF4-FFF2-40B4-BE49-F238E27FC236}">
                  <a16:creationId xmlns:a16="http://schemas.microsoft.com/office/drawing/2014/main" id="{939B99BB-2A79-62FE-7FC6-E1931D6B74D6}"/>
                </a:ext>
              </a:extLst>
            </p:cNvPr>
            <p:cNvSpPr/>
            <p:nvPr/>
          </p:nvSpPr>
          <p:spPr>
            <a:xfrm>
              <a:off x="5441074" y="2371252"/>
              <a:ext cx="22140" cy="19460"/>
            </a:xfrm>
            <a:custGeom>
              <a:avLst/>
              <a:gdLst/>
              <a:ahLst/>
              <a:cxnLst/>
              <a:rect l="l" t="t" r="r" b="b"/>
              <a:pathLst>
                <a:path w="190" h="167" extrusionOk="0">
                  <a:moveTo>
                    <a:pt x="108" y="1"/>
                  </a:moveTo>
                  <a:cubicBezTo>
                    <a:pt x="69" y="1"/>
                    <a:pt x="27" y="27"/>
                    <a:pt x="14" y="69"/>
                  </a:cubicBezTo>
                  <a:cubicBezTo>
                    <a:pt x="1" y="124"/>
                    <a:pt x="40" y="163"/>
                    <a:pt x="82" y="163"/>
                  </a:cubicBezTo>
                  <a:cubicBezTo>
                    <a:pt x="89" y="166"/>
                    <a:pt x="96" y="167"/>
                    <a:pt x="102" y="167"/>
                  </a:cubicBezTo>
                  <a:cubicBezTo>
                    <a:pt x="135" y="167"/>
                    <a:pt x="166" y="141"/>
                    <a:pt x="176" y="95"/>
                  </a:cubicBezTo>
                  <a:cubicBezTo>
                    <a:pt x="189" y="56"/>
                    <a:pt x="150" y="14"/>
                    <a:pt x="108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1219078"/>
              <a:endParaRPr sz="7199" ker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endParaRPr>
            </a:p>
          </p:txBody>
        </p:sp>
        <p:sp>
          <p:nvSpPr>
            <p:cNvPr id="29" name="Google Shape;1612;p42">
              <a:extLst>
                <a:ext uri="{FF2B5EF4-FFF2-40B4-BE49-F238E27FC236}">
                  <a16:creationId xmlns:a16="http://schemas.microsoft.com/office/drawing/2014/main" id="{BCEACF94-F472-F18A-C440-0BD26BD8BED1}"/>
                </a:ext>
              </a:extLst>
            </p:cNvPr>
            <p:cNvSpPr/>
            <p:nvPr/>
          </p:nvSpPr>
          <p:spPr>
            <a:xfrm>
              <a:off x="5464613" y="2334546"/>
              <a:ext cx="20975" cy="19460"/>
            </a:xfrm>
            <a:custGeom>
              <a:avLst/>
              <a:gdLst/>
              <a:ahLst/>
              <a:cxnLst/>
              <a:rect l="l" t="t" r="r" b="b"/>
              <a:pathLst>
                <a:path w="180" h="167" extrusionOk="0">
                  <a:moveTo>
                    <a:pt x="89" y="0"/>
                  </a:moveTo>
                  <a:cubicBezTo>
                    <a:pt x="53" y="0"/>
                    <a:pt x="17" y="26"/>
                    <a:pt x="17" y="72"/>
                  </a:cubicBezTo>
                  <a:cubicBezTo>
                    <a:pt x="0" y="114"/>
                    <a:pt x="43" y="153"/>
                    <a:pt x="82" y="166"/>
                  </a:cubicBezTo>
                  <a:cubicBezTo>
                    <a:pt x="124" y="166"/>
                    <a:pt x="163" y="140"/>
                    <a:pt x="179" y="98"/>
                  </a:cubicBezTo>
                  <a:cubicBezTo>
                    <a:pt x="179" y="46"/>
                    <a:pt x="150" y="4"/>
                    <a:pt x="111" y="4"/>
                  </a:cubicBezTo>
                  <a:cubicBezTo>
                    <a:pt x="104" y="1"/>
                    <a:pt x="96" y="0"/>
                    <a:pt x="89" y="0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1219078"/>
              <a:endParaRPr sz="7199" ker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endParaRPr>
            </a:p>
          </p:txBody>
        </p:sp>
        <p:sp>
          <p:nvSpPr>
            <p:cNvPr id="30" name="Google Shape;1613;p42">
              <a:extLst>
                <a:ext uri="{FF2B5EF4-FFF2-40B4-BE49-F238E27FC236}">
                  <a16:creationId xmlns:a16="http://schemas.microsoft.com/office/drawing/2014/main" id="{25713332-2B60-D883-B941-841E52A3BACA}"/>
                </a:ext>
              </a:extLst>
            </p:cNvPr>
            <p:cNvSpPr/>
            <p:nvPr/>
          </p:nvSpPr>
          <p:spPr>
            <a:xfrm>
              <a:off x="5450629" y="2301918"/>
              <a:ext cx="20509" cy="19460"/>
            </a:xfrm>
            <a:custGeom>
              <a:avLst/>
              <a:gdLst/>
              <a:ahLst/>
              <a:cxnLst/>
              <a:rect l="l" t="t" r="r" b="b"/>
              <a:pathLst>
                <a:path w="176" h="167" extrusionOk="0">
                  <a:moveTo>
                    <a:pt x="94" y="1"/>
                  </a:moveTo>
                  <a:cubicBezTo>
                    <a:pt x="55" y="1"/>
                    <a:pt x="13" y="27"/>
                    <a:pt x="0" y="69"/>
                  </a:cubicBezTo>
                  <a:cubicBezTo>
                    <a:pt x="0" y="121"/>
                    <a:pt x="26" y="163"/>
                    <a:pt x="68" y="163"/>
                  </a:cubicBezTo>
                  <a:cubicBezTo>
                    <a:pt x="75" y="166"/>
                    <a:pt x="83" y="167"/>
                    <a:pt x="90" y="167"/>
                  </a:cubicBezTo>
                  <a:cubicBezTo>
                    <a:pt x="125" y="167"/>
                    <a:pt x="163" y="143"/>
                    <a:pt x="163" y="108"/>
                  </a:cubicBezTo>
                  <a:cubicBezTo>
                    <a:pt x="176" y="53"/>
                    <a:pt x="150" y="14"/>
                    <a:pt x="94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1219078"/>
              <a:endParaRPr sz="7199" ker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endParaRPr>
            </a:p>
          </p:txBody>
        </p:sp>
        <p:sp>
          <p:nvSpPr>
            <p:cNvPr id="31" name="Google Shape;1614;p42">
              <a:extLst>
                <a:ext uri="{FF2B5EF4-FFF2-40B4-BE49-F238E27FC236}">
                  <a16:creationId xmlns:a16="http://schemas.microsoft.com/office/drawing/2014/main" id="{EA5BB711-27B3-A99E-814B-53E9C3F5A673}"/>
                </a:ext>
              </a:extLst>
            </p:cNvPr>
            <p:cNvSpPr/>
            <p:nvPr/>
          </p:nvSpPr>
          <p:spPr>
            <a:xfrm>
              <a:off x="5486986" y="2309376"/>
              <a:ext cx="20509" cy="19576"/>
            </a:xfrm>
            <a:custGeom>
              <a:avLst/>
              <a:gdLst/>
              <a:ahLst/>
              <a:cxnLst/>
              <a:rect l="l" t="t" r="r" b="b"/>
              <a:pathLst>
                <a:path w="176" h="168" extrusionOk="0">
                  <a:moveTo>
                    <a:pt x="84" y="0"/>
                  </a:moveTo>
                  <a:cubicBezTo>
                    <a:pt x="50" y="0"/>
                    <a:pt x="13" y="28"/>
                    <a:pt x="13" y="70"/>
                  </a:cubicBezTo>
                  <a:cubicBezTo>
                    <a:pt x="0" y="112"/>
                    <a:pt x="26" y="151"/>
                    <a:pt x="82" y="168"/>
                  </a:cubicBezTo>
                  <a:cubicBezTo>
                    <a:pt x="121" y="168"/>
                    <a:pt x="163" y="138"/>
                    <a:pt x="176" y="99"/>
                  </a:cubicBezTo>
                  <a:cubicBezTo>
                    <a:pt x="176" y="44"/>
                    <a:pt x="150" y="5"/>
                    <a:pt x="108" y="5"/>
                  </a:cubicBezTo>
                  <a:cubicBezTo>
                    <a:pt x="100" y="2"/>
                    <a:pt x="92" y="0"/>
                    <a:pt x="84" y="0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1219078"/>
              <a:endParaRPr sz="7199" ker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endParaRPr>
            </a:p>
          </p:txBody>
        </p:sp>
        <p:sp>
          <p:nvSpPr>
            <p:cNvPr id="32" name="Google Shape;1615;p42">
              <a:extLst>
                <a:ext uri="{FF2B5EF4-FFF2-40B4-BE49-F238E27FC236}">
                  <a16:creationId xmlns:a16="http://schemas.microsoft.com/office/drawing/2014/main" id="{6EBD1BAF-3909-E697-06E9-19BBC38A537B}"/>
                </a:ext>
              </a:extLst>
            </p:cNvPr>
            <p:cNvSpPr/>
            <p:nvPr/>
          </p:nvSpPr>
          <p:spPr>
            <a:xfrm>
              <a:off x="5467992" y="2277797"/>
              <a:ext cx="20625" cy="19576"/>
            </a:xfrm>
            <a:custGeom>
              <a:avLst/>
              <a:gdLst/>
              <a:ahLst/>
              <a:cxnLst/>
              <a:rect l="l" t="t" r="r" b="b"/>
              <a:pathLst>
                <a:path w="177" h="168" extrusionOk="0">
                  <a:moveTo>
                    <a:pt x="93" y="0"/>
                  </a:moveTo>
                  <a:cubicBezTo>
                    <a:pt x="56" y="0"/>
                    <a:pt x="14" y="37"/>
                    <a:pt x="14" y="71"/>
                  </a:cubicBezTo>
                  <a:cubicBezTo>
                    <a:pt x="1" y="113"/>
                    <a:pt x="27" y="152"/>
                    <a:pt x="82" y="165"/>
                  </a:cubicBezTo>
                  <a:cubicBezTo>
                    <a:pt x="87" y="167"/>
                    <a:pt x="92" y="168"/>
                    <a:pt x="98" y="168"/>
                  </a:cubicBezTo>
                  <a:cubicBezTo>
                    <a:pt x="132" y="168"/>
                    <a:pt x="165" y="134"/>
                    <a:pt x="176" y="97"/>
                  </a:cubicBezTo>
                  <a:cubicBezTo>
                    <a:pt x="176" y="58"/>
                    <a:pt x="150" y="16"/>
                    <a:pt x="108" y="3"/>
                  </a:cubicBezTo>
                  <a:cubicBezTo>
                    <a:pt x="103" y="1"/>
                    <a:pt x="98" y="0"/>
                    <a:pt x="93" y="0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1219078"/>
              <a:endParaRPr sz="7199" ker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endParaRPr>
            </a:p>
          </p:txBody>
        </p:sp>
        <p:sp>
          <p:nvSpPr>
            <p:cNvPr id="33" name="Google Shape;1616;p42">
              <a:extLst>
                <a:ext uri="{FF2B5EF4-FFF2-40B4-BE49-F238E27FC236}">
                  <a16:creationId xmlns:a16="http://schemas.microsoft.com/office/drawing/2014/main" id="{10273D8F-46CD-15A8-1650-AD89EEEB5FB2}"/>
                </a:ext>
              </a:extLst>
            </p:cNvPr>
            <p:cNvSpPr/>
            <p:nvPr/>
          </p:nvSpPr>
          <p:spPr>
            <a:xfrm>
              <a:off x="5422196" y="2283041"/>
              <a:ext cx="20509" cy="19343"/>
            </a:xfrm>
            <a:custGeom>
              <a:avLst/>
              <a:gdLst/>
              <a:ahLst/>
              <a:cxnLst/>
              <a:rect l="l" t="t" r="r" b="b"/>
              <a:pathLst>
                <a:path w="176" h="166" extrusionOk="0">
                  <a:moveTo>
                    <a:pt x="108" y="0"/>
                  </a:moveTo>
                  <a:cubicBezTo>
                    <a:pt x="56" y="0"/>
                    <a:pt x="13" y="26"/>
                    <a:pt x="13" y="68"/>
                  </a:cubicBezTo>
                  <a:cubicBezTo>
                    <a:pt x="0" y="120"/>
                    <a:pt x="26" y="163"/>
                    <a:pt x="82" y="163"/>
                  </a:cubicBezTo>
                  <a:cubicBezTo>
                    <a:pt x="88" y="165"/>
                    <a:pt x="95" y="166"/>
                    <a:pt x="102" y="166"/>
                  </a:cubicBezTo>
                  <a:cubicBezTo>
                    <a:pt x="134" y="166"/>
                    <a:pt x="165" y="140"/>
                    <a:pt x="176" y="94"/>
                  </a:cubicBezTo>
                  <a:cubicBezTo>
                    <a:pt x="176" y="52"/>
                    <a:pt x="150" y="13"/>
                    <a:pt x="108" y="0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1219078"/>
              <a:endParaRPr sz="7199" ker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endParaRPr>
            </a:p>
          </p:txBody>
        </p:sp>
        <p:sp>
          <p:nvSpPr>
            <p:cNvPr id="34" name="Google Shape;1617;p42">
              <a:extLst>
                <a:ext uri="{FF2B5EF4-FFF2-40B4-BE49-F238E27FC236}">
                  <a16:creationId xmlns:a16="http://schemas.microsoft.com/office/drawing/2014/main" id="{68057763-BDB7-F10D-C50E-0C38C7B1771D}"/>
                </a:ext>
              </a:extLst>
            </p:cNvPr>
            <p:cNvSpPr/>
            <p:nvPr/>
          </p:nvSpPr>
          <p:spPr>
            <a:xfrm>
              <a:off x="5475916" y="2364493"/>
              <a:ext cx="20625" cy="19460"/>
            </a:xfrm>
            <a:custGeom>
              <a:avLst/>
              <a:gdLst/>
              <a:ahLst/>
              <a:cxnLst/>
              <a:rect l="l" t="t" r="r" b="b"/>
              <a:pathLst>
                <a:path w="177" h="167" extrusionOk="0">
                  <a:moveTo>
                    <a:pt x="75" y="0"/>
                  </a:moveTo>
                  <a:cubicBezTo>
                    <a:pt x="41" y="0"/>
                    <a:pt x="12" y="28"/>
                    <a:pt x="1" y="72"/>
                  </a:cubicBezTo>
                  <a:cubicBezTo>
                    <a:pt x="1" y="114"/>
                    <a:pt x="27" y="153"/>
                    <a:pt x="66" y="166"/>
                  </a:cubicBezTo>
                  <a:cubicBezTo>
                    <a:pt x="121" y="166"/>
                    <a:pt x="164" y="140"/>
                    <a:pt x="164" y="101"/>
                  </a:cubicBezTo>
                  <a:cubicBezTo>
                    <a:pt x="177" y="46"/>
                    <a:pt x="147" y="3"/>
                    <a:pt x="95" y="3"/>
                  </a:cubicBezTo>
                  <a:cubicBezTo>
                    <a:pt x="89" y="1"/>
                    <a:pt x="82" y="0"/>
                    <a:pt x="75" y="0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1219078"/>
              <a:endParaRPr sz="7199" ker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endParaRPr>
            </a:p>
          </p:txBody>
        </p:sp>
        <p:sp>
          <p:nvSpPr>
            <p:cNvPr id="35" name="Google Shape;1618;p42">
              <a:extLst>
                <a:ext uri="{FF2B5EF4-FFF2-40B4-BE49-F238E27FC236}">
                  <a16:creationId xmlns:a16="http://schemas.microsoft.com/office/drawing/2014/main" id="{D149CFA4-2C21-BDAB-E7EF-F8D4549F1A25}"/>
                </a:ext>
              </a:extLst>
            </p:cNvPr>
            <p:cNvSpPr/>
            <p:nvPr/>
          </p:nvSpPr>
          <p:spPr>
            <a:xfrm>
              <a:off x="5499455" y="2337808"/>
              <a:ext cx="20625" cy="19576"/>
            </a:xfrm>
            <a:custGeom>
              <a:avLst/>
              <a:gdLst/>
              <a:ahLst/>
              <a:cxnLst/>
              <a:rect l="l" t="t" r="r" b="b"/>
              <a:pathLst>
                <a:path w="177" h="168" extrusionOk="0">
                  <a:moveTo>
                    <a:pt x="80" y="0"/>
                  </a:moveTo>
                  <a:cubicBezTo>
                    <a:pt x="42" y="0"/>
                    <a:pt x="14" y="28"/>
                    <a:pt x="14" y="70"/>
                  </a:cubicBezTo>
                  <a:cubicBezTo>
                    <a:pt x="1" y="112"/>
                    <a:pt x="27" y="151"/>
                    <a:pt x="82" y="167"/>
                  </a:cubicBezTo>
                  <a:cubicBezTo>
                    <a:pt x="124" y="167"/>
                    <a:pt x="163" y="138"/>
                    <a:pt x="176" y="99"/>
                  </a:cubicBezTo>
                  <a:cubicBezTo>
                    <a:pt x="176" y="44"/>
                    <a:pt x="150" y="5"/>
                    <a:pt x="108" y="5"/>
                  </a:cubicBezTo>
                  <a:cubicBezTo>
                    <a:pt x="98" y="2"/>
                    <a:pt x="89" y="0"/>
                    <a:pt x="80" y="0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1219078"/>
              <a:endParaRPr sz="7199" ker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746064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58F76AE-9C48-4B2E-95E9-E4CAEDA0BFEB}"/>
              </a:ext>
            </a:extLst>
          </p:cNvPr>
          <p:cNvSpPr txBox="1"/>
          <p:nvPr/>
        </p:nvSpPr>
        <p:spPr>
          <a:xfrm>
            <a:off x="1666506" y="1875773"/>
            <a:ext cx="842738" cy="9232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078"/>
            <a:r>
              <a:rPr lang="en-US" sz="5399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  <a:sym typeface="Arial"/>
                <a:rtl val="0"/>
              </a:rPr>
              <a:t>1</a:t>
            </a:r>
          </a:p>
        </p:txBody>
      </p:sp>
      <p:pic>
        <p:nvPicPr>
          <p:cNvPr id="16" name="Picture 2" descr="GETTING STARTED, trắc nghiệm - Hoc24">
            <a:extLst>
              <a:ext uri="{FF2B5EF4-FFF2-40B4-BE49-F238E27FC236}">
                <a16:creationId xmlns:a16="http://schemas.microsoft.com/office/drawing/2014/main" id="{4C595B60-4F5D-4A33-A4A6-0B296915B5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562" y="168440"/>
            <a:ext cx="3981150" cy="398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BD9176C-83AB-4E33-A51D-9E27A0174A59}"/>
              </a:ext>
            </a:extLst>
          </p:cNvPr>
          <p:cNvSpPr txBox="1"/>
          <p:nvPr/>
        </p:nvSpPr>
        <p:spPr>
          <a:xfrm>
            <a:off x="5227526" y="3667644"/>
            <a:ext cx="842738" cy="9232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078"/>
            <a:r>
              <a:rPr lang="en-US" sz="5399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  <a:sym typeface="Arial"/>
                <a:rtl val="0"/>
              </a:rPr>
              <a:t>3</a:t>
            </a: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F1253692-82E1-4701-877E-608A65C901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3511" y="2710815"/>
            <a:ext cx="3567167" cy="236054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D2AFEED-59DC-4D79-8195-543E235DE5A1}"/>
              </a:ext>
            </a:extLst>
          </p:cNvPr>
          <p:cNvSpPr txBox="1"/>
          <p:nvPr/>
        </p:nvSpPr>
        <p:spPr>
          <a:xfrm>
            <a:off x="1690518" y="4700573"/>
            <a:ext cx="842738" cy="9232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078"/>
            <a:r>
              <a:rPr lang="en-US" sz="5399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  <a:sym typeface="Arial"/>
                <a:rtl val="0"/>
              </a:rPr>
              <a:t>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A9FF4E5-40F7-484A-B392-874D4732725C}"/>
              </a:ext>
            </a:extLst>
          </p:cNvPr>
          <p:cNvSpPr txBox="1"/>
          <p:nvPr/>
        </p:nvSpPr>
        <p:spPr>
          <a:xfrm>
            <a:off x="9315393" y="1642305"/>
            <a:ext cx="842738" cy="9232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078"/>
            <a:r>
              <a:rPr lang="en-US" sz="5399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  <a:sym typeface="Arial"/>
                <a:rtl val="0"/>
              </a:rPr>
              <a:t>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D7B492B-6C53-4EE5-9843-B9E1310CE3E3}"/>
              </a:ext>
            </a:extLst>
          </p:cNvPr>
          <p:cNvSpPr txBox="1"/>
          <p:nvPr/>
        </p:nvSpPr>
        <p:spPr>
          <a:xfrm>
            <a:off x="9643716" y="4622152"/>
            <a:ext cx="842738" cy="9232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078"/>
            <a:r>
              <a:rPr lang="en-US" sz="5399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  <a:sym typeface="Arial"/>
                <a:rtl val="0"/>
              </a:rPr>
              <a:t>4</a:t>
            </a:r>
          </a:p>
        </p:txBody>
      </p:sp>
      <p:pic>
        <p:nvPicPr>
          <p:cNvPr id="26" name="Picture 2" descr="Our Community – Franciscan Court">
            <a:extLst>
              <a:ext uri="{FF2B5EF4-FFF2-40B4-BE49-F238E27FC236}">
                <a16:creationId xmlns:a16="http://schemas.microsoft.com/office/drawing/2014/main" id="{2001DA7F-A1C4-4E9D-8807-EA76FC3CF9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572" y="3809921"/>
            <a:ext cx="3796606" cy="2771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Recycle Me - Trang chủ | Facebook">
            <a:extLst>
              <a:ext uri="{FF2B5EF4-FFF2-40B4-BE49-F238E27FC236}">
                <a16:creationId xmlns:a16="http://schemas.microsoft.com/office/drawing/2014/main" id="{CB6015B4-463B-42FB-AB8E-97C3E1EF8F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2851" y="1051529"/>
            <a:ext cx="2705776" cy="2622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14">
            <a:extLst>
              <a:ext uri="{FF2B5EF4-FFF2-40B4-BE49-F238E27FC236}">
                <a16:creationId xmlns:a16="http://schemas.microsoft.com/office/drawing/2014/main" id="{127F38DB-8A5E-4077-8CF2-4FFE5E8E6069}"/>
              </a:ext>
            </a:extLst>
          </p:cNvPr>
          <p:cNvSpPr txBox="1"/>
          <p:nvPr/>
        </p:nvSpPr>
        <p:spPr>
          <a:xfrm>
            <a:off x="3261714" y="278235"/>
            <a:ext cx="7494518" cy="101566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1219078"/>
            <a:r>
              <a:rPr lang="en-US" sz="6000" b="1" kern="0" dirty="0">
                <a:solidFill>
                  <a:srgbClr val="FF0000"/>
                </a:solidFill>
                <a:effectLst>
                  <a:glow rad="889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ger" panose="02070300020205020404" pitchFamily="18" charset="0"/>
                <a:cs typeface="Arial" panose="020B0604020202020204" pitchFamily="34" charset="0"/>
                <a:sym typeface="Arial"/>
                <a:rtl val="0"/>
              </a:rPr>
              <a:t>What’s missing?</a:t>
            </a:r>
          </a:p>
        </p:txBody>
      </p:sp>
      <p:pic>
        <p:nvPicPr>
          <p:cNvPr id="14" name="Picture 4" descr="Donate Page - Học Game Fx Online - DucVu Fx">
            <a:extLst>
              <a:ext uri="{FF2B5EF4-FFF2-40B4-BE49-F238E27FC236}">
                <a16:creationId xmlns:a16="http://schemas.microsoft.com/office/drawing/2014/main" id="{E620E5A4-BA71-4D1C-80F5-EEFB4FE161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178" y="4158700"/>
            <a:ext cx="3567168" cy="1941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0956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C3CEE63A-E7CE-489E-9FDB-DED4AE7375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6072" y="2056797"/>
            <a:ext cx="7394341" cy="292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Tiếng Anh 7 Global Success - Unit 3 COMMUNITY SERVICE - GETTING STARTED - 1  Listen and read. | Sách Mềm">
            <a:extLst>
              <a:ext uri="{FF2B5EF4-FFF2-40B4-BE49-F238E27FC236}">
                <a16:creationId xmlns:a16="http://schemas.microsoft.com/office/drawing/2014/main" id="{4B4569E3-4F27-D45F-411F-C4F67080A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77082"/>
            <a:ext cx="6557211" cy="6682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23646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3612417" y="-138576"/>
            <a:ext cx="8021590" cy="74879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1219078"/>
            <a:r>
              <a:rPr lang="en-US" sz="4266" b="1" kern="0" dirty="0">
                <a:solidFill>
                  <a:srgbClr val="000000"/>
                </a:solidFill>
                <a:effectLst>
                  <a:glow rad="889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  <a:t>Listen and read.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6ED1EB4-113D-4AEB-89E8-CDE9E15413C6}"/>
              </a:ext>
            </a:extLst>
          </p:cNvPr>
          <p:cNvSpPr txBox="1"/>
          <p:nvPr/>
        </p:nvSpPr>
        <p:spPr>
          <a:xfrm>
            <a:off x="0" y="468032"/>
            <a:ext cx="11802979" cy="64242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078">
              <a:lnSpc>
                <a:spcPct val="120000"/>
              </a:lnSpc>
            </a:pPr>
            <a:r>
              <a:rPr lang="en-US" sz="2300" b="1" i="1" kern="0" dirty="0">
                <a:solidFill>
                  <a:srgbClr val="242021"/>
                </a:solidFill>
                <a:latin typeface="Arial"/>
                <a:cs typeface="Arial"/>
                <a:sym typeface="Arial"/>
                <a:rtl val="0"/>
              </a:rPr>
              <a:t>Minh</a:t>
            </a:r>
            <a:r>
              <a:rPr lang="en-US" sz="2300" kern="0" dirty="0">
                <a:solidFill>
                  <a:srgbClr val="242021"/>
                </a:solidFill>
                <a:latin typeface="Arial"/>
                <a:cs typeface="Arial"/>
                <a:sym typeface="Arial"/>
                <a:rtl val="0"/>
              </a:rPr>
              <a:t>: Hi, Tom. Are you back in Ha </a:t>
            </a:r>
            <a:r>
              <a:rPr lang="en-US" sz="2300" kern="0" dirty="0" err="1">
                <a:solidFill>
                  <a:srgbClr val="242021"/>
                </a:solidFill>
                <a:latin typeface="Arial"/>
                <a:cs typeface="Arial"/>
                <a:sym typeface="Arial"/>
                <a:rtl val="0"/>
              </a:rPr>
              <a:t>Noi</a:t>
            </a:r>
            <a:r>
              <a:rPr lang="en-US" sz="2300" kern="0" dirty="0">
                <a:solidFill>
                  <a:srgbClr val="242021"/>
                </a:solidFill>
                <a:latin typeface="Arial"/>
                <a:cs typeface="Arial"/>
                <a:sym typeface="Arial"/>
                <a:rtl val="0"/>
              </a:rPr>
              <a:t>?</a:t>
            </a:r>
            <a:br>
              <a:rPr lang="en-US" sz="2300" kern="0" dirty="0">
                <a:solidFill>
                  <a:srgbClr val="242021"/>
                </a:solidFill>
                <a:latin typeface="Arial"/>
                <a:cs typeface="Arial"/>
                <a:sym typeface="Arial"/>
                <a:rtl val="0"/>
              </a:rPr>
            </a:br>
            <a:r>
              <a:rPr lang="en-US" sz="2300" b="1" i="1" kern="0" dirty="0">
                <a:solidFill>
                  <a:srgbClr val="242021"/>
                </a:solidFill>
                <a:latin typeface="Arial"/>
                <a:cs typeface="Arial"/>
                <a:sym typeface="Arial"/>
                <a:rtl val="0"/>
              </a:rPr>
              <a:t>Tom</a:t>
            </a:r>
            <a:r>
              <a:rPr lang="en-US" sz="2300" kern="0" dirty="0">
                <a:solidFill>
                  <a:srgbClr val="242021"/>
                </a:solidFill>
                <a:latin typeface="Arial"/>
                <a:cs typeface="Arial"/>
                <a:sym typeface="Arial"/>
                <a:rtl val="0"/>
              </a:rPr>
              <a:t>: Yes. I came back yesterday. Can we meet up this Sunday morning? I bought you a board game.</a:t>
            </a:r>
            <a:br>
              <a:rPr lang="en-US" sz="2300" kern="0" dirty="0">
                <a:solidFill>
                  <a:srgbClr val="242021"/>
                </a:solidFill>
                <a:latin typeface="Arial"/>
                <a:cs typeface="Arial"/>
                <a:sym typeface="Arial"/>
                <a:rtl val="0"/>
              </a:rPr>
            </a:br>
            <a:r>
              <a:rPr lang="en-US" sz="2300" b="1" i="1" kern="0" dirty="0">
                <a:solidFill>
                  <a:srgbClr val="242021"/>
                </a:solidFill>
                <a:latin typeface="Arial"/>
                <a:cs typeface="Arial"/>
                <a:sym typeface="Arial"/>
                <a:rtl val="0"/>
              </a:rPr>
              <a:t>Minh</a:t>
            </a:r>
            <a:r>
              <a:rPr lang="en-US" sz="2300" kern="0" dirty="0">
                <a:solidFill>
                  <a:srgbClr val="242021"/>
                </a:solidFill>
                <a:latin typeface="Arial"/>
                <a:cs typeface="Arial"/>
                <a:sym typeface="Arial"/>
                <a:rtl val="0"/>
              </a:rPr>
              <a:t>: Sure, I can’t wait! But our Green School Club will have some community activities on that morning.</a:t>
            </a:r>
            <a:br>
              <a:rPr lang="en-US" sz="2300" kern="0" dirty="0">
                <a:solidFill>
                  <a:srgbClr val="242021"/>
                </a:solidFill>
                <a:latin typeface="Arial"/>
                <a:cs typeface="Arial"/>
                <a:sym typeface="Arial"/>
                <a:rtl val="0"/>
              </a:rPr>
            </a:br>
            <a:r>
              <a:rPr lang="en-US" sz="2300" b="1" i="1" kern="0" dirty="0">
                <a:solidFill>
                  <a:srgbClr val="242021"/>
                </a:solidFill>
                <a:latin typeface="Arial"/>
                <a:cs typeface="Arial"/>
                <a:sym typeface="Arial"/>
                <a:rtl val="0"/>
              </a:rPr>
              <a:t>Tom</a:t>
            </a:r>
            <a:r>
              <a:rPr lang="en-US" sz="2300" kern="0" dirty="0">
                <a:solidFill>
                  <a:srgbClr val="242021"/>
                </a:solidFill>
                <a:latin typeface="Arial"/>
                <a:cs typeface="Arial"/>
                <a:sym typeface="Arial"/>
                <a:rtl val="0"/>
              </a:rPr>
              <a:t>: What activities does your club do?</a:t>
            </a:r>
            <a:br>
              <a:rPr lang="en-US" sz="2300" kern="0" dirty="0">
                <a:solidFill>
                  <a:srgbClr val="242021"/>
                </a:solidFill>
                <a:latin typeface="Arial"/>
                <a:cs typeface="Arial"/>
                <a:sym typeface="Arial"/>
                <a:rtl val="0"/>
              </a:rPr>
            </a:br>
            <a:r>
              <a:rPr lang="en-US" sz="2300" b="1" i="1" kern="0" dirty="0">
                <a:solidFill>
                  <a:srgbClr val="242021"/>
                </a:solidFill>
                <a:latin typeface="Arial"/>
                <a:cs typeface="Arial"/>
                <a:sym typeface="Arial"/>
                <a:rtl val="0"/>
              </a:rPr>
              <a:t>Minh</a:t>
            </a:r>
            <a:r>
              <a:rPr lang="en-US" sz="2300" kern="0" dirty="0">
                <a:solidFill>
                  <a:srgbClr val="242021"/>
                </a:solidFill>
                <a:latin typeface="Arial"/>
                <a:cs typeface="Arial"/>
                <a:sym typeface="Arial"/>
                <a:rtl val="0"/>
              </a:rPr>
              <a:t>: Well, we pick up litter around our school and plant vegetables in our school garden.</a:t>
            </a:r>
            <a:br>
              <a:rPr lang="en-US" sz="2300" kern="0" dirty="0">
                <a:solidFill>
                  <a:srgbClr val="242021"/>
                </a:solidFill>
                <a:latin typeface="Arial"/>
                <a:cs typeface="Arial"/>
                <a:sym typeface="Arial"/>
                <a:rtl val="0"/>
              </a:rPr>
            </a:br>
            <a:r>
              <a:rPr lang="en-US" sz="2300" b="1" i="1" kern="0" dirty="0">
                <a:solidFill>
                  <a:srgbClr val="242021"/>
                </a:solidFill>
                <a:latin typeface="Arial"/>
                <a:cs typeface="Arial"/>
                <a:sym typeface="Arial"/>
                <a:rtl val="0"/>
              </a:rPr>
              <a:t>Tom</a:t>
            </a:r>
            <a:r>
              <a:rPr lang="en-US" sz="2300" kern="0" dirty="0">
                <a:solidFill>
                  <a:srgbClr val="242021"/>
                </a:solidFill>
                <a:latin typeface="Arial"/>
                <a:cs typeface="Arial"/>
                <a:sym typeface="Arial"/>
                <a:rtl val="0"/>
              </a:rPr>
              <a:t>: School gardening? That’s fantastic!</a:t>
            </a:r>
            <a:br>
              <a:rPr lang="en-US" sz="2300" kern="0" dirty="0">
                <a:solidFill>
                  <a:srgbClr val="242021"/>
                </a:solidFill>
                <a:latin typeface="Arial"/>
                <a:cs typeface="Arial"/>
                <a:sym typeface="Arial"/>
                <a:rtl val="0"/>
              </a:rPr>
            </a:br>
            <a:r>
              <a:rPr lang="en-US" sz="2300" b="1" i="1" kern="0" dirty="0">
                <a:solidFill>
                  <a:srgbClr val="242021"/>
                </a:solidFill>
                <a:latin typeface="Arial"/>
                <a:cs typeface="Arial"/>
                <a:sym typeface="Arial"/>
                <a:rtl val="0"/>
              </a:rPr>
              <a:t>Minh</a:t>
            </a:r>
            <a:r>
              <a:rPr lang="en-US" sz="2300" kern="0" dirty="0">
                <a:solidFill>
                  <a:srgbClr val="242021"/>
                </a:solidFill>
                <a:latin typeface="Arial"/>
                <a:cs typeface="Arial"/>
                <a:sym typeface="Arial"/>
                <a:rtl val="0"/>
              </a:rPr>
              <a:t>: Yes. We donate the vegetables to a nursing home. Does your school have any activities like these?</a:t>
            </a:r>
            <a:br>
              <a:rPr lang="en-US" sz="2300" kern="0" dirty="0">
                <a:solidFill>
                  <a:srgbClr val="242021"/>
                </a:solidFill>
                <a:latin typeface="Arial"/>
                <a:cs typeface="Arial"/>
                <a:sym typeface="Arial"/>
                <a:rtl val="0"/>
              </a:rPr>
            </a:br>
            <a:r>
              <a:rPr lang="en-US" sz="2300" b="1" i="1" kern="0" dirty="0">
                <a:solidFill>
                  <a:srgbClr val="242021"/>
                </a:solidFill>
                <a:latin typeface="Arial"/>
                <a:cs typeface="Arial"/>
                <a:sym typeface="Arial"/>
                <a:rtl val="0"/>
              </a:rPr>
              <a:t>Tom</a:t>
            </a:r>
            <a:r>
              <a:rPr lang="en-US" sz="2300" kern="0" dirty="0">
                <a:solidFill>
                  <a:srgbClr val="242021"/>
                </a:solidFill>
                <a:latin typeface="Arial"/>
                <a:cs typeface="Arial"/>
                <a:sym typeface="Arial"/>
                <a:rtl val="0"/>
              </a:rPr>
              <a:t>: Yes. We donate books to homeless children. We also have English classes. Last summer, we taught English to 30 kids in the area.</a:t>
            </a:r>
            <a:br>
              <a:rPr lang="en-US" sz="2300" kern="0" dirty="0">
                <a:solidFill>
                  <a:srgbClr val="242021"/>
                </a:solidFill>
                <a:latin typeface="Arial"/>
                <a:cs typeface="Arial"/>
                <a:sym typeface="Arial"/>
                <a:rtl val="0"/>
              </a:rPr>
            </a:br>
            <a:r>
              <a:rPr lang="en-US" sz="2300" b="1" i="1" kern="0" dirty="0">
                <a:solidFill>
                  <a:srgbClr val="242021"/>
                </a:solidFill>
                <a:latin typeface="Arial"/>
                <a:cs typeface="Arial"/>
                <a:sym typeface="Arial"/>
                <a:rtl val="0"/>
              </a:rPr>
              <a:t>Minh</a:t>
            </a:r>
            <a:r>
              <a:rPr lang="en-US" sz="2300" kern="0" dirty="0">
                <a:solidFill>
                  <a:srgbClr val="242021"/>
                </a:solidFill>
                <a:latin typeface="Arial"/>
                <a:cs typeface="Arial"/>
                <a:sym typeface="Arial"/>
                <a:rtl val="0"/>
              </a:rPr>
              <a:t>: Sounds like great work!</a:t>
            </a:r>
            <a:br>
              <a:rPr lang="en-US" sz="2300" kern="0" dirty="0">
                <a:solidFill>
                  <a:srgbClr val="242021"/>
                </a:solidFill>
                <a:latin typeface="Arial"/>
                <a:cs typeface="Arial"/>
                <a:sym typeface="Arial"/>
                <a:rtl val="0"/>
              </a:rPr>
            </a:br>
            <a:r>
              <a:rPr lang="en-US" sz="2300" b="1" i="1" kern="0" dirty="0">
                <a:solidFill>
                  <a:srgbClr val="242021"/>
                </a:solidFill>
                <a:latin typeface="Arial"/>
                <a:cs typeface="Arial"/>
                <a:sym typeface="Arial"/>
                <a:rtl val="0"/>
              </a:rPr>
              <a:t>Tom</a:t>
            </a:r>
            <a:r>
              <a:rPr lang="en-US" sz="2300" kern="0" dirty="0">
                <a:solidFill>
                  <a:srgbClr val="242021"/>
                </a:solidFill>
                <a:latin typeface="Arial"/>
                <a:cs typeface="Arial"/>
                <a:sym typeface="Arial"/>
                <a:rtl val="0"/>
              </a:rPr>
              <a:t>: Thanks.</a:t>
            </a:r>
            <a:br>
              <a:rPr lang="en-US" sz="2300" kern="0" dirty="0">
                <a:solidFill>
                  <a:srgbClr val="242021"/>
                </a:solidFill>
                <a:latin typeface="Arial"/>
                <a:cs typeface="Arial"/>
                <a:sym typeface="Arial"/>
                <a:rtl val="0"/>
              </a:rPr>
            </a:br>
            <a:r>
              <a:rPr lang="en-US" sz="2300" b="1" i="1" kern="0" dirty="0">
                <a:solidFill>
                  <a:srgbClr val="242021"/>
                </a:solidFill>
                <a:latin typeface="Arial"/>
                <a:cs typeface="Arial"/>
                <a:sym typeface="Arial"/>
                <a:rtl val="0"/>
              </a:rPr>
              <a:t>Minh</a:t>
            </a:r>
            <a:r>
              <a:rPr lang="en-US" sz="2300" kern="0" dirty="0">
                <a:solidFill>
                  <a:srgbClr val="242021"/>
                </a:solidFill>
                <a:latin typeface="Arial"/>
                <a:cs typeface="Arial"/>
                <a:sym typeface="Arial"/>
                <a:rtl val="0"/>
              </a:rPr>
              <a:t>: ... So, let’s meet in the afternoon then.</a:t>
            </a:r>
            <a:r>
              <a:rPr lang="en-US" sz="2300" kern="0" dirty="0">
                <a:solidFill>
                  <a:srgbClr val="000000"/>
                </a:solidFill>
                <a:latin typeface="Arial"/>
                <a:cs typeface="Arial"/>
                <a:sym typeface="Arial"/>
                <a:rtl val="0"/>
              </a:rPr>
              <a:t> </a:t>
            </a:r>
          </a:p>
        </p:txBody>
      </p:sp>
      <p:pic>
        <p:nvPicPr>
          <p:cNvPr id="2" name="0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68683" y="336261"/>
            <a:ext cx="609521" cy="609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899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3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3612417" y="0"/>
            <a:ext cx="8021590" cy="74879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1219078"/>
            <a:r>
              <a:rPr lang="en-US" sz="4266" b="1" kern="0" dirty="0">
                <a:solidFill>
                  <a:srgbClr val="000000"/>
                </a:solidFill>
                <a:effectLst>
                  <a:glow rad="889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  <a:t>Listen and read.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6ED1EB4-113D-4AEB-89E8-CDE9E15413C6}"/>
              </a:ext>
            </a:extLst>
          </p:cNvPr>
          <p:cNvSpPr txBox="1"/>
          <p:nvPr/>
        </p:nvSpPr>
        <p:spPr>
          <a:xfrm>
            <a:off x="0" y="641021"/>
            <a:ext cx="11634008" cy="590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078">
              <a:lnSpc>
                <a:spcPct val="120000"/>
              </a:lnSpc>
            </a:pPr>
            <a:r>
              <a:rPr lang="en-US" sz="2100" b="1" i="1" kern="0" dirty="0">
                <a:solidFill>
                  <a:srgbClr val="242021"/>
                </a:solidFill>
                <a:latin typeface="Arial"/>
                <a:cs typeface="Arial"/>
                <a:sym typeface="Arial"/>
                <a:rtl val="0"/>
              </a:rPr>
              <a:t>Minh</a:t>
            </a:r>
            <a:r>
              <a:rPr lang="en-US" sz="2100" kern="0" dirty="0">
                <a:solidFill>
                  <a:srgbClr val="242021"/>
                </a:solidFill>
                <a:latin typeface="Arial"/>
                <a:cs typeface="Arial"/>
                <a:sym typeface="Arial"/>
                <a:rtl val="0"/>
              </a:rPr>
              <a:t>: Hi, Tom. Are you back in Ha </a:t>
            </a:r>
            <a:r>
              <a:rPr lang="en-US" sz="2100" kern="0" dirty="0" err="1">
                <a:solidFill>
                  <a:srgbClr val="242021"/>
                </a:solidFill>
                <a:latin typeface="Arial"/>
                <a:cs typeface="Arial"/>
                <a:sym typeface="Arial"/>
                <a:rtl val="0"/>
              </a:rPr>
              <a:t>Noi</a:t>
            </a:r>
            <a:r>
              <a:rPr lang="en-US" sz="2100" kern="0" dirty="0">
                <a:solidFill>
                  <a:srgbClr val="242021"/>
                </a:solidFill>
                <a:latin typeface="Arial"/>
                <a:cs typeface="Arial"/>
                <a:sym typeface="Arial"/>
                <a:rtl val="0"/>
              </a:rPr>
              <a:t>?</a:t>
            </a:r>
            <a:br>
              <a:rPr lang="en-US" sz="2100" kern="0" dirty="0">
                <a:solidFill>
                  <a:srgbClr val="242021"/>
                </a:solidFill>
                <a:latin typeface="Arial"/>
                <a:cs typeface="Arial"/>
                <a:sym typeface="Arial"/>
                <a:rtl val="0"/>
              </a:rPr>
            </a:br>
            <a:r>
              <a:rPr lang="en-US" sz="2100" b="1" i="1" kern="0" dirty="0">
                <a:solidFill>
                  <a:srgbClr val="242021"/>
                </a:solidFill>
                <a:latin typeface="Arial"/>
                <a:cs typeface="Arial"/>
                <a:sym typeface="Arial"/>
                <a:rtl val="0"/>
              </a:rPr>
              <a:t>Tom</a:t>
            </a:r>
            <a:r>
              <a:rPr lang="en-US" sz="2100" kern="0" dirty="0">
                <a:solidFill>
                  <a:srgbClr val="242021"/>
                </a:solidFill>
                <a:latin typeface="Arial"/>
                <a:cs typeface="Arial"/>
                <a:sym typeface="Arial"/>
                <a:rtl val="0"/>
              </a:rPr>
              <a:t>: Yes. I came back yesterday. Can we meet up this Sunday morning? I bought you a board game.</a:t>
            </a:r>
            <a:br>
              <a:rPr lang="en-US" sz="2100" kern="0" dirty="0">
                <a:solidFill>
                  <a:srgbClr val="242021"/>
                </a:solidFill>
                <a:latin typeface="Arial"/>
                <a:cs typeface="Arial"/>
                <a:sym typeface="Arial"/>
                <a:rtl val="0"/>
              </a:rPr>
            </a:br>
            <a:r>
              <a:rPr lang="en-US" sz="2100" b="1" i="1" kern="0" dirty="0">
                <a:solidFill>
                  <a:srgbClr val="242021"/>
                </a:solidFill>
                <a:latin typeface="Arial"/>
                <a:cs typeface="Arial"/>
                <a:sym typeface="Arial"/>
                <a:rtl val="0"/>
              </a:rPr>
              <a:t>Minh</a:t>
            </a:r>
            <a:r>
              <a:rPr lang="en-US" sz="2100" kern="0" dirty="0">
                <a:solidFill>
                  <a:srgbClr val="242021"/>
                </a:solidFill>
                <a:latin typeface="Arial"/>
                <a:cs typeface="Arial"/>
                <a:sym typeface="Arial"/>
                <a:rtl val="0"/>
              </a:rPr>
              <a:t>: Sure, I can’t wait! But our Green School Club will have some community activities on that morning.</a:t>
            </a:r>
            <a:br>
              <a:rPr lang="en-US" sz="2100" kern="0" dirty="0">
                <a:solidFill>
                  <a:srgbClr val="242021"/>
                </a:solidFill>
                <a:latin typeface="Arial"/>
                <a:cs typeface="Arial"/>
                <a:sym typeface="Arial"/>
                <a:rtl val="0"/>
              </a:rPr>
            </a:br>
            <a:r>
              <a:rPr lang="en-US" sz="2100" b="1" i="1" kern="0" dirty="0">
                <a:solidFill>
                  <a:srgbClr val="242021"/>
                </a:solidFill>
                <a:latin typeface="Arial"/>
                <a:cs typeface="Arial"/>
                <a:sym typeface="Arial"/>
                <a:rtl val="0"/>
              </a:rPr>
              <a:t>Tom</a:t>
            </a:r>
            <a:r>
              <a:rPr lang="en-US" sz="2100" kern="0" dirty="0">
                <a:solidFill>
                  <a:srgbClr val="242021"/>
                </a:solidFill>
                <a:latin typeface="Arial"/>
                <a:cs typeface="Arial"/>
                <a:sym typeface="Arial"/>
                <a:rtl val="0"/>
              </a:rPr>
              <a:t>: What activities does your club do?</a:t>
            </a:r>
            <a:br>
              <a:rPr lang="en-US" sz="2100" kern="0" dirty="0">
                <a:solidFill>
                  <a:srgbClr val="242021"/>
                </a:solidFill>
                <a:latin typeface="Arial"/>
                <a:cs typeface="Arial"/>
                <a:sym typeface="Arial"/>
                <a:rtl val="0"/>
              </a:rPr>
            </a:br>
            <a:r>
              <a:rPr lang="en-US" sz="2100" b="1" i="1" kern="0" dirty="0">
                <a:solidFill>
                  <a:srgbClr val="242021"/>
                </a:solidFill>
                <a:latin typeface="Arial"/>
                <a:cs typeface="Arial"/>
                <a:sym typeface="Arial"/>
                <a:rtl val="0"/>
              </a:rPr>
              <a:t>Minh</a:t>
            </a:r>
            <a:r>
              <a:rPr lang="en-US" sz="2100" kern="0" dirty="0">
                <a:solidFill>
                  <a:srgbClr val="242021"/>
                </a:solidFill>
                <a:latin typeface="Arial"/>
                <a:cs typeface="Arial"/>
                <a:sym typeface="Arial"/>
                <a:rtl val="0"/>
              </a:rPr>
              <a:t>: Well, we pick up litter   around our school and plant vegetables in our school garden.</a:t>
            </a:r>
            <a:br>
              <a:rPr lang="en-US" sz="2100" kern="0" dirty="0">
                <a:solidFill>
                  <a:srgbClr val="242021"/>
                </a:solidFill>
                <a:latin typeface="Arial"/>
                <a:cs typeface="Arial"/>
                <a:sym typeface="Arial"/>
                <a:rtl val="0"/>
              </a:rPr>
            </a:br>
            <a:r>
              <a:rPr lang="en-US" sz="2100" b="1" i="1" kern="0" dirty="0">
                <a:solidFill>
                  <a:srgbClr val="242021"/>
                </a:solidFill>
                <a:latin typeface="Arial"/>
                <a:cs typeface="Arial"/>
                <a:sym typeface="Arial"/>
                <a:rtl val="0"/>
              </a:rPr>
              <a:t>Tom</a:t>
            </a:r>
            <a:r>
              <a:rPr lang="en-US" sz="2100" kern="0" dirty="0">
                <a:solidFill>
                  <a:srgbClr val="242021"/>
                </a:solidFill>
                <a:latin typeface="Arial"/>
                <a:cs typeface="Arial"/>
                <a:sym typeface="Arial"/>
                <a:rtl val="0"/>
              </a:rPr>
              <a:t>: School gardening? That’s fantastic!</a:t>
            </a:r>
            <a:br>
              <a:rPr lang="en-US" sz="2100" kern="0" dirty="0">
                <a:solidFill>
                  <a:srgbClr val="242021"/>
                </a:solidFill>
                <a:latin typeface="Arial"/>
                <a:cs typeface="Arial"/>
                <a:sym typeface="Arial"/>
                <a:rtl val="0"/>
              </a:rPr>
            </a:br>
            <a:r>
              <a:rPr lang="en-US" sz="2100" b="1" i="1" kern="0" dirty="0">
                <a:solidFill>
                  <a:srgbClr val="242021"/>
                </a:solidFill>
                <a:latin typeface="Arial"/>
                <a:cs typeface="Arial"/>
                <a:sym typeface="Arial"/>
                <a:rtl val="0"/>
              </a:rPr>
              <a:t>Minh</a:t>
            </a:r>
            <a:r>
              <a:rPr lang="en-US" sz="2100" kern="0" dirty="0">
                <a:solidFill>
                  <a:srgbClr val="242021"/>
                </a:solidFill>
                <a:latin typeface="Arial"/>
                <a:cs typeface="Arial"/>
                <a:sym typeface="Arial"/>
                <a:rtl val="0"/>
              </a:rPr>
              <a:t>: Yes. We donate the vegetables to a nursing home. Does your school have any activities like these?</a:t>
            </a:r>
            <a:br>
              <a:rPr lang="en-US" sz="2100" kern="0" dirty="0">
                <a:solidFill>
                  <a:srgbClr val="242021"/>
                </a:solidFill>
                <a:latin typeface="Arial"/>
                <a:cs typeface="Arial"/>
                <a:sym typeface="Arial"/>
                <a:rtl val="0"/>
              </a:rPr>
            </a:br>
            <a:r>
              <a:rPr lang="en-US" sz="2100" b="1" i="1" kern="0" dirty="0">
                <a:solidFill>
                  <a:srgbClr val="242021"/>
                </a:solidFill>
                <a:latin typeface="Arial"/>
                <a:cs typeface="Arial"/>
                <a:sym typeface="Arial"/>
                <a:rtl val="0"/>
              </a:rPr>
              <a:t>Tom</a:t>
            </a:r>
            <a:r>
              <a:rPr lang="en-US" sz="2100" kern="0" dirty="0">
                <a:solidFill>
                  <a:srgbClr val="242021"/>
                </a:solidFill>
                <a:latin typeface="Arial"/>
                <a:cs typeface="Arial"/>
                <a:sym typeface="Arial"/>
                <a:rtl val="0"/>
              </a:rPr>
              <a:t>: Yes. We donate books to homeless children. We also have English classes. Last summer, we taught English to 30 kids in the area.</a:t>
            </a:r>
            <a:br>
              <a:rPr lang="en-US" sz="2100" kern="0" dirty="0">
                <a:solidFill>
                  <a:srgbClr val="242021"/>
                </a:solidFill>
                <a:latin typeface="Arial"/>
                <a:cs typeface="Arial"/>
                <a:sym typeface="Arial"/>
                <a:rtl val="0"/>
              </a:rPr>
            </a:br>
            <a:r>
              <a:rPr lang="en-US" sz="2100" b="1" i="1" kern="0" dirty="0">
                <a:solidFill>
                  <a:srgbClr val="242021"/>
                </a:solidFill>
                <a:latin typeface="Arial"/>
                <a:cs typeface="Arial"/>
                <a:sym typeface="Arial"/>
                <a:rtl val="0"/>
              </a:rPr>
              <a:t>Minh</a:t>
            </a:r>
            <a:r>
              <a:rPr lang="en-US" sz="2100" kern="0" dirty="0">
                <a:solidFill>
                  <a:srgbClr val="242021"/>
                </a:solidFill>
                <a:latin typeface="Arial"/>
                <a:cs typeface="Arial"/>
                <a:sym typeface="Arial"/>
                <a:rtl val="0"/>
              </a:rPr>
              <a:t>: Sounds like great work!</a:t>
            </a:r>
            <a:br>
              <a:rPr lang="en-US" sz="2100" kern="0" dirty="0">
                <a:solidFill>
                  <a:srgbClr val="242021"/>
                </a:solidFill>
                <a:latin typeface="Arial"/>
                <a:cs typeface="Arial"/>
                <a:sym typeface="Arial"/>
                <a:rtl val="0"/>
              </a:rPr>
            </a:br>
            <a:r>
              <a:rPr lang="en-US" sz="2100" b="1" i="1" kern="0" dirty="0">
                <a:solidFill>
                  <a:srgbClr val="242021"/>
                </a:solidFill>
                <a:latin typeface="Arial"/>
                <a:cs typeface="Arial"/>
                <a:sym typeface="Arial"/>
                <a:rtl val="0"/>
              </a:rPr>
              <a:t>Tom</a:t>
            </a:r>
            <a:r>
              <a:rPr lang="en-US" sz="2100" kern="0" dirty="0">
                <a:solidFill>
                  <a:srgbClr val="242021"/>
                </a:solidFill>
                <a:latin typeface="Arial"/>
                <a:cs typeface="Arial"/>
                <a:sym typeface="Arial"/>
                <a:rtl val="0"/>
              </a:rPr>
              <a:t>: Thanks.</a:t>
            </a:r>
            <a:br>
              <a:rPr lang="en-US" sz="2100" kern="0" dirty="0">
                <a:solidFill>
                  <a:srgbClr val="242021"/>
                </a:solidFill>
                <a:latin typeface="Arial"/>
                <a:cs typeface="Arial"/>
                <a:sym typeface="Arial"/>
                <a:rtl val="0"/>
              </a:rPr>
            </a:br>
            <a:r>
              <a:rPr lang="en-US" sz="2100" b="1" i="1" kern="0" dirty="0">
                <a:solidFill>
                  <a:srgbClr val="242021"/>
                </a:solidFill>
                <a:latin typeface="Arial"/>
                <a:cs typeface="Arial"/>
                <a:sym typeface="Arial"/>
                <a:rtl val="0"/>
              </a:rPr>
              <a:t>Minh</a:t>
            </a:r>
            <a:r>
              <a:rPr lang="en-US" sz="2100" kern="0" dirty="0">
                <a:solidFill>
                  <a:srgbClr val="242021"/>
                </a:solidFill>
                <a:latin typeface="Arial"/>
                <a:cs typeface="Arial"/>
                <a:sym typeface="Arial"/>
                <a:rtl val="0"/>
              </a:rPr>
              <a:t>: ... So, let’s meet in the afternoon then.</a:t>
            </a:r>
            <a:r>
              <a:rPr lang="en-US" sz="2100" kern="0" dirty="0">
                <a:solidFill>
                  <a:srgbClr val="000000"/>
                </a:solidFill>
                <a:latin typeface="Arial"/>
                <a:cs typeface="Arial"/>
                <a:sym typeface="Arial"/>
                <a:rtl val="0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13021" y="3012342"/>
            <a:ext cx="1576137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Pick up litter</a:t>
            </a:r>
          </a:p>
        </p:txBody>
      </p:sp>
      <p:pic>
        <p:nvPicPr>
          <p:cNvPr id="2" name="y2mate.com - 1 minute timer  đồng hồ đếm ngược 1 phút_360p">
            <a:hlinkClick r:id="" action="ppaction://media"/>
            <a:extLst>
              <a:ext uri="{FF2B5EF4-FFF2-40B4-BE49-F238E27FC236}">
                <a16:creationId xmlns:a16="http://schemas.microsoft.com/office/drawing/2014/main" id="{BF397501-51FA-4370-98E4-CEB817857E6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59988" y="4955070"/>
            <a:ext cx="3385810" cy="1904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449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93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539783" y="1256024"/>
            <a:ext cx="3969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078"/>
            <a:r>
              <a:rPr lang="vi-VN" sz="4000" b="1" kern="0" dirty="0">
                <a:solidFill>
                  <a:prstClr val="white"/>
                </a:solidFill>
                <a:latin typeface="Myriad Pro" pitchFamily="34" charset="0"/>
                <a:cs typeface="Arial"/>
                <a:sym typeface="Arial"/>
                <a:rtl val="0"/>
              </a:rPr>
              <a:t>1</a:t>
            </a:r>
            <a:endParaRPr lang="en-US" sz="4000" b="1" kern="0" dirty="0">
              <a:solidFill>
                <a:prstClr val="white"/>
              </a:solidFill>
              <a:latin typeface="Myriad Pro" pitchFamily="34" charset="0"/>
              <a:cs typeface="Arial"/>
              <a:sym typeface="Arial"/>
              <a:rtl val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19162" y="1241"/>
            <a:ext cx="4132158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1219078"/>
            <a:r>
              <a:rPr lang="en-US" sz="3600" b="1" kern="0" dirty="0">
                <a:solidFill>
                  <a:srgbClr val="000000"/>
                </a:solidFill>
                <a:effectLst>
                  <a:glow rad="889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  <a:t>PRACTICE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6ED1EB4-113D-4AEB-89E8-CDE9E15413C6}"/>
              </a:ext>
            </a:extLst>
          </p:cNvPr>
          <p:cNvSpPr txBox="1"/>
          <p:nvPr/>
        </p:nvSpPr>
        <p:spPr>
          <a:xfrm>
            <a:off x="278201" y="566933"/>
            <a:ext cx="11912211" cy="59506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078">
              <a:lnSpc>
                <a:spcPct val="120000"/>
              </a:lnSpc>
            </a:pPr>
            <a:r>
              <a:rPr lang="en-US" sz="2266" b="1" i="1" kern="0" dirty="0">
                <a:solidFill>
                  <a:srgbClr val="24202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  <a:t>Minh</a:t>
            </a:r>
            <a:r>
              <a:rPr lang="en-US" sz="2266" kern="0" dirty="0">
                <a:solidFill>
                  <a:srgbClr val="24202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  <a:t>: Hi, Tom. Are you back in Ha </a:t>
            </a:r>
            <a:r>
              <a:rPr lang="en-US" sz="2266" kern="0" dirty="0" err="1">
                <a:solidFill>
                  <a:srgbClr val="24202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  <a:t>Noi</a:t>
            </a:r>
            <a:r>
              <a:rPr lang="en-US" sz="2266" kern="0" dirty="0">
                <a:solidFill>
                  <a:srgbClr val="24202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  <a:t>?</a:t>
            </a:r>
            <a:br>
              <a:rPr lang="en-US" sz="2266" kern="0" dirty="0">
                <a:solidFill>
                  <a:srgbClr val="24202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</a:br>
            <a:r>
              <a:rPr lang="en-US" sz="2266" b="1" i="1" kern="0" dirty="0">
                <a:solidFill>
                  <a:srgbClr val="24202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  <a:t>Tom</a:t>
            </a:r>
            <a:r>
              <a:rPr lang="en-US" sz="2266" kern="0" dirty="0">
                <a:solidFill>
                  <a:srgbClr val="24202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  <a:t>: Yes. I came back yesterday. Can we meet up this Sunday morning? I bought you a board game.</a:t>
            </a:r>
            <a:br>
              <a:rPr lang="en-US" sz="2266" kern="0" dirty="0">
                <a:solidFill>
                  <a:srgbClr val="24202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</a:br>
            <a:r>
              <a:rPr lang="en-US" sz="2266" b="1" i="1" kern="0" dirty="0">
                <a:solidFill>
                  <a:srgbClr val="24202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  <a:t>Minh</a:t>
            </a:r>
            <a:r>
              <a:rPr lang="en-US" sz="2266" kern="0" dirty="0">
                <a:solidFill>
                  <a:srgbClr val="24202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  <a:t>: Sure, I can’t wait! But our Green School Club will have some community activities on that morning.</a:t>
            </a:r>
            <a:br>
              <a:rPr lang="en-US" sz="2266" kern="0" dirty="0">
                <a:solidFill>
                  <a:srgbClr val="24202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</a:br>
            <a:r>
              <a:rPr lang="en-US" sz="2266" b="1" i="1" kern="0" dirty="0">
                <a:solidFill>
                  <a:srgbClr val="24202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  <a:t>Tom</a:t>
            </a:r>
            <a:r>
              <a:rPr lang="en-US" sz="2266" kern="0" dirty="0">
                <a:solidFill>
                  <a:srgbClr val="24202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  <a:t>: What activities does your club do?</a:t>
            </a:r>
            <a:br>
              <a:rPr lang="en-US" sz="2266" kern="0" dirty="0">
                <a:solidFill>
                  <a:srgbClr val="24202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</a:br>
            <a:r>
              <a:rPr lang="en-US" sz="2266" b="1" i="1" kern="0" dirty="0">
                <a:solidFill>
                  <a:srgbClr val="24202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  <a:t>Minh</a:t>
            </a:r>
            <a:r>
              <a:rPr lang="en-US" sz="2266" kern="0" dirty="0">
                <a:solidFill>
                  <a:srgbClr val="24202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  <a:t>: Well, we </a:t>
            </a:r>
            <a:r>
              <a:rPr lang="en-US" sz="2266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  <a:t>pick up litter </a:t>
            </a:r>
            <a:r>
              <a:rPr lang="en-US" sz="2266" kern="0" dirty="0">
                <a:solidFill>
                  <a:srgbClr val="24202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  <a:t>around our school and </a:t>
            </a:r>
            <a:r>
              <a:rPr lang="en-US" sz="2266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  <a:t>plant vegetables </a:t>
            </a:r>
            <a:r>
              <a:rPr lang="en-US" sz="2266" kern="0" dirty="0">
                <a:solidFill>
                  <a:srgbClr val="24202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  <a:t>in our school garden.</a:t>
            </a:r>
            <a:br>
              <a:rPr lang="en-US" sz="2266" kern="0" dirty="0">
                <a:solidFill>
                  <a:srgbClr val="24202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</a:br>
            <a:r>
              <a:rPr lang="en-US" sz="2266" b="1" i="1" kern="0" dirty="0">
                <a:solidFill>
                  <a:srgbClr val="24202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  <a:t>Tom</a:t>
            </a:r>
            <a:r>
              <a:rPr lang="en-US" sz="2266" kern="0" dirty="0">
                <a:solidFill>
                  <a:srgbClr val="24202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  <a:t>: School gardening? That’s fantastic!</a:t>
            </a:r>
            <a:br>
              <a:rPr lang="en-US" sz="2266" kern="0" dirty="0">
                <a:solidFill>
                  <a:srgbClr val="24202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</a:br>
            <a:r>
              <a:rPr lang="en-US" sz="2266" b="1" i="1" kern="0" dirty="0">
                <a:solidFill>
                  <a:srgbClr val="24202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  <a:t>Minh</a:t>
            </a:r>
            <a:r>
              <a:rPr lang="en-US" sz="2266" kern="0" dirty="0">
                <a:solidFill>
                  <a:srgbClr val="24202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  <a:t>: Yes. We </a:t>
            </a:r>
            <a:r>
              <a:rPr lang="en-US" sz="2266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  <a:t>donate the vegetables </a:t>
            </a:r>
            <a:r>
              <a:rPr lang="en-US" sz="2266" kern="0" dirty="0">
                <a:solidFill>
                  <a:srgbClr val="24202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  <a:t>to a nursing home. Does your school have any activities like these?</a:t>
            </a:r>
            <a:br>
              <a:rPr lang="en-US" sz="2266" kern="0" dirty="0">
                <a:solidFill>
                  <a:srgbClr val="24202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</a:br>
            <a:r>
              <a:rPr lang="en-US" sz="2266" b="1" i="1" kern="0" dirty="0">
                <a:solidFill>
                  <a:srgbClr val="24202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  <a:t>Tom</a:t>
            </a:r>
            <a:r>
              <a:rPr lang="en-US" sz="2266" kern="0" dirty="0">
                <a:solidFill>
                  <a:srgbClr val="24202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  <a:t>: Yes. We </a:t>
            </a:r>
            <a:r>
              <a:rPr lang="en-US" sz="2266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  <a:t>donate books </a:t>
            </a:r>
            <a:r>
              <a:rPr lang="en-US" sz="2266" kern="0" dirty="0">
                <a:solidFill>
                  <a:srgbClr val="24202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  <a:t>to homeless children. We also have English classes. Last summer, we </a:t>
            </a:r>
            <a:r>
              <a:rPr lang="en-US" sz="2266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  <a:t>taught English </a:t>
            </a:r>
            <a:r>
              <a:rPr lang="en-US" sz="2266" kern="0" dirty="0">
                <a:solidFill>
                  <a:srgbClr val="24202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  <a:t>to 30 kids in the area.</a:t>
            </a:r>
            <a:br>
              <a:rPr lang="en-US" sz="2266" kern="0" dirty="0">
                <a:solidFill>
                  <a:srgbClr val="24202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</a:br>
            <a:r>
              <a:rPr lang="en-US" sz="2266" b="1" i="1" kern="0" dirty="0">
                <a:solidFill>
                  <a:srgbClr val="24202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  <a:t>Minh</a:t>
            </a:r>
            <a:r>
              <a:rPr lang="en-US" sz="2266" kern="0" dirty="0">
                <a:solidFill>
                  <a:srgbClr val="24202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  <a:t>: Sounds like great work!</a:t>
            </a:r>
            <a:br>
              <a:rPr lang="en-US" sz="2266" kern="0" dirty="0">
                <a:solidFill>
                  <a:srgbClr val="24202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</a:br>
            <a:r>
              <a:rPr lang="en-US" sz="2266" b="1" i="1" kern="0" dirty="0">
                <a:solidFill>
                  <a:srgbClr val="24202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  <a:t>Tom</a:t>
            </a:r>
            <a:r>
              <a:rPr lang="en-US" sz="2266" kern="0" dirty="0">
                <a:solidFill>
                  <a:srgbClr val="24202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  <a:t>: Thanks.</a:t>
            </a:r>
            <a:br>
              <a:rPr lang="en-US" sz="2266" kern="0" dirty="0">
                <a:solidFill>
                  <a:srgbClr val="24202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</a:br>
            <a:r>
              <a:rPr lang="en-US" sz="2266" b="1" i="1" kern="0" dirty="0">
                <a:solidFill>
                  <a:srgbClr val="24202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  <a:t>Minh</a:t>
            </a:r>
            <a:r>
              <a:rPr lang="en-US" sz="2266" kern="0" dirty="0">
                <a:solidFill>
                  <a:srgbClr val="24202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  <a:t>: ... So, let’s meet in the afternoon then.</a:t>
            </a:r>
            <a:r>
              <a:rPr lang="en-US" sz="2266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483646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9B5272C-9566-1EDC-F467-61AF51145E71}"/>
              </a:ext>
            </a:extLst>
          </p:cNvPr>
          <p:cNvSpPr txBox="1"/>
          <p:nvPr/>
        </p:nvSpPr>
        <p:spPr>
          <a:xfrm>
            <a:off x="1047444" y="101600"/>
            <a:ext cx="10502270" cy="140525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 defTabSz="1219078"/>
            <a:r>
              <a:rPr lang="en-US" sz="4266" b="1" kern="0" dirty="0">
                <a:solidFill>
                  <a:srgbClr val="000000"/>
                </a:solidFill>
                <a:effectLst>
                  <a:glow rad="889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  <a:t>Read the conversation again and tick the appropriate box.</a:t>
            </a:r>
          </a:p>
        </p:txBody>
      </p:sp>
      <p:graphicFrame>
        <p:nvGraphicFramePr>
          <p:cNvPr id="7" name="Table 3">
            <a:extLst>
              <a:ext uri="{FF2B5EF4-FFF2-40B4-BE49-F238E27FC236}">
                <a16:creationId xmlns:a16="http://schemas.microsoft.com/office/drawing/2014/main" id="{CA159821-0009-C150-DF0E-603FDF57E919}"/>
              </a:ext>
            </a:extLst>
          </p:cNvPr>
          <p:cNvGraphicFramePr>
            <a:graphicFrameLocks noGrp="1"/>
          </p:cNvGraphicFramePr>
          <p:nvPr/>
        </p:nvGraphicFramePr>
        <p:xfrm>
          <a:off x="1047444" y="1595915"/>
          <a:ext cx="10289458" cy="3925638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6352033">
                  <a:extLst>
                    <a:ext uri="{9D8B030D-6E8A-4147-A177-3AD203B41FA5}">
                      <a16:colId xmlns:a16="http://schemas.microsoft.com/office/drawing/2014/main" val="879033425"/>
                    </a:ext>
                  </a:extLst>
                </a:gridCol>
                <a:gridCol w="1995671">
                  <a:extLst>
                    <a:ext uri="{9D8B030D-6E8A-4147-A177-3AD203B41FA5}">
                      <a16:colId xmlns:a16="http://schemas.microsoft.com/office/drawing/2014/main" val="1137353043"/>
                    </a:ext>
                  </a:extLst>
                </a:gridCol>
                <a:gridCol w="1941754">
                  <a:extLst>
                    <a:ext uri="{9D8B030D-6E8A-4147-A177-3AD203B41FA5}">
                      <a16:colId xmlns:a16="http://schemas.microsoft.com/office/drawing/2014/main" val="1069350663"/>
                    </a:ext>
                  </a:extLst>
                </a:gridCol>
              </a:tblGrid>
              <a:tr h="65427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Community activity</a:t>
                      </a:r>
                    </a:p>
                  </a:txBody>
                  <a:tcPr marL="91428" marR="91428" marT="45714" marB="45714">
                    <a:lnL w="12700" cap="flat" cmpd="sng" algn="ctr">
                      <a:solidFill>
                        <a:srgbClr val="F794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4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4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4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Minh’s club</a:t>
                      </a:r>
                    </a:p>
                  </a:txBody>
                  <a:tcPr marL="91428" marR="91428" marT="45714" marB="45714">
                    <a:lnL w="12700" cap="flat" cmpd="sng" algn="ctr">
                      <a:solidFill>
                        <a:srgbClr val="F794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4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4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4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Tom’s club</a:t>
                      </a:r>
                    </a:p>
                  </a:txBody>
                  <a:tcPr marL="91428" marR="91428" marT="45714" marB="45714">
                    <a:lnL w="12700" cap="flat" cmpd="sng" algn="ctr">
                      <a:solidFill>
                        <a:srgbClr val="F794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4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4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4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82223861"/>
                  </a:ext>
                </a:extLst>
              </a:tr>
              <a:tr h="654273">
                <a:tc>
                  <a:txBody>
                    <a:bodyPr/>
                    <a:lstStyle/>
                    <a:p>
                      <a:r>
                        <a:rPr lang="en-US" sz="2400" dirty="0"/>
                        <a:t>1. picking up litter</a:t>
                      </a:r>
                    </a:p>
                  </a:txBody>
                  <a:tcPr marL="91428" marR="91428" marT="45714" marB="45714">
                    <a:lnL w="12700" cap="flat" cmpd="sng" algn="ctr">
                      <a:solidFill>
                        <a:srgbClr val="F794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4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4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4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91428" marR="91428" marT="45714" marB="45714">
                    <a:lnL w="12700" cap="flat" cmpd="sng" algn="ctr">
                      <a:solidFill>
                        <a:srgbClr val="F794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4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4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4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91428" marR="91428" marT="45714" marB="45714">
                    <a:lnL w="12700" cap="flat" cmpd="sng" algn="ctr">
                      <a:solidFill>
                        <a:srgbClr val="F794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4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4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4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31285410"/>
                  </a:ext>
                </a:extLst>
              </a:tr>
              <a:tr h="654273">
                <a:tc>
                  <a:txBody>
                    <a:bodyPr/>
                    <a:lstStyle/>
                    <a:p>
                      <a:r>
                        <a:rPr lang="en-US" sz="2400" dirty="0"/>
                        <a:t>2. planting vegetables</a:t>
                      </a:r>
                    </a:p>
                  </a:txBody>
                  <a:tcPr marL="91428" marR="91428" marT="45714" marB="45714">
                    <a:lnL w="12700" cap="flat" cmpd="sng" algn="ctr">
                      <a:solidFill>
                        <a:srgbClr val="F794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4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4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4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91428" marR="91428" marT="45714" marB="45714">
                    <a:lnL w="12700" cap="flat" cmpd="sng" algn="ctr">
                      <a:solidFill>
                        <a:srgbClr val="F794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4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4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4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91428" marR="91428" marT="45714" marB="45714">
                    <a:lnL w="12700" cap="flat" cmpd="sng" algn="ctr">
                      <a:solidFill>
                        <a:srgbClr val="F794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4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4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4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75424088"/>
                  </a:ext>
                </a:extLst>
              </a:tr>
              <a:tr h="654273">
                <a:tc>
                  <a:txBody>
                    <a:bodyPr/>
                    <a:lstStyle/>
                    <a:p>
                      <a:r>
                        <a:rPr lang="en-US" sz="2400" dirty="0"/>
                        <a:t>3. donating books</a:t>
                      </a:r>
                    </a:p>
                  </a:txBody>
                  <a:tcPr marL="91428" marR="91428" marT="45714" marB="45714">
                    <a:lnL w="12700" cap="flat" cmpd="sng" algn="ctr">
                      <a:solidFill>
                        <a:srgbClr val="F794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4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4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4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91428" marR="91428" marT="45714" marB="45714">
                    <a:lnL w="12700" cap="flat" cmpd="sng" algn="ctr">
                      <a:solidFill>
                        <a:srgbClr val="F794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4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4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4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91428" marR="91428" marT="45714" marB="45714">
                    <a:lnL w="12700" cap="flat" cmpd="sng" algn="ctr">
                      <a:solidFill>
                        <a:srgbClr val="F794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4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4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4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59178348"/>
                  </a:ext>
                </a:extLst>
              </a:tr>
              <a:tr h="654273">
                <a:tc>
                  <a:txBody>
                    <a:bodyPr/>
                    <a:lstStyle/>
                    <a:p>
                      <a:r>
                        <a:rPr lang="en-US" sz="2400" dirty="0"/>
                        <a:t>4. donating vegetables</a:t>
                      </a:r>
                    </a:p>
                  </a:txBody>
                  <a:tcPr marL="91428" marR="91428" marT="45714" marB="45714">
                    <a:lnL w="12700" cap="flat" cmpd="sng" algn="ctr">
                      <a:solidFill>
                        <a:srgbClr val="F794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4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4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4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91428" marR="91428" marT="45714" marB="45714">
                    <a:lnL w="12700" cap="flat" cmpd="sng" algn="ctr">
                      <a:solidFill>
                        <a:srgbClr val="F794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4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4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4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91428" marR="91428" marT="45714" marB="45714">
                    <a:lnL w="12700" cap="flat" cmpd="sng" algn="ctr">
                      <a:solidFill>
                        <a:srgbClr val="F794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4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4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4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39224885"/>
                  </a:ext>
                </a:extLst>
              </a:tr>
              <a:tr h="654273">
                <a:tc>
                  <a:txBody>
                    <a:bodyPr/>
                    <a:lstStyle/>
                    <a:p>
                      <a:r>
                        <a:rPr lang="en-US" sz="2400" dirty="0"/>
                        <a:t>5. teaching English</a:t>
                      </a:r>
                    </a:p>
                  </a:txBody>
                  <a:tcPr marL="91428" marR="91428" marT="45714" marB="45714">
                    <a:lnL w="12700" cap="flat" cmpd="sng" algn="ctr">
                      <a:solidFill>
                        <a:srgbClr val="F794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4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4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4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91428" marR="91428" marT="45714" marB="45714">
                    <a:lnL w="12700" cap="flat" cmpd="sng" algn="ctr">
                      <a:solidFill>
                        <a:srgbClr val="F794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4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4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4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91428" marR="91428" marT="45714" marB="45714">
                    <a:lnL w="12700" cap="flat" cmpd="sng" algn="ctr">
                      <a:solidFill>
                        <a:srgbClr val="F794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4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4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4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3411285"/>
                  </a:ext>
                </a:extLst>
              </a:tr>
            </a:tbl>
          </a:graphicData>
        </a:graphic>
      </p:graphicFrame>
      <p:pic>
        <p:nvPicPr>
          <p:cNvPr id="8" name="Graphic 7" descr="Checkmark with solid fill">
            <a:extLst>
              <a:ext uri="{FF2B5EF4-FFF2-40B4-BE49-F238E27FC236}">
                <a16:creationId xmlns:a16="http://schemas.microsoft.com/office/drawing/2014/main" id="{BD58147B-5B67-9D24-D4D8-B94E443971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33054" y="2238909"/>
            <a:ext cx="572136" cy="572136"/>
          </a:xfrm>
          <a:prstGeom prst="rect">
            <a:avLst/>
          </a:prstGeom>
        </p:spPr>
      </p:pic>
      <p:pic>
        <p:nvPicPr>
          <p:cNvPr id="9" name="Graphic 8" descr="Checkmark with solid fill">
            <a:extLst>
              <a:ext uri="{FF2B5EF4-FFF2-40B4-BE49-F238E27FC236}">
                <a16:creationId xmlns:a16="http://schemas.microsoft.com/office/drawing/2014/main" id="{4450FC34-F922-F978-03E2-859FCDFC01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33054" y="2989163"/>
            <a:ext cx="572136" cy="572136"/>
          </a:xfrm>
          <a:prstGeom prst="rect">
            <a:avLst/>
          </a:prstGeom>
        </p:spPr>
      </p:pic>
      <p:pic>
        <p:nvPicPr>
          <p:cNvPr id="10" name="Graphic 9" descr="Checkmark with solid fill">
            <a:extLst>
              <a:ext uri="{FF2B5EF4-FFF2-40B4-BE49-F238E27FC236}">
                <a16:creationId xmlns:a16="http://schemas.microsoft.com/office/drawing/2014/main" id="{DA2B3614-11DD-EF0E-687A-FFA4347BD8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33054" y="4244415"/>
            <a:ext cx="572136" cy="572136"/>
          </a:xfrm>
          <a:prstGeom prst="rect">
            <a:avLst/>
          </a:prstGeom>
        </p:spPr>
      </p:pic>
      <p:pic>
        <p:nvPicPr>
          <p:cNvPr id="11" name="Graphic 10" descr="Checkmark with solid fill">
            <a:extLst>
              <a:ext uri="{FF2B5EF4-FFF2-40B4-BE49-F238E27FC236}">
                <a16:creationId xmlns:a16="http://schemas.microsoft.com/office/drawing/2014/main" id="{4F5AE5C1-2D9D-D4B0-5FCC-7588F39A97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48793" y="3638942"/>
            <a:ext cx="572136" cy="572136"/>
          </a:xfrm>
          <a:prstGeom prst="rect">
            <a:avLst/>
          </a:prstGeom>
        </p:spPr>
      </p:pic>
      <p:pic>
        <p:nvPicPr>
          <p:cNvPr id="12" name="Graphic 11" descr="Checkmark with solid fill">
            <a:extLst>
              <a:ext uri="{FF2B5EF4-FFF2-40B4-BE49-F238E27FC236}">
                <a16:creationId xmlns:a16="http://schemas.microsoft.com/office/drawing/2014/main" id="{D57F0154-5753-1910-8863-14F592FFEB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48793" y="4856099"/>
            <a:ext cx="572136" cy="57213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C581EB4D-841A-647B-C508-14B9046977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229" y="3634160"/>
            <a:ext cx="10885954" cy="973936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6343473-8608-7995-A8EE-592E1CEB1D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5461572"/>
            <a:ext cx="12190412" cy="1398016"/>
          </a:xfrm>
          <a:prstGeom prst="rect">
            <a:avLst/>
          </a:prstGeom>
        </p:spPr>
      </p:pic>
      <p:grpSp>
        <p:nvGrpSpPr>
          <p:cNvPr id="13" name="Google Shape;1587;p42">
            <a:extLst>
              <a:ext uri="{FF2B5EF4-FFF2-40B4-BE49-F238E27FC236}">
                <a16:creationId xmlns:a16="http://schemas.microsoft.com/office/drawing/2014/main" id="{DB8C2635-2A95-7A29-F00B-F19DAC3F907C}"/>
              </a:ext>
            </a:extLst>
          </p:cNvPr>
          <p:cNvGrpSpPr/>
          <p:nvPr/>
        </p:nvGrpSpPr>
        <p:grpSpPr>
          <a:xfrm>
            <a:off x="11243834" y="147333"/>
            <a:ext cx="941273" cy="858919"/>
            <a:chOff x="5092067" y="2010134"/>
            <a:chExt cx="706047" cy="644273"/>
          </a:xfrm>
        </p:grpSpPr>
        <p:sp>
          <p:nvSpPr>
            <p:cNvPr id="14" name="Google Shape;1588;p42">
              <a:extLst>
                <a:ext uri="{FF2B5EF4-FFF2-40B4-BE49-F238E27FC236}">
                  <a16:creationId xmlns:a16="http://schemas.microsoft.com/office/drawing/2014/main" id="{9D2ABA48-BD7B-882D-AA00-5682BA454B8A}"/>
                </a:ext>
              </a:extLst>
            </p:cNvPr>
            <p:cNvSpPr/>
            <p:nvPr/>
          </p:nvSpPr>
          <p:spPr>
            <a:xfrm>
              <a:off x="5313007" y="2010134"/>
              <a:ext cx="314624" cy="276281"/>
            </a:xfrm>
            <a:custGeom>
              <a:avLst/>
              <a:gdLst/>
              <a:ahLst/>
              <a:cxnLst/>
              <a:rect l="l" t="t" r="r" b="b"/>
              <a:pathLst>
                <a:path w="2700" h="2371" extrusionOk="0">
                  <a:moveTo>
                    <a:pt x="1309" y="0"/>
                  </a:moveTo>
                  <a:cubicBezTo>
                    <a:pt x="843" y="0"/>
                    <a:pt x="249" y="163"/>
                    <a:pt x="137" y="648"/>
                  </a:cubicBezTo>
                  <a:cubicBezTo>
                    <a:pt x="1" y="1256"/>
                    <a:pt x="612" y="2030"/>
                    <a:pt x="612" y="2030"/>
                  </a:cubicBezTo>
                  <a:cubicBezTo>
                    <a:pt x="709" y="2290"/>
                    <a:pt x="933" y="2371"/>
                    <a:pt x="1175" y="2371"/>
                  </a:cubicBezTo>
                  <a:cubicBezTo>
                    <a:pt x="1574" y="2371"/>
                    <a:pt x="2020" y="2150"/>
                    <a:pt x="2020" y="2150"/>
                  </a:cubicBezTo>
                  <a:cubicBezTo>
                    <a:pt x="2020" y="2150"/>
                    <a:pt x="2456" y="1568"/>
                    <a:pt x="2576" y="1041"/>
                  </a:cubicBezTo>
                  <a:cubicBezTo>
                    <a:pt x="2700" y="511"/>
                    <a:pt x="2062" y="118"/>
                    <a:pt x="1601" y="24"/>
                  </a:cubicBezTo>
                  <a:cubicBezTo>
                    <a:pt x="1515" y="9"/>
                    <a:pt x="1415" y="0"/>
                    <a:pt x="1309" y="0"/>
                  </a:cubicBezTo>
                  <a:close/>
                </a:path>
              </a:pathLst>
            </a:custGeom>
            <a:solidFill>
              <a:srgbClr val="F8D656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1219078"/>
              <a:endParaRPr sz="7199" ker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endParaRPr>
            </a:p>
          </p:txBody>
        </p:sp>
        <p:sp>
          <p:nvSpPr>
            <p:cNvPr id="15" name="Google Shape;1589;p42">
              <a:extLst>
                <a:ext uri="{FF2B5EF4-FFF2-40B4-BE49-F238E27FC236}">
                  <a16:creationId xmlns:a16="http://schemas.microsoft.com/office/drawing/2014/main" id="{0C5BD3CA-1DB8-5705-9557-CE9651C445F9}"/>
                </a:ext>
              </a:extLst>
            </p:cNvPr>
            <p:cNvSpPr/>
            <p:nvPr/>
          </p:nvSpPr>
          <p:spPr>
            <a:xfrm>
              <a:off x="5430120" y="2170709"/>
              <a:ext cx="367994" cy="321492"/>
            </a:xfrm>
            <a:custGeom>
              <a:avLst/>
              <a:gdLst/>
              <a:ahLst/>
              <a:cxnLst/>
              <a:rect l="l" t="t" r="r" b="b"/>
              <a:pathLst>
                <a:path w="3158" h="2759" extrusionOk="0">
                  <a:moveTo>
                    <a:pt x="2329" y="0"/>
                  </a:moveTo>
                  <a:cubicBezTo>
                    <a:pt x="1719" y="0"/>
                    <a:pt x="527" y="854"/>
                    <a:pt x="527" y="854"/>
                  </a:cubicBezTo>
                  <a:lnTo>
                    <a:pt x="527" y="896"/>
                  </a:lnTo>
                  <a:cubicBezTo>
                    <a:pt x="527" y="896"/>
                    <a:pt x="1" y="1302"/>
                    <a:pt x="352" y="1696"/>
                  </a:cubicBezTo>
                  <a:cubicBezTo>
                    <a:pt x="700" y="2069"/>
                    <a:pt x="2083" y="2759"/>
                    <a:pt x="2409" y="2759"/>
                  </a:cubicBezTo>
                  <a:cubicBezTo>
                    <a:pt x="2427" y="2759"/>
                    <a:pt x="2441" y="2757"/>
                    <a:pt x="2452" y="2753"/>
                  </a:cubicBezTo>
                  <a:cubicBezTo>
                    <a:pt x="2683" y="2684"/>
                    <a:pt x="3021" y="1940"/>
                    <a:pt x="3090" y="1384"/>
                  </a:cubicBezTo>
                  <a:cubicBezTo>
                    <a:pt x="3158" y="828"/>
                    <a:pt x="2979" y="28"/>
                    <a:pt x="2371" y="2"/>
                  </a:cubicBezTo>
                  <a:cubicBezTo>
                    <a:pt x="2357" y="1"/>
                    <a:pt x="2343" y="0"/>
                    <a:pt x="2329" y="0"/>
                  </a:cubicBezTo>
                  <a:close/>
                </a:path>
              </a:pathLst>
            </a:custGeom>
            <a:solidFill>
              <a:srgbClr val="F8D656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1219078"/>
              <a:endParaRPr sz="7199" ker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endParaRPr>
            </a:p>
          </p:txBody>
        </p:sp>
        <p:sp>
          <p:nvSpPr>
            <p:cNvPr id="16" name="Google Shape;1590;p42">
              <a:extLst>
                <a:ext uri="{FF2B5EF4-FFF2-40B4-BE49-F238E27FC236}">
                  <a16:creationId xmlns:a16="http://schemas.microsoft.com/office/drawing/2014/main" id="{51E96C3E-1844-9BEB-89AB-B22263D4A007}"/>
                </a:ext>
              </a:extLst>
            </p:cNvPr>
            <p:cNvSpPr/>
            <p:nvPr/>
          </p:nvSpPr>
          <p:spPr>
            <a:xfrm>
              <a:off x="5439559" y="2369737"/>
              <a:ext cx="260439" cy="284671"/>
            </a:xfrm>
            <a:custGeom>
              <a:avLst/>
              <a:gdLst/>
              <a:ahLst/>
              <a:cxnLst/>
              <a:rect l="l" t="t" r="r" b="b"/>
              <a:pathLst>
                <a:path w="2235" h="2443" extrusionOk="0">
                  <a:moveTo>
                    <a:pt x="1097" y="1"/>
                  </a:moveTo>
                  <a:lnTo>
                    <a:pt x="1" y="108"/>
                  </a:lnTo>
                  <a:cubicBezTo>
                    <a:pt x="1" y="108"/>
                    <a:pt x="82" y="1601"/>
                    <a:pt x="232" y="2072"/>
                  </a:cubicBezTo>
                  <a:cubicBezTo>
                    <a:pt x="315" y="2343"/>
                    <a:pt x="567" y="2442"/>
                    <a:pt x="839" y="2442"/>
                  </a:cubicBezTo>
                  <a:cubicBezTo>
                    <a:pt x="1044" y="2442"/>
                    <a:pt x="1260" y="2386"/>
                    <a:pt x="1422" y="2303"/>
                  </a:cubicBezTo>
                  <a:cubicBezTo>
                    <a:pt x="1789" y="2114"/>
                    <a:pt x="2235" y="1682"/>
                    <a:pt x="2153" y="1327"/>
                  </a:cubicBezTo>
                  <a:cubicBezTo>
                    <a:pt x="2085" y="976"/>
                    <a:pt x="1097" y="1"/>
                    <a:pt x="1097" y="1"/>
                  </a:cubicBezTo>
                  <a:close/>
                </a:path>
              </a:pathLst>
            </a:custGeom>
            <a:solidFill>
              <a:srgbClr val="F8D656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1219078"/>
              <a:endParaRPr sz="7199" ker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endParaRPr>
            </a:p>
          </p:txBody>
        </p:sp>
        <p:sp>
          <p:nvSpPr>
            <p:cNvPr id="17" name="Google Shape;1591;p42">
              <a:extLst>
                <a:ext uri="{FF2B5EF4-FFF2-40B4-BE49-F238E27FC236}">
                  <a16:creationId xmlns:a16="http://schemas.microsoft.com/office/drawing/2014/main" id="{175BF46A-B1D9-AC37-B7E6-87B3E457554D}"/>
                </a:ext>
              </a:extLst>
            </p:cNvPr>
            <p:cNvSpPr/>
            <p:nvPr/>
          </p:nvSpPr>
          <p:spPr>
            <a:xfrm>
              <a:off x="5202770" y="2355404"/>
              <a:ext cx="271393" cy="289681"/>
            </a:xfrm>
            <a:custGeom>
              <a:avLst/>
              <a:gdLst/>
              <a:ahLst/>
              <a:cxnLst/>
              <a:rect l="l" t="t" r="r" b="b"/>
              <a:pathLst>
                <a:path w="2329" h="2486" extrusionOk="0">
                  <a:moveTo>
                    <a:pt x="1584" y="0"/>
                  </a:moveTo>
                  <a:cubicBezTo>
                    <a:pt x="1584" y="0"/>
                    <a:pt x="433" y="813"/>
                    <a:pt x="215" y="1181"/>
                  </a:cubicBezTo>
                  <a:cubicBezTo>
                    <a:pt x="0" y="1545"/>
                    <a:pt x="108" y="1912"/>
                    <a:pt x="784" y="2276"/>
                  </a:cubicBezTo>
                  <a:cubicBezTo>
                    <a:pt x="1042" y="2424"/>
                    <a:pt x="1259" y="2486"/>
                    <a:pt x="1441" y="2486"/>
                  </a:cubicBezTo>
                  <a:cubicBezTo>
                    <a:pt x="1727" y="2486"/>
                    <a:pt x="1925" y="2331"/>
                    <a:pt x="2059" y="2114"/>
                  </a:cubicBezTo>
                  <a:cubicBezTo>
                    <a:pt x="2290" y="1776"/>
                    <a:pt x="2329" y="355"/>
                    <a:pt x="2329" y="355"/>
                  </a:cubicBezTo>
                  <a:lnTo>
                    <a:pt x="1584" y="0"/>
                  </a:lnTo>
                  <a:close/>
                </a:path>
              </a:pathLst>
            </a:custGeom>
            <a:solidFill>
              <a:srgbClr val="F8D656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1219078"/>
              <a:endParaRPr sz="7199" ker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endParaRPr>
            </a:p>
          </p:txBody>
        </p:sp>
        <p:sp>
          <p:nvSpPr>
            <p:cNvPr id="18" name="Google Shape;1592;p42">
              <a:extLst>
                <a:ext uri="{FF2B5EF4-FFF2-40B4-BE49-F238E27FC236}">
                  <a16:creationId xmlns:a16="http://schemas.microsoft.com/office/drawing/2014/main" id="{18A8BE46-1E5E-0893-D52C-5E003FFAE6C4}"/>
                </a:ext>
              </a:extLst>
            </p:cNvPr>
            <p:cNvSpPr/>
            <p:nvPr/>
          </p:nvSpPr>
          <p:spPr>
            <a:xfrm>
              <a:off x="5092067" y="2133536"/>
              <a:ext cx="353661" cy="328134"/>
            </a:xfrm>
            <a:custGeom>
              <a:avLst/>
              <a:gdLst/>
              <a:ahLst/>
              <a:cxnLst/>
              <a:rect l="l" t="t" r="r" b="b"/>
              <a:pathLst>
                <a:path w="3035" h="2816" extrusionOk="0">
                  <a:moveTo>
                    <a:pt x="1470" y="1"/>
                  </a:moveTo>
                  <a:cubicBezTo>
                    <a:pt x="1000" y="1"/>
                    <a:pt x="488" y="452"/>
                    <a:pt x="271" y="1160"/>
                  </a:cubicBezTo>
                  <a:cubicBezTo>
                    <a:pt x="1" y="2096"/>
                    <a:pt x="258" y="2785"/>
                    <a:pt x="895" y="2815"/>
                  </a:cubicBezTo>
                  <a:cubicBezTo>
                    <a:pt x="908" y="2815"/>
                    <a:pt x="922" y="2816"/>
                    <a:pt x="935" y="2816"/>
                  </a:cubicBezTo>
                  <a:cubicBezTo>
                    <a:pt x="1570" y="2816"/>
                    <a:pt x="2440" y="2229"/>
                    <a:pt x="2440" y="2229"/>
                  </a:cubicBezTo>
                  <a:lnTo>
                    <a:pt x="3035" y="1173"/>
                  </a:lnTo>
                  <a:cubicBezTo>
                    <a:pt x="3035" y="1173"/>
                    <a:pt x="2440" y="538"/>
                    <a:pt x="1897" y="145"/>
                  </a:cubicBezTo>
                  <a:cubicBezTo>
                    <a:pt x="1766" y="47"/>
                    <a:pt x="1620" y="1"/>
                    <a:pt x="1470" y="1"/>
                  </a:cubicBezTo>
                  <a:close/>
                </a:path>
              </a:pathLst>
            </a:custGeom>
            <a:solidFill>
              <a:srgbClr val="F8D656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1219078"/>
              <a:endParaRPr sz="7199" ker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endParaRPr>
            </a:p>
          </p:txBody>
        </p:sp>
        <p:sp>
          <p:nvSpPr>
            <p:cNvPr id="19" name="Google Shape;1593;p42">
              <a:extLst>
                <a:ext uri="{FF2B5EF4-FFF2-40B4-BE49-F238E27FC236}">
                  <a16:creationId xmlns:a16="http://schemas.microsoft.com/office/drawing/2014/main" id="{9B024500-9856-A56D-AFD1-5D274BE3218C}"/>
                </a:ext>
              </a:extLst>
            </p:cNvPr>
            <p:cNvSpPr/>
            <p:nvPr/>
          </p:nvSpPr>
          <p:spPr>
            <a:xfrm>
              <a:off x="5384324" y="2112562"/>
              <a:ext cx="56865" cy="142160"/>
            </a:xfrm>
            <a:custGeom>
              <a:avLst/>
              <a:gdLst/>
              <a:ahLst/>
              <a:cxnLst/>
              <a:rect l="l" t="t" r="r" b="b"/>
              <a:pathLst>
                <a:path w="488" h="1220" extrusionOk="0">
                  <a:moveTo>
                    <a:pt x="91" y="1"/>
                  </a:moveTo>
                  <a:cubicBezTo>
                    <a:pt x="38" y="1"/>
                    <a:pt x="1" y="71"/>
                    <a:pt x="13" y="201"/>
                  </a:cubicBezTo>
                  <a:cubicBezTo>
                    <a:pt x="26" y="488"/>
                    <a:pt x="381" y="1206"/>
                    <a:pt x="381" y="1206"/>
                  </a:cubicBezTo>
                  <a:lnTo>
                    <a:pt x="488" y="1219"/>
                  </a:lnTo>
                  <a:cubicBezTo>
                    <a:pt x="488" y="1219"/>
                    <a:pt x="364" y="608"/>
                    <a:pt x="270" y="257"/>
                  </a:cubicBezTo>
                  <a:cubicBezTo>
                    <a:pt x="221" y="82"/>
                    <a:pt x="147" y="1"/>
                    <a:pt x="91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1219078"/>
              <a:endParaRPr sz="7199" ker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endParaRPr>
            </a:p>
          </p:txBody>
        </p:sp>
        <p:sp>
          <p:nvSpPr>
            <p:cNvPr id="20" name="Google Shape;1594;p42">
              <a:extLst>
                <a:ext uri="{FF2B5EF4-FFF2-40B4-BE49-F238E27FC236}">
                  <a16:creationId xmlns:a16="http://schemas.microsoft.com/office/drawing/2014/main" id="{5A60FE9A-7057-6F5C-BB86-E4AFD0AB153A}"/>
                </a:ext>
              </a:extLst>
            </p:cNvPr>
            <p:cNvSpPr/>
            <p:nvPr/>
          </p:nvSpPr>
          <p:spPr>
            <a:xfrm>
              <a:off x="5455174" y="2093568"/>
              <a:ext cx="34958" cy="151599"/>
            </a:xfrm>
            <a:custGeom>
              <a:avLst/>
              <a:gdLst/>
              <a:ahLst/>
              <a:cxnLst/>
              <a:rect l="l" t="t" r="r" b="b"/>
              <a:pathLst>
                <a:path w="300" h="1301" extrusionOk="0">
                  <a:moveTo>
                    <a:pt x="198" y="0"/>
                  </a:moveTo>
                  <a:cubicBezTo>
                    <a:pt x="154" y="0"/>
                    <a:pt x="103" y="82"/>
                    <a:pt x="68" y="257"/>
                  </a:cubicBezTo>
                  <a:cubicBezTo>
                    <a:pt x="0" y="608"/>
                    <a:pt x="16" y="1272"/>
                    <a:pt x="16" y="1272"/>
                  </a:cubicBezTo>
                  <a:lnTo>
                    <a:pt x="163" y="1301"/>
                  </a:lnTo>
                  <a:cubicBezTo>
                    <a:pt x="163" y="1301"/>
                    <a:pt x="299" y="514"/>
                    <a:pt x="286" y="231"/>
                  </a:cubicBezTo>
                  <a:cubicBezTo>
                    <a:pt x="280" y="82"/>
                    <a:pt x="242" y="0"/>
                    <a:pt x="198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1219078"/>
              <a:endParaRPr sz="7199" ker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endParaRPr>
            </a:p>
          </p:txBody>
        </p:sp>
        <p:sp>
          <p:nvSpPr>
            <p:cNvPr id="21" name="Google Shape;1595;p42">
              <a:extLst>
                <a:ext uri="{FF2B5EF4-FFF2-40B4-BE49-F238E27FC236}">
                  <a16:creationId xmlns:a16="http://schemas.microsoft.com/office/drawing/2014/main" id="{80E6C8FD-295D-4250-40BC-61206BE25A77}"/>
                </a:ext>
              </a:extLst>
            </p:cNvPr>
            <p:cNvSpPr/>
            <p:nvPr/>
          </p:nvSpPr>
          <p:spPr>
            <a:xfrm>
              <a:off x="5256724" y="2211843"/>
              <a:ext cx="143562" cy="80752"/>
            </a:xfrm>
            <a:custGeom>
              <a:avLst/>
              <a:gdLst/>
              <a:ahLst/>
              <a:cxnLst/>
              <a:rect l="l" t="t" r="r" b="b"/>
              <a:pathLst>
                <a:path w="1232" h="693" extrusionOk="0">
                  <a:moveTo>
                    <a:pt x="121" y="1"/>
                  </a:moveTo>
                  <a:cubicBezTo>
                    <a:pt x="0" y="1"/>
                    <a:pt x="17" y="107"/>
                    <a:pt x="227" y="257"/>
                  </a:cubicBezTo>
                  <a:cubicBezTo>
                    <a:pt x="526" y="449"/>
                    <a:pt x="1150" y="692"/>
                    <a:pt x="1150" y="692"/>
                  </a:cubicBezTo>
                  <a:lnTo>
                    <a:pt x="1232" y="582"/>
                  </a:lnTo>
                  <a:cubicBezTo>
                    <a:pt x="1232" y="582"/>
                    <a:pt x="565" y="136"/>
                    <a:pt x="295" y="42"/>
                  </a:cubicBezTo>
                  <a:cubicBezTo>
                    <a:pt x="222" y="13"/>
                    <a:pt x="163" y="1"/>
                    <a:pt x="121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1219078"/>
              <a:endParaRPr sz="7199" ker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endParaRPr>
            </a:p>
          </p:txBody>
        </p:sp>
        <p:sp>
          <p:nvSpPr>
            <p:cNvPr id="22" name="Google Shape;1596;p42">
              <a:extLst>
                <a:ext uri="{FF2B5EF4-FFF2-40B4-BE49-F238E27FC236}">
                  <a16:creationId xmlns:a16="http://schemas.microsoft.com/office/drawing/2014/main" id="{A3247C31-1899-25A6-9F40-BB05E7001B40}"/>
                </a:ext>
              </a:extLst>
            </p:cNvPr>
            <p:cNvSpPr/>
            <p:nvPr/>
          </p:nvSpPr>
          <p:spPr>
            <a:xfrm>
              <a:off x="5212209" y="2339789"/>
              <a:ext cx="156263" cy="38104"/>
            </a:xfrm>
            <a:custGeom>
              <a:avLst/>
              <a:gdLst/>
              <a:ahLst/>
              <a:cxnLst/>
              <a:rect l="l" t="t" r="r" b="b"/>
              <a:pathLst>
                <a:path w="1341" h="327" extrusionOk="0">
                  <a:moveTo>
                    <a:pt x="1340" y="1"/>
                  </a:moveTo>
                  <a:cubicBezTo>
                    <a:pt x="1340" y="1"/>
                    <a:pt x="557" y="40"/>
                    <a:pt x="271" y="121"/>
                  </a:cubicBezTo>
                  <a:cubicBezTo>
                    <a:pt x="0" y="199"/>
                    <a:pt x="0" y="327"/>
                    <a:pt x="307" y="327"/>
                  </a:cubicBezTo>
                  <a:cubicBezTo>
                    <a:pt x="321" y="327"/>
                    <a:pt x="336" y="327"/>
                    <a:pt x="352" y="326"/>
                  </a:cubicBezTo>
                  <a:cubicBezTo>
                    <a:pt x="703" y="297"/>
                    <a:pt x="1340" y="134"/>
                    <a:pt x="1340" y="134"/>
                  </a:cubicBezTo>
                  <a:lnTo>
                    <a:pt x="1340" y="1"/>
                  </a:ln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1219078"/>
              <a:endParaRPr sz="7199" ker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endParaRPr>
            </a:p>
          </p:txBody>
        </p:sp>
        <p:sp>
          <p:nvSpPr>
            <p:cNvPr id="23" name="Google Shape;1597;p42">
              <a:extLst>
                <a:ext uri="{FF2B5EF4-FFF2-40B4-BE49-F238E27FC236}">
                  <a16:creationId xmlns:a16="http://schemas.microsoft.com/office/drawing/2014/main" id="{9BEDDF69-2221-C26D-105C-3C5FAABDF6A0}"/>
                </a:ext>
              </a:extLst>
            </p:cNvPr>
            <p:cNvSpPr/>
            <p:nvPr/>
          </p:nvSpPr>
          <p:spPr>
            <a:xfrm>
              <a:off x="5289352" y="2399684"/>
              <a:ext cx="115479" cy="126313"/>
            </a:xfrm>
            <a:custGeom>
              <a:avLst/>
              <a:gdLst/>
              <a:ahLst/>
              <a:cxnLst/>
              <a:rect l="l" t="t" r="r" b="b"/>
              <a:pathLst>
                <a:path w="991" h="1084" extrusionOk="0">
                  <a:moveTo>
                    <a:pt x="896" y="1"/>
                  </a:moveTo>
                  <a:cubicBezTo>
                    <a:pt x="896" y="1"/>
                    <a:pt x="272" y="570"/>
                    <a:pt x="109" y="827"/>
                  </a:cubicBezTo>
                  <a:cubicBezTo>
                    <a:pt x="4" y="982"/>
                    <a:pt x="1" y="1083"/>
                    <a:pt x="75" y="1083"/>
                  </a:cubicBezTo>
                  <a:cubicBezTo>
                    <a:pt x="124" y="1083"/>
                    <a:pt x="206" y="1039"/>
                    <a:pt x="314" y="937"/>
                  </a:cubicBezTo>
                  <a:cubicBezTo>
                    <a:pt x="584" y="677"/>
                    <a:pt x="991" y="124"/>
                    <a:pt x="991" y="124"/>
                  </a:cubicBezTo>
                  <a:lnTo>
                    <a:pt x="896" y="1"/>
                  </a:ln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1219078"/>
              <a:endParaRPr sz="7199" ker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endParaRPr>
            </a:p>
          </p:txBody>
        </p:sp>
        <p:sp>
          <p:nvSpPr>
            <p:cNvPr id="24" name="Google Shape;1598;p42">
              <a:extLst>
                <a:ext uri="{FF2B5EF4-FFF2-40B4-BE49-F238E27FC236}">
                  <a16:creationId xmlns:a16="http://schemas.microsoft.com/office/drawing/2014/main" id="{287F86C1-E948-2229-3A91-AC699BFEF67B}"/>
                </a:ext>
              </a:extLst>
            </p:cNvPr>
            <p:cNvSpPr/>
            <p:nvPr/>
          </p:nvSpPr>
          <p:spPr>
            <a:xfrm>
              <a:off x="5371389" y="2417163"/>
              <a:ext cx="64906" cy="154978"/>
            </a:xfrm>
            <a:custGeom>
              <a:avLst/>
              <a:gdLst/>
              <a:ahLst/>
              <a:cxnLst/>
              <a:rect l="l" t="t" r="r" b="b"/>
              <a:pathLst>
                <a:path w="557" h="1330" extrusionOk="0">
                  <a:moveTo>
                    <a:pt x="423" y="0"/>
                  </a:moveTo>
                  <a:cubicBezTo>
                    <a:pt x="423" y="0"/>
                    <a:pt x="85" y="771"/>
                    <a:pt x="30" y="1070"/>
                  </a:cubicBezTo>
                  <a:cubicBezTo>
                    <a:pt x="0" y="1236"/>
                    <a:pt x="25" y="1329"/>
                    <a:pt x="77" y="1329"/>
                  </a:cubicBezTo>
                  <a:cubicBezTo>
                    <a:pt x="123" y="1329"/>
                    <a:pt x="190" y="1256"/>
                    <a:pt x="261" y="1096"/>
                  </a:cubicBezTo>
                  <a:cubicBezTo>
                    <a:pt x="410" y="745"/>
                    <a:pt x="557" y="69"/>
                    <a:pt x="557" y="69"/>
                  </a:cubicBezTo>
                  <a:lnTo>
                    <a:pt x="423" y="0"/>
                  </a:ln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1219078"/>
              <a:endParaRPr sz="7199" ker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endParaRPr>
            </a:p>
          </p:txBody>
        </p:sp>
        <p:sp>
          <p:nvSpPr>
            <p:cNvPr id="25" name="Google Shape;1599;p42">
              <a:extLst>
                <a:ext uri="{FF2B5EF4-FFF2-40B4-BE49-F238E27FC236}">
                  <a16:creationId xmlns:a16="http://schemas.microsoft.com/office/drawing/2014/main" id="{C7DD5B6B-C227-7C95-7FFE-56427EBD529E}"/>
                </a:ext>
              </a:extLst>
            </p:cNvPr>
            <p:cNvSpPr/>
            <p:nvPr/>
          </p:nvSpPr>
          <p:spPr>
            <a:xfrm>
              <a:off x="5485471" y="2418678"/>
              <a:ext cx="59429" cy="153463"/>
            </a:xfrm>
            <a:custGeom>
              <a:avLst/>
              <a:gdLst/>
              <a:ahLst/>
              <a:cxnLst/>
              <a:rect l="l" t="t" r="r" b="b"/>
              <a:pathLst>
                <a:path w="510" h="1317" extrusionOk="0">
                  <a:moveTo>
                    <a:pt x="147" y="0"/>
                  </a:moveTo>
                  <a:lnTo>
                    <a:pt x="0" y="13"/>
                  </a:lnTo>
                  <a:cubicBezTo>
                    <a:pt x="0" y="13"/>
                    <a:pt x="147" y="839"/>
                    <a:pt x="270" y="1125"/>
                  </a:cubicBezTo>
                  <a:cubicBezTo>
                    <a:pt x="331" y="1252"/>
                    <a:pt x="392" y="1317"/>
                    <a:pt x="434" y="1317"/>
                  </a:cubicBezTo>
                  <a:cubicBezTo>
                    <a:pt x="486" y="1317"/>
                    <a:pt x="509" y="1219"/>
                    <a:pt x="472" y="1018"/>
                  </a:cubicBezTo>
                  <a:cubicBezTo>
                    <a:pt x="407" y="638"/>
                    <a:pt x="147" y="0"/>
                    <a:pt x="147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1219078"/>
              <a:endParaRPr sz="7199" ker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endParaRPr>
            </a:p>
          </p:txBody>
        </p:sp>
        <p:sp>
          <p:nvSpPr>
            <p:cNvPr id="26" name="Google Shape;1600;p42">
              <a:extLst>
                <a:ext uri="{FF2B5EF4-FFF2-40B4-BE49-F238E27FC236}">
                  <a16:creationId xmlns:a16="http://schemas.microsoft.com/office/drawing/2014/main" id="{06D8CDAF-72E6-D607-734E-CD5677B2CE6E}"/>
                </a:ext>
              </a:extLst>
            </p:cNvPr>
            <p:cNvSpPr/>
            <p:nvPr/>
          </p:nvSpPr>
          <p:spPr>
            <a:xfrm>
              <a:off x="5198575" y="2281293"/>
              <a:ext cx="171412" cy="44279"/>
            </a:xfrm>
            <a:custGeom>
              <a:avLst/>
              <a:gdLst/>
              <a:ahLst/>
              <a:cxnLst/>
              <a:rect l="l" t="t" r="r" b="b"/>
              <a:pathLst>
                <a:path w="1471" h="380" extrusionOk="0">
                  <a:moveTo>
                    <a:pt x="287" y="1"/>
                  </a:moveTo>
                  <a:cubicBezTo>
                    <a:pt x="20" y="1"/>
                    <a:pt x="0" y="140"/>
                    <a:pt x="362" y="230"/>
                  </a:cubicBezTo>
                  <a:cubicBezTo>
                    <a:pt x="726" y="327"/>
                    <a:pt x="1418" y="379"/>
                    <a:pt x="1418" y="379"/>
                  </a:cubicBezTo>
                  <a:lnTo>
                    <a:pt x="1470" y="230"/>
                  </a:lnTo>
                  <a:cubicBezTo>
                    <a:pt x="1470" y="230"/>
                    <a:pt x="645" y="15"/>
                    <a:pt x="332" y="2"/>
                  </a:cubicBezTo>
                  <a:cubicBezTo>
                    <a:pt x="317" y="1"/>
                    <a:pt x="302" y="1"/>
                    <a:pt x="287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1219078"/>
              <a:endParaRPr sz="7199" ker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endParaRPr>
            </a:p>
          </p:txBody>
        </p:sp>
        <p:sp>
          <p:nvSpPr>
            <p:cNvPr id="27" name="Google Shape;1601;p42">
              <a:extLst>
                <a:ext uri="{FF2B5EF4-FFF2-40B4-BE49-F238E27FC236}">
                  <a16:creationId xmlns:a16="http://schemas.microsoft.com/office/drawing/2014/main" id="{958C2A72-E75B-06FD-CB3B-84B84BAC3B51}"/>
                </a:ext>
              </a:extLst>
            </p:cNvPr>
            <p:cNvSpPr/>
            <p:nvPr/>
          </p:nvSpPr>
          <p:spPr>
            <a:xfrm>
              <a:off x="5485471" y="2127594"/>
              <a:ext cx="59895" cy="123633"/>
            </a:xfrm>
            <a:custGeom>
              <a:avLst/>
              <a:gdLst/>
              <a:ahLst/>
              <a:cxnLst/>
              <a:rect l="l" t="t" r="r" b="b"/>
              <a:pathLst>
                <a:path w="514" h="1061" extrusionOk="0">
                  <a:moveTo>
                    <a:pt x="439" y="0"/>
                  </a:moveTo>
                  <a:cubicBezTo>
                    <a:pt x="423" y="0"/>
                    <a:pt x="403" y="6"/>
                    <a:pt x="377" y="20"/>
                  </a:cubicBezTo>
                  <a:cubicBezTo>
                    <a:pt x="228" y="102"/>
                    <a:pt x="0" y="996"/>
                    <a:pt x="0" y="996"/>
                  </a:cubicBezTo>
                  <a:lnTo>
                    <a:pt x="95" y="1061"/>
                  </a:lnTo>
                  <a:cubicBezTo>
                    <a:pt x="95" y="1061"/>
                    <a:pt x="377" y="492"/>
                    <a:pt x="433" y="303"/>
                  </a:cubicBezTo>
                  <a:cubicBezTo>
                    <a:pt x="479" y="147"/>
                    <a:pt x="513" y="0"/>
                    <a:pt x="439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1219078"/>
              <a:endParaRPr sz="7199" ker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endParaRPr>
            </a:p>
          </p:txBody>
        </p:sp>
        <p:sp>
          <p:nvSpPr>
            <p:cNvPr id="28" name="Google Shape;1602;p42">
              <a:extLst>
                <a:ext uri="{FF2B5EF4-FFF2-40B4-BE49-F238E27FC236}">
                  <a16:creationId xmlns:a16="http://schemas.microsoft.com/office/drawing/2014/main" id="{506D029A-EBA4-3521-50BB-F9A2DAC2B9A1}"/>
                </a:ext>
              </a:extLst>
            </p:cNvPr>
            <p:cNvSpPr/>
            <p:nvPr/>
          </p:nvSpPr>
          <p:spPr>
            <a:xfrm>
              <a:off x="5538842" y="2251112"/>
              <a:ext cx="166168" cy="46027"/>
            </a:xfrm>
            <a:custGeom>
              <a:avLst/>
              <a:gdLst/>
              <a:ahLst/>
              <a:cxnLst/>
              <a:rect l="l" t="t" r="r" b="b"/>
              <a:pathLst>
                <a:path w="1426" h="395" extrusionOk="0">
                  <a:moveTo>
                    <a:pt x="1168" y="1"/>
                  </a:moveTo>
                  <a:cubicBezTo>
                    <a:pt x="908" y="1"/>
                    <a:pt x="1" y="287"/>
                    <a:pt x="1" y="287"/>
                  </a:cubicBezTo>
                  <a:lnTo>
                    <a:pt x="69" y="394"/>
                  </a:lnTo>
                  <a:cubicBezTo>
                    <a:pt x="69" y="394"/>
                    <a:pt x="531" y="342"/>
                    <a:pt x="895" y="274"/>
                  </a:cubicBezTo>
                  <a:cubicBezTo>
                    <a:pt x="1249" y="193"/>
                    <a:pt x="1425" y="17"/>
                    <a:pt x="1168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1219078"/>
              <a:endParaRPr sz="7199" ker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endParaRPr>
            </a:p>
          </p:txBody>
        </p:sp>
        <p:sp>
          <p:nvSpPr>
            <p:cNvPr id="29" name="Google Shape;1603;p42">
              <a:extLst>
                <a:ext uri="{FF2B5EF4-FFF2-40B4-BE49-F238E27FC236}">
                  <a16:creationId xmlns:a16="http://schemas.microsoft.com/office/drawing/2014/main" id="{F1E3E2E7-48F9-7031-3AC5-08928BEC530E}"/>
                </a:ext>
              </a:extLst>
            </p:cNvPr>
            <p:cNvSpPr/>
            <p:nvPr/>
          </p:nvSpPr>
          <p:spPr>
            <a:xfrm>
              <a:off x="5554807" y="2320912"/>
              <a:ext cx="150204" cy="25169"/>
            </a:xfrm>
            <a:custGeom>
              <a:avLst/>
              <a:gdLst/>
              <a:ahLst/>
              <a:cxnLst/>
              <a:rect l="l" t="t" r="r" b="b"/>
              <a:pathLst>
                <a:path w="1289" h="216" extrusionOk="0">
                  <a:moveTo>
                    <a:pt x="0" y="0"/>
                  </a:moveTo>
                  <a:lnTo>
                    <a:pt x="0" y="121"/>
                  </a:lnTo>
                  <a:cubicBezTo>
                    <a:pt x="0" y="121"/>
                    <a:pt x="722" y="215"/>
                    <a:pt x="1035" y="215"/>
                  </a:cubicBezTo>
                  <a:cubicBezTo>
                    <a:pt x="1098" y="215"/>
                    <a:pt x="1144" y="211"/>
                    <a:pt x="1164" y="202"/>
                  </a:cubicBezTo>
                  <a:cubicBezTo>
                    <a:pt x="1288" y="150"/>
                    <a:pt x="1233" y="52"/>
                    <a:pt x="1031" y="26"/>
                  </a:cubicBezTo>
                  <a:cubicBezTo>
                    <a:pt x="813" y="13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1219078"/>
              <a:endParaRPr sz="7199" ker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endParaRPr>
            </a:p>
          </p:txBody>
        </p:sp>
        <p:sp>
          <p:nvSpPr>
            <p:cNvPr id="30" name="Google Shape;1604;p42">
              <a:extLst>
                <a:ext uri="{FF2B5EF4-FFF2-40B4-BE49-F238E27FC236}">
                  <a16:creationId xmlns:a16="http://schemas.microsoft.com/office/drawing/2014/main" id="{E0B366E2-5CA0-AC13-3CEE-DDB59879F12D}"/>
                </a:ext>
              </a:extLst>
            </p:cNvPr>
            <p:cNvSpPr/>
            <p:nvPr/>
          </p:nvSpPr>
          <p:spPr>
            <a:xfrm>
              <a:off x="5543853" y="2353889"/>
              <a:ext cx="154749" cy="71663"/>
            </a:xfrm>
            <a:custGeom>
              <a:avLst/>
              <a:gdLst/>
              <a:ahLst/>
              <a:cxnLst/>
              <a:rect l="l" t="t" r="r" b="b"/>
              <a:pathLst>
                <a:path w="1328" h="615" extrusionOk="0">
                  <a:moveTo>
                    <a:pt x="68" y="0"/>
                  </a:moveTo>
                  <a:lnTo>
                    <a:pt x="0" y="163"/>
                  </a:lnTo>
                  <a:cubicBezTo>
                    <a:pt x="0" y="163"/>
                    <a:pt x="946" y="599"/>
                    <a:pt x="1109" y="612"/>
                  </a:cubicBezTo>
                  <a:cubicBezTo>
                    <a:pt x="1121" y="613"/>
                    <a:pt x="1133" y="614"/>
                    <a:pt x="1144" y="614"/>
                  </a:cubicBezTo>
                  <a:cubicBezTo>
                    <a:pt x="1294" y="614"/>
                    <a:pt x="1328" y="457"/>
                    <a:pt x="1164" y="394"/>
                  </a:cubicBezTo>
                  <a:cubicBezTo>
                    <a:pt x="976" y="312"/>
                    <a:pt x="68" y="0"/>
                    <a:pt x="68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1219078"/>
              <a:endParaRPr sz="7199" ker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endParaRPr>
            </a:p>
          </p:txBody>
        </p:sp>
        <p:sp>
          <p:nvSpPr>
            <p:cNvPr id="31" name="Google Shape;1605;p42">
              <a:extLst>
                <a:ext uri="{FF2B5EF4-FFF2-40B4-BE49-F238E27FC236}">
                  <a16:creationId xmlns:a16="http://schemas.microsoft.com/office/drawing/2014/main" id="{BB9B2614-0705-7BDE-65D0-246C7DCC5D16}"/>
                </a:ext>
              </a:extLst>
            </p:cNvPr>
            <p:cNvSpPr/>
            <p:nvPr/>
          </p:nvSpPr>
          <p:spPr>
            <a:xfrm>
              <a:off x="5529403" y="2385701"/>
              <a:ext cx="107788" cy="141578"/>
            </a:xfrm>
            <a:custGeom>
              <a:avLst/>
              <a:gdLst/>
              <a:ahLst/>
              <a:cxnLst/>
              <a:rect l="l" t="t" r="r" b="b"/>
              <a:pathLst>
                <a:path w="925" h="1215" extrusionOk="0">
                  <a:moveTo>
                    <a:pt x="82" y="0"/>
                  </a:moveTo>
                  <a:lnTo>
                    <a:pt x="0" y="163"/>
                  </a:lnTo>
                  <a:cubicBezTo>
                    <a:pt x="0" y="163"/>
                    <a:pt x="625" y="1109"/>
                    <a:pt x="693" y="1177"/>
                  </a:cubicBezTo>
                  <a:cubicBezTo>
                    <a:pt x="715" y="1203"/>
                    <a:pt x="745" y="1215"/>
                    <a:pt x="774" y="1215"/>
                  </a:cubicBezTo>
                  <a:cubicBezTo>
                    <a:pt x="850" y="1215"/>
                    <a:pt x="924" y="1133"/>
                    <a:pt x="856" y="1015"/>
                  </a:cubicBezTo>
                  <a:cubicBezTo>
                    <a:pt x="774" y="878"/>
                    <a:pt x="82" y="0"/>
                    <a:pt x="82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1219078"/>
              <a:endParaRPr sz="7199" ker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endParaRPr>
            </a:p>
          </p:txBody>
        </p:sp>
        <p:sp>
          <p:nvSpPr>
            <p:cNvPr id="32" name="Google Shape;1606;p42">
              <a:extLst>
                <a:ext uri="{FF2B5EF4-FFF2-40B4-BE49-F238E27FC236}">
                  <a16:creationId xmlns:a16="http://schemas.microsoft.com/office/drawing/2014/main" id="{EFDCA5AC-D228-EA8C-92BE-2CC5BBCEC6BD}"/>
                </a:ext>
              </a:extLst>
            </p:cNvPr>
            <p:cNvSpPr/>
            <p:nvPr/>
          </p:nvSpPr>
          <p:spPr>
            <a:xfrm>
              <a:off x="5339926" y="2230021"/>
              <a:ext cx="233871" cy="205317"/>
            </a:xfrm>
            <a:custGeom>
              <a:avLst/>
              <a:gdLst/>
              <a:ahLst/>
              <a:cxnLst/>
              <a:rect l="l" t="t" r="r" b="b"/>
              <a:pathLst>
                <a:path w="2007" h="1762" extrusionOk="0">
                  <a:moveTo>
                    <a:pt x="1002" y="0"/>
                  </a:moveTo>
                  <a:cubicBezTo>
                    <a:pt x="650" y="0"/>
                    <a:pt x="327" y="207"/>
                    <a:pt x="192" y="549"/>
                  </a:cubicBezTo>
                  <a:cubicBezTo>
                    <a:pt x="1" y="1011"/>
                    <a:pt x="231" y="1525"/>
                    <a:pt x="680" y="1701"/>
                  </a:cubicBezTo>
                  <a:cubicBezTo>
                    <a:pt x="788" y="1742"/>
                    <a:pt x="898" y="1762"/>
                    <a:pt x="1006" y="1762"/>
                  </a:cubicBezTo>
                  <a:cubicBezTo>
                    <a:pt x="1356" y="1762"/>
                    <a:pt x="1682" y="1553"/>
                    <a:pt x="1818" y="1200"/>
                  </a:cubicBezTo>
                  <a:cubicBezTo>
                    <a:pt x="2007" y="751"/>
                    <a:pt x="1776" y="237"/>
                    <a:pt x="1331" y="62"/>
                  </a:cubicBezTo>
                  <a:cubicBezTo>
                    <a:pt x="1222" y="20"/>
                    <a:pt x="1110" y="0"/>
                    <a:pt x="1002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1219078"/>
              <a:endParaRPr sz="7199" ker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endParaRPr>
            </a:p>
          </p:txBody>
        </p:sp>
        <p:sp>
          <p:nvSpPr>
            <p:cNvPr id="33" name="Google Shape;1607;p42">
              <a:extLst>
                <a:ext uri="{FF2B5EF4-FFF2-40B4-BE49-F238E27FC236}">
                  <a16:creationId xmlns:a16="http://schemas.microsoft.com/office/drawing/2014/main" id="{1446583E-F4AE-81FE-43FB-B73422853CFD}"/>
                </a:ext>
              </a:extLst>
            </p:cNvPr>
            <p:cNvSpPr/>
            <p:nvPr/>
          </p:nvSpPr>
          <p:spPr>
            <a:xfrm>
              <a:off x="5381294" y="2262648"/>
              <a:ext cx="151602" cy="139713"/>
            </a:xfrm>
            <a:custGeom>
              <a:avLst/>
              <a:gdLst/>
              <a:ahLst/>
              <a:cxnLst/>
              <a:rect l="l" t="t" r="r" b="b"/>
              <a:pathLst>
                <a:path w="1301" h="1199" extrusionOk="0">
                  <a:moveTo>
                    <a:pt x="638" y="1"/>
                  </a:moveTo>
                  <a:cubicBezTo>
                    <a:pt x="349" y="1"/>
                    <a:pt x="101" y="214"/>
                    <a:pt x="52" y="500"/>
                  </a:cubicBezTo>
                  <a:cubicBezTo>
                    <a:pt x="0" y="825"/>
                    <a:pt x="215" y="1138"/>
                    <a:pt x="540" y="1190"/>
                  </a:cubicBezTo>
                  <a:cubicBezTo>
                    <a:pt x="575" y="1195"/>
                    <a:pt x="610" y="1198"/>
                    <a:pt x="645" y="1198"/>
                  </a:cubicBezTo>
                  <a:cubicBezTo>
                    <a:pt x="940" y="1198"/>
                    <a:pt x="1196" y="993"/>
                    <a:pt x="1245" y="702"/>
                  </a:cubicBezTo>
                  <a:cubicBezTo>
                    <a:pt x="1301" y="377"/>
                    <a:pt x="1083" y="65"/>
                    <a:pt x="758" y="13"/>
                  </a:cubicBezTo>
                  <a:cubicBezTo>
                    <a:pt x="717" y="4"/>
                    <a:pt x="678" y="1"/>
                    <a:pt x="638" y="1"/>
                  </a:cubicBezTo>
                  <a:close/>
                </a:path>
              </a:pathLst>
            </a:custGeom>
            <a:solidFill>
              <a:srgbClr val="461527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1219078"/>
              <a:endParaRPr sz="7199" ker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endParaRPr>
            </a:p>
          </p:txBody>
        </p:sp>
        <p:sp>
          <p:nvSpPr>
            <p:cNvPr id="34" name="Google Shape;1608;p42">
              <a:extLst>
                <a:ext uri="{FF2B5EF4-FFF2-40B4-BE49-F238E27FC236}">
                  <a16:creationId xmlns:a16="http://schemas.microsoft.com/office/drawing/2014/main" id="{5E23984A-A0BA-CF55-54FD-2C7D1CBC8AE5}"/>
                </a:ext>
              </a:extLst>
            </p:cNvPr>
            <p:cNvSpPr/>
            <p:nvPr/>
          </p:nvSpPr>
          <p:spPr>
            <a:xfrm>
              <a:off x="5396792" y="2314153"/>
              <a:ext cx="20509" cy="19343"/>
            </a:xfrm>
            <a:custGeom>
              <a:avLst/>
              <a:gdLst/>
              <a:ahLst/>
              <a:cxnLst/>
              <a:rect l="l" t="t" r="r" b="b"/>
              <a:pathLst>
                <a:path w="176" h="166" extrusionOk="0">
                  <a:moveTo>
                    <a:pt x="93" y="0"/>
                  </a:moveTo>
                  <a:cubicBezTo>
                    <a:pt x="55" y="0"/>
                    <a:pt x="13" y="35"/>
                    <a:pt x="13" y="71"/>
                  </a:cubicBezTo>
                  <a:cubicBezTo>
                    <a:pt x="0" y="110"/>
                    <a:pt x="30" y="153"/>
                    <a:pt x="82" y="166"/>
                  </a:cubicBezTo>
                  <a:cubicBezTo>
                    <a:pt x="124" y="166"/>
                    <a:pt x="163" y="140"/>
                    <a:pt x="176" y="97"/>
                  </a:cubicBezTo>
                  <a:cubicBezTo>
                    <a:pt x="176" y="58"/>
                    <a:pt x="150" y="3"/>
                    <a:pt x="111" y="3"/>
                  </a:cubicBezTo>
                  <a:cubicBezTo>
                    <a:pt x="105" y="1"/>
                    <a:pt x="99" y="0"/>
                    <a:pt x="93" y="0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1219078"/>
              <a:endParaRPr sz="7199" ker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endParaRPr>
            </a:p>
          </p:txBody>
        </p:sp>
        <p:sp>
          <p:nvSpPr>
            <p:cNvPr id="35" name="Google Shape;1609;p42">
              <a:extLst>
                <a:ext uri="{FF2B5EF4-FFF2-40B4-BE49-F238E27FC236}">
                  <a16:creationId xmlns:a16="http://schemas.microsoft.com/office/drawing/2014/main" id="{8DD80671-64AA-1B73-0F9D-4812D2572216}"/>
                </a:ext>
              </a:extLst>
            </p:cNvPr>
            <p:cNvSpPr/>
            <p:nvPr/>
          </p:nvSpPr>
          <p:spPr>
            <a:xfrm>
              <a:off x="5409611" y="2353423"/>
              <a:ext cx="20625" cy="19460"/>
            </a:xfrm>
            <a:custGeom>
              <a:avLst/>
              <a:gdLst/>
              <a:ahLst/>
              <a:cxnLst/>
              <a:rect l="l" t="t" r="r" b="b"/>
              <a:pathLst>
                <a:path w="177" h="167" extrusionOk="0">
                  <a:moveTo>
                    <a:pt x="85" y="1"/>
                  </a:moveTo>
                  <a:cubicBezTo>
                    <a:pt x="49" y="1"/>
                    <a:pt x="14" y="25"/>
                    <a:pt x="14" y="59"/>
                  </a:cubicBezTo>
                  <a:cubicBezTo>
                    <a:pt x="1" y="115"/>
                    <a:pt x="40" y="154"/>
                    <a:pt x="82" y="167"/>
                  </a:cubicBezTo>
                  <a:cubicBezTo>
                    <a:pt x="121" y="167"/>
                    <a:pt x="164" y="141"/>
                    <a:pt x="177" y="98"/>
                  </a:cubicBezTo>
                  <a:cubicBezTo>
                    <a:pt x="177" y="46"/>
                    <a:pt x="147" y="4"/>
                    <a:pt x="108" y="4"/>
                  </a:cubicBezTo>
                  <a:cubicBezTo>
                    <a:pt x="101" y="2"/>
                    <a:pt x="93" y="1"/>
                    <a:pt x="85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1219078"/>
              <a:endParaRPr sz="7199" ker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endParaRPr>
            </a:p>
          </p:txBody>
        </p:sp>
        <p:sp>
          <p:nvSpPr>
            <p:cNvPr id="36" name="Google Shape;1610;p42">
              <a:extLst>
                <a:ext uri="{FF2B5EF4-FFF2-40B4-BE49-F238E27FC236}">
                  <a16:creationId xmlns:a16="http://schemas.microsoft.com/office/drawing/2014/main" id="{3BB43FDB-2BD6-09AB-49DA-661D99E497D1}"/>
                </a:ext>
              </a:extLst>
            </p:cNvPr>
            <p:cNvSpPr/>
            <p:nvPr/>
          </p:nvSpPr>
          <p:spPr>
            <a:xfrm>
              <a:off x="5430120" y="2328370"/>
              <a:ext cx="20625" cy="19809"/>
            </a:xfrm>
            <a:custGeom>
              <a:avLst/>
              <a:gdLst/>
              <a:ahLst/>
              <a:cxnLst/>
              <a:rect l="l" t="t" r="r" b="b"/>
              <a:pathLst>
                <a:path w="177" h="170" extrusionOk="0">
                  <a:moveTo>
                    <a:pt x="89" y="1"/>
                  </a:moveTo>
                  <a:cubicBezTo>
                    <a:pt x="53" y="1"/>
                    <a:pt x="14" y="36"/>
                    <a:pt x="14" y="70"/>
                  </a:cubicBezTo>
                  <a:cubicBezTo>
                    <a:pt x="1" y="112"/>
                    <a:pt x="40" y="151"/>
                    <a:pt x="82" y="167"/>
                  </a:cubicBezTo>
                  <a:cubicBezTo>
                    <a:pt x="87" y="169"/>
                    <a:pt x="92" y="170"/>
                    <a:pt x="97" y="170"/>
                  </a:cubicBezTo>
                  <a:cubicBezTo>
                    <a:pt x="131" y="170"/>
                    <a:pt x="165" y="133"/>
                    <a:pt x="176" y="99"/>
                  </a:cubicBezTo>
                  <a:cubicBezTo>
                    <a:pt x="176" y="57"/>
                    <a:pt x="150" y="18"/>
                    <a:pt x="108" y="5"/>
                  </a:cubicBezTo>
                  <a:cubicBezTo>
                    <a:pt x="102" y="2"/>
                    <a:pt x="96" y="1"/>
                    <a:pt x="89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1219078"/>
              <a:endParaRPr sz="7199" ker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endParaRPr>
            </a:p>
          </p:txBody>
        </p:sp>
        <p:sp>
          <p:nvSpPr>
            <p:cNvPr id="37" name="Google Shape;1611;p42">
              <a:extLst>
                <a:ext uri="{FF2B5EF4-FFF2-40B4-BE49-F238E27FC236}">
                  <a16:creationId xmlns:a16="http://schemas.microsoft.com/office/drawing/2014/main" id="{939B99BB-2A79-62FE-7FC6-E1931D6B74D6}"/>
                </a:ext>
              </a:extLst>
            </p:cNvPr>
            <p:cNvSpPr/>
            <p:nvPr/>
          </p:nvSpPr>
          <p:spPr>
            <a:xfrm>
              <a:off x="5441074" y="2371252"/>
              <a:ext cx="22140" cy="19460"/>
            </a:xfrm>
            <a:custGeom>
              <a:avLst/>
              <a:gdLst/>
              <a:ahLst/>
              <a:cxnLst/>
              <a:rect l="l" t="t" r="r" b="b"/>
              <a:pathLst>
                <a:path w="190" h="167" extrusionOk="0">
                  <a:moveTo>
                    <a:pt x="108" y="1"/>
                  </a:moveTo>
                  <a:cubicBezTo>
                    <a:pt x="69" y="1"/>
                    <a:pt x="27" y="27"/>
                    <a:pt x="14" y="69"/>
                  </a:cubicBezTo>
                  <a:cubicBezTo>
                    <a:pt x="1" y="124"/>
                    <a:pt x="40" y="163"/>
                    <a:pt x="82" y="163"/>
                  </a:cubicBezTo>
                  <a:cubicBezTo>
                    <a:pt x="89" y="166"/>
                    <a:pt x="96" y="167"/>
                    <a:pt x="102" y="167"/>
                  </a:cubicBezTo>
                  <a:cubicBezTo>
                    <a:pt x="135" y="167"/>
                    <a:pt x="166" y="141"/>
                    <a:pt x="176" y="95"/>
                  </a:cubicBezTo>
                  <a:cubicBezTo>
                    <a:pt x="189" y="56"/>
                    <a:pt x="150" y="14"/>
                    <a:pt x="108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1219078"/>
              <a:endParaRPr sz="7199" ker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endParaRPr>
            </a:p>
          </p:txBody>
        </p:sp>
        <p:sp>
          <p:nvSpPr>
            <p:cNvPr id="38" name="Google Shape;1612;p42">
              <a:extLst>
                <a:ext uri="{FF2B5EF4-FFF2-40B4-BE49-F238E27FC236}">
                  <a16:creationId xmlns:a16="http://schemas.microsoft.com/office/drawing/2014/main" id="{BCEACF94-F472-F18A-C440-0BD26BD8BED1}"/>
                </a:ext>
              </a:extLst>
            </p:cNvPr>
            <p:cNvSpPr/>
            <p:nvPr/>
          </p:nvSpPr>
          <p:spPr>
            <a:xfrm>
              <a:off x="5464613" y="2334546"/>
              <a:ext cx="20975" cy="19460"/>
            </a:xfrm>
            <a:custGeom>
              <a:avLst/>
              <a:gdLst/>
              <a:ahLst/>
              <a:cxnLst/>
              <a:rect l="l" t="t" r="r" b="b"/>
              <a:pathLst>
                <a:path w="180" h="167" extrusionOk="0">
                  <a:moveTo>
                    <a:pt x="89" y="0"/>
                  </a:moveTo>
                  <a:cubicBezTo>
                    <a:pt x="53" y="0"/>
                    <a:pt x="17" y="26"/>
                    <a:pt x="17" y="72"/>
                  </a:cubicBezTo>
                  <a:cubicBezTo>
                    <a:pt x="0" y="114"/>
                    <a:pt x="43" y="153"/>
                    <a:pt x="82" y="166"/>
                  </a:cubicBezTo>
                  <a:cubicBezTo>
                    <a:pt x="124" y="166"/>
                    <a:pt x="163" y="140"/>
                    <a:pt x="179" y="98"/>
                  </a:cubicBezTo>
                  <a:cubicBezTo>
                    <a:pt x="179" y="46"/>
                    <a:pt x="150" y="4"/>
                    <a:pt x="111" y="4"/>
                  </a:cubicBezTo>
                  <a:cubicBezTo>
                    <a:pt x="104" y="1"/>
                    <a:pt x="96" y="0"/>
                    <a:pt x="89" y="0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1219078"/>
              <a:endParaRPr sz="7199" ker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endParaRPr>
            </a:p>
          </p:txBody>
        </p:sp>
        <p:sp>
          <p:nvSpPr>
            <p:cNvPr id="39" name="Google Shape;1613;p42">
              <a:extLst>
                <a:ext uri="{FF2B5EF4-FFF2-40B4-BE49-F238E27FC236}">
                  <a16:creationId xmlns:a16="http://schemas.microsoft.com/office/drawing/2014/main" id="{25713332-2B60-D883-B941-841E52A3BACA}"/>
                </a:ext>
              </a:extLst>
            </p:cNvPr>
            <p:cNvSpPr/>
            <p:nvPr/>
          </p:nvSpPr>
          <p:spPr>
            <a:xfrm>
              <a:off x="5450629" y="2301918"/>
              <a:ext cx="20509" cy="19460"/>
            </a:xfrm>
            <a:custGeom>
              <a:avLst/>
              <a:gdLst/>
              <a:ahLst/>
              <a:cxnLst/>
              <a:rect l="l" t="t" r="r" b="b"/>
              <a:pathLst>
                <a:path w="176" h="167" extrusionOk="0">
                  <a:moveTo>
                    <a:pt x="94" y="1"/>
                  </a:moveTo>
                  <a:cubicBezTo>
                    <a:pt x="55" y="1"/>
                    <a:pt x="13" y="27"/>
                    <a:pt x="0" y="69"/>
                  </a:cubicBezTo>
                  <a:cubicBezTo>
                    <a:pt x="0" y="121"/>
                    <a:pt x="26" y="163"/>
                    <a:pt x="68" y="163"/>
                  </a:cubicBezTo>
                  <a:cubicBezTo>
                    <a:pt x="75" y="166"/>
                    <a:pt x="83" y="167"/>
                    <a:pt x="90" y="167"/>
                  </a:cubicBezTo>
                  <a:cubicBezTo>
                    <a:pt x="125" y="167"/>
                    <a:pt x="163" y="143"/>
                    <a:pt x="163" y="108"/>
                  </a:cubicBezTo>
                  <a:cubicBezTo>
                    <a:pt x="176" y="53"/>
                    <a:pt x="150" y="14"/>
                    <a:pt x="94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1219078"/>
              <a:endParaRPr sz="7199" ker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endParaRPr>
            </a:p>
          </p:txBody>
        </p:sp>
        <p:sp>
          <p:nvSpPr>
            <p:cNvPr id="40" name="Google Shape;1614;p42">
              <a:extLst>
                <a:ext uri="{FF2B5EF4-FFF2-40B4-BE49-F238E27FC236}">
                  <a16:creationId xmlns:a16="http://schemas.microsoft.com/office/drawing/2014/main" id="{EA5BB711-27B3-A99E-814B-53E9C3F5A673}"/>
                </a:ext>
              </a:extLst>
            </p:cNvPr>
            <p:cNvSpPr/>
            <p:nvPr/>
          </p:nvSpPr>
          <p:spPr>
            <a:xfrm>
              <a:off x="5486986" y="2309376"/>
              <a:ext cx="20509" cy="19576"/>
            </a:xfrm>
            <a:custGeom>
              <a:avLst/>
              <a:gdLst/>
              <a:ahLst/>
              <a:cxnLst/>
              <a:rect l="l" t="t" r="r" b="b"/>
              <a:pathLst>
                <a:path w="176" h="168" extrusionOk="0">
                  <a:moveTo>
                    <a:pt x="84" y="0"/>
                  </a:moveTo>
                  <a:cubicBezTo>
                    <a:pt x="50" y="0"/>
                    <a:pt x="13" y="28"/>
                    <a:pt x="13" y="70"/>
                  </a:cubicBezTo>
                  <a:cubicBezTo>
                    <a:pt x="0" y="112"/>
                    <a:pt x="26" y="151"/>
                    <a:pt x="82" y="168"/>
                  </a:cubicBezTo>
                  <a:cubicBezTo>
                    <a:pt x="121" y="168"/>
                    <a:pt x="163" y="138"/>
                    <a:pt x="176" y="99"/>
                  </a:cubicBezTo>
                  <a:cubicBezTo>
                    <a:pt x="176" y="44"/>
                    <a:pt x="150" y="5"/>
                    <a:pt x="108" y="5"/>
                  </a:cubicBezTo>
                  <a:cubicBezTo>
                    <a:pt x="100" y="2"/>
                    <a:pt x="92" y="0"/>
                    <a:pt x="84" y="0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1219078"/>
              <a:endParaRPr sz="7199" ker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endParaRPr>
            </a:p>
          </p:txBody>
        </p:sp>
        <p:sp>
          <p:nvSpPr>
            <p:cNvPr id="41" name="Google Shape;1615;p42">
              <a:extLst>
                <a:ext uri="{FF2B5EF4-FFF2-40B4-BE49-F238E27FC236}">
                  <a16:creationId xmlns:a16="http://schemas.microsoft.com/office/drawing/2014/main" id="{6EBD1BAF-3909-E697-06E9-19BBC38A537B}"/>
                </a:ext>
              </a:extLst>
            </p:cNvPr>
            <p:cNvSpPr/>
            <p:nvPr/>
          </p:nvSpPr>
          <p:spPr>
            <a:xfrm>
              <a:off x="5467992" y="2277797"/>
              <a:ext cx="20625" cy="19576"/>
            </a:xfrm>
            <a:custGeom>
              <a:avLst/>
              <a:gdLst/>
              <a:ahLst/>
              <a:cxnLst/>
              <a:rect l="l" t="t" r="r" b="b"/>
              <a:pathLst>
                <a:path w="177" h="168" extrusionOk="0">
                  <a:moveTo>
                    <a:pt x="93" y="0"/>
                  </a:moveTo>
                  <a:cubicBezTo>
                    <a:pt x="56" y="0"/>
                    <a:pt x="14" y="37"/>
                    <a:pt x="14" y="71"/>
                  </a:cubicBezTo>
                  <a:cubicBezTo>
                    <a:pt x="1" y="113"/>
                    <a:pt x="27" y="152"/>
                    <a:pt x="82" y="165"/>
                  </a:cubicBezTo>
                  <a:cubicBezTo>
                    <a:pt x="87" y="167"/>
                    <a:pt x="92" y="168"/>
                    <a:pt x="98" y="168"/>
                  </a:cubicBezTo>
                  <a:cubicBezTo>
                    <a:pt x="132" y="168"/>
                    <a:pt x="165" y="134"/>
                    <a:pt x="176" y="97"/>
                  </a:cubicBezTo>
                  <a:cubicBezTo>
                    <a:pt x="176" y="58"/>
                    <a:pt x="150" y="16"/>
                    <a:pt x="108" y="3"/>
                  </a:cubicBezTo>
                  <a:cubicBezTo>
                    <a:pt x="103" y="1"/>
                    <a:pt x="98" y="0"/>
                    <a:pt x="93" y="0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1219078"/>
              <a:endParaRPr sz="7199" ker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endParaRPr>
            </a:p>
          </p:txBody>
        </p:sp>
        <p:sp>
          <p:nvSpPr>
            <p:cNvPr id="42" name="Google Shape;1616;p42">
              <a:extLst>
                <a:ext uri="{FF2B5EF4-FFF2-40B4-BE49-F238E27FC236}">
                  <a16:creationId xmlns:a16="http://schemas.microsoft.com/office/drawing/2014/main" id="{10273D8F-46CD-15A8-1650-AD89EEEB5FB2}"/>
                </a:ext>
              </a:extLst>
            </p:cNvPr>
            <p:cNvSpPr/>
            <p:nvPr/>
          </p:nvSpPr>
          <p:spPr>
            <a:xfrm>
              <a:off x="5422196" y="2283041"/>
              <a:ext cx="20509" cy="19343"/>
            </a:xfrm>
            <a:custGeom>
              <a:avLst/>
              <a:gdLst/>
              <a:ahLst/>
              <a:cxnLst/>
              <a:rect l="l" t="t" r="r" b="b"/>
              <a:pathLst>
                <a:path w="176" h="166" extrusionOk="0">
                  <a:moveTo>
                    <a:pt x="108" y="0"/>
                  </a:moveTo>
                  <a:cubicBezTo>
                    <a:pt x="56" y="0"/>
                    <a:pt x="13" y="26"/>
                    <a:pt x="13" y="68"/>
                  </a:cubicBezTo>
                  <a:cubicBezTo>
                    <a:pt x="0" y="120"/>
                    <a:pt x="26" y="163"/>
                    <a:pt x="82" y="163"/>
                  </a:cubicBezTo>
                  <a:cubicBezTo>
                    <a:pt x="88" y="165"/>
                    <a:pt x="95" y="166"/>
                    <a:pt x="102" y="166"/>
                  </a:cubicBezTo>
                  <a:cubicBezTo>
                    <a:pt x="134" y="166"/>
                    <a:pt x="165" y="140"/>
                    <a:pt x="176" y="94"/>
                  </a:cubicBezTo>
                  <a:cubicBezTo>
                    <a:pt x="176" y="52"/>
                    <a:pt x="150" y="13"/>
                    <a:pt x="108" y="0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1219078"/>
              <a:endParaRPr sz="7199" ker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endParaRPr>
            </a:p>
          </p:txBody>
        </p:sp>
        <p:sp>
          <p:nvSpPr>
            <p:cNvPr id="43" name="Google Shape;1617;p42">
              <a:extLst>
                <a:ext uri="{FF2B5EF4-FFF2-40B4-BE49-F238E27FC236}">
                  <a16:creationId xmlns:a16="http://schemas.microsoft.com/office/drawing/2014/main" id="{68057763-BDB7-F10D-C50E-0C38C7B1771D}"/>
                </a:ext>
              </a:extLst>
            </p:cNvPr>
            <p:cNvSpPr/>
            <p:nvPr/>
          </p:nvSpPr>
          <p:spPr>
            <a:xfrm>
              <a:off x="5475916" y="2364493"/>
              <a:ext cx="20625" cy="19460"/>
            </a:xfrm>
            <a:custGeom>
              <a:avLst/>
              <a:gdLst/>
              <a:ahLst/>
              <a:cxnLst/>
              <a:rect l="l" t="t" r="r" b="b"/>
              <a:pathLst>
                <a:path w="177" h="167" extrusionOk="0">
                  <a:moveTo>
                    <a:pt x="75" y="0"/>
                  </a:moveTo>
                  <a:cubicBezTo>
                    <a:pt x="41" y="0"/>
                    <a:pt x="12" y="28"/>
                    <a:pt x="1" y="72"/>
                  </a:cubicBezTo>
                  <a:cubicBezTo>
                    <a:pt x="1" y="114"/>
                    <a:pt x="27" y="153"/>
                    <a:pt x="66" y="166"/>
                  </a:cubicBezTo>
                  <a:cubicBezTo>
                    <a:pt x="121" y="166"/>
                    <a:pt x="164" y="140"/>
                    <a:pt x="164" y="101"/>
                  </a:cubicBezTo>
                  <a:cubicBezTo>
                    <a:pt x="177" y="46"/>
                    <a:pt x="147" y="3"/>
                    <a:pt x="95" y="3"/>
                  </a:cubicBezTo>
                  <a:cubicBezTo>
                    <a:pt x="89" y="1"/>
                    <a:pt x="82" y="0"/>
                    <a:pt x="75" y="0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1219078"/>
              <a:endParaRPr sz="7199" ker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endParaRPr>
            </a:p>
          </p:txBody>
        </p:sp>
        <p:sp>
          <p:nvSpPr>
            <p:cNvPr id="44" name="Google Shape;1618;p42">
              <a:extLst>
                <a:ext uri="{FF2B5EF4-FFF2-40B4-BE49-F238E27FC236}">
                  <a16:creationId xmlns:a16="http://schemas.microsoft.com/office/drawing/2014/main" id="{D149CFA4-2C21-BDAB-E7EF-F8D4549F1A25}"/>
                </a:ext>
              </a:extLst>
            </p:cNvPr>
            <p:cNvSpPr/>
            <p:nvPr/>
          </p:nvSpPr>
          <p:spPr>
            <a:xfrm>
              <a:off x="5499455" y="2337808"/>
              <a:ext cx="20625" cy="19576"/>
            </a:xfrm>
            <a:custGeom>
              <a:avLst/>
              <a:gdLst/>
              <a:ahLst/>
              <a:cxnLst/>
              <a:rect l="l" t="t" r="r" b="b"/>
              <a:pathLst>
                <a:path w="177" h="168" extrusionOk="0">
                  <a:moveTo>
                    <a:pt x="80" y="0"/>
                  </a:moveTo>
                  <a:cubicBezTo>
                    <a:pt x="42" y="0"/>
                    <a:pt x="14" y="28"/>
                    <a:pt x="14" y="70"/>
                  </a:cubicBezTo>
                  <a:cubicBezTo>
                    <a:pt x="1" y="112"/>
                    <a:pt x="27" y="151"/>
                    <a:pt x="82" y="167"/>
                  </a:cubicBezTo>
                  <a:cubicBezTo>
                    <a:pt x="124" y="167"/>
                    <a:pt x="163" y="138"/>
                    <a:pt x="176" y="99"/>
                  </a:cubicBezTo>
                  <a:cubicBezTo>
                    <a:pt x="176" y="44"/>
                    <a:pt x="150" y="5"/>
                    <a:pt x="108" y="5"/>
                  </a:cubicBezTo>
                  <a:cubicBezTo>
                    <a:pt x="98" y="2"/>
                    <a:pt x="89" y="0"/>
                    <a:pt x="80" y="0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1219078"/>
              <a:endParaRPr sz="7199" ker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31350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374549" y="74754"/>
            <a:ext cx="11441314" cy="132343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 defTabSz="1219078"/>
            <a:r>
              <a:rPr lang="en-US" sz="4000" b="1" kern="0" dirty="0">
                <a:solidFill>
                  <a:prstClr val="black">
                    <a:lumMod val="95000"/>
                    <a:lumOff val="5000"/>
                  </a:prstClr>
                </a:solidFill>
                <a:effectLst>
                  <a:glow rad="889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  <a:t>Complete the phrases under the pictures with the verbs below.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F46A3D0-D1E2-4E65-BCCB-BF32391E5194}"/>
              </a:ext>
            </a:extLst>
          </p:cNvPr>
          <p:cNvSpPr txBox="1"/>
          <p:nvPr/>
        </p:nvSpPr>
        <p:spPr>
          <a:xfrm>
            <a:off x="374549" y="1556460"/>
            <a:ext cx="11441314" cy="666786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1219078"/>
            <a:r>
              <a:rPr lang="en-US" sz="3733" kern="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  <a:t>pick up	clean		donate	recycle	help 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0C74C3C-513A-4FC9-BBB3-5BFB3586ABBC}"/>
              </a:ext>
            </a:extLst>
          </p:cNvPr>
          <p:cNvSpPr txBox="1"/>
          <p:nvPr/>
        </p:nvSpPr>
        <p:spPr>
          <a:xfrm>
            <a:off x="240049" y="5444134"/>
            <a:ext cx="6403315" cy="6667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078"/>
            <a:r>
              <a:rPr lang="en-US" sz="3733" b="1" kern="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  <a:t>1. </a:t>
            </a:r>
            <a:r>
              <a:rPr lang="en-US" sz="3733" kern="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  <a:t>________ litter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6F1F3CC-B829-4711-AC99-A059FD50060B}"/>
              </a:ext>
            </a:extLst>
          </p:cNvPr>
          <p:cNvSpPr txBox="1"/>
          <p:nvPr/>
        </p:nvSpPr>
        <p:spPr>
          <a:xfrm>
            <a:off x="3872560" y="5439557"/>
            <a:ext cx="4186669" cy="12412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078"/>
            <a:r>
              <a:rPr lang="en-US" sz="3733" b="1" kern="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  <a:t>2. </a:t>
            </a:r>
            <a:r>
              <a:rPr lang="en-US" sz="3733" kern="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  <a:t>______ homeless children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3D200BE-A9D8-4DD9-A53A-D8A9ECFA1DEA}"/>
              </a:ext>
            </a:extLst>
          </p:cNvPr>
          <p:cNvSpPr txBox="1"/>
          <p:nvPr/>
        </p:nvSpPr>
        <p:spPr>
          <a:xfrm>
            <a:off x="7881605" y="5439557"/>
            <a:ext cx="4126504" cy="12412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078"/>
            <a:r>
              <a:rPr lang="en-US" sz="3733" b="1" kern="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  <a:t>3. </a:t>
            </a:r>
            <a:r>
              <a:rPr lang="en-US" sz="3733" kern="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  <a:t>_______ plastic bottles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4DED0FC-3853-409A-9D77-2C0FF218F983}"/>
              </a:ext>
            </a:extLst>
          </p:cNvPr>
          <p:cNvSpPr txBox="1"/>
          <p:nvPr/>
        </p:nvSpPr>
        <p:spPr>
          <a:xfrm>
            <a:off x="801429" y="5378010"/>
            <a:ext cx="1832891" cy="6667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078"/>
            <a:r>
              <a:rPr lang="en-US" sz="3733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  <a:t>pick up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AB00F91-96D3-4383-B518-CD7FC1F337AE}"/>
              </a:ext>
            </a:extLst>
          </p:cNvPr>
          <p:cNvSpPr txBox="1"/>
          <p:nvPr/>
        </p:nvSpPr>
        <p:spPr>
          <a:xfrm>
            <a:off x="4806166" y="5404547"/>
            <a:ext cx="1289040" cy="6667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078"/>
            <a:r>
              <a:rPr lang="en-US" sz="3733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  <a:t>help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DCC7E56-CA6D-4BAC-9A10-348E9D9E0D47}"/>
              </a:ext>
            </a:extLst>
          </p:cNvPr>
          <p:cNvSpPr txBox="1"/>
          <p:nvPr/>
        </p:nvSpPr>
        <p:spPr>
          <a:xfrm>
            <a:off x="8671163" y="5378010"/>
            <a:ext cx="1724177" cy="6667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078"/>
            <a:r>
              <a:rPr lang="en-US" sz="3733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  <a:t>recycle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0570" y="2539777"/>
            <a:ext cx="4093524" cy="27088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0403" y="2539778"/>
            <a:ext cx="3701202" cy="27088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9053" y="2539779"/>
            <a:ext cx="4056296" cy="2708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682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5" grpId="0"/>
      <p:bldP spid="2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0" y="214137"/>
            <a:ext cx="11822620" cy="132343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 defTabSz="1219078"/>
            <a:r>
              <a:rPr lang="en-US" sz="4000" b="1" kern="0" dirty="0">
                <a:solidFill>
                  <a:prstClr val="black">
                    <a:lumMod val="95000"/>
                    <a:lumOff val="5000"/>
                  </a:prstClr>
                </a:solidFill>
                <a:effectLst>
                  <a:glow rad="889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  <a:t>Complete the phrases under the pictures with the verbs below.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EB7309B-2D2C-441D-97F8-CB2C8C0F4036}"/>
              </a:ext>
            </a:extLst>
          </p:cNvPr>
          <p:cNvSpPr txBox="1"/>
          <p:nvPr/>
        </p:nvSpPr>
        <p:spPr>
          <a:xfrm>
            <a:off x="472841" y="5649487"/>
            <a:ext cx="5133293" cy="6667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078"/>
            <a:r>
              <a:rPr lang="en-US" sz="3733" b="1" kern="0" dirty="0"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  <a:cs typeface="Arial"/>
                <a:sym typeface="Arial"/>
                <a:rtl val="0"/>
              </a:rPr>
              <a:t>4. </a:t>
            </a:r>
            <a:r>
              <a:rPr lang="en-US" sz="3733" kern="0" dirty="0"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  <a:cs typeface="Arial"/>
                <a:sym typeface="Arial"/>
                <a:rtl val="0"/>
              </a:rPr>
              <a:t>_________</a:t>
            </a:r>
            <a:r>
              <a:rPr lang="en-US" sz="3733" kern="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  <a:t>clothes</a:t>
            </a:r>
            <a:r>
              <a:rPr lang="en-US" sz="3733" kern="0" dirty="0"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  <a:cs typeface="Arial"/>
                <a:sym typeface="Arial"/>
                <a:rtl val="0"/>
              </a:rPr>
              <a:t> 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698004C-8EE8-4A95-A988-19A5527983BB}"/>
              </a:ext>
            </a:extLst>
          </p:cNvPr>
          <p:cNvSpPr txBox="1"/>
          <p:nvPr/>
        </p:nvSpPr>
        <p:spPr>
          <a:xfrm>
            <a:off x="6482646" y="5656299"/>
            <a:ext cx="5707766" cy="6667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078"/>
            <a:r>
              <a:rPr lang="en-US" sz="3733" b="1" kern="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  <a:t>5. </a:t>
            </a:r>
            <a:r>
              <a:rPr lang="en-US" sz="3733" kern="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  <a:t>________ the playground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1FBC758-3121-40AD-8F5B-5CA2750E546E}"/>
              </a:ext>
            </a:extLst>
          </p:cNvPr>
          <p:cNvSpPr txBox="1"/>
          <p:nvPr/>
        </p:nvSpPr>
        <p:spPr>
          <a:xfrm>
            <a:off x="1441397" y="5631203"/>
            <a:ext cx="1723824" cy="6667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078"/>
            <a:r>
              <a:rPr lang="en-US" sz="3733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  <a:t>donate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20278C4-C073-4DFF-BA2E-5B2EF60A6547}"/>
              </a:ext>
            </a:extLst>
          </p:cNvPr>
          <p:cNvSpPr txBox="1"/>
          <p:nvPr/>
        </p:nvSpPr>
        <p:spPr>
          <a:xfrm>
            <a:off x="7224598" y="5649488"/>
            <a:ext cx="1670385" cy="6667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078"/>
            <a:r>
              <a:rPr lang="en-US" sz="3733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  <a:t>clean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028" y="2515738"/>
            <a:ext cx="4116325" cy="27732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5101" y="2530663"/>
            <a:ext cx="4234199" cy="285510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52A94CB-D058-BC4B-5115-DED79386DFCA}"/>
              </a:ext>
            </a:extLst>
          </p:cNvPr>
          <p:cNvSpPr txBox="1"/>
          <p:nvPr/>
        </p:nvSpPr>
        <p:spPr>
          <a:xfrm>
            <a:off x="374549" y="1570596"/>
            <a:ext cx="11441314" cy="666786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1219078"/>
            <a:r>
              <a:rPr lang="en-US" sz="3733" kern="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  <a:t>pick up	clean		donate	recycle	help  </a:t>
            </a:r>
          </a:p>
        </p:txBody>
      </p:sp>
    </p:spTree>
    <p:extLst>
      <p:ext uri="{BB962C8B-B14F-4D97-AF65-F5344CB8AC3E}">
        <p14:creationId xmlns:p14="http://schemas.microsoft.com/office/powerpoint/2010/main" val="1138532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3553260715051255620 (3)">
            <a:hlinkClick r:id="" action="ppaction://media"/>
            <a:extLst>
              <a:ext uri="{FF2B5EF4-FFF2-40B4-BE49-F238E27FC236}">
                <a16:creationId xmlns:a16="http://schemas.microsoft.com/office/drawing/2014/main" id="{49615385-DAB8-484C-8913-FFD0682F1A6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76960" cy="685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247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5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54878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DEB7309B-2D2C-441D-97F8-CB2C8C0F4036}"/>
              </a:ext>
            </a:extLst>
          </p:cNvPr>
          <p:cNvSpPr txBox="1"/>
          <p:nvPr/>
        </p:nvSpPr>
        <p:spPr>
          <a:xfrm>
            <a:off x="445714" y="5799741"/>
            <a:ext cx="501879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078"/>
            <a:r>
              <a:rPr lang="en-US" sz="4000" b="1" kern="0" dirty="0">
                <a:solidFill>
                  <a:srgbClr val="F2654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  <a:t> </a:t>
            </a:r>
            <a:r>
              <a:rPr lang="en-US" sz="4000" kern="0" dirty="0">
                <a:solidFill>
                  <a:srgbClr val="9495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  <a:t>_________ </a:t>
            </a:r>
            <a:r>
              <a:rPr lang="en-US" sz="4000" kern="0" dirty="0">
                <a:solidFill>
                  <a:srgbClr val="24202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  <a:t>clothes</a:t>
            </a:r>
            <a:r>
              <a:rPr lang="en-US" sz="40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  <a:t> 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698004C-8EE8-4A95-A988-19A5527983BB}"/>
              </a:ext>
            </a:extLst>
          </p:cNvPr>
          <p:cNvSpPr txBox="1"/>
          <p:nvPr/>
        </p:nvSpPr>
        <p:spPr>
          <a:xfrm>
            <a:off x="6657170" y="6035961"/>
            <a:ext cx="6245100" cy="6667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078"/>
            <a:r>
              <a:rPr lang="en-US" sz="3733" b="1" kern="0" dirty="0">
                <a:solidFill>
                  <a:srgbClr val="F2654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  <a:t> </a:t>
            </a:r>
            <a:r>
              <a:rPr lang="en-US" sz="3733" kern="0" dirty="0">
                <a:solidFill>
                  <a:srgbClr val="9495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  <a:t>________ </a:t>
            </a:r>
            <a:r>
              <a:rPr lang="en-US" sz="3733" kern="0" dirty="0">
                <a:solidFill>
                  <a:srgbClr val="24202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  <a:t>the playground</a:t>
            </a:r>
            <a:r>
              <a:rPr lang="en-US" sz="3733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  <a:t>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1FBC758-3121-40AD-8F5B-5CA2750E546E}"/>
              </a:ext>
            </a:extLst>
          </p:cNvPr>
          <p:cNvSpPr txBox="1"/>
          <p:nvPr/>
        </p:nvSpPr>
        <p:spPr>
          <a:xfrm>
            <a:off x="1054160" y="5845966"/>
            <a:ext cx="2165074" cy="6714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078"/>
            <a:r>
              <a:rPr lang="en-US" sz="3763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  <a:t>donate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20278C4-C073-4DFF-BA2E-5B2EF60A6547}"/>
              </a:ext>
            </a:extLst>
          </p:cNvPr>
          <p:cNvSpPr txBox="1"/>
          <p:nvPr/>
        </p:nvSpPr>
        <p:spPr>
          <a:xfrm>
            <a:off x="7050331" y="5953897"/>
            <a:ext cx="1756721" cy="7487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078"/>
            <a:r>
              <a:rPr lang="en-US" sz="4266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  <a:t>clean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5151" y="3640193"/>
            <a:ext cx="3357127" cy="22617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0857" y="3774191"/>
            <a:ext cx="3354267" cy="2261769"/>
          </a:xfrm>
          <a:prstGeom prst="rect">
            <a:avLst/>
          </a:prstGeom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id="{D6172EC2-CC3F-43A2-B7A3-065D2E2C89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7702" y="266233"/>
            <a:ext cx="3146025" cy="2302528"/>
          </a:xfrm>
          <a:prstGeom prst="rect">
            <a:avLst/>
          </a:prstGeom>
        </p:spPr>
      </p:pic>
      <p:pic>
        <p:nvPicPr>
          <p:cNvPr id="18" name="Picture 5">
            <a:extLst>
              <a:ext uri="{FF2B5EF4-FFF2-40B4-BE49-F238E27FC236}">
                <a16:creationId xmlns:a16="http://schemas.microsoft.com/office/drawing/2014/main" id="{FBE1B47F-1727-4BFC-A9BA-05357BAB7D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27060" y="266357"/>
            <a:ext cx="3447671" cy="2302403"/>
          </a:xfrm>
          <a:prstGeom prst="rect">
            <a:avLst/>
          </a:prstGeom>
        </p:spPr>
      </p:pic>
      <p:sp>
        <p:nvSpPr>
          <p:cNvPr id="19" name="TextBox 17">
            <a:extLst>
              <a:ext uri="{FF2B5EF4-FFF2-40B4-BE49-F238E27FC236}">
                <a16:creationId xmlns:a16="http://schemas.microsoft.com/office/drawing/2014/main" id="{045E718D-3A02-4790-A936-89402D7B8339}"/>
              </a:ext>
            </a:extLst>
          </p:cNvPr>
          <p:cNvSpPr txBox="1"/>
          <p:nvPr/>
        </p:nvSpPr>
        <p:spPr>
          <a:xfrm>
            <a:off x="310387" y="2728088"/>
            <a:ext cx="4487314" cy="6667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078"/>
            <a:r>
              <a:rPr lang="en-US" sz="3733" b="1" kern="0" dirty="0">
                <a:solidFill>
                  <a:srgbClr val="F2654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  <a:t> </a:t>
            </a:r>
            <a:r>
              <a:rPr lang="en-US" sz="3733" kern="0" dirty="0">
                <a:solidFill>
                  <a:srgbClr val="9495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  <a:t>________ </a:t>
            </a:r>
            <a:r>
              <a:rPr lang="en-US" sz="3733" kern="0" dirty="0">
                <a:solidFill>
                  <a:srgbClr val="24202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  <a:t>litter</a:t>
            </a:r>
            <a:r>
              <a:rPr lang="en-US" sz="3733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  <a:t> </a:t>
            </a:r>
          </a:p>
        </p:txBody>
      </p:sp>
      <p:sp>
        <p:nvSpPr>
          <p:cNvPr id="21" name="TextBox 18">
            <a:extLst>
              <a:ext uri="{FF2B5EF4-FFF2-40B4-BE49-F238E27FC236}">
                <a16:creationId xmlns:a16="http://schemas.microsoft.com/office/drawing/2014/main" id="{19013AD8-1761-4F7D-8988-35F29C6ED33D}"/>
              </a:ext>
            </a:extLst>
          </p:cNvPr>
          <p:cNvSpPr txBox="1"/>
          <p:nvPr/>
        </p:nvSpPr>
        <p:spPr>
          <a:xfrm>
            <a:off x="3750567" y="2689073"/>
            <a:ext cx="4876494" cy="12412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078"/>
            <a:r>
              <a:rPr lang="en-US" sz="3733" kern="0" dirty="0">
                <a:solidFill>
                  <a:srgbClr val="9495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  <a:t>______ </a:t>
            </a:r>
            <a:r>
              <a:rPr lang="en-US" sz="3733" kern="0" dirty="0">
                <a:solidFill>
                  <a:srgbClr val="24202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  <a:t>homeless children</a:t>
            </a:r>
            <a:r>
              <a:rPr lang="en-US" sz="3733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  <a:t> </a:t>
            </a:r>
          </a:p>
        </p:txBody>
      </p:sp>
      <p:sp>
        <p:nvSpPr>
          <p:cNvPr id="23" name="TextBox 20">
            <a:extLst>
              <a:ext uri="{FF2B5EF4-FFF2-40B4-BE49-F238E27FC236}">
                <a16:creationId xmlns:a16="http://schemas.microsoft.com/office/drawing/2014/main" id="{AEEDFD46-2C3B-472B-87AE-1CB2EABEAC9D}"/>
              </a:ext>
            </a:extLst>
          </p:cNvPr>
          <p:cNvSpPr txBox="1"/>
          <p:nvPr/>
        </p:nvSpPr>
        <p:spPr>
          <a:xfrm>
            <a:off x="8027989" y="2612898"/>
            <a:ext cx="4464888" cy="12412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078"/>
            <a:r>
              <a:rPr lang="en-US" sz="3733" b="1" kern="0" dirty="0">
                <a:solidFill>
                  <a:srgbClr val="F2654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  <a:t> </a:t>
            </a:r>
            <a:r>
              <a:rPr lang="en-US" sz="3733" kern="0" dirty="0">
                <a:solidFill>
                  <a:srgbClr val="9495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  <a:t>_______ </a:t>
            </a:r>
            <a:r>
              <a:rPr lang="en-US" sz="3733" kern="0" dirty="0">
                <a:solidFill>
                  <a:srgbClr val="24202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  <a:t>plastic bottles</a:t>
            </a:r>
            <a:r>
              <a:rPr lang="en-US" sz="3733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  <a:t> </a:t>
            </a:r>
          </a:p>
        </p:txBody>
      </p:sp>
      <p:sp>
        <p:nvSpPr>
          <p:cNvPr id="25" name="TextBox 22">
            <a:extLst>
              <a:ext uri="{FF2B5EF4-FFF2-40B4-BE49-F238E27FC236}">
                <a16:creationId xmlns:a16="http://schemas.microsoft.com/office/drawing/2014/main" id="{C8A301D1-D8C2-48AD-B1E6-B166C26B98AA}"/>
              </a:ext>
            </a:extLst>
          </p:cNvPr>
          <p:cNvSpPr txBox="1"/>
          <p:nvPr/>
        </p:nvSpPr>
        <p:spPr>
          <a:xfrm>
            <a:off x="726856" y="2633426"/>
            <a:ext cx="1861994" cy="6667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078"/>
            <a:r>
              <a:rPr lang="en-US" sz="3733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  <a:t>pick up</a:t>
            </a:r>
          </a:p>
        </p:txBody>
      </p:sp>
      <p:sp>
        <p:nvSpPr>
          <p:cNvPr id="27" name="TextBox 24">
            <a:extLst>
              <a:ext uri="{FF2B5EF4-FFF2-40B4-BE49-F238E27FC236}">
                <a16:creationId xmlns:a16="http://schemas.microsoft.com/office/drawing/2014/main" id="{A947620C-C985-465F-98C6-CB59B94D380A}"/>
              </a:ext>
            </a:extLst>
          </p:cNvPr>
          <p:cNvSpPr txBox="1"/>
          <p:nvPr/>
        </p:nvSpPr>
        <p:spPr>
          <a:xfrm>
            <a:off x="4587195" y="2642423"/>
            <a:ext cx="1582731" cy="6667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078"/>
            <a:r>
              <a:rPr lang="en-US" sz="3733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  <a:t>help</a:t>
            </a:r>
          </a:p>
        </p:txBody>
      </p:sp>
      <p:sp>
        <p:nvSpPr>
          <p:cNvPr id="28" name="TextBox 26">
            <a:extLst>
              <a:ext uri="{FF2B5EF4-FFF2-40B4-BE49-F238E27FC236}">
                <a16:creationId xmlns:a16="http://schemas.microsoft.com/office/drawing/2014/main" id="{0FC1197B-2611-4D54-BB6F-F91410025EBB}"/>
              </a:ext>
            </a:extLst>
          </p:cNvPr>
          <p:cNvSpPr txBox="1"/>
          <p:nvPr/>
        </p:nvSpPr>
        <p:spPr>
          <a:xfrm>
            <a:off x="8807052" y="2568763"/>
            <a:ext cx="1818354" cy="6667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078"/>
            <a:r>
              <a:rPr lang="en-US" sz="3733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  <a:t>recycle</a:t>
            </a: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9F0CB59B-BC48-4282-9BFF-1FD5612FD2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5760" y="406624"/>
            <a:ext cx="3159038" cy="2090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4839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-616219" y="-37583"/>
            <a:ext cx="13422849" cy="6052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 defTabSz="914309"/>
            <a:r>
              <a:rPr lang="en-US" sz="3333" b="1">
                <a:solidFill>
                  <a:prstClr val="black"/>
                </a:solidFill>
                <a:effectLst>
                  <a:glow rad="889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  <a:t>Complete </a:t>
            </a:r>
            <a:r>
              <a:rPr lang="en-US" sz="3333" b="1" dirty="0">
                <a:solidFill>
                  <a:prstClr val="black"/>
                </a:solidFill>
                <a:effectLst>
                  <a:glow rad="889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  <a:t>the sentences with the correct words or phrases below.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82F91C-C231-4E4B-9399-89C65FBB0A0C}"/>
              </a:ext>
            </a:extLst>
          </p:cNvPr>
          <p:cNvSpPr txBox="1"/>
          <p:nvPr/>
        </p:nvSpPr>
        <p:spPr>
          <a:xfrm>
            <a:off x="0" y="665521"/>
            <a:ext cx="12190413" cy="543675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914309"/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  <a:t>old people		homeless children		planted              litter	        taught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72B6E71-64B2-40BF-9B52-0C78933CEF7E}"/>
              </a:ext>
            </a:extLst>
          </p:cNvPr>
          <p:cNvSpPr txBox="1"/>
          <p:nvPr/>
        </p:nvSpPr>
        <p:spPr>
          <a:xfrm>
            <a:off x="94764" y="1239962"/>
            <a:ext cx="11724714" cy="55084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09">
              <a:lnSpc>
                <a:spcPct val="200000"/>
              </a:lnSpc>
            </a:pPr>
            <a:r>
              <a:rPr lang="en-US" sz="29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  <a:t>1. 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  <a:t>We collected clothes and gave them to _________________.</a:t>
            </a:r>
            <a:b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</a:br>
            <a:r>
              <a:rPr lang="en-US" sz="29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  <a:t>2. 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  <a:t>Those students picked up all the __________ on the street.</a:t>
            </a:r>
            <a:b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</a:br>
            <a:r>
              <a:rPr lang="en-US" sz="29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  <a:t>3. 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  <a:t>We helped ____________ in the nursing home last Sunday.</a:t>
            </a:r>
            <a:b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</a:br>
            <a:r>
              <a:rPr lang="en-US" sz="29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  <a:t>4. 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  <a:t>The club members ________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  <a:t>maths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  <a:t> to primary students during school holidays.</a:t>
            </a:r>
            <a:b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</a:br>
            <a:r>
              <a:rPr lang="en-US" sz="29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  <a:t>5. 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  <a:t>We __________ a lot of trees in the park last summer.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560BE08-BA52-4908-A709-72DF96270ED1}"/>
              </a:ext>
            </a:extLst>
          </p:cNvPr>
          <p:cNvSpPr txBox="1"/>
          <p:nvPr/>
        </p:nvSpPr>
        <p:spPr>
          <a:xfrm>
            <a:off x="6387529" y="1463062"/>
            <a:ext cx="3485366" cy="5436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09"/>
            <a:r>
              <a:rPr lang="en-US" sz="2933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  <a:t>homeless children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084696F-7C3F-446E-9786-057A0A26BE52}"/>
              </a:ext>
            </a:extLst>
          </p:cNvPr>
          <p:cNvSpPr txBox="1"/>
          <p:nvPr/>
        </p:nvSpPr>
        <p:spPr>
          <a:xfrm>
            <a:off x="5957120" y="2402955"/>
            <a:ext cx="1463463" cy="5436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09"/>
            <a:r>
              <a:rPr lang="en-US" sz="2933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  <a:t>litter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6268528-D828-46E9-942B-1F9BF5510B22}"/>
              </a:ext>
            </a:extLst>
          </p:cNvPr>
          <p:cNvSpPr txBox="1"/>
          <p:nvPr/>
        </p:nvSpPr>
        <p:spPr>
          <a:xfrm>
            <a:off x="2278952" y="3257875"/>
            <a:ext cx="2002842" cy="5436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09"/>
            <a:r>
              <a:rPr lang="en-US" sz="2933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  <a:t>old people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960F290-5B09-49D4-AA44-EFB5F25A6F0B}"/>
              </a:ext>
            </a:extLst>
          </p:cNvPr>
          <p:cNvSpPr txBox="1"/>
          <p:nvPr/>
        </p:nvSpPr>
        <p:spPr>
          <a:xfrm>
            <a:off x="3585813" y="4149703"/>
            <a:ext cx="1391960" cy="5436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09"/>
            <a:r>
              <a:rPr lang="en-US" sz="2933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  <a:t>taught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0172ACF-FE86-40E4-8E49-A9892B523FC5}"/>
              </a:ext>
            </a:extLst>
          </p:cNvPr>
          <p:cNvSpPr txBox="1"/>
          <p:nvPr/>
        </p:nvSpPr>
        <p:spPr>
          <a:xfrm>
            <a:off x="1332966" y="5938794"/>
            <a:ext cx="1667751" cy="5436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09"/>
            <a:r>
              <a:rPr lang="en-US" sz="2933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  <a:t>planted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74D0599-830B-16DA-928F-15E21E787A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4509" y="2571694"/>
            <a:ext cx="1463463" cy="3665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C856ABE-F122-03B8-539D-C7B0D119BD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4209" y="3389056"/>
            <a:ext cx="2157760" cy="44326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919D230-5117-FF35-7E7C-3ADD18BF54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7773" y="4280882"/>
            <a:ext cx="979347" cy="408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738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  <p:bldP spid="19" grpId="0"/>
      <p:bldP spid="20" grpId="0"/>
      <p:bldP spid="2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688253" y="537381"/>
            <a:ext cx="10813906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1219078"/>
            <a:r>
              <a:rPr lang="en-US" sz="2400" b="1" kern="0" dirty="0">
                <a:solidFill>
                  <a:srgbClr val="000000"/>
                </a:solidFill>
                <a:effectLst>
                  <a:glow rad="88900">
                    <a:prstClr val="white"/>
                  </a:glow>
                </a:effectLst>
                <a:latin typeface="Arial"/>
                <a:cs typeface="Arial" panose="020B0604020202020204" pitchFamily="34" charset="0"/>
                <a:sym typeface="Arial"/>
                <a:rtl val="0"/>
              </a:rPr>
              <a:t>Complete the sentences with the correct words or phrases below.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324848" y="405618"/>
            <a:ext cx="502541" cy="502541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78"/>
            <a:endParaRPr lang="en-US" sz="1400" kern="0">
              <a:solidFill>
                <a:srgbClr val="048DA4"/>
              </a:solidFill>
              <a:latin typeface="Calibri" panose="020F0502020204030204"/>
              <a:sym typeface="Arial"/>
              <a:rtl val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77627" y="275096"/>
            <a:ext cx="3969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078"/>
            <a:r>
              <a:rPr lang="en-US" sz="4000" b="1" kern="0" dirty="0">
                <a:solidFill>
                  <a:prstClr val="white"/>
                </a:solidFill>
                <a:latin typeface="Myriad Pro" pitchFamily="34" charset="0"/>
                <a:cs typeface="Arial"/>
                <a:sym typeface="Arial"/>
                <a:rtl val="0"/>
              </a:rPr>
              <a:t>4</a:t>
            </a:r>
          </a:p>
        </p:txBody>
      </p:sp>
      <p:sp>
        <p:nvSpPr>
          <p:cNvPr id="22" name="TextBox 11">
            <a:extLst>
              <a:ext uri="{FF2B5EF4-FFF2-40B4-BE49-F238E27FC236}">
                <a16:creationId xmlns:a16="http://schemas.microsoft.com/office/drawing/2014/main" id="{4D407586-B4D4-4D3F-B99A-145EBF500502}"/>
              </a:ext>
            </a:extLst>
          </p:cNvPr>
          <p:cNvSpPr txBox="1"/>
          <p:nvPr/>
        </p:nvSpPr>
        <p:spPr>
          <a:xfrm rot="10800000" flipV="1">
            <a:off x="657218" y="1298935"/>
            <a:ext cx="11202513" cy="50257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1219078"/>
            <a:r>
              <a:rPr lang="en-US" sz="2666" b="1" kern="0" dirty="0">
                <a:solidFill>
                  <a:srgbClr val="000000"/>
                </a:solidFill>
                <a:effectLst>
                  <a:glow rad="88900">
                    <a:prstClr val="white"/>
                  </a:glow>
                </a:effectLst>
                <a:latin typeface="Arial"/>
                <a:cs typeface="Arial" panose="020B0604020202020204" pitchFamily="34" charset="0"/>
                <a:sym typeface="Arial"/>
                <a:rtl val="0"/>
              </a:rPr>
              <a:t>1.</a:t>
            </a:r>
            <a:r>
              <a:rPr lang="en-US" sz="2666" kern="0" dirty="0">
                <a:solidFill>
                  <a:srgbClr val="242021"/>
                </a:solidFill>
                <a:latin typeface="Arial"/>
                <a:cs typeface="Arial"/>
                <a:sym typeface="Arial"/>
                <a:rtl val="0"/>
              </a:rPr>
              <a:t> We ………. clothes and gave them to homeless children. </a:t>
            </a:r>
            <a:endParaRPr lang="en-US" sz="2666" b="1" kern="0" dirty="0">
              <a:solidFill>
                <a:srgbClr val="000000"/>
              </a:solidFill>
              <a:effectLst>
                <a:glow rad="88900">
                  <a:prstClr val="white"/>
                </a:glow>
              </a:effectLst>
              <a:latin typeface="Arial"/>
              <a:cs typeface="Arial" panose="020B0604020202020204" pitchFamily="34" charset="0"/>
              <a:sym typeface="Arial"/>
              <a:rtl val="0"/>
            </a:endParaRPr>
          </a:p>
        </p:txBody>
      </p:sp>
      <p:sp>
        <p:nvSpPr>
          <p:cNvPr id="23" name="TextBox 11">
            <a:extLst>
              <a:ext uri="{FF2B5EF4-FFF2-40B4-BE49-F238E27FC236}">
                <a16:creationId xmlns:a16="http://schemas.microsoft.com/office/drawing/2014/main" id="{1B9E756C-3F2C-44CD-A3C7-FF4A6E6B480C}"/>
              </a:ext>
            </a:extLst>
          </p:cNvPr>
          <p:cNvSpPr txBox="1"/>
          <p:nvPr/>
        </p:nvSpPr>
        <p:spPr>
          <a:xfrm rot="10800000" flipV="1">
            <a:off x="761598" y="2170659"/>
            <a:ext cx="9669082" cy="50257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1219078"/>
            <a:r>
              <a:rPr lang="en-US" sz="2666" b="1" kern="0" dirty="0">
                <a:solidFill>
                  <a:srgbClr val="000000"/>
                </a:solidFill>
                <a:effectLst>
                  <a:glow rad="88900">
                    <a:prstClr val="white"/>
                  </a:glow>
                </a:effectLst>
                <a:latin typeface="Arial"/>
                <a:cs typeface="Arial" panose="020B0604020202020204" pitchFamily="34" charset="0"/>
                <a:sym typeface="Arial"/>
                <a:rtl val="0"/>
              </a:rPr>
              <a:t>2.</a:t>
            </a:r>
            <a:r>
              <a:rPr lang="en-US" sz="2666" kern="0" dirty="0">
                <a:solidFill>
                  <a:srgbClr val="242021"/>
                </a:solidFill>
                <a:latin typeface="Arial"/>
                <a:cs typeface="Arial"/>
                <a:sym typeface="Arial"/>
                <a:rtl val="0"/>
              </a:rPr>
              <a:t> street the on litter all up picked students those.</a:t>
            </a:r>
            <a:endParaRPr lang="en-US" sz="2666" b="1" kern="0" dirty="0">
              <a:solidFill>
                <a:srgbClr val="000000"/>
              </a:solidFill>
              <a:effectLst>
                <a:glow rad="88900">
                  <a:prstClr val="white"/>
                </a:glow>
              </a:effectLst>
              <a:latin typeface="Arial"/>
              <a:cs typeface="Arial" panose="020B0604020202020204" pitchFamily="34" charset="0"/>
              <a:sym typeface="Arial"/>
              <a:rtl val="0"/>
            </a:endParaRPr>
          </a:p>
        </p:txBody>
      </p:sp>
      <p:sp>
        <p:nvSpPr>
          <p:cNvPr id="24" name="TextBox 11">
            <a:extLst>
              <a:ext uri="{FF2B5EF4-FFF2-40B4-BE49-F238E27FC236}">
                <a16:creationId xmlns:a16="http://schemas.microsoft.com/office/drawing/2014/main" id="{6C18E3AE-95D5-4008-8D24-C9086B54AB2D}"/>
              </a:ext>
            </a:extLst>
          </p:cNvPr>
          <p:cNvSpPr txBox="1"/>
          <p:nvPr/>
        </p:nvSpPr>
        <p:spPr>
          <a:xfrm rot="10800000" flipV="1">
            <a:off x="688250" y="2862714"/>
            <a:ext cx="10698495" cy="50257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1219078"/>
            <a:r>
              <a:rPr lang="en-US" sz="2666" b="1" kern="0" dirty="0">
                <a:solidFill>
                  <a:srgbClr val="000000"/>
                </a:solidFill>
                <a:effectLst>
                  <a:glow rad="88900">
                    <a:prstClr val="white"/>
                  </a:glow>
                </a:effectLst>
                <a:latin typeface="Arial"/>
                <a:cs typeface="Arial" panose="020B0604020202020204" pitchFamily="34" charset="0"/>
                <a:sym typeface="Arial"/>
                <a:rtl val="0"/>
              </a:rPr>
              <a:t>3.</a:t>
            </a:r>
            <a:r>
              <a:rPr lang="en-US" sz="2666" kern="0" dirty="0">
                <a:solidFill>
                  <a:srgbClr val="242021"/>
                </a:solidFill>
                <a:latin typeface="Arial"/>
                <a:cs typeface="Arial"/>
                <a:sym typeface="Arial"/>
                <a:rtl val="0"/>
              </a:rPr>
              <a:t> We / help old people / nursing home / last Sunday.</a:t>
            </a:r>
            <a:endParaRPr lang="en-US" sz="2666" b="1" kern="0" dirty="0">
              <a:solidFill>
                <a:srgbClr val="000000"/>
              </a:solidFill>
              <a:effectLst>
                <a:glow rad="88900">
                  <a:prstClr val="white"/>
                </a:glow>
              </a:effectLst>
              <a:latin typeface="Arial"/>
              <a:cs typeface="Arial" panose="020B0604020202020204" pitchFamily="34" charset="0"/>
              <a:sym typeface="Arial"/>
              <a:rtl val="0"/>
            </a:endParaRPr>
          </a:p>
        </p:txBody>
      </p:sp>
      <p:sp>
        <p:nvSpPr>
          <p:cNvPr id="25" name="TextBox 11">
            <a:extLst>
              <a:ext uri="{FF2B5EF4-FFF2-40B4-BE49-F238E27FC236}">
                <a16:creationId xmlns:a16="http://schemas.microsoft.com/office/drawing/2014/main" id="{4B80ABE9-7B4F-4B6F-83F8-26811AAC0ABF}"/>
              </a:ext>
            </a:extLst>
          </p:cNvPr>
          <p:cNvSpPr txBox="1"/>
          <p:nvPr/>
        </p:nvSpPr>
        <p:spPr>
          <a:xfrm rot="10800000" flipV="1">
            <a:off x="688251" y="3662474"/>
            <a:ext cx="11124531" cy="91281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1219078"/>
            <a:r>
              <a:rPr lang="en-US" sz="2666" b="1" kern="0" dirty="0">
                <a:solidFill>
                  <a:srgbClr val="000000"/>
                </a:solidFill>
                <a:effectLst>
                  <a:glow rad="88900">
                    <a:prstClr val="white"/>
                  </a:glow>
                </a:effectLst>
                <a:latin typeface="Arial"/>
                <a:cs typeface="Arial" panose="020B0604020202020204" pitchFamily="34" charset="0"/>
                <a:sym typeface="Arial"/>
                <a:rtl val="0"/>
              </a:rPr>
              <a:t>4.</a:t>
            </a:r>
            <a:r>
              <a:rPr lang="en-US" sz="2666" kern="0" dirty="0">
                <a:solidFill>
                  <a:srgbClr val="242021"/>
                </a:solidFill>
                <a:latin typeface="Arial"/>
                <a:cs typeface="Arial"/>
                <a:sym typeface="Arial"/>
                <a:rtl val="0"/>
              </a:rPr>
              <a:t> The club members/ during school holidays/ to primary students/ taught </a:t>
            </a:r>
            <a:r>
              <a:rPr lang="en-US" sz="2666" kern="0" dirty="0" err="1">
                <a:solidFill>
                  <a:srgbClr val="242021"/>
                </a:solidFill>
                <a:latin typeface="Arial"/>
                <a:cs typeface="Arial"/>
                <a:sym typeface="Arial"/>
                <a:rtl val="0"/>
              </a:rPr>
              <a:t>maths</a:t>
            </a:r>
            <a:r>
              <a:rPr lang="en-US" sz="2666" kern="0" dirty="0">
                <a:solidFill>
                  <a:srgbClr val="242021"/>
                </a:solidFill>
                <a:latin typeface="Arial"/>
                <a:cs typeface="Arial"/>
                <a:sym typeface="Arial"/>
                <a:rtl val="0"/>
              </a:rPr>
              <a:t>/./</a:t>
            </a:r>
            <a:endParaRPr lang="en-US" sz="2666" b="1" kern="0" dirty="0">
              <a:solidFill>
                <a:srgbClr val="000000"/>
              </a:solidFill>
              <a:effectLst>
                <a:glow rad="88900">
                  <a:prstClr val="white"/>
                </a:glow>
              </a:effectLst>
              <a:latin typeface="Arial"/>
              <a:cs typeface="Arial" panose="020B0604020202020204" pitchFamily="34" charset="0"/>
              <a:sym typeface="Arial"/>
              <a:rtl val="0"/>
            </a:endParaRPr>
          </a:p>
        </p:txBody>
      </p:sp>
      <p:sp>
        <p:nvSpPr>
          <p:cNvPr id="26" name="TextBox 11">
            <a:extLst>
              <a:ext uri="{FF2B5EF4-FFF2-40B4-BE49-F238E27FC236}">
                <a16:creationId xmlns:a16="http://schemas.microsoft.com/office/drawing/2014/main" id="{ACCDA98C-8821-4BDF-A15C-7AD04499F326}"/>
              </a:ext>
            </a:extLst>
          </p:cNvPr>
          <p:cNvSpPr txBox="1"/>
          <p:nvPr/>
        </p:nvSpPr>
        <p:spPr>
          <a:xfrm flipV="1">
            <a:off x="688251" y="4895345"/>
            <a:ext cx="9244114" cy="50257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1219078"/>
            <a:r>
              <a:rPr lang="en-US" sz="2666" b="1" kern="0" dirty="0">
                <a:solidFill>
                  <a:srgbClr val="000000"/>
                </a:solidFill>
                <a:effectLst>
                  <a:glow rad="88900">
                    <a:prstClr val="white"/>
                  </a:glow>
                </a:effectLst>
                <a:latin typeface="Arial"/>
                <a:cs typeface="Arial" panose="020B0604020202020204" pitchFamily="34" charset="0"/>
                <a:sym typeface="Arial"/>
                <a:rtl val="0"/>
              </a:rPr>
              <a:t>5.</a:t>
            </a:r>
            <a:r>
              <a:rPr lang="en-US" sz="2666" kern="0" dirty="0">
                <a:solidFill>
                  <a:srgbClr val="242021"/>
                </a:solidFill>
                <a:latin typeface="Arial"/>
                <a:cs typeface="Arial"/>
                <a:sym typeface="Arial"/>
                <a:rtl val="0"/>
              </a:rPr>
              <a:t> We planted a lot of trees in the park last summer.</a:t>
            </a:r>
            <a:endParaRPr lang="en-US" sz="2666" b="1" kern="0" dirty="0">
              <a:solidFill>
                <a:srgbClr val="000000"/>
              </a:solidFill>
              <a:effectLst>
                <a:glow rad="88900">
                  <a:prstClr val="white"/>
                </a:glow>
              </a:effectLst>
              <a:latin typeface="Arial"/>
              <a:cs typeface="Arial" panose="020B0604020202020204" pitchFamily="34" charset="0"/>
              <a:sym typeface="Arial"/>
              <a:rtl val="0"/>
            </a:endParaRPr>
          </a:p>
        </p:txBody>
      </p:sp>
      <p:sp>
        <p:nvSpPr>
          <p:cNvPr id="10" name="TextBox 11">
            <a:extLst>
              <a:ext uri="{FF2B5EF4-FFF2-40B4-BE49-F238E27FC236}">
                <a16:creationId xmlns:a16="http://schemas.microsoft.com/office/drawing/2014/main" id="{5D996FD8-776B-480B-8DEE-E619B970AA4B}"/>
              </a:ext>
            </a:extLst>
          </p:cNvPr>
          <p:cNvSpPr txBox="1"/>
          <p:nvPr/>
        </p:nvSpPr>
        <p:spPr>
          <a:xfrm rot="10800000" flipV="1">
            <a:off x="657218" y="1303598"/>
            <a:ext cx="11202513" cy="50257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1219078"/>
            <a:r>
              <a:rPr lang="en-US" sz="2666" b="1" kern="0" dirty="0">
                <a:solidFill>
                  <a:srgbClr val="000000"/>
                </a:solidFill>
                <a:effectLst>
                  <a:glow rad="88900">
                    <a:prstClr val="white"/>
                  </a:glow>
                </a:effectLst>
                <a:latin typeface="Arial"/>
                <a:cs typeface="Arial" panose="020B0604020202020204" pitchFamily="34" charset="0"/>
                <a:sym typeface="Arial"/>
                <a:rtl val="0"/>
              </a:rPr>
              <a:t>1.</a:t>
            </a:r>
            <a:r>
              <a:rPr lang="en-US" sz="2666" kern="0" dirty="0">
                <a:solidFill>
                  <a:srgbClr val="242021"/>
                </a:solidFill>
                <a:latin typeface="Arial"/>
                <a:cs typeface="Arial"/>
                <a:sym typeface="Arial"/>
                <a:rtl val="0"/>
              </a:rPr>
              <a:t> We ……… clothes and gave them to ……….. children. </a:t>
            </a:r>
            <a:endParaRPr lang="en-US" sz="2666" b="1" kern="0" dirty="0">
              <a:solidFill>
                <a:srgbClr val="000000"/>
              </a:solidFill>
              <a:effectLst>
                <a:glow rad="88900">
                  <a:prstClr val="white"/>
                </a:glow>
              </a:effectLst>
              <a:latin typeface="Arial"/>
              <a:cs typeface="Arial" panose="020B0604020202020204" pitchFamily="34" charset="0"/>
              <a:sym typeface="Arial"/>
              <a:rtl val="0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23578BDD-5914-4466-BB68-F2CB1E767778}"/>
              </a:ext>
            </a:extLst>
          </p:cNvPr>
          <p:cNvSpPr txBox="1"/>
          <p:nvPr/>
        </p:nvSpPr>
        <p:spPr>
          <a:xfrm rot="10800000" flipV="1">
            <a:off x="664082" y="1315029"/>
            <a:ext cx="11202513" cy="50257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1219078"/>
            <a:r>
              <a:rPr lang="en-US" sz="2666" b="1" kern="0" dirty="0">
                <a:solidFill>
                  <a:srgbClr val="000000"/>
                </a:solidFill>
                <a:effectLst>
                  <a:glow rad="88900">
                    <a:prstClr val="white"/>
                  </a:glow>
                </a:effectLst>
                <a:latin typeface="Arial"/>
                <a:cs typeface="Arial" panose="020B0604020202020204" pitchFamily="34" charset="0"/>
                <a:sym typeface="Arial"/>
                <a:rtl val="0"/>
              </a:rPr>
              <a:t>1.</a:t>
            </a:r>
            <a:r>
              <a:rPr lang="en-US" sz="2666" kern="0" dirty="0">
                <a:solidFill>
                  <a:srgbClr val="242021"/>
                </a:solidFill>
                <a:latin typeface="Arial"/>
                <a:cs typeface="Arial"/>
                <a:sym typeface="Arial"/>
                <a:rtl val="0"/>
              </a:rPr>
              <a:t> We ……….. clothes and gave them to   …………     …………. </a:t>
            </a:r>
            <a:endParaRPr lang="en-US" sz="2666" b="1" kern="0" dirty="0">
              <a:solidFill>
                <a:srgbClr val="000000"/>
              </a:solidFill>
              <a:effectLst>
                <a:glow rad="88900">
                  <a:prstClr val="white"/>
                </a:glow>
              </a:effectLst>
              <a:latin typeface="Arial"/>
              <a:cs typeface="Arial" panose="020B0604020202020204" pitchFamily="34" charset="0"/>
              <a:sym typeface="Arial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636828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  <p:bldP spid="23" grpId="0"/>
      <p:bldP spid="24" grpId="0"/>
      <p:bldP spid="25" grpId="0"/>
      <p:bldP spid="26" grpId="0"/>
      <p:bldP spid="10" grpId="0"/>
      <p:bldP spid="10" grpId="1"/>
      <p:bldP spid="11" grpId="0"/>
      <p:bldP spid="11" grpId="1"/>
      <p:bldP spid="11" grpId="2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799586" y="113580"/>
            <a:ext cx="10813906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1219078"/>
            <a:r>
              <a:rPr lang="en-US" sz="40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  <a:t>Game: Vocabulary Ping-pong</a:t>
            </a:r>
          </a:p>
        </p:txBody>
      </p:sp>
      <p:pic>
        <p:nvPicPr>
          <p:cNvPr id="1026" name="Picture 2" descr="Ball games and sports | Baamboozle">
            <a:extLst>
              <a:ext uri="{FF2B5EF4-FFF2-40B4-BE49-F238E27FC236}">
                <a16:creationId xmlns:a16="http://schemas.microsoft.com/office/drawing/2014/main" id="{323A1CAF-D721-4D91-8F64-3451F709FC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1377" y="821466"/>
            <a:ext cx="5147587" cy="2599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274BCE9-C5A7-42EA-958E-49E5B5110208}"/>
              </a:ext>
            </a:extLst>
          </p:cNvPr>
          <p:cNvSpPr txBox="1"/>
          <p:nvPr/>
        </p:nvSpPr>
        <p:spPr>
          <a:xfrm>
            <a:off x="171702" y="1125553"/>
            <a:ext cx="5052613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22" indent="-285722" defTabSz="1219078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  <a:t>Work in two teams. </a:t>
            </a:r>
          </a:p>
          <a:p>
            <a:pPr marL="285722" indent="-285722" defTabSz="1219078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  <a:t>Team A provides a cue word. </a:t>
            </a:r>
          </a:p>
          <a:p>
            <a:pPr marL="285722" indent="-285722" defTabSz="1219078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  <a:t>Team B makes up a sentence with it.</a:t>
            </a:r>
          </a:p>
          <a:p>
            <a:pPr marL="285722" indent="-285722" defTabSz="1219078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  <a:t>Then switch roles.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D0B8B02-D3FD-4E7E-9CCB-8F38E5D565EE}"/>
              </a:ext>
            </a:extLst>
          </p:cNvPr>
          <p:cNvSpPr txBox="1"/>
          <p:nvPr/>
        </p:nvSpPr>
        <p:spPr>
          <a:xfrm>
            <a:off x="3765885" y="3148180"/>
            <a:ext cx="8223080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078">
              <a:lnSpc>
                <a:spcPct val="150000"/>
              </a:lnSpc>
            </a:pPr>
            <a:r>
              <a:rPr lang="en-US" sz="2800" b="1" i="1" kern="0" dirty="0">
                <a:solidFill>
                  <a:srgbClr val="4494D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  <a:t>Example:</a:t>
            </a:r>
            <a:br>
              <a:rPr lang="en-US" sz="2800" i="1" kern="0" dirty="0">
                <a:solidFill>
                  <a:srgbClr val="4494D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</a:br>
            <a:r>
              <a:rPr lang="en-US" sz="2800" i="1" kern="0" dirty="0">
                <a:solidFill>
                  <a:srgbClr val="242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  <a:t>Team A: </a:t>
            </a:r>
            <a:r>
              <a:rPr lang="en-US" sz="2800" b="1" i="1" kern="0" dirty="0">
                <a:solidFill>
                  <a:srgbClr val="ED7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  <a:t>pick up</a:t>
            </a:r>
            <a:br>
              <a:rPr lang="en-US" sz="2800" i="1" kern="0" dirty="0">
                <a:solidFill>
                  <a:srgbClr val="242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</a:br>
            <a:r>
              <a:rPr lang="en-US" sz="2800" i="1" kern="0" dirty="0">
                <a:solidFill>
                  <a:srgbClr val="242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  <a:t>Team B: We often </a:t>
            </a:r>
            <a:r>
              <a:rPr lang="en-US" sz="2800" i="1" u="sng" kern="0" dirty="0">
                <a:solidFill>
                  <a:srgbClr val="242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  <a:t>pick up </a:t>
            </a:r>
            <a:r>
              <a:rPr lang="en-US" sz="2800" i="1" kern="0" dirty="0">
                <a:solidFill>
                  <a:srgbClr val="242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  <a:t>litter in the park. </a:t>
            </a:r>
            <a:r>
              <a:rPr lang="en-US" sz="2800" b="1" i="1" kern="0" dirty="0">
                <a:solidFill>
                  <a:srgbClr val="ED7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  <a:t>plant</a:t>
            </a:r>
            <a:br>
              <a:rPr lang="en-US" sz="2800" i="1" kern="0" dirty="0">
                <a:solidFill>
                  <a:srgbClr val="242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</a:br>
            <a:r>
              <a:rPr lang="en-US" sz="2800" i="1" kern="0" dirty="0">
                <a:solidFill>
                  <a:srgbClr val="242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  <a:t>Team A: We </a:t>
            </a:r>
            <a:r>
              <a:rPr lang="en-US" sz="2800" i="1" u="sng" kern="0" dirty="0">
                <a:solidFill>
                  <a:srgbClr val="242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  <a:t>plant </a:t>
            </a:r>
            <a:r>
              <a:rPr lang="en-US" sz="2800" i="1" kern="0" dirty="0">
                <a:solidFill>
                  <a:srgbClr val="242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  <a:t>trees in our school every year. </a:t>
            </a:r>
            <a:r>
              <a:rPr lang="en-US" sz="2800" b="1" i="1" kern="0" dirty="0">
                <a:solidFill>
                  <a:srgbClr val="ED7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  <a:t>Book</a:t>
            </a:r>
          </a:p>
          <a:p>
            <a:pPr defTabSz="1219078">
              <a:lnSpc>
                <a:spcPct val="150000"/>
              </a:lnSpc>
            </a:pPr>
            <a:r>
              <a:rPr lang="en-US" sz="2800" i="1" kern="0" dirty="0">
                <a:solidFill>
                  <a:srgbClr val="242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  <a:t>Team A: …</a:t>
            </a:r>
            <a:endParaRPr lang="en-US" sz="2800" i="1" kern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Arial"/>
              <a:rtl val="0"/>
            </a:endParaRPr>
          </a:p>
        </p:txBody>
      </p:sp>
      <p:pic>
        <p:nvPicPr>
          <p:cNvPr id="3" name="y2mate.com - Đồng hồ đếm ngược 3 phút gây sốc  3 Minutes_360p">
            <a:hlinkClick r:id="" action="ppaction://media"/>
            <a:extLst>
              <a:ext uri="{FF2B5EF4-FFF2-40B4-BE49-F238E27FC236}">
                <a16:creationId xmlns:a16="http://schemas.microsoft.com/office/drawing/2014/main" id="{0A0DD66A-E137-4821-ABFC-7CA4D9E8907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1448" y="4651313"/>
            <a:ext cx="3322425" cy="1868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429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911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E66D507-1CDA-47AA-A8D8-6054882E5984}"/>
              </a:ext>
            </a:extLst>
          </p:cNvPr>
          <p:cNvSpPr txBox="1"/>
          <p:nvPr/>
        </p:nvSpPr>
        <p:spPr>
          <a:xfrm>
            <a:off x="320511" y="2229465"/>
            <a:ext cx="1223056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-Learn new words by heart, write 3 lines each word.</a:t>
            </a:r>
            <a:endParaRPr lang="vi-VN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Arial Unicode MS"/>
            </a:endParaRPr>
          </a:p>
          <a:p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Make 3 sentences using the words/ phrases you have learnt today about community activities.</a:t>
            </a:r>
            <a:endParaRPr lang="vi-VN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Arial Unicode MS"/>
            </a:endParaRPr>
          </a:p>
          <a:p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Prepare A closer look 1: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/ed/ sound. </a:t>
            </a:r>
            <a:endParaRPr lang="en-US" sz="66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  <a:rtl val="0"/>
            </a:endParaRPr>
          </a:p>
        </p:txBody>
      </p:sp>
      <p:sp>
        <p:nvSpPr>
          <p:cNvPr id="3" name="TextBox 11">
            <a:extLst>
              <a:ext uri="{FF2B5EF4-FFF2-40B4-BE49-F238E27FC236}">
                <a16:creationId xmlns:a16="http://schemas.microsoft.com/office/drawing/2014/main" id="{A8EA06A5-8002-4F51-81FD-BF660D3DA13A}"/>
              </a:ext>
            </a:extLst>
          </p:cNvPr>
          <p:cNvSpPr txBox="1"/>
          <p:nvPr/>
        </p:nvSpPr>
        <p:spPr>
          <a:xfrm>
            <a:off x="3903281" y="958747"/>
            <a:ext cx="4479031" cy="76944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1219078"/>
            <a:r>
              <a:rPr lang="en-US" sz="4400" b="1" kern="0" dirty="0">
                <a:solidFill>
                  <a:srgbClr val="FF0000"/>
                </a:solidFill>
                <a:effectLst>
                  <a:glow rad="889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  <a:t>HOMEWORK</a:t>
            </a:r>
          </a:p>
        </p:txBody>
      </p:sp>
    </p:spTree>
    <p:extLst>
      <p:ext uri="{BB962C8B-B14F-4D97-AF65-F5344CB8AC3E}">
        <p14:creationId xmlns:p14="http://schemas.microsoft.com/office/powerpoint/2010/main" val="12552847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A053080-363C-49FE-B93F-3F8443C175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6A1500C-5173-436C-949B-35506A6849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7553">
            <a:off x="-453052" y="-383601"/>
            <a:ext cx="4955114" cy="3226586"/>
          </a:xfrm>
          <a:prstGeom prst="rect">
            <a:avLst/>
          </a:prstGeom>
        </p:spPr>
      </p:pic>
      <p:sp>
        <p:nvSpPr>
          <p:cNvPr id="10" name="任意多边形: 形状 9">
            <a:extLst>
              <a:ext uri="{FF2B5EF4-FFF2-40B4-BE49-F238E27FC236}">
                <a16:creationId xmlns:a16="http://schemas.microsoft.com/office/drawing/2014/main" id="{73394529-1BE0-4292-8EF5-BA1280C0B5F1}"/>
              </a:ext>
            </a:extLst>
          </p:cNvPr>
          <p:cNvSpPr/>
          <p:nvPr/>
        </p:nvSpPr>
        <p:spPr>
          <a:xfrm rot="21540000" flipH="1">
            <a:off x="2812541" y="2588821"/>
            <a:ext cx="2209442" cy="167472"/>
          </a:xfrm>
          <a:custGeom>
            <a:avLst/>
            <a:gdLst>
              <a:gd name="connsiteX0" fmla="*/ 0 w 7620000"/>
              <a:gd name="connsiteY0" fmla="*/ 1672062 h 1672062"/>
              <a:gd name="connsiteX1" fmla="*/ 1422400 w 7620000"/>
              <a:gd name="connsiteY1" fmla="*/ 612519 h 1672062"/>
              <a:gd name="connsiteX2" fmla="*/ 3309257 w 7620000"/>
              <a:gd name="connsiteY2" fmla="*/ 568976 h 1672062"/>
              <a:gd name="connsiteX3" fmla="*/ 4499428 w 7620000"/>
              <a:gd name="connsiteY3" fmla="*/ 2919 h 1672062"/>
              <a:gd name="connsiteX4" fmla="*/ 6444343 w 7620000"/>
              <a:gd name="connsiteY4" fmla="*/ 844748 h 1672062"/>
              <a:gd name="connsiteX5" fmla="*/ 7620000 w 7620000"/>
              <a:gd name="connsiteY5" fmla="*/ 46462 h 1672062"/>
              <a:gd name="connsiteX0" fmla="*/ 0 w 7620000"/>
              <a:gd name="connsiteY0" fmla="*/ 1625600 h 1625600"/>
              <a:gd name="connsiteX1" fmla="*/ 1422400 w 7620000"/>
              <a:gd name="connsiteY1" fmla="*/ 566057 h 1625600"/>
              <a:gd name="connsiteX2" fmla="*/ 3309257 w 7620000"/>
              <a:gd name="connsiteY2" fmla="*/ 522514 h 1625600"/>
              <a:gd name="connsiteX3" fmla="*/ 4615542 w 7620000"/>
              <a:gd name="connsiteY3" fmla="*/ 145143 h 1625600"/>
              <a:gd name="connsiteX4" fmla="*/ 6444343 w 7620000"/>
              <a:gd name="connsiteY4" fmla="*/ 798286 h 1625600"/>
              <a:gd name="connsiteX5" fmla="*/ 7620000 w 7620000"/>
              <a:gd name="connsiteY5" fmla="*/ 0 h 1625600"/>
              <a:gd name="connsiteX0" fmla="*/ 0 w 7707086"/>
              <a:gd name="connsiteY0" fmla="*/ 1262743 h 1262743"/>
              <a:gd name="connsiteX1" fmla="*/ 1509486 w 7707086"/>
              <a:gd name="connsiteY1" fmla="*/ 566057 h 1262743"/>
              <a:gd name="connsiteX2" fmla="*/ 3396343 w 7707086"/>
              <a:gd name="connsiteY2" fmla="*/ 522514 h 1262743"/>
              <a:gd name="connsiteX3" fmla="*/ 4702628 w 7707086"/>
              <a:gd name="connsiteY3" fmla="*/ 145143 h 1262743"/>
              <a:gd name="connsiteX4" fmla="*/ 6531429 w 7707086"/>
              <a:gd name="connsiteY4" fmla="*/ 798286 h 1262743"/>
              <a:gd name="connsiteX5" fmla="*/ 7707086 w 7707086"/>
              <a:gd name="connsiteY5" fmla="*/ 0 h 1262743"/>
              <a:gd name="connsiteX0" fmla="*/ 0 w 7765143"/>
              <a:gd name="connsiteY0" fmla="*/ 1248229 h 1248229"/>
              <a:gd name="connsiteX1" fmla="*/ 1567543 w 7765143"/>
              <a:gd name="connsiteY1" fmla="*/ 566057 h 1248229"/>
              <a:gd name="connsiteX2" fmla="*/ 3454400 w 7765143"/>
              <a:gd name="connsiteY2" fmla="*/ 522514 h 1248229"/>
              <a:gd name="connsiteX3" fmla="*/ 4760685 w 7765143"/>
              <a:gd name="connsiteY3" fmla="*/ 145143 h 1248229"/>
              <a:gd name="connsiteX4" fmla="*/ 6589486 w 7765143"/>
              <a:gd name="connsiteY4" fmla="*/ 798286 h 1248229"/>
              <a:gd name="connsiteX5" fmla="*/ 7765143 w 7765143"/>
              <a:gd name="connsiteY5" fmla="*/ 0 h 1248229"/>
              <a:gd name="connsiteX0" fmla="*/ 0 w 7765143"/>
              <a:gd name="connsiteY0" fmla="*/ 1248229 h 1248229"/>
              <a:gd name="connsiteX1" fmla="*/ 1567543 w 7765143"/>
              <a:gd name="connsiteY1" fmla="*/ 566057 h 1248229"/>
              <a:gd name="connsiteX2" fmla="*/ 3454400 w 7765143"/>
              <a:gd name="connsiteY2" fmla="*/ 522514 h 1248229"/>
              <a:gd name="connsiteX3" fmla="*/ 4760685 w 7765143"/>
              <a:gd name="connsiteY3" fmla="*/ 145143 h 1248229"/>
              <a:gd name="connsiteX4" fmla="*/ 6589486 w 7765143"/>
              <a:gd name="connsiteY4" fmla="*/ 798286 h 1248229"/>
              <a:gd name="connsiteX5" fmla="*/ 7765143 w 7765143"/>
              <a:gd name="connsiteY5" fmla="*/ 0 h 1248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65143" h="1248229">
                <a:moveTo>
                  <a:pt x="0" y="1248229"/>
                </a:moveTo>
                <a:cubicBezTo>
                  <a:pt x="304800" y="563638"/>
                  <a:pt x="991810" y="687010"/>
                  <a:pt x="1567543" y="566057"/>
                </a:cubicBezTo>
                <a:cubicBezTo>
                  <a:pt x="2143276" y="445105"/>
                  <a:pt x="2922210" y="592666"/>
                  <a:pt x="3454400" y="522514"/>
                </a:cubicBezTo>
                <a:cubicBezTo>
                  <a:pt x="3986590" y="452362"/>
                  <a:pt x="4238171" y="99181"/>
                  <a:pt x="4760685" y="145143"/>
                </a:cubicBezTo>
                <a:cubicBezTo>
                  <a:pt x="5283199" y="191105"/>
                  <a:pt x="6088743" y="822477"/>
                  <a:pt x="6589486" y="798286"/>
                </a:cubicBezTo>
                <a:cubicBezTo>
                  <a:pt x="7090229" y="774095"/>
                  <a:pt x="7437362" y="402771"/>
                  <a:pt x="7765143" y="0"/>
                </a:cubicBezTo>
              </a:path>
            </a:pathLst>
          </a:custGeom>
          <a:noFill/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1654B"/>
              </a:solidFill>
            </a:endParaRPr>
          </a:p>
        </p:txBody>
      </p:sp>
      <p:sp>
        <p:nvSpPr>
          <p:cNvPr id="16" name="TextBox 22">
            <a:extLst>
              <a:ext uri="{FF2B5EF4-FFF2-40B4-BE49-F238E27FC236}">
                <a16:creationId xmlns:a16="http://schemas.microsoft.com/office/drawing/2014/main" id="{BEB75C94-A2A1-DDB3-B2F1-AB58F3EA18A9}"/>
              </a:ext>
            </a:extLst>
          </p:cNvPr>
          <p:cNvSpPr txBox="1"/>
          <p:nvPr/>
        </p:nvSpPr>
        <p:spPr>
          <a:xfrm>
            <a:off x="3737678" y="2458498"/>
            <a:ext cx="662151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078"/>
            <a:r>
              <a:rPr lang="en-US" sz="9600" b="1" ker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  <a:t>Thank You </a:t>
            </a:r>
            <a:endParaRPr lang="en-US" sz="9600" b="1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Arial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3598607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9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>
            <a:extLst>
              <a:ext uri="{FF2B5EF4-FFF2-40B4-BE49-F238E27FC236}">
                <a16:creationId xmlns:a16="http://schemas.microsoft.com/office/drawing/2014/main" id="{F61BBCD2-AC6A-456A-8573-837101476A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419" y="3381988"/>
            <a:ext cx="2943477" cy="2053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99A600C6-7012-4FF0-99F1-618E723556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0643" y="253844"/>
            <a:ext cx="2806045" cy="210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386E9A4F-BBB9-4A90-8EC8-03A6005BFC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4372" y="253844"/>
            <a:ext cx="2654722" cy="1998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>
            <a:extLst>
              <a:ext uri="{FF2B5EF4-FFF2-40B4-BE49-F238E27FC236}">
                <a16:creationId xmlns:a16="http://schemas.microsoft.com/office/drawing/2014/main" id="{B923193E-B190-4129-8BFD-9E71D2B70B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419" y="188886"/>
            <a:ext cx="2806044" cy="2128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>
            <a:extLst>
              <a:ext uri="{FF2B5EF4-FFF2-40B4-BE49-F238E27FC236}">
                <a16:creationId xmlns:a16="http://schemas.microsoft.com/office/drawing/2014/main" id="{63CDF862-55B4-4898-BEF9-0BC5E626AB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0643" y="3246212"/>
            <a:ext cx="2669467" cy="2227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>
            <a:extLst>
              <a:ext uri="{FF2B5EF4-FFF2-40B4-BE49-F238E27FC236}">
                <a16:creationId xmlns:a16="http://schemas.microsoft.com/office/drawing/2014/main" id="{62ACB968-14AA-4DFE-A095-83F4C1059E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4306" y="3150340"/>
            <a:ext cx="2734788" cy="2253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30">
            <a:extLst>
              <a:ext uri="{FF2B5EF4-FFF2-40B4-BE49-F238E27FC236}">
                <a16:creationId xmlns:a16="http://schemas.microsoft.com/office/drawing/2014/main" id="{B4EF7EBE-C621-40A5-9352-ABAFDF698CAE}"/>
              </a:ext>
            </a:extLst>
          </p:cNvPr>
          <p:cNvSpPr txBox="1">
            <a:spLocks/>
          </p:cNvSpPr>
          <p:nvPr/>
        </p:nvSpPr>
        <p:spPr>
          <a:xfrm>
            <a:off x="1180947" y="2397841"/>
            <a:ext cx="3071949" cy="6372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4" tIns="121884" rIns="121884" bIns="121884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Playfair Display"/>
              <a:buNone/>
              <a:defRPr sz="2400" b="1" i="0" u="none" strike="noStrike" cap="none">
                <a:solidFill>
                  <a:schemeClr val="accent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 sz="28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 sz="28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 sz="28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 sz="28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 sz="28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 sz="28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 sz="28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 sz="28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pPr defTabSz="1219078">
              <a:buClr>
                <a:srgbClr val="4472C4"/>
              </a:buClr>
            </a:pPr>
            <a:r>
              <a:rPr lang="en-GB" sz="6399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rtl val="0"/>
              </a:rPr>
              <a:t> </a:t>
            </a:r>
            <a:br>
              <a:rPr lang="en-US" sz="6399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rtl val="0"/>
              </a:rPr>
            </a:br>
            <a:endParaRPr lang="en-US" sz="6399" kern="0" dirty="0">
              <a:solidFill>
                <a:srgbClr val="4472C4"/>
              </a:solidFill>
              <a:latin typeface="Times New Roman" panose="02020603050405020304" pitchFamily="18" charset="0"/>
              <a:cs typeface="Times New Roman" panose="02020603050405020304" pitchFamily="18" charset="0"/>
              <a:rtl val="0"/>
            </a:endParaRPr>
          </a:p>
        </p:txBody>
      </p:sp>
      <p:sp>
        <p:nvSpPr>
          <p:cNvPr id="11" name="TextBox 17">
            <a:extLst>
              <a:ext uri="{FF2B5EF4-FFF2-40B4-BE49-F238E27FC236}">
                <a16:creationId xmlns:a16="http://schemas.microsoft.com/office/drawing/2014/main" id="{1C01D783-DD7A-40B8-B5F1-F1BA800C2F12}"/>
              </a:ext>
            </a:extLst>
          </p:cNvPr>
          <p:cNvSpPr txBox="1"/>
          <p:nvPr/>
        </p:nvSpPr>
        <p:spPr>
          <a:xfrm>
            <a:off x="5020643" y="2535714"/>
            <a:ext cx="3292667" cy="6667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078"/>
            <a:r>
              <a:rPr lang="en-US" sz="3733" b="1" kern="0" dirty="0">
                <a:solidFill>
                  <a:srgbClr val="F2654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  <a:t> </a:t>
            </a:r>
            <a:r>
              <a:rPr lang="en-US" sz="3733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  <a:t>pick up litter </a:t>
            </a:r>
          </a:p>
        </p:txBody>
      </p:sp>
      <p:sp>
        <p:nvSpPr>
          <p:cNvPr id="12" name="TextBox 17">
            <a:extLst>
              <a:ext uri="{FF2B5EF4-FFF2-40B4-BE49-F238E27FC236}">
                <a16:creationId xmlns:a16="http://schemas.microsoft.com/office/drawing/2014/main" id="{2DFE6618-4905-4C90-8185-88B25A6032BE}"/>
              </a:ext>
            </a:extLst>
          </p:cNvPr>
          <p:cNvSpPr txBox="1"/>
          <p:nvPr/>
        </p:nvSpPr>
        <p:spPr>
          <a:xfrm>
            <a:off x="745584" y="2449185"/>
            <a:ext cx="4527868" cy="6667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078"/>
            <a:r>
              <a:rPr lang="en-US" sz="3733" b="1" kern="0" dirty="0">
                <a:solidFill>
                  <a:srgbClr val="F2654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  <a:t> </a:t>
            </a:r>
            <a:r>
              <a:rPr lang="en-US" sz="3733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  <a:t>collect used paper</a:t>
            </a:r>
          </a:p>
        </p:txBody>
      </p:sp>
      <p:sp>
        <p:nvSpPr>
          <p:cNvPr id="13" name="TextBox 17">
            <a:extLst>
              <a:ext uri="{FF2B5EF4-FFF2-40B4-BE49-F238E27FC236}">
                <a16:creationId xmlns:a16="http://schemas.microsoft.com/office/drawing/2014/main" id="{56EF4BC7-8A42-493E-B9A4-ACCFF254257C}"/>
              </a:ext>
            </a:extLst>
          </p:cNvPr>
          <p:cNvSpPr txBox="1"/>
          <p:nvPr/>
        </p:nvSpPr>
        <p:spPr>
          <a:xfrm>
            <a:off x="8715398" y="2452804"/>
            <a:ext cx="3292667" cy="6667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078"/>
            <a:r>
              <a:rPr lang="en-US" sz="3733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  <a:t>donate food </a:t>
            </a:r>
          </a:p>
        </p:txBody>
      </p:sp>
      <p:sp>
        <p:nvSpPr>
          <p:cNvPr id="15" name="TextBox 17">
            <a:extLst>
              <a:ext uri="{FF2B5EF4-FFF2-40B4-BE49-F238E27FC236}">
                <a16:creationId xmlns:a16="http://schemas.microsoft.com/office/drawing/2014/main" id="{A539EA70-F946-49BE-8431-B8BACDB01703}"/>
              </a:ext>
            </a:extLst>
          </p:cNvPr>
          <p:cNvSpPr txBox="1"/>
          <p:nvPr/>
        </p:nvSpPr>
        <p:spPr>
          <a:xfrm>
            <a:off x="1086980" y="5365112"/>
            <a:ext cx="3292667" cy="6667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078"/>
            <a:r>
              <a:rPr lang="en-US" sz="3733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  <a:t>donate money </a:t>
            </a:r>
          </a:p>
        </p:txBody>
      </p:sp>
      <p:sp>
        <p:nvSpPr>
          <p:cNvPr id="16" name="TextBox 17">
            <a:extLst>
              <a:ext uri="{FF2B5EF4-FFF2-40B4-BE49-F238E27FC236}">
                <a16:creationId xmlns:a16="http://schemas.microsoft.com/office/drawing/2014/main" id="{20F3007D-D90F-4620-AA88-38A48C92FBEF}"/>
              </a:ext>
            </a:extLst>
          </p:cNvPr>
          <p:cNvSpPr txBox="1"/>
          <p:nvPr/>
        </p:nvSpPr>
        <p:spPr>
          <a:xfrm>
            <a:off x="5020643" y="5365111"/>
            <a:ext cx="3292667" cy="6667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078"/>
            <a:r>
              <a:rPr lang="en-US" sz="3733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  <a:t>donate rice </a:t>
            </a:r>
          </a:p>
        </p:txBody>
      </p:sp>
      <p:sp>
        <p:nvSpPr>
          <p:cNvPr id="17" name="TextBox 17">
            <a:extLst>
              <a:ext uri="{FF2B5EF4-FFF2-40B4-BE49-F238E27FC236}">
                <a16:creationId xmlns:a16="http://schemas.microsoft.com/office/drawing/2014/main" id="{85A0FA53-5A9C-4428-9C10-E8E659D330E0}"/>
              </a:ext>
            </a:extLst>
          </p:cNvPr>
          <p:cNvSpPr txBox="1"/>
          <p:nvPr/>
        </p:nvSpPr>
        <p:spPr>
          <a:xfrm>
            <a:off x="8451798" y="5360621"/>
            <a:ext cx="3237296" cy="6667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078"/>
            <a:r>
              <a:rPr lang="en-US" sz="3733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  <a:t>give old books</a:t>
            </a:r>
          </a:p>
        </p:txBody>
      </p:sp>
    </p:spTree>
    <p:extLst>
      <p:ext uri="{BB962C8B-B14F-4D97-AF65-F5344CB8AC3E}">
        <p14:creationId xmlns:p14="http://schemas.microsoft.com/office/powerpoint/2010/main" val="3808415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437;p38">
            <a:extLst>
              <a:ext uri="{FF2B5EF4-FFF2-40B4-BE49-F238E27FC236}">
                <a16:creationId xmlns:a16="http://schemas.microsoft.com/office/drawing/2014/main" id="{9B3E367B-EDE1-F908-8E75-442E3014A247}"/>
              </a:ext>
            </a:extLst>
          </p:cNvPr>
          <p:cNvSpPr txBox="1">
            <a:spLocks/>
          </p:cNvSpPr>
          <p:nvPr/>
        </p:nvSpPr>
        <p:spPr>
          <a:xfrm>
            <a:off x="-489512" y="3048251"/>
            <a:ext cx="7118911" cy="133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4" tIns="121884" rIns="121884" bIns="121884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Font typeface="Lato"/>
              <a:buNone/>
              <a:defRPr sz="2100" b="0" i="0" u="none" strike="noStrike" cap="none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Font typeface="Lato"/>
              <a:buNone/>
              <a:defRPr sz="2100" b="0" i="0" u="none" strike="noStrike" cap="none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Font typeface="Lato"/>
              <a:buNone/>
              <a:defRPr sz="2100" b="0" i="0" u="none" strike="noStrike" cap="none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Font typeface="Lato"/>
              <a:buNone/>
              <a:defRPr sz="2100" b="0" i="0" u="none" strike="noStrike" cap="none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Font typeface="Lato"/>
              <a:buNone/>
              <a:defRPr sz="2100" b="0" i="0" u="none" strike="noStrike" cap="none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Font typeface="Lato"/>
              <a:buNone/>
              <a:defRPr sz="2100" b="0" i="0" u="none" strike="noStrike" cap="none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Font typeface="Lato"/>
              <a:buNone/>
              <a:defRPr sz="2100" b="0" i="0" u="none" strike="noStrike" cap="none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Font typeface="Lato"/>
              <a:buNone/>
              <a:defRPr sz="2100" b="0" i="0" u="none" strike="noStrike" cap="none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609539" indent="-423291" defTabSz="1219078">
              <a:buClr>
                <a:srgbClr val="4472C4"/>
              </a:buClr>
            </a:pPr>
            <a:endParaRPr lang="en-US" sz="4666" kern="0" dirty="0">
              <a:solidFill>
                <a:srgbClr val="4472C4"/>
              </a:solidFill>
              <a:latin typeface="Times New Roman" panose="02020603050405020304" pitchFamily="18" charset="0"/>
              <a:cs typeface="Times New Roman" panose="02020603050405020304" pitchFamily="18" charset="0"/>
              <a:rtl val="0"/>
            </a:endParaRPr>
          </a:p>
        </p:txBody>
      </p:sp>
      <p:sp>
        <p:nvSpPr>
          <p:cNvPr id="4" name="Title 30">
            <a:extLst>
              <a:ext uri="{FF2B5EF4-FFF2-40B4-BE49-F238E27FC236}">
                <a16:creationId xmlns:a16="http://schemas.microsoft.com/office/drawing/2014/main" id="{C849F078-6746-5853-5FDA-A98157594C17}"/>
              </a:ext>
            </a:extLst>
          </p:cNvPr>
          <p:cNvSpPr txBox="1">
            <a:spLocks/>
          </p:cNvSpPr>
          <p:nvPr/>
        </p:nvSpPr>
        <p:spPr>
          <a:xfrm>
            <a:off x="293626" y="803371"/>
            <a:ext cx="5988644" cy="60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4" tIns="121884" rIns="121884" bIns="121884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Playfair Display"/>
              <a:buNone/>
              <a:defRPr sz="2400" b="1" i="0" u="none" strike="noStrike" cap="none">
                <a:solidFill>
                  <a:schemeClr val="accent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 sz="28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 sz="28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 sz="28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 sz="28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 sz="28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 sz="28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 sz="28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 sz="28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pPr defTabSz="1219078">
              <a:buClr>
                <a:srgbClr val="4472C4"/>
              </a:buClr>
            </a:pPr>
            <a:r>
              <a:rPr lang="en-GB" sz="6399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rtl val="0"/>
              </a:rPr>
              <a:t>Community service</a:t>
            </a:r>
            <a:br>
              <a:rPr lang="en-US" sz="6399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rtl val="0"/>
              </a:rPr>
            </a:br>
            <a:endParaRPr lang="en-US" sz="6399" kern="0" dirty="0">
              <a:solidFill>
                <a:srgbClr val="4472C4"/>
              </a:solidFill>
              <a:latin typeface="Times New Roman" panose="02020603050405020304" pitchFamily="18" charset="0"/>
              <a:cs typeface="Times New Roman" panose="02020603050405020304" pitchFamily="18" charset="0"/>
              <a:rtl val="0"/>
            </a:endParaRP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B0D34F9B-56D9-4C7B-AC3D-25EE747505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9862" y="-21907"/>
            <a:ext cx="3817794" cy="28649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2B26E794-9B4F-453D-A3F5-C60E75F5F9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5751" y="2940478"/>
            <a:ext cx="3194269" cy="288134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6BAB7A88-37A2-4864-9DCF-CE3D507C87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0024" y="2667410"/>
            <a:ext cx="3198750" cy="298006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05999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C3CEE63A-E7CE-489E-9FDB-DED4AE7375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6072" y="2056797"/>
            <a:ext cx="7394341" cy="292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Tiếng Anh 7 Global Success - Unit 3 COMMUNITY SERVICE - GETTING STARTED - 1  Listen and read. | Sách Mềm">
            <a:extLst>
              <a:ext uri="{FF2B5EF4-FFF2-40B4-BE49-F238E27FC236}">
                <a16:creationId xmlns:a16="http://schemas.microsoft.com/office/drawing/2014/main" id="{4B4569E3-4F27-D45F-411F-C4F67080A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77082"/>
            <a:ext cx="6557211" cy="6682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79943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515;p40">
            <a:extLst>
              <a:ext uri="{FF2B5EF4-FFF2-40B4-BE49-F238E27FC236}">
                <a16:creationId xmlns:a16="http://schemas.microsoft.com/office/drawing/2014/main" id="{AD0FBF60-F1A7-F7A7-FD0F-F7CE69E7D4E5}"/>
              </a:ext>
            </a:extLst>
          </p:cNvPr>
          <p:cNvSpPr txBox="1">
            <a:spLocks/>
          </p:cNvSpPr>
          <p:nvPr/>
        </p:nvSpPr>
        <p:spPr>
          <a:xfrm>
            <a:off x="1149210" y="1625874"/>
            <a:ext cx="5564055" cy="1214242"/>
          </a:xfrm>
          <a:prstGeom prst="rect">
            <a:avLst/>
          </a:prstGeom>
        </p:spPr>
        <p:txBody>
          <a:bodyPr spcFirstLastPara="1" wrap="square" lIns="121884" tIns="121884" rIns="121884" bIns="121884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</a:lstStyle>
          <a:p>
            <a:pPr defTabSz="1219078"/>
            <a:r>
              <a:rPr lang="en-US" sz="7999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recycle (v)</a:t>
            </a:r>
          </a:p>
        </p:txBody>
      </p:sp>
      <p:pic>
        <p:nvPicPr>
          <p:cNvPr id="17" name="Picture 2" descr="Recycle Me - Trang chủ | Facebook">
            <a:extLst>
              <a:ext uri="{FF2B5EF4-FFF2-40B4-BE49-F238E27FC236}">
                <a16:creationId xmlns:a16="http://schemas.microsoft.com/office/drawing/2014/main" id="{6D7E4BFB-1640-E597-D81E-185FA5C967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843" y="1185210"/>
            <a:ext cx="4631360" cy="4489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89F927D2-CA52-6920-2354-CB270125C198}"/>
              </a:ext>
            </a:extLst>
          </p:cNvPr>
          <p:cNvSpPr/>
          <p:nvPr/>
        </p:nvSpPr>
        <p:spPr>
          <a:xfrm>
            <a:off x="1367721" y="2973168"/>
            <a:ext cx="4513147" cy="1077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078"/>
            <a:r>
              <a:rPr lang="vi-VN" sz="6399" b="1" kern="0" dirty="0">
                <a:solidFill>
                  <a:srgbClr val="1D2A5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  <a:t> /ˌriːˈ</a:t>
            </a:r>
            <a:r>
              <a:rPr lang="vi-VN" sz="6399" b="1" kern="0" dirty="0" err="1">
                <a:solidFill>
                  <a:srgbClr val="1D2A5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  <a:t>saɪ.kəl</a:t>
            </a:r>
            <a:r>
              <a:rPr lang="vi-VN" sz="6399" b="1" kern="0" dirty="0">
                <a:solidFill>
                  <a:srgbClr val="1D2A5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  <a:t>/</a:t>
            </a:r>
            <a:endParaRPr lang="en-US" sz="6399" b="1" kern="0" dirty="0">
              <a:solidFill>
                <a:srgbClr val="0FB7BD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  <a:rtl val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C03ACF9-BD3E-D520-D3AA-2FAEE2EBCCE9}"/>
              </a:ext>
            </a:extLst>
          </p:cNvPr>
          <p:cNvSpPr txBox="1"/>
          <p:nvPr/>
        </p:nvSpPr>
        <p:spPr>
          <a:xfrm>
            <a:off x="351769" y="4080437"/>
            <a:ext cx="6637002" cy="1323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078"/>
            <a:r>
              <a:rPr lang="vi-VN" sz="7999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  <a:t>tái</a:t>
            </a:r>
            <a:r>
              <a:rPr lang="vi-VN" sz="7999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  <a:t> chế</a:t>
            </a:r>
            <a:endParaRPr lang="en-US" sz="7999" b="1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3264950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8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881;p31">
            <a:extLst>
              <a:ext uri="{FF2B5EF4-FFF2-40B4-BE49-F238E27FC236}">
                <a16:creationId xmlns:a16="http://schemas.microsoft.com/office/drawing/2014/main" id="{545913E4-822A-ABCC-03AD-93372849937A}"/>
              </a:ext>
            </a:extLst>
          </p:cNvPr>
          <p:cNvSpPr txBox="1">
            <a:spLocks/>
          </p:cNvSpPr>
          <p:nvPr/>
        </p:nvSpPr>
        <p:spPr>
          <a:xfrm>
            <a:off x="5087745" y="102385"/>
            <a:ext cx="7198920" cy="1230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4" tIns="121884" rIns="121884" bIns="121884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219078">
              <a:spcBef>
                <a:spcPts val="1333"/>
              </a:spcBef>
              <a:buNone/>
            </a:pPr>
            <a:r>
              <a:rPr lang="en-US" sz="7999" b="1" dirty="0">
                <a:solidFill>
                  <a:srgbClr val="F7941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  <a:t>pick up (</a:t>
            </a:r>
            <a:r>
              <a:rPr lang="en-US" sz="7999" b="1" dirty="0" err="1">
                <a:solidFill>
                  <a:srgbClr val="F7941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  <a:t>phr.v</a:t>
            </a:r>
            <a:r>
              <a:rPr lang="en-US" sz="7999" b="1" dirty="0">
                <a:solidFill>
                  <a:srgbClr val="F7941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  <a:t>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04CB5C3-094E-763B-6DA0-D1E45F847419}"/>
              </a:ext>
            </a:extLst>
          </p:cNvPr>
          <p:cNvSpPr/>
          <p:nvPr/>
        </p:nvSpPr>
        <p:spPr>
          <a:xfrm>
            <a:off x="6527736" y="3374779"/>
            <a:ext cx="5400486" cy="1323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078"/>
            <a:r>
              <a:rPr lang="vi-VN" sz="7999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  <a:t>nhặt</a:t>
            </a:r>
            <a:endParaRPr lang="en-US" sz="7999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  <a:rtl val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5E94E91-F23C-89EA-2A44-3A742F067F9E}"/>
              </a:ext>
            </a:extLst>
          </p:cNvPr>
          <p:cNvSpPr/>
          <p:nvPr/>
        </p:nvSpPr>
        <p:spPr>
          <a:xfrm>
            <a:off x="7293919" y="1804818"/>
            <a:ext cx="4349268" cy="13233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078"/>
            <a:r>
              <a:rPr lang="en-US" sz="7999" b="1" kern="0" dirty="0">
                <a:solidFill>
                  <a:srgbClr val="0FB7B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  <a:t>/</a:t>
            </a:r>
            <a:r>
              <a:rPr lang="vi-VN" sz="7999" b="1" kern="0" dirty="0">
                <a:solidFill>
                  <a:srgbClr val="0FB7B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  <a:t>pik/ /ʌp/</a:t>
            </a:r>
            <a:r>
              <a:rPr lang="en-US" sz="7999" b="1" kern="0" dirty="0">
                <a:solidFill>
                  <a:srgbClr val="0FB7B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  <a:t> </a:t>
            </a:r>
          </a:p>
        </p:txBody>
      </p:sp>
      <p:pic>
        <p:nvPicPr>
          <p:cNvPr id="5" name="giphy360p (1)">
            <a:hlinkClick r:id="" action="ppaction://media"/>
            <a:extLst>
              <a:ext uri="{FF2B5EF4-FFF2-40B4-BE49-F238E27FC236}">
                <a16:creationId xmlns:a16="http://schemas.microsoft.com/office/drawing/2014/main" id="{F9AFA3F2-E0EC-42A7-9193-B21981595A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645240"/>
            <a:ext cx="6785951" cy="3817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725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8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2" grpId="0"/>
      <p:bldP spid="3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542;p42">
            <a:extLst>
              <a:ext uri="{FF2B5EF4-FFF2-40B4-BE49-F238E27FC236}">
                <a16:creationId xmlns:a16="http://schemas.microsoft.com/office/drawing/2014/main" id="{A1A56A73-A686-DD74-0E1C-75FCE73B3158}"/>
              </a:ext>
            </a:extLst>
          </p:cNvPr>
          <p:cNvSpPr/>
          <p:nvPr/>
        </p:nvSpPr>
        <p:spPr>
          <a:xfrm>
            <a:off x="2659787" y="2939109"/>
            <a:ext cx="342755" cy="342755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884" tIns="121884" rIns="121884" bIns="121884" anchor="ctr" anchorCtr="0">
            <a:noAutofit/>
          </a:bodyPr>
          <a:lstStyle/>
          <a:p>
            <a:pPr defTabSz="1219078"/>
            <a:endParaRPr sz="7199" kern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  <a:rtl val="0"/>
            </a:endParaRPr>
          </a:p>
        </p:txBody>
      </p:sp>
      <p:sp>
        <p:nvSpPr>
          <p:cNvPr id="3" name="Google Shape;1544;p42">
            <a:extLst>
              <a:ext uri="{FF2B5EF4-FFF2-40B4-BE49-F238E27FC236}">
                <a16:creationId xmlns:a16="http://schemas.microsoft.com/office/drawing/2014/main" id="{9A0F9913-5A77-3AAF-0ACB-7E7DBE8C4FBF}"/>
              </a:ext>
            </a:extLst>
          </p:cNvPr>
          <p:cNvSpPr/>
          <p:nvPr/>
        </p:nvSpPr>
        <p:spPr>
          <a:xfrm>
            <a:off x="7023419" y="2939109"/>
            <a:ext cx="342755" cy="342755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884" tIns="121884" rIns="121884" bIns="121884" anchor="ctr" anchorCtr="0">
            <a:noAutofit/>
          </a:bodyPr>
          <a:lstStyle/>
          <a:p>
            <a:pPr defTabSz="1219078"/>
            <a:endParaRPr sz="7199" kern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  <a:rtl val="0"/>
            </a:endParaRPr>
          </a:p>
        </p:txBody>
      </p:sp>
      <p:sp>
        <p:nvSpPr>
          <p:cNvPr id="4" name="Google Shape;1545;p42">
            <a:extLst>
              <a:ext uri="{FF2B5EF4-FFF2-40B4-BE49-F238E27FC236}">
                <a16:creationId xmlns:a16="http://schemas.microsoft.com/office/drawing/2014/main" id="{32DCF438-CC43-54CC-EDAF-156DC86EB5CF}"/>
              </a:ext>
            </a:extLst>
          </p:cNvPr>
          <p:cNvSpPr/>
          <p:nvPr/>
        </p:nvSpPr>
        <p:spPr>
          <a:xfrm>
            <a:off x="9184437" y="2939109"/>
            <a:ext cx="342755" cy="342755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884" tIns="121884" rIns="121884" bIns="121884" anchor="ctr" anchorCtr="0">
            <a:noAutofit/>
          </a:bodyPr>
          <a:lstStyle/>
          <a:p>
            <a:pPr defTabSz="1219078"/>
            <a:endParaRPr sz="7199" kern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  <a:rtl val="0"/>
            </a:endParaRPr>
          </a:p>
        </p:txBody>
      </p:sp>
      <p:grpSp>
        <p:nvGrpSpPr>
          <p:cNvPr id="7" name="Google Shape;1587;p42">
            <a:extLst>
              <a:ext uri="{FF2B5EF4-FFF2-40B4-BE49-F238E27FC236}">
                <a16:creationId xmlns:a16="http://schemas.microsoft.com/office/drawing/2014/main" id="{DB8C2635-2A95-7A29-F00B-F19DAC3F907C}"/>
              </a:ext>
            </a:extLst>
          </p:cNvPr>
          <p:cNvGrpSpPr/>
          <p:nvPr/>
        </p:nvGrpSpPr>
        <p:grpSpPr>
          <a:xfrm>
            <a:off x="11147587" y="1718"/>
            <a:ext cx="941273" cy="858919"/>
            <a:chOff x="5092067" y="2010134"/>
            <a:chExt cx="706047" cy="644273"/>
          </a:xfrm>
        </p:grpSpPr>
        <p:sp>
          <p:nvSpPr>
            <p:cNvPr id="8" name="Google Shape;1588;p42">
              <a:extLst>
                <a:ext uri="{FF2B5EF4-FFF2-40B4-BE49-F238E27FC236}">
                  <a16:creationId xmlns:a16="http://schemas.microsoft.com/office/drawing/2014/main" id="{9D2ABA48-BD7B-882D-AA00-5682BA454B8A}"/>
                </a:ext>
              </a:extLst>
            </p:cNvPr>
            <p:cNvSpPr/>
            <p:nvPr/>
          </p:nvSpPr>
          <p:spPr>
            <a:xfrm>
              <a:off x="5313007" y="2010134"/>
              <a:ext cx="314624" cy="276281"/>
            </a:xfrm>
            <a:custGeom>
              <a:avLst/>
              <a:gdLst/>
              <a:ahLst/>
              <a:cxnLst/>
              <a:rect l="l" t="t" r="r" b="b"/>
              <a:pathLst>
                <a:path w="2700" h="2371" extrusionOk="0">
                  <a:moveTo>
                    <a:pt x="1309" y="0"/>
                  </a:moveTo>
                  <a:cubicBezTo>
                    <a:pt x="843" y="0"/>
                    <a:pt x="249" y="163"/>
                    <a:pt x="137" y="648"/>
                  </a:cubicBezTo>
                  <a:cubicBezTo>
                    <a:pt x="1" y="1256"/>
                    <a:pt x="612" y="2030"/>
                    <a:pt x="612" y="2030"/>
                  </a:cubicBezTo>
                  <a:cubicBezTo>
                    <a:pt x="709" y="2290"/>
                    <a:pt x="933" y="2371"/>
                    <a:pt x="1175" y="2371"/>
                  </a:cubicBezTo>
                  <a:cubicBezTo>
                    <a:pt x="1574" y="2371"/>
                    <a:pt x="2020" y="2150"/>
                    <a:pt x="2020" y="2150"/>
                  </a:cubicBezTo>
                  <a:cubicBezTo>
                    <a:pt x="2020" y="2150"/>
                    <a:pt x="2456" y="1568"/>
                    <a:pt x="2576" y="1041"/>
                  </a:cubicBezTo>
                  <a:cubicBezTo>
                    <a:pt x="2700" y="511"/>
                    <a:pt x="2062" y="118"/>
                    <a:pt x="1601" y="24"/>
                  </a:cubicBezTo>
                  <a:cubicBezTo>
                    <a:pt x="1515" y="9"/>
                    <a:pt x="1415" y="0"/>
                    <a:pt x="1309" y="0"/>
                  </a:cubicBezTo>
                  <a:close/>
                </a:path>
              </a:pathLst>
            </a:custGeom>
            <a:solidFill>
              <a:srgbClr val="F8D656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1219078"/>
              <a:endParaRPr sz="7199" ker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endParaRPr>
            </a:p>
          </p:txBody>
        </p:sp>
        <p:sp>
          <p:nvSpPr>
            <p:cNvPr id="9" name="Google Shape;1589;p42">
              <a:extLst>
                <a:ext uri="{FF2B5EF4-FFF2-40B4-BE49-F238E27FC236}">
                  <a16:creationId xmlns:a16="http://schemas.microsoft.com/office/drawing/2014/main" id="{0C5BD3CA-1DB8-5705-9557-CE9651C445F9}"/>
                </a:ext>
              </a:extLst>
            </p:cNvPr>
            <p:cNvSpPr/>
            <p:nvPr/>
          </p:nvSpPr>
          <p:spPr>
            <a:xfrm>
              <a:off x="5430120" y="2170709"/>
              <a:ext cx="367994" cy="321492"/>
            </a:xfrm>
            <a:custGeom>
              <a:avLst/>
              <a:gdLst/>
              <a:ahLst/>
              <a:cxnLst/>
              <a:rect l="l" t="t" r="r" b="b"/>
              <a:pathLst>
                <a:path w="3158" h="2759" extrusionOk="0">
                  <a:moveTo>
                    <a:pt x="2329" y="0"/>
                  </a:moveTo>
                  <a:cubicBezTo>
                    <a:pt x="1719" y="0"/>
                    <a:pt x="527" y="854"/>
                    <a:pt x="527" y="854"/>
                  </a:cubicBezTo>
                  <a:lnTo>
                    <a:pt x="527" y="896"/>
                  </a:lnTo>
                  <a:cubicBezTo>
                    <a:pt x="527" y="896"/>
                    <a:pt x="1" y="1302"/>
                    <a:pt x="352" y="1696"/>
                  </a:cubicBezTo>
                  <a:cubicBezTo>
                    <a:pt x="700" y="2069"/>
                    <a:pt x="2083" y="2759"/>
                    <a:pt x="2409" y="2759"/>
                  </a:cubicBezTo>
                  <a:cubicBezTo>
                    <a:pt x="2427" y="2759"/>
                    <a:pt x="2441" y="2757"/>
                    <a:pt x="2452" y="2753"/>
                  </a:cubicBezTo>
                  <a:cubicBezTo>
                    <a:pt x="2683" y="2684"/>
                    <a:pt x="3021" y="1940"/>
                    <a:pt x="3090" y="1384"/>
                  </a:cubicBezTo>
                  <a:cubicBezTo>
                    <a:pt x="3158" y="828"/>
                    <a:pt x="2979" y="28"/>
                    <a:pt x="2371" y="2"/>
                  </a:cubicBezTo>
                  <a:cubicBezTo>
                    <a:pt x="2357" y="1"/>
                    <a:pt x="2343" y="0"/>
                    <a:pt x="2329" y="0"/>
                  </a:cubicBezTo>
                  <a:close/>
                </a:path>
              </a:pathLst>
            </a:custGeom>
            <a:solidFill>
              <a:srgbClr val="F8D656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1219078"/>
              <a:endParaRPr sz="7199" ker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endParaRPr>
            </a:p>
          </p:txBody>
        </p:sp>
        <p:sp>
          <p:nvSpPr>
            <p:cNvPr id="10" name="Google Shape;1590;p42">
              <a:extLst>
                <a:ext uri="{FF2B5EF4-FFF2-40B4-BE49-F238E27FC236}">
                  <a16:creationId xmlns:a16="http://schemas.microsoft.com/office/drawing/2014/main" id="{51E96C3E-1844-9BEB-89AB-B22263D4A007}"/>
                </a:ext>
              </a:extLst>
            </p:cNvPr>
            <p:cNvSpPr/>
            <p:nvPr/>
          </p:nvSpPr>
          <p:spPr>
            <a:xfrm>
              <a:off x="5439559" y="2369737"/>
              <a:ext cx="260439" cy="284671"/>
            </a:xfrm>
            <a:custGeom>
              <a:avLst/>
              <a:gdLst/>
              <a:ahLst/>
              <a:cxnLst/>
              <a:rect l="l" t="t" r="r" b="b"/>
              <a:pathLst>
                <a:path w="2235" h="2443" extrusionOk="0">
                  <a:moveTo>
                    <a:pt x="1097" y="1"/>
                  </a:moveTo>
                  <a:lnTo>
                    <a:pt x="1" y="108"/>
                  </a:lnTo>
                  <a:cubicBezTo>
                    <a:pt x="1" y="108"/>
                    <a:pt x="82" y="1601"/>
                    <a:pt x="232" y="2072"/>
                  </a:cubicBezTo>
                  <a:cubicBezTo>
                    <a:pt x="315" y="2343"/>
                    <a:pt x="567" y="2442"/>
                    <a:pt x="839" y="2442"/>
                  </a:cubicBezTo>
                  <a:cubicBezTo>
                    <a:pt x="1044" y="2442"/>
                    <a:pt x="1260" y="2386"/>
                    <a:pt x="1422" y="2303"/>
                  </a:cubicBezTo>
                  <a:cubicBezTo>
                    <a:pt x="1789" y="2114"/>
                    <a:pt x="2235" y="1682"/>
                    <a:pt x="2153" y="1327"/>
                  </a:cubicBezTo>
                  <a:cubicBezTo>
                    <a:pt x="2085" y="976"/>
                    <a:pt x="1097" y="1"/>
                    <a:pt x="1097" y="1"/>
                  </a:cubicBezTo>
                  <a:close/>
                </a:path>
              </a:pathLst>
            </a:custGeom>
            <a:solidFill>
              <a:srgbClr val="F8D656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1219078"/>
              <a:endParaRPr sz="7199" ker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endParaRPr>
            </a:p>
          </p:txBody>
        </p:sp>
        <p:sp>
          <p:nvSpPr>
            <p:cNvPr id="11" name="Google Shape;1591;p42">
              <a:extLst>
                <a:ext uri="{FF2B5EF4-FFF2-40B4-BE49-F238E27FC236}">
                  <a16:creationId xmlns:a16="http://schemas.microsoft.com/office/drawing/2014/main" id="{175BF46A-B1D9-AC37-B7E6-87B3E457554D}"/>
                </a:ext>
              </a:extLst>
            </p:cNvPr>
            <p:cNvSpPr/>
            <p:nvPr/>
          </p:nvSpPr>
          <p:spPr>
            <a:xfrm>
              <a:off x="5202770" y="2355404"/>
              <a:ext cx="271393" cy="289681"/>
            </a:xfrm>
            <a:custGeom>
              <a:avLst/>
              <a:gdLst/>
              <a:ahLst/>
              <a:cxnLst/>
              <a:rect l="l" t="t" r="r" b="b"/>
              <a:pathLst>
                <a:path w="2329" h="2486" extrusionOk="0">
                  <a:moveTo>
                    <a:pt x="1584" y="0"/>
                  </a:moveTo>
                  <a:cubicBezTo>
                    <a:pt x="1584" y="0"/>
                    <a:pt x="433" y="813"/>
                    <a:pt x="215" y="1181"/>
                  </a:cubicBezTo>
                  <a:cubicBezTo>
                    <a:pt x="0" y="1545"/>
                    <a:pt x="108" y="1912"/>
                    <a:pt x="784" y="2276"/>
                  </a:cubicBezTo>
                  <a:cubicBezTo>
                    <a:pt x="1042" y="2424"/>
                    <a:pt x="1259" y="2486"/>
                    <a:pt x="1441" y="2486"/>
                  </a:cubicBezTo>
                  <a:cubicBezTo>
                    <a:pt x="1727" y="2486"/>
                    <a:pt x="1925" y="2331"/>
                    <a:pt x="2059" y="2114"/>
                  </a:cubicBezTo>
                  <a:cubicBezTo>
                    <a:pt x="2290" y="1776"/>
                    <a:pt x="2329" y="355"/>
                    <a:pt x="2329" y="355"/>
                  </a:cubicBezTo>
                  <a:lnTo>
                    <a:pt x="1584" y="0"/>
                  </a:lnTo>
                  <a:close/>
                </a:path>
              </a:pathLst>
            </a:custGeom>
            <a:solidFill>
              <a:srgbClr val="F8D656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1219078"/>
              <a:endParaRPr sz="7199" ker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endParaRPr>
            </a:p>
          </p:txBody>
        </p:sp>
        <p:sp>
          <p:nvSpPr>
            <p:cNvPr id="12" name="Google Shape;1592;p42">
              <a:extLst>
                <a:ext uri="{FF2B5EF4-FFF2-40B4-BE49-F238E27FC236}">
                  <a16:creationId xmlns:a16="http://schemas.microsoft.com/office/drawing/2014/main" id="{18A8BE46-1E5E-0893-D52C-5E003FFAE6C4}"/>
                </a:ext>
              </a:extLst>
            </p:cNvPr>
            <p:cNvSpPr/>
            <p:nvPr/>
          </p:nvSpPr>
          <p:spPr>
            <a:xfrm>
              <a:off x="5092067" y="2133536"/>
              <a:ext cx="353661" cy="328134"/>
            </a:xfrm>
            <a:custGeom>
              <a:avLst/>
              <a:gdLst/>
              <a:ahLst/>
              <a:cxnLst/>
              <a:rect l="l" t="t" r="r" b="b"/>
              <a:pathLst>
                <a:path w="3035" h="2816" extrusionOk="0">
                  <a:moveTo>
                    <a:pt x="1470" y="1"/>
                  </a:moveTo>
                  <a:cubicBezTo>
                    <a:pt x="1000" y="1"/>
                    <a:pt x="488" y="452"/>
                    <a:pt x="271" y="1160"/>
                  </a:cubicBezTo>
                  <a:cubicBezTo>
                    <a:pt x="1" y="2096"/>
                    <a:pt x="258" y="2785"/>
                    <a:pt x="895" y="2815"/>
                  </a:cubicBezTo>
                  <a:cubicBezTo>
                    <a:pt x="908" y="2815"/>
                    <a:pt x="922" y="2816"/>
                    <a:pt x="935" y="2816"/>
                  </a:cubicBezTo>
                  <a:cubicBezTo>
                    <a:pt x="1570" y="2816"/>
                    <a:pt x="2440" y="2229"/>
                    <a:pt x="2440" y="2229"/>
                  </a:cubicBezTo>
                  <a:lnTo>
                    <a:pt x="3035" y="1173"/>
                  </a:lnTo>
                  <a:cubicBezTo>
                    <a:pt x="3035" y="1173"/>
                    <a:pt x="2440" y="538"/>
                    <a:pt x="1897" y="145"/>
                  </a:cubicBezTo>
                  <a:cubicBezTo>
                    <a:pt x="1766" y="47"/>
                    <a:pt x="1620" y="1"/>
                    <a:pt x="1470" y="1"/>
                  </a:cubicBezTo>
                  <a:close/>
                </a:path>
              </a:pathLst>
            </a:custGeom>
            <a:solidFill>
              <a:srgbClr val="F8D656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1219078"/>
              <a:endParaRPr sz="7199" ker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endParaRPr>
            </a:p>
          </p:txBody>
        </p:sp>
        <p:sp>
          <p:nvSpPr>
            <p:cNvPr id="13" name="Google Shape;1593;p42">
              <a:extLst>
                <a:ext uri="{FF2B5EF4-FFF2-40B4-BE49-F238E27FC236}">
                  <a16:creationId xmlns:a16="http://schemas.microsoft.com/office/drawing/2014/main" id="{9B024500-9856-A56D-AFD1-5D274BE3218C}"/>
                </a:ext>
              </a:extLst>
            </p:cNvPr>
            <p:cNvSpPr/>
            <p:nvPr/>
          </p:nvSpPr>
          <p:spPr>
            <a:xfrm>
              <a:off x="5384324" y="2112562"/>
              <a:ext cx="56865" cy="142160"/>
            </a:xfrm>
            <a:custGeom>
              <a:avLst/>
              <a:gdLst/>
              <a:ahLst/>
              <a:cxnLst/>
              <a:rect l="l" t="t" r="r" b="b"/>
              <a:pathLst>
                <a:path w="488" h="1220" extrusionOk="0">
                  <a:moveTo>
                    <a:pt x="91" y="1"/>
                  </a:moveTo>
                  <a:cubicBezTo>
                    <a:pt x="38" y="1"/>
                    <a:pt x="1" y="71"/>
                    <a:pt x="13" y="201"/>
                  </a:cubicBezTo>
                  <a:cubicBezTo>
                    <a:pt x="26" y="488"/>
                    <a:pt x="381" y="1206"/>
                    <a:pt x="381" y="1206"/>
                  </a:cubicBezTo>
                  <a:lnTo>
                    <a:pt x="488" y="1219"/>
                  </a:lnTo>
                  <a:cubicBezTo>
                    <a:pt x="488" y="1219"/>
                    <a:pt x="364" y="608"/>
                    <a:pt x="270" y="257"/>
                  </a:cubicBezTo>
                  <a:cubicBezTo>
                    <a:pt x="221" y="82"/>
                    <a:pt x="147" y="1"/>
                    <a:pt x="91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1219078"/>
              <a:endParaRPr sz="7199" ker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endParaRPr>
            </a:p>
          </p:txBody>
        </p:sp>
        <p:sp>
          <p:nvSpPr>
            <p:cNvPr id="14" name="Google Shape;1594;p42">
              <a:extLst>
                <a:ext uri="{FF2B5EF4-FFF2-40B4-BE49-F238E27FC236}">
                  <a16:creationId xmlns:a16="http://schemas.microsoft.com/office/drawing/2014/main" id="{5A60FE9A-7057-6F5C-BB86-E4AFD0AB153A}"/>
                </a:ext>
              </a:extLst>
            </p:cNvPr>
            <p:cNvSpPr/>
            <p:nvPr/>
          </p:nvSpPr>
          <p:spPr>
            <a:xfrm>
              <a:off x="5455174" y="2093568"/>
              <a:ext cx="34958" cy="151599"/>
            </a:xfrm>
            <a:custGeom>
              <a:avLst/>
              <a:gdLst/>
              <a:ahLst/>
              <a:cxnLst/>
              <a:rect l="l" t="t" r="r" b="b"/>
              <a:pathLst>
                <a:path w="300" h="1301" extrusionOk="0">
                  <a:moveTo>
                    <a:pt x="198" y="0"/>
                  </a:moveTo>
                  <a:cubicBezTo>
                    <a:pt x="154" y="0"/>
                    <a:pt x="103" y="82"/>
                    <a:pt x="68" y="257"/>
                  </a:cubicBezTo>
                  <a:cubicBezTo>
                    <a:pt x="0" y="608"/>
                    <a:pt x="16" y="1272"/>
                    <a:pt x="16" y="1272"/>
                  </a:cubicBezTo>
                  <a:lnTo>
                    <a:pt x="163" y="1301"/>
                  </a:lnTo>
                  <a:cubicBezTo>
                    <a:pt x="163" y="1301"/>
                    <a:pt x="299" y="514"/>
                    <a:pt x="286" y="231"/>
                  </a:cubicBezTo>
                  <a:cubicBezTo>
                    <a:pt x="280" y="82"/>
                    <a:pt x="242" y="0"/>
                    <a:pt x="198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1219078"/>
              <a:endParaRPr sz="7199" ker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endParaRPr>
            </a:p>
          </p:txBody>
        </p:sp>
        <p:sp>
          <p:nvSpPr>
            <p:cNvPr id="15" name="Google Shape;1595;p42">
              <a:extLst>
                <a:ext uri="{FF2B5EF4-FFF2-40B4-BE49-F238E27FC236}">
                  <a16:creationId xmlns:a16="http://schemas.microsoft.com/office/drawing/2014/main" id="{80E6C8FD-295D-4250-40BC-61206BE25A77}"/>
                </a:ext>
              </a:extLst>
            </p:cNvPr>
            <p:cNvSpPr/>
            <p:nvPr/>
          </p:nvSpPr>
          <p:spPr>
            <a:xfrm>
              <a:off x="5256724" y="2211843"/>
              <a:ext cx="143562" cy="80752"/>
            </a:xfrm>
            <a:custGeom>
              <a:avLst/>
              <a:gdLst/>
              <a:ahLst/>
              <a:cxnLst/>
              <a:rect l="l" t="t" r="r" b="b"/>
              <a:pathLst>
                <a:path w="1232" h="693" extrusionOk="0">
                  <a:moveTo>
                    <a:pt x="121" y="1"/>
                  </a:moveTo>
                  <a:cubicBezTo>
                    <a:pt x="0" y="1"/>
                    <a:pt x="17" y="107"/>
                    <a:pt x="227" y="257"/>
                  </a:cubicBezTo>
                  <a:cubicBezTo>
                    <a:pt x="526" y="449"/>
                    <a:pt x="1150" y="692"/>
                    <a:pt x="1150" y="692"/>
                  </a:cubicBezTo>
                  <a:lnTo>
                    <a:pt x="1232" y="582"/>
                  </a:lnTo>
                  <a:cubicBezTo>
                    <a:pt x="1232" y="582"/>
                    <a:pt x="565" y="136"/>
                    <a:pt x="295" y="42"/>
                  </a:cubicBezTo>
                  <a:cubicBezTo>
                    <a:pt x="222" y="13"/>
                    <a:pt x="163" y="1"/>
                    <a:pt x="121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1219078"/>
              <a:endParaRPr sz="7199" ker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endParaRPr>
            </a:p>
          </p:txBody>
        </p:sp>
        <p:sp>
          <p:nvSpPr>
            <p:cNvPr id="16" name="Google Shape;1596;p42">
              <a:extLst>
                <a:ext uri="{FF2B5EF4-FFF2-40B4-BE49-F238E27FC236}">
                  <a16:creationId xmlns:a16="http://schemas.microsoft.com/office/drawing/2014/main" id="{A3247C31-1899-25A6-9F40-BB05E7001B40}"/>
                </a:ext>
              </a:extLst>
            </p:cNvPr>
            <p:cNvSpPr/>
            <p:nvPr/>
          </p:nvSpPr>
          <p:spPr>
            <a:xfrm>
              <a:off x="5212209" y="2339789"/>
              <a:ext cx="156263" cy="38104"/>
            </a:xfrm>
            <a:custGeom>
              <a:avLst/>
              <a:gdLst/>
              <a:ahLst/>
              <a:cxnLst/>
              <a:rect l="l" t="t" r="r" b="b"/>
              <a:pathLst>
                <a:path w="1341" h="327" extrusionOk="0">
                  <a:moveTo>
                    <a:pt x="1340" y="1"/>
                  </a:moveTo>
                  <a:cubicBezTo>
                    <a:pt x="1340" y="1"/>
                    <a:pt x="557" y="40"/>
                    <a:pt x="271" y="121"/>
                  </a:cubicBezTo>
                  <a:cubicBezTo>
                    <a:pt x="0" y="199"/>
                    <a:pt x="0" y="327"/>
                    <a:pt x="307" y="327"/>
                  </a:cubicBezTo>
                  <a:cubicBezTo>
                    <a:pt x="321" y="327"/>
                    <a:pt x="336" y="327"/>
                    <a:pt x="352" y="326"/>
                  </a:cubicBezTo>
                  <a:cubicBezTo>
                    <a:pt x="703" y="297"/>
                    <a:pt x="1340" y="134"/>
                    <a:pt x="1340" y="134"/>
                  </a:cubicBezTo>
                  <a:lnTo>
                    <a:pt x="1340" y="1"/>
                  </a:ln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1219078"/>
              <a:endParaRPr sz="7199" ker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endParaRPr>
            </a:p>
          </p:txBody>
        </p:sp>
        <p:sp>
          <p:nvSpPr>
            <p:cNvPr id="17" name="Google Shape;1597;p42">
              <a:extLst>
                <a:ext uri="{FF2B5EF4-FFF2-40B4-BE49-F238E27FC236}">
                  <a16:creationId xmlns:a16="http://schemas.microsoft.com/office/drawing/2014/main" id="{9BEDDF69-2221-C26D-105C-3C5FAABDF6A0}"/>
                </a:ext>
              </a:extLst>
            </p:cNvPr>
            <p:cNvSpPr/>
            <p:nvPr/>
          </p:nvSpPr>
          <p:spPr>
            <a:xfrm>
              <a:off x="5289352" y="2399684"/>
              <a:ext cx="115479" cy="126313"/>
            </a:xfrm>
            <a:custGeom>
              <a:avLst/>
              <a:gdLst/>
              <a:ahLst/>
              <a:cxnLst/>
              <a:rect l="l" t="t" r="r" b="b"/>
              <a:pathLst>
                <a:path w="991" h="1084" extrusionOk="0">
                  <a:moveTo>
                    <a:pt x="896" y="1"/>
                  </a:moveTo>
                  <a:cubicBezTo>
                    <a:pt x="896" y="1"/>
                    <a:pt x="272" y="570"/>
                    <a:pt x="109" y="827"/>
                  </a:cubicBezTo>
                  <a:cubicBezTo>
                    <a:pt x="4" y="982"/>
                    <a:pt x="1" y="1083"/>
                    <a:pt x="75" y="1083"/>
                  </a:cubicBezTo>
                  <a:cubicBezTo>
                    <a:pt x="124" y="1083"/>
                    <a:pt x="206" y="1039"/>
                    <a:pt x="314" y="937"/>
                  </a:cubicBezTo>
                  <a:cubicBezTo>
                    <a:pt x="584" y="677"/>
                    <a:pt x="991" y="124"/>
                    <a:pt x="991" y="124"/>
                  </a:cubicBezTo>
                  <a:lnTo>
                    <a:pt x="896" y="1"/>
                  </a:ln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1219078"/>
              <a:endParaRPr sz="7199" ker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endParaRPr>
            </a:p>
          </p:txBody>
        </p:sp>
        <p:sp>
          <p:nvSpPr>
            <p:cNvPr id="18" name="Google Shape;1598;p42">
              <a:extLst>
                <a:ext uri="{FF2B5EF4-FFF2-40B4-BE49-F238E27FC236}">
                  <a16:creationId xmlns:a16="http://schemas.microsoft.com/office/drawing/2014/main" id="{287F86C1-E948-2229-3A91-AC699BFEF67B}"/>
                </a:ext>
              </a:extLst>
            </p:cNvPr>
            <p:cNvSpPr/>
            <p:nvPr/>
          </p:nvSpPr>
          <p:spPr>
            <a:xfrm>
              <a:off x="5371389" y="2417163"/>
              <a:ext cx="64906" cy="154978"/>
            </a:xfrm>
            <a:custGeom>
              <a:avLst/>
              <a:gdLst/>
              <a:ahLst/>
              <a:cxnLst/>
              <a:rect l="l" t="t" r="r" b="b"/>
              <a:pathLst>
                <a:path w="557" h="1330" extrusionOk="0">
                  <a:moveTo>
                    <a:pt x="423" y="0"/>
                  </a:moveTo>
                  <a:cubicBezTo>
                    <a:pt x="423" y="0"/>
                    <a:pt x="85" y="771"/>
                    <a:pt x="30" y="1070"/>
                  </a:cubicBezTo>
                  <a:cubicBezTo>
                    <a:pt x="0" y="1236"/>
                    <a:pt x="25" y="1329"/>
                    <a:pt x="77" y="1329"/>
                  </a:cubicBezTo>
                  <a:cubicBezTo>
                    <a:pt x="123" y="1329"/>
                    <a:pt x="190" y="1256"/>
                    <a:pt x="261" y="1096"/>
                  </a:cubicBezTo>
                  <a:cubicBezTo>
                    <a:pt x="410" y="745"/>
                    <a:pt x="557" y="69"/>
                    <a:pt x="557" y="69"/>
                  </a:cubicBezTo>
                  <a:lnTo>
                    <a:pt x="423" y="0"/>
                  </a:ln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1219078"/>
              <a:endParaRPr sz="7199" ker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endParaRPr>
            </a:p>
          </p:txBody>
        </p:sp>
        <p:sp>
          <p:nvSpPr>
            <p:cNvPr id="19" name="Google Shape;1599;p42">
              <a:extLst>
                <a:ext uri="{FF2B5EF4-FFF2-40B4-BE49-F238E27FC236}">
                  <a16:creationId xmlns:a16="http://schemas.microsoft.com/office/drawing/2014/main" id="{C7DD5B6B-C227-7C95-7FFE-56427EBD529E}"/>
                </a:ext>
              </a:extLst>
            </p:cNvPr>
            <p:cNvSpPr/>
            <p:nvPr/>
          </p:nvSpPr>
          <p:spPr>
            <a:xfrm>
              <a:off x="5485471" y="2418678"/>
              <a:ext cx="59429" cy="153463"/>
            </a:xfrm>
            <a:custGeom>
              <a:avLst/>
              <a:gdLst/>
              <a:ahLst/>
              <a:cxnLst/>
              <a:rect l="l" t="t" r="r" b="b"/>
              <a:pathLst>
                <a:path w="510" h="1317" extrusionOk="0">
                  <a:moveTo>
                    <a:pt x="147" y="0"/>
                  </a:moveTo>
                  <a:lnTo>
                    <a:pt x="0" y="13"/>
                  </a:lnTo>
                  <a:cubicBezTo>
                    <a:pt x="0" y="13"/>
                    <a:pt x="147" y="839"/>
                    <a:pt x="270" y="1125"/>
                  </a:cubicBezTo>
                  <a:cubicBezTo>
                    <a:pt x="331" y="1252"/>
                    <a:pt x="392" y="1317"/>
                    <a:pt x="434" y="1317"/>
                  </a:cubicBezTo>
                  <a:cubicBezTo>
                    <a:pt x="486" y="1317"/>
                    <a:pt x="509" y="1219"/>
                    <a:pt x="472" y="1018"/>
                  </a:cubicBezTo>
                  <a:cubicBezTo>
                    <a:pt x="407" y="638"/>
                    <a:pt x="147" y="0"/>
                    <a:pt x="147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1219078"/>
              <a:endParaRPr sz="7199" ker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endParaRPr>
            </a:p>
          </p:txBody>
        </p:sp>
        <p:sp>
          <p:nvSpPr>
            <p:cNvPr id="20" name="Google Shape;1600;p42">
              <a:extLst>
                <a:ext uri="{FF2B5EF4-FFF2-40B4-BE49-F238E27FC236}">
                  <a16:creationId xmlns:a16="http://schemas.microsoft.com/office/drawing/2014/main" id="{06D8CDAF-72E6-D607-734E-CD5677B2CE6E}"/>
                </a:ext>
              </a:extLst>
            </p:cNvPr>
            <p:cNvSpPr/>
            <p:nvPr/>
          </p:nvSpPr>
          <p:spPr>
            <a:xfrm>
              <a:off x="5198575" y="2281293"/>
              <a:ext cx="171412" cy="44279"/>
            </a:xfrm>
            <a:custGeom>
              <a:avLst/>
              <a:gdLst/>
              <a:ahLst/>
              <a:cxnLst/>
              <a:rect l="l" t="t" r="r" b="b"/>
              <a:pathLst>
                <a:path w="1471" h="380" extrusionOk="0">
                  <a:moveTo>
                    <a:pt x="287" y="1"/>
                  </a:moveTo>
                  <a:cubicBezTo>
                    <a:pt x="20" y="1"/>
                    <a:pt x="0" y="140"/>
                    <a:pt x="362" y="230"/>
                  </a:cubicBezTo>
                  <a:cubicBezTo>
                    <a:pt x="726" y="327"/>
                    <a:pt x="1418" y="379"/>
                    <a:pt x="1418" y="379"/>
                  </a:cubicBezTo>
                  <a:lnTo>
                    <a:pt x="1470" y="230"/>
                  </a:lnTo>
                  <a:cubicBezTo>
                    <a:pt x="1470" y="230"/>
                    <a:pt x="645" y="15"/>
                    <a:pt x="332" y="2"/>
                  </a:cubicBezTo>
                  <a:cubicBezTo>
                    <a:pt x="317" y="1"/>
                    <a:pt x="302" y="1"/>
                    <a:pt x="287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1219078"/>
              <a:endParaRPr sz="7199" ker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endParaRPr>
            </a:p>
          </p:txBody>
        </p:sp>
        <p:sp>
          <p:nvSpPr>
            <p:cNvPr id="21" name="Google Shape;1601;p42">
              <a:extLst>
                <a:ext uri="{FF2B5EF4-FFF2-40B4-BE49-F238E27FC236}">
                  <a16:creationId xmlns:a16="http://schemas.microsoft.com/office/drawing/2014/main" id="{958C2A72-E75B-06FD-CB3B-84B84BAC3B51}"/>
                </a:ext>
              </a:extLst>
            </p:cNvPr>
            <p:cNvSpPr/>
            <p:nvPr/>
          </p:nvSpPr>
          <p:spPr>
            <a:xfrm>
              <a:off x="5485471" y="2127594"/>
              <a:ext cx="59895" cy="123633"/>
            </a:xfrm>
            <a:custGeom>
              <a:avLst/>
              <a:gdLst/>
              <a:ahLst/>
              <a:cxnLst/>
              <a:rect l="l" t="t" r="r" b="b"/>
              <a:pathLst>
                <a:path w="514" h="1061" extrusionOk="0">
                  <a:moveTo>
                    <a:pt x="439" y="0"/>
                  </a:moveTo>
                  <a:cubicBezTo>
                    <a:pt x="423" y="0"/>
                    <a:pt x="403" y="6"/>
                    <a:pt x="377" y="20"/>
                  </a:cubicBezTo>
                  <a:cubicBezTo>
                    <a:pt x="228" y="102"/>
                    <a:pt x="0" y="996"/>
                    <a:pt x="0" y="996"/>
                  </a:cubicBezTo>
                  <a:lnTo>
                    <a:pt x="95" y="1061"/>
                  </a:lnTo>
                  <a:cubicBezTo>
                    <a:pt x="95" y="1061"/>
                    <a:pt x="377" y="492"/>
                    <a:pt x="433" y="303"/>
                  </a:cubicBezTo>
                  <a:cubicBezTo>
                    <a:pt x="479" y="147"/>
                    <a:pt x="513" y="0"/>
                    <a:pt x="439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1219078"/>
              <a:endParaRPr sz="7199" ker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endParaRPr>
            </a:p>
          </p:txBody>
        </p:sp>
        <p:sp>
          <p:nvSpPr>
            <p:cNvPr id="22" name="Google Shape;1602;p42">
              <a:extLst>
                <a:ext uri="{FF2B5EF4-FFF2-40B4-BE49-F238E27FC236}">
                  <a16:creationId xmlns:a16="http://schemas.microsoft.com/office/drawing/2014/main" id="{506D029A-EBA4-3521-50BB-F9A2DAC2B9A1}"/>
                </a:ext>
              </a:extLst>
            </p:cNvPr>
            <p:cNvSpPr/>
            <p:nvPr/>
          </p:nvSpPr>
          <p:spPr>
            <a:xfrm>
              <a:off x="5538842" y="2251112"/>
              <a:ext cx="166168" cy="46027"/>
            </a:xfrm>
            <a:custGeom>
              <a:avLst/>
              <a:gdLst/>
              <a:ahLst/>
              <a:cxnLst/>
              <a:rect l="l" t="t" r="r" b="b"/>
              <a:pathLst>
                <a:path w="1426" h="395" extrusionOk="0">
                  <a:moveTo>
                    <a:pt x="1168" y="1"/>
                  </a:moveTo>
                  <a:cubicBezTo>
                    <a:pt x="908" y="1"/>
                    <a:pt x="1" y="287"/>
                    <a:pt x="1" y="287"/>
                  </a:cubicBezTo>
                  <a:lnTo>
                    <a:pt x="69" y="394"/>
                  </a:lnTo>
                  <a:cubicBezTo>
                    <a:pt x="69" y="394"/>
                    <a:pt x="531" y="342"/>
                    <a:pt x="895" y="274"/>
                  </a:cubicBezTo>
                  <a:cubicBezTo>
                    <a:pt x="1249" y="193"/>
                    <a:pt x="1425" y="17"/>
                    <a:pt x="1168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1219078"/>
              <a:endParaRPr sz="7199" ker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endParaRPr>
            </a:p>
          </p:txBody>
        </p:sp>
        <p:sp>
          <p:nvSpPr>
            <p:cNvPr id="23" name="Google Shape;1603;p42">
              <a:extLst>
                <a:ext uri="{FF2B5EF4-FFF2-40B4-BE49-F238E27FC236}">
                  <a16:creationId xmlns:a16="http://schemas.microsoft.com/office/drawing/2014/main" id="{F1E3E2E7-48F9-7031-3AC5-08928BEC530E}"/>
                </a:ext>
              </a:extLst>
            </p:cNvPr>
            <p:cNvSpPr/>
            <p:nvPr/>
          </p:nvSpPr>
          <p:spPr>
            <a:xfrm>
              <a:off x="5554807" y="2320912"/>
              <a:ext cx="150204" cy="25169"/>
            </a:xfrm>
            <a:custGeom>
              <a:avLst/>
              <a:gdLst/>
              <a:ahLst/>
              <a:cxnLst/>
              <a:rect l="l" t="t" r="r" b="b"/>
              <a:pathLst>
                <a:path w="1289" h="216" extrusionOk="0">
                  <a:moveTo>
                    <a:pt x="0" y="0"/>
                  </a:moveTo>
                  <a:lnTo>
                    <a:pt x="0" y="121"/>
                  </a:lnTo>
                  <a:cubicBezTo>
                    <a:pt x="0" y="121"/>
                    <a:pt x="722" y="215"/>
                    <a:pt x="1035" y="215"/>
                  </a:cubicBezTo>
                  <a:cubicBezTo>
                    <a:pt x="1098" y="215"/>
                    <a:pt x="1144" y="211"/>
                    <a:pt x="1164" y="202"/>
                  </a:cubicBezTo>
                  <a:cubicBezTo>
                    <a:pt x="1288" y="150"/>
                    <a:pt x="1233" y="52"/>
                    <a:pt x="1031" y="26"/>
                  </a:cubicBezTo>
                  <a:cubicBezTo>
                    <a:pt x="813" y="13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1219078"/>
              <a:endParaRPr sz="7199" ker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endParaRPr>
            </a:p>
          </p:txBody>
        </p:sp>
        <p:sp>
          <p:nvSpPr>
            <p:cNvPr id="24" name="Google Shape;1604;p42">
              <a:extLst>
                <a:ext uri="{FF2B5EF4-FFF2-40B4-BE49-F238E27FC236}">
                  <a16:creationId xmlns:a16="http://schemas.microsoft.com/office/drawing/2014/main" id="{E0B366E2-5CA0-AC13-3CEE-DDB59879F12D}"/>
                </a:ext>
              </a:extLst>
            </p:cNvPr>
            <p:cNvSpPr/>
            <p:nvPr/>
          </p:nvSpPr>
          <p:spPr>
            <a:xfrm>
              <a:off x="5543853" y="2353889"/>
              <a:ext cx="154749" cy="71663"/>
            </a:xfrm>
            <a:custGeom>
              <a:avLst/>
              <a:gdLst/>
              <a:ahLst/>
              <a:cxnLst/>
              <a:rect l="l" t="t" r="r" b="b"/>
              <a:pathLst>
                <a:path w="1328" h="615" extrusionOk="0">
                  <a:moveTo>
                    <a:pt x="68" y="0"/>
                  </a:moveTo>
                  <a:lnTo>
                    <a:pt x="0" y="163"/>
                  </a:lnTo>
                  <a:cubicBezTo>
                    <a:pt x="0" y="163"/>
                    <a:pt x="946" y="599"/>
                    <a:pt x="1109" y="612"/>
                  </a:cubicBezTo>
                  <a:cubicBezTo>
                    <a:pt x="1121" y="613"/>
                    <a:pt x="1133" y="614"/>
                    <a:pt x="1144" y="614"/>
                  </a:cubicBezTo>
                  <a:cubicBezTo>
                    <a:pt x="1294" y="614"/>
                    <a:pt x="1328" y="457"/>
                    <a:pt x="1164" y="394"/>
                  </a:cubicBezTo>
                  <a:cubicBezTo>
                    <a:pt x="976" y="312"/>
                    <a:pt x="68" y="0"/>
                    <a:pt x="68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1219078"/>
              <a:endParaRPr sz="7199" ker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endParaRPr>
            </a:p>
          </p:txBody>
        </p:sp>
        <p:sp>
          <p:nvSpPr>
            <p:cNvPr id="25" name="Google Shape;1605;p42">
              <a:extLst>
                <a:ext uri="{FF2B5EF4-FFF2-40B4-BE49-F238E27FC236}">
                  <a16:creationId xmlns:a16="http://schemas.microsoft.com/office/drawing/2014/main" id="{BB9B2614-0705-7BDE-65D0-246C7DCC5D16}"/>
                </a:ext>
              </a:extLst>
            </p:cNvPr>
            <p:cNvSpPr/>
            <p:nvPr/>
          </p:nvSpPr>
          <p:spPr>
            <a:xfrm>
              <a:off x="5529403" y="2385701"/>
              <a:ext cx="107788" cy="141578"/>
            </a:xfrm>
            <a:custGeom>
              <a:avLst/>
              <a:gdLst/>
              <a:ahLst/>
              <a:cxnLst/>
              <a:rect l="l" t="t" r="r" b="b"/>
              <a:pathLst>
                <a:path w="925" h="1215" extrusionOk="0">
                  <a:moveTo>
                    <a:pt x="82" y="0"/>
                  </a:moveTo>
                  <a:lnTo>
                    <a:pt x="0" y="163"/>
                  </a:lnTo>
                  <a:cubicBezTo>
                    <a:pt x="0" y="163"/>
                    <a:pt x="625" y="1109"/>
                    <a:pt x="693" y="1177"/>
                  </a:cubicBezTo>
                  <a:cubicBezTo>
                    <a:pt x="715" y="1203"/>
                    <a:pt x="745" y="1215"/>
                    <a:pt x="774" y="1215"/>
                  </a:cubicBezTo>
                  <a:cubicBezTo>
                    <a:pt x="850" y="1215"/>
                    <a:pt x="924" y="1133"/>
                    <a:pt x="856" y="1015"/>
                  </a:cubicBezTo>
                  <a:cubicBezTo>
                    <a:pt x="774" y="878"/>
                    <a:pt x="82" y="0"/>
                    <a:pt x="82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1219078"/>
              <a:endParaRPr sz="7199" ker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endParaRPr>
            </a:p>
          </p:txBody>
        </p:sp>
        <p:sp>
          <p:nvSpPr>
            <p:cNvPr id="26" name="Google Shape;1606;p42">
              <a:extLst>
                <a:ext uri="{FF2B5EF4-FFF2-40B4-BE49-F238E27FC236}">
                  <a16:creationId xmlns:a16="http://schemas.microsoft.com/office/drawing/2014/main" id="{EFDCA5AC-D228-EA8C-92BE-2CC5BBCEC6BD}"/>
                </a:ext>
              </a:extLst>
            </p:cNvPr>
            <p:cNvSpPr/>
            <p:nvPr/>
          </p:nvSpPr>
          <p:spPr>
            <a:xfrm>
              <a:off x="5339926" y="2230021"/>
              <a:ext cx="233871" cy="205317"/>
            </a:xfrm>
            <a:custGeom>
              <a:avLst/>
              <a:gdLst/>
              <a:ahLst/>
              <a:cxnLst/>
              <a:rect l="l" t="t" r="r" b="b"/>
              <a:pathLst>
                <a:path w="2007" h="1762" extrusionOk="0">
                  <a:moveTo>
                    <a:pt x="1002" y="0"/>
                  </a:moveTo>
                  <a:cubicBezTo>
                    <a:pt x="650" y="0"/>
                    <a:pt x="327" y="207"/>
                    <a:pt x="192" y="549"/>
                  </a:cubicBezTo>
                  <a:cubicBezTo>
                    <a:pt x="1" y="1011"/>
                    <a:pt x="231" y="1525"/>
                    <a:pt x="680" y="1701"/>
                  </a:cubicBezTo>
                  <a:cubicBezTo>
                    <a:pt x="788" y="1742"/>
                    <a:pt x="898" y="1762"/>
                    <a:pt x="1006" y="1762"/>
                  </a:cubicBezTo>
                  <a:cubicBezTo>
                    <a:pt x="1356" y="1762"/>
                    <a:pt x="1682" y="1553"/>
                    <a:pt x="1818" y="1200"/>
                  </a:cubicBezTo>
                  <a:cubicBezTo>
                    <a:pt x="2007" y="751"/>
                    <a:pt x="1776" y="237"/>
                    <a:pt x="1331" y="62"/>
                  </a:cubicBezTo>
                  <a:cubicBezTo>
                    <a:pt x="1222" y="20"/>
                    <a:pt x="1110" y="0"/>
                    <a:pt x="1002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1219078"/>
              <a:endParaRPr sz="7199" ker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endParaRPr>
            </a:p>
          </p:txBody>
        </p:sp>
        <p:sp>
          <p:nvSpPr>
            <p:cNvPr id="27" name="Google Shape;1607;p42">
              <a:extLst>
                <a:ext uri="{FF2B5EF4-FFF2-40B4-BE49-F238E27FC236}">
                  <a16:creationId xmlns:a16="http://schemas.microsoft.com/office/drawing/2014/main" id="{1446583E-F4AE-81FE-43FB-B73422853CFD}"/>
                </a:ext>
              </a:extLst>
            </p:cNvPr>
            <p:cNvSpPr/>
            <p:nvPr/>
          </p:nvSpPr>
          <p:spPr>
            <a:xfrm>
              <a:off x="5381294" y="2262648"/>
              <a:ext cx="151602" cy="139713"/>
            </a:xfrm>
            <a:custGeom>
              <a:avLst/>
              <a:gdLst/>
              <a:ahLst/>
              <a:cxnLst/>
              <a:rect l="l" t="t" r="r" b="b"/>
              <a:pathLst>
                <a:path w="1301" h="1199" extrusionOk="0">
                  <a:moveTo>
                    <a:pt x="638" y="1"/>
                  </a:moveTo>
                  <a:cubicBezTo>
                    <a:pt x="349" y="1"/>
                    <a:pt x="101" y="214"/>
                    <a:pt x="52" y="500"/>
                  </a:cubicBezTo>
                  <a:cubicBezTo>
                    <a:pt x="0" y="825"/>
                    <a:pt x="215" y="1138"/>
                    <a:pt x="540" y="1190"/>
                  </a:cubicBezTo>
                  <a:cubicBezTo>
                    <a:pt x="575" y="1195"/>
                    <a:pt x="610" y="1198"/>
                    <a:pt x="645" y="1198"/>
                  </a:cubicBezTo>
                  <a:cubicBezTo>
                    <a:pt x="940" y="1198"/>
                    <a:pt x="1196" y="993"/>
                    <a:pt x="1245" y="702"/>
                  </a:cubicBezTo>
                  <a:cubicBezTo>
                    <a:pt x="1301" y="377"/>
                    <a:pt x="1083" y="65"/>
                    <a:pt x="758" y="13"/>
                  </a:cubicBezTo>
                  <a:cubicBezTo>
                    <a:pt x="717" y="4"/>
                    <a:pt x="678" y="1"/>
                    <a:pt x="638" y="1"/>
                  </a:cubicBezTo>
                  <a:close/>
                </a:path>
              </a:pathLst>
            </a:custGeom>
            <a:solidFill>
              <a:srgbClr val="461527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1219078"/>
              <a:endParaRPr sz="7199" ker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endParaRPr>
            </a:p>
          </p:txBody>
        </p:sp>
        <p:sp>
          <p:nvSpPr>
            <p:cNvPr id="28" name="Google Shape;1608;p42">
              <a:extLst>
                <a:ext uri="{FF2B5EF4-FFF2-40B4-BE49-F238E27FC236}">
                  <a16:creationId xmlns:a16="http://schemas.microsoft.com/office/drawing/2014/main" id="{5E23984A-A0BA-CF55-54FD-2C7D1CBC8AE5}"/>
                </a:ext>
              </a:extLst>
            </p:cNvPr>
            <p:cNvSpPr/>
            <p:nvPr/>
          </p:nvSpPr>
          <p:spPr>
            <a:xfrm>
              <a:off x="5396792" y="2314153"/>
              <a:ext cx="20509" cy="19343"/>
            </a:xfrm>
            <a:custGeom>
              <a:avLst/>
              <a:gdLst/>
              <a:ahLst/>
              <a:cxnLst/>
              <a:rect l="l" t="t" r="r" b="b"/>
              <a:pathLst>
                <a:path w="176" h="166" extrusionOk="0">
                  <a:moveTo>
                    <a:pt x="93" y="0"/>
                  </a:moveTo>
                  <a:cubicBezTo>
                    <a:pt x="55" y="0"/>
                    <a:pt x="13" y="35"/>
                    <a:pt x="13" y="71"/>
                  </a:cubicBezTo>
                  <a:cubicBezTo>
                    <a:pt x="0" y="110"/>
                    <a:pt x="30" y="153"/>
                    <a:pt x="82" y="166"/>
                  </a:cubicBezTo>
                  <a:cubicBezTo>
                    <a:pt x="124" y="166"/>
                    <a:pt x="163" y="140"/>
                    <a:pt x="176" y="97"/>
                  </a:cubicBezTo>
                  <a:cubicBezTo>
                    <a:pt x="176" y="58"/>
                    <a:pt x="150" y="3"/>
                    <a:pt x="111" y="3"/>
                  </a:cubicBezTo>
                  <a:cubicBezTo>
                    <a:pt x="105" y="1"/>
                    <a:pt x="99" y="0"/>
                    <a:pt x="93" y="0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1219078"/>
              <a:endParaRPr sz="7199" ker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endParaRPr>
            </a:p>
          </p:txBody>
        </p:sp>
        <p:sp>
          <p:nvSpPr>
            <p:cNvPr id="29" name="Google Shape;1609;p42">
              <a:extLst>
                <a:ext uri="{FF2B5EF4-FFF2-40B4-BE49-F238E27FC236}">
                  <a16:creationId xmlns:a16="http://schemas.microsoft.com/office/drawing/2014/main" id="{8DD80671-64AA-1B73-0F9D-4812D2572216}"/>
                </a:ext>
              </a:extLst>
            </p:cNvPr>
            <p:cNvSpPr/>
            <p:nvPr/>
          </p:nvSpPr>
          <p:spPr>
            <a:xfrm>
              <a:off x="5409611" y="2353423"/>
              <a:ext cx="20625" cy="19460"/>
            </a:xfrm>
            <a:custGeom>
              <a:avLst/>
              <a:gdLst/>
              <a:ahLst/>
              <a:cxnLst/>
              <a:rect l="l" t="t" r="r" b="b"/>
              <a:pathLst>
                <a:path w="177" h="167" extrusionOk="0">
                  <a:moveTo>
                    <a:pt x="85" y="1"/>
                  </a:moveTo>
                  <a:cubicBezTo>
                    <a:pt x="49" y="1"/>
                    <a:pt x="14" y="25"/>
                    <a:pt x="14" y="59"/>
                  </a:cubicBezTo>
                  <a:cubicBezTo>
                    <a:pt x="1" y="115"/>
                    <a:pt x="40" y="154"/>
                    <a:pt x="82" y="167"/>
                  </a:cubicBezTo>
                  <a:cubicBezTo>
                    <a:pt x="121" y="167"/>
                    <a:pt x="164" y="141"/>
                    <a:pt x="177" y="98"/>
                  </a:cubicBezTo>
                  <a:cubicBezTo>
                    <a:pt x="177" y="46"/>
                    <a:pt x="147" y="4"/>
                    <a:pt x="108" y="4"/>
                  </a:cubicBezTo>
                  <a:cubicBezTo>
                    <a:pt x="101" y="2"/>
                    <a:pt x="93" y="1"/>
                    <a:pt x="85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1219078"/>
              <a:endParaRPr sz="7199" ker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endParaRPr>
            </a:p>
          </p:txBody>
        </p:sp>
        <p:sp>
          <p:nvSpPr>
            <p:cNvPr id="30" name="Google Shape;1610;p42">
              <a:extLst>
                <a:ext uri="{FF2B5EF4-FFF2-40B4-BE49-F238E27FC236}">
                  <a16:creationId xmlns:a16="http://schemas.microsoft.com/office/drawing/2014/main" id="{3BB43FDB-2BD6-09AB-49DA-661D99E497D1}"/>
                </a:ext>
              </a:extLst>
            </p:cNvPr>
            <p:cNvSpPr/>
            <p:nvPr/>
          </p:nvSpPr>
          <p:spPr>
            <a:xfrm>
              <a:off x="5430120" y="2328370"/>
              <a:ext cx="20625" cy="19809"/>
            </a:xfrm>
            <a:custGeom>
              <a:avLst/>
              <a:gdLst/>
              <a:ahLst/>
              <a:cxnLst/>
              <a:rect l="l" t="t" r="r" b="b"/>
              <a:pathLst>
                <a:path w="177" h="170" extrusionOk="0">
                  <a:moveTo>
                    <a:pt x="89" y="1"/>
                  </a:moveTo>
                  <a:cubicBezTo>
                    <a:pt x="53" y="1"/>
                    <a:pt x="14" y="36"/>
                    <a:pt x="14" y="70"/>
                  </a:cubicBezTo>
                  <a:cubicBezTo>
                    <a:pt x="1" y="112"/>
                    <a:pt x="40" y="151"/>
                    <a:pt x="82" y="167"/>
                  </a:cubicBezTo>
                  <a:cubicBezTo>
                    <a:pt x="87" y="169"/>
                    <a:pt x="92" y="170"/>
                    <a:pt x="97" y="170"/>
                  </a:cubicBezTo>
                  <a:cubicBezTo>
                    <a:pt x="131" y="170"/>
                    <a:pt x="165" y="133"/>
                    <a:pt x="176" y="99"/>
                  </a:cubicBezTo>
                  <a:cubicBezTo>
                    <a:pt x="176" y="57"/>
                    <a:pt x="150" y="18"/>
                    <a:pt x="108" y="5"/>
                  </a:cubicBezTo>
                  <a:cubicBezTo>
                    <a:pt x="102" y="2"/>
                    <a:pt x="96" y="1"/>
                    <a:pt x="89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1219078"/>
              <a:endParaRPr sz="7199" ker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endParaRPr>
            </a:p>
          </p:txBody>
        </p:sp>
        <p:sp>
          <p:nvSpPr>
            <p:cNvPr id="31" name="Google Shape;1611;p42">
              <a:extLst>
                <a:ext uri="{FF2B5EF4-FFF2-40B4-BE49-F238E27FC236}">
                  <a16:creationId xmlns:a16="http://schemas.microsoft.com/office/drawing/2014/main" id="{939B99BB-2A79-62FE-7FC6-E1931D6B74D6}"/>
                </a:ext>
              </a:extLst>
            </p:cNvPr>
            <p:cNvSpPr/>
            <p:nvPr/>
          </p:nvSpPr>
          <p:spPr>
            <a:xfrm>
              <a:off x="5441074" y="2371252"/>
              <a:ext cx="22140" cy="19460"/>
            </a:xfrm>
            <a:custGeom>
              <a:avLst/>
              <a:gdLst/>
              <a:ahLst/>
              <a:cxnLst/>
              <a:rect l="l" t="t" r="r" b="b"/>
              <a:pathLst>
                <a:path w="190" h="167" extrusionOk="0">
                  <a:moveTo>
                    <a:pt x="108" y="1"/>
                  </a:moveTo>
                  <a:cubicBezTo>
                    <a:pt x="69" y="1"/>
                    <a:pt x="27" y="27"/>
                    <a:pt x="14" y="69"/>
                  </a:cubicBezTo>
                  <a:cubicBezTo>
                    <a:pt x="1" y="124"/>
                    <a:pt x="40" y="163"/>
                    <a:pt x="82" y="163"/>
                  </a:cubicBezTo>
                  <a:cubicBezTo>
                    <a:pt x="89" y="166"/>
                    <a:pt x="96" y="167"/>
                    <a:pt x="102" y="167"/>
                  </a:cubicBezTo>
                  <a:cubicBezTo>
                    <a:pt x="135" y="167"/>
                    <a:pt x="166" y="141"/>
                    <a:pt x="176" y="95"/>
                  </a:cubicBezTo>
                  <a:cubicBezTo>
                    <a:pt x="189" y="56"/>
                    <a:pt x="150" y="14"/>
                    <a:pt x="108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1219078"/>
              <a:endParaRPr sz="7199" ker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endParaRPr>
            </a:p>
          </p:txBody>
        </p:sp>
        <p:sp>
          <p:nvSpPr>
            <p:cNvPr id="32" name="Google Shape;1612;p42">
              <a:extLst>
                <a:ext uri="{FF2B5EF4-FFF2-40B4-BE49-F238E27FC236}">
                  <a16:creationId xmlns:a16="http://schemas.microsoft.com/office/drawing/2014/main" id="{BCEACF94-F472-F18A-C440-0BD26BD8BED1}"/>
                </a:ext>
              </a:extLst>
            </p:cNvPr>
            <p:cNvSpPr/>
            <p:nvPr/>
          </p:nvSpPr>
          <p:spPr>
            <a:xfrm>
              <a:off x="5464613" y="2334546"/>
              <a:ext cx="20975" cy="19460"/>
            </a:xfrm>
            <a:custGeom>
              <a:avLst/>
              <a:gdLst/>
              <a:ahLst/>
              <a:cxnLst/>
              <a:rect l="l" t="t" r="r" b="b"/>
              <a:pathLst>
                <a:path w="180" h="167" extrusionOk="0">
                  <a:moveTo>
                    <a:pt x="89" y="0"/>
                  </a:moveTo>
                  <a:cubicBezTo>
                    <a:pt x="53" y="0"/>
                    <a:pt x="17" y="26"/>
                    <a:pt x="17" y="72"/>
                  </a:cubicBezTo>
                  <a:cubicBezTo>
                    <a:pt x="0" y="114"/>
                    <a:pt x="43" y="153"/>
                    <a:pt x="82" y="166"/>
                  </a:cubicBezTo>
                  <a:cubicBezTo>
                    <a:pt x="124" y="166"/>
                    <a:pt x="163" y="140"/>
                    <a:pt x="179" y="98"/>
                  </a:cubicBezTo>
                  <a:cubicBezTo>
                    <a:pt x="179" y="46"/>
                    <a:pt x="150" y="4"/>
                    <a:pt x="111" y="4"/>
                  </a:cubicBezTo>
                  <a:cubicBezTo>
                    <a:pt x="104" y="1"/>
                    <a:pt x="96" y="0"/>
                    <a:pt x="89" y="0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1219078"/>
              <a:endParaRPr sz="7199" ker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endParaRPr>
            </a:p>
          </p:txBody>
        </p:sp>
        <p:sp>
          <p:nvSpPr>
            <p:cNvPr id="33" name="Google Shape;1613;p42">
              <a:extLst>
                <a:ext uri="{FF2B5EF4-FFF2-40B4-BE49-F238E27FC236}">
                  <a16:creationId xmlns:a16="http://schemas.microsoft.com/office/drawing/2014/main" id="{25713332-2B60-D883-B941-841E52A3BACA}"/>
                </a:ext>
              </a:extLst>
            </p:cNvPr>
            <p:cNvSpPr/>
            <p:nvPr/>
          </p:nvSpPr>
          <p:spPr>
            <a:xfrm>
              <a:off x="5450629" y="2301918"/>
              <a:ext cx="20509" cy="19460"/>
            </a:xfrm>
            <a:custGeom>
              <a:avLst/>
              <a:gdLst/>
              <a:ahLst/>
              <a:cxnLst/>
              <a:rect l="l" t="t" r="r" b="b"/>
              <a:pathLst>
                <a:path w="176" h="167" extrusionOk="0">
                  <a:moveTo>
                    <a:pt x="94" y="1"/>
                  </a:moveTo>
                  <a:cubicBezTo>
                    <a:pt x="55" y="1"/>
                    <a:pt x="13" y="27"/>
                    <a:pt x="0" y="69"/>
                  </a:cubicBezTo>
                  <a:cubicBezTo>
                    <a:pt x="0" y="121"/>
                    <a:pt x="26" y="163"/>
                    <a:pt x="68" y="163"/>
                  </a:cubicBezTo>
                  <a:cubicBezTo>
                    <a:pt x="75" y="166"/>
                    <a:pt x="83" y="167"/>
                    <a:pt x="90" y="167"/>
                  </a:cubicBezTo>
                  <a:cubicBezTo>
                    <a:pt x="125" y="167"/>
                    <a:pt x="163" y="143"/>
                    <a:pt x="163" y="108"/>
                  </a:cubicBezTo>
                  <a:cubicBezTo>
                    <a:pt x="176" y="53"/>
                    <a:pt x="150" y="14"/>
                    <a:pt x="94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1219078"/>
              <a:endParaRPr sz="7199" ker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endParaRPr>
            </a:p>
          </p:txBody>
        </p:sp>
        <p:sp>
          <p:nvSpPr>
            <p:cNvPr id="34" name="Google Shape;1614;p42">
              <a:extLst>
                <a:ext uri="{FF2B5EF4-FFF2-40B4-BE49-F238E27FC236}">
                  <a16:creationId xmlns:a16="http://schemas.microsoft.com/office/drawing/2014/main" id="{EA5BB711-27B3-A99E-814B-53E9C3F5A673}"/>
                </a:ext>
              </a:extLst>
            </p:cNvPr>
            <p:cNvSpPr/>
            <p:nvPr/>
          </p:nvSpPr>
          <p:spPr>
            <a:xfrm>
              <a:off x="5486986" y="2309376"/>
              <a:ext cx="20509" cy="19576"/>
            </a:xfrm>
            <a:custGeom>
              <a:avLst/>
              <a:gdLst/>
              <a:ahLst/>
              <a:cxnLst/>
              <a:rect l="l" t="t" r="r" b="b"/>
              <a:pathLst>
                <a:path w="176" h="168" extrusionOk="0">
                  <a:moveTo>
                    <a:pt x="84" y="0"/>
                  </a:moveTo>
                  <a:cubicBezTo>
                    <a:pt x="50" y="0"/>
                    <a:pt x="13" y="28"/>
                    <a:pt x="13" y="70"/>
                  </a:cubicBezTo>
                  <a:cubicBezTo>
                    <a:pt x="0" y="112"/>
                    <a:pt x="26" y="151"/>
                    <a:pt x="82" y="168"/>
                  </a:cubicBezTo>
                  <a:cubicBezTo>
                    <a:pt x="121" y="168"/>
                    <a:pt x="163" y="138"/>
                    <a:pt x="176" y="99"/>
                  </a:cubicBezTo>
                  <a:cubicBezTo>
                    <a:pt x="176" y="44"/>
                    <a:pt x="150" y="5"/>
                    <a:pt x="108" y="5"/>
                  </a:cubicBezTo>
                  <a:cubicBezTo>
                    <a:pt x="100" y="2"/>
                    <a:pt x="92" y="0"/>
                    <a:pt x="84" y="0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1219078"/>
              <a:endParaRPr sz="7199" ker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endParaRPr>
            </a:p>
          </p:txBody>
        </p:sp>
        <p:sp>
          <p:nvSpPr>
            <p:cNvPr id="35" name="Google Shape;1615;p42">
              <a:extLst>
                <a:ext uri="{FF2B5EF4-FFF2-40B4-BE49-F238E27FC236}">
                  <a16:creationId xmlns:a16="http://schemas.microsoft.com/office/drawing/2014/main" id="{6EBD1BAF-3909-E697-06E9-19BBC38A537B}"/>
                </a:ext>
              </a:extLst>
            </p:cNvPr>
            <p:cNvSpPr/>
            <p:nvPr/>
          </p:nvSpPr>
          <p:spPr>
            <a:xfrm>
              <a:off x="5467992" y="2277797"/>
              <a:ext cx="20625" cy="19576"/>
            </a:xfrm>
            <a:custGeom>
              <a:avLst/>
              <a:gdLst/>
              <a:ahLst/>
              <a:cxnLst/>
              <a:rect l="l" t="t" r="r" b="b"/>
              <a:pathLst>
                <a:path w="177" h="168" extrusionOk="0">
                  <a:moveTo>
                    <a:pt x="93" y="0"/>
                  </a:moveTo>
                  <a:cubicBezTo>
                    <a:pt x="56" y="0"/>
                    <a:pt x="14" y="37"/>
                    <a:pt x="14" y="71"/>
                  </a:cubicBezTo>
                  <a:cubicBezTo>
                    <a:pt x="1" y="113"/>
                    <a:pt x="27" y="152"/>
                    <a:pt x="82" y="165"/>
                  </a:cubicBezTo>
                  <a:cubicBezTo>
                    <a:pt x="87" y="167"/>
                    <a:pt x="92" y="168"/>
                    <a:pt x="98" y="168"/>
                  </a:cubicBezTo>
                  <a:cubicBezTo>
                    <a:pt x="132" y="168"/>
                    <a:pt x="165" y="134"/>
                    <a:pt x="176" y="97"/>
                  </a:cubicBezTo>
                  <a:cubicBezTo>
                    <a:pt x="176" y="58"/>
                    <a:pt x="150" y="16"/>
                    <a:pt x="108" y="3"/>
                  </a:cubicBezTo>
                  <a:cubicBezTo>
                    <a:pt x="103" y="1"/>
                    <a:pt x="98" y="0"/>
                    <a:pt x="93" y="0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1219078"/>
              <a:endParaRPr sz="7199" ker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endParaRPr>
            </a:p>
          </p:txBody>
        </p:sp>
        <p:sp>
          <p:nvSpPr>
            <p:cNvPr id="36" name="Google Shape;1616;p42">
              <a:extLst>
                <a:ext uri="{FF2B5EF4-FFF2-40B4-BE49-F238E27FC236}">
                  <a16:creationId xmlns:a16="http://schemas.microsoft.com/office/drawing/2014/main" id="{10273D8F-46CD-15A8-1650-AD89EEEB5FB2}"/>
                </a:ext>
              </a:extLst>
            </p:cNvPr>
            <p:cNvSpPr/>
            <p:nvPr/>
          </p:nvSpPr>
          <p:spPr>
            <a:xfrm>
              <a:off x="5422196" y="2283041"/>
              <a:ext cx="20509" cy="19343"/>
            </a:xfrm>
            <a:custGeom>
              <a:avLst/>
              <a:gdLst/>
              <a:ahLst/>
              <a:cxnLst/>
              <a:rect l="l" t="t" r="r" b="b"/>
              <a:pathLst>
                <a:path w="176" h="166" extrusionOk="0">
                  <a:moveTo>
                    <a:pt x="108" y="0"/>
                  </a:moveTo>
                  <a:cubicBezTo>
                    <a:pt x="56" y="0"/>
                    <a:pt x="13" y="26"/>
                    <a:pt x="13" y="68"/>
                  </a:cubicBezTo>
                  <a:cubicBezTo>
                    <a:pt x="0" y="120"/>
                    <a:pt x="26" y="163"/>
                    <a:pt x="82" y="163"/>
                  </a:cubicBezTo>
                  <a:cubicBezTo>
                    <a:pt x="88" y="165"/>
                    <a:pt x="95" y="166"/>
                    <a:pt x="102" y="166"/>
                  </a:cubicBezTo>
                  <a:cubicBezTo>
                    <a:pt x="134" y="166"/>
                    <a:pt x="165" y="140"/>
                    <a:pt x="176" y="94"/>
                  </a:cubicBezTo>
                  <a:cubicBezTo>
                    <a:pt x="176" y="52"/>
                    <a:pt x="150" y="13"/>
                    <a:pt x="108" y="0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1219078"/>
              <a:endParaRPr sz="7199" ker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endParaRPr>
            </a:p>
          </p:txBody>
        </p:sp>
        <p:sp>
          <p:nvSpPr>
            <p:cNvPr id="37" name="Google Shape;1617;p42">
              <a:extLst>
                <a:ext uri="{FF2B5EF4-FFF2-40B4-BE49-F238E27FC236}">
                  <a16:creationId xmlns:a16="http://schemas.microsoft.com/office/drawing/2014/main" id="{68057763-BDB7-F10D-C50E-0C38C7B1771D}"/>
                </a:ext>
              </a:extLst>
            </p:cNvPr>
            <p:cNvSpPr/>
            <p:nvPr/>
          </p:nvSpPr>
          <p:spPr>
            <a:xfrm>
              <a:off x="5475916" y="2364493"/>
              <a:ext cx="20625" cy="19460"/>
            </a:xfrm>
            <a:custGeom>
              <a:avLst/>
              <a:gdLst/>
              <a:ahLst/>
              <a:cxnLst/>
              <a:rect l="l" t="t" r="r" b="b"/>
              <a:pathLst>
                <a:path w="177" h="167" extrusionOk="0">
                  <a:moveTo>
                    <a:pt x="75" y="0"/>
                  </a:moveTo>
                  <a:cubicBezTo>
                    <a:pt x="41" y="0"/>
                    <a:pt x="12" y="28"/>
                    <a:pt x="1" y="72"/>
                  </a:cubicBezTo>
                  <a:cubicBezTo>
                    <a:pt x="1" y="114"/>
                    <a:pt x="27" y="153"/>
                    <a:pt x="66" y="166"/>
                  </a:cubicBezTo>
                  <a:cubicBezTo>
                    <a:pt x="121" y="166"/>
                    <a:pt x="164" y="140"/>
                    <a:pt x="164" y="101"/>
                  </a:cubicBezTo>
                  <a:cubicBezTo>
                    <a:pt x="177" y="46"/>
                    <a:pt x="147" y="3"/>
                    <a:pt x="95" y="3"/>
                  </a:cubicBezTo>
                  <a:cubicBezTo>
                    <a:pt x="89" y="1"/>
                    <a:pt x="82" y="0"/>
                    <a:pt x="75" y="0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1219078"/>
              <a:endParaRPr sz="7199" ker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endParaRPr>
            </a:p>
          </p:txBody>
        </p:sp>
        <p:sp>
          <p:nvSpPr>
            <p:cNvPr id="38" name="Google Shape;1618;p42">
              <a:extLst>
                <a:ext uri="{FF2B5EF4-FFF2-40B4-BE49-F238E27FC236}">
                  <a16:creationId xmlns:a16="http://schemas.microsoft.com/office/drawing/2014/main" id="{D149CFA4-2C21-BDAB-E7EF-F8D4549F1A25}"/>
                </a:ext>
              </a:extLst>
            </p:cNvPr>
            <p:cNvSpPr/>
            <p:nvPr/>
          </p:nvSpPr>
          <p:spPr>
            <a:xfrm>
              <a:off x="5499455" y="2337808"/>
              <a:ext cx="20625" cy="19576"/>
            </a:xfrm>
            <a:custGeom>
              <a:avLst/>
              <a:gdLst/>
              <a:ahLst/>
              <a:cxnLst/>
              <a:rect l="l" t="t" r="r" b="b"/>
              <a:pathLst>
                <a:path w="177" h="168" extrusionOk="0">
                  <a:moveTo>
                    <a:pt x="80" y="0"/>
                  </a:moveTo>
                  <a:cubicBezTo>
                    <a:pt x="42" y="0"/>
                    <a:pt x="14" y="28"/>
                    <a:pt x="14" y="70"/>
                  </a:cubicBezTo>
                  <a:cubicBezTo>
                    <a:pt x="1" y="112"/>
                    <a:pt x="27" y="151"/>
                    <a:pt x="82" y="167"/>
                  </a:cubicBezTo>
                  <a:cubicBezTo>
                    <a:pt x="124" y="167"/>
                    <a:pt x="163" y="138"/>
                    <a:pt x="176" y="99"/>
                  </a:cubicBezTo>
                  <a:cubicBezTo>
                    <a:pt x="176" y="44"/>
                    <a:pt x="150" y="5"/>
                    <a:pt x="108" y="5"/>
                  </a:cubicBezTo>
                  <a:cubicBezTo>
                    <a:pt x="98" y="2"/>
                    <a:pt x="89" y="0"/>
                    <a:pt x="80" y="0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1219078"/>
              <a:endParaRPr sz="7199" ker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endParaRPr>
            </a:p>
          </p:txBody>
        </p:sp>
      </p:grpSp>
      <p:sp>
        <p:nvSpPr>
          <p:cNvPr id="94" name="Google Shape;1881;p31">
            <a:extLst>
              <a:ext uri="{FF2B5EF4-FFF2-40B4-BE49-F238E27FC236}">
                <a16:creationId xmlns:a16="http://schemas.microsoft.com/office/drawing/2014/main" id="{9A9B27A3-9F2E-2616-001C-6722DB1C2538}"/>
              </a:ext>
            </a:extLst>
          </p:cNvPr>
          <p:cNvSpPr txBox="1">
            <a:spLocks/>
          </p:cNvSpPr>
          <p:nvPr/>
        </p:nvSpPr>
        <p:spPr>
          <a:xfrm>
            <a:off x="195939" y="1399185"/>
            <a:ext cx="6262911" cy="765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4" tIns="121884" rIns="121884" bIns="121884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219078">
              <a:spcBef>
                <a:spcPts val="1333"/>
              </a:spcBef>
              <a:buNone/>
            </a:pPr>
            <a:r>
              <a:rPr lang="en-US" sz="719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  <a:t>donate</a:t>
            </a:r>
            <a:r>
              <a:rPr lang="en-US" sz="7199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  <a:t> </a:t>
            </a:r>
            <a:r>
              <a:rPr lang="en-US" sz="719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  <a:t>(v)</a:t>
            </a: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5BD3AB34-2922-B809-3564-D56392B2CB49}"/>
              </a:ext>
            </a:extLst>
          </p:cNvPr>
          <p:cNvSpPr/>
          <p:nvPr/>
        </p:nvSpPr>
        <p:spPr>
          <a:xfrm>
            <a:off x="0" y="4307403"/>
            <a:ext cx="7233833" cy="1200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078"/>
            <a:r>
              <a:rPr lang="en-US" sz="7199" kern="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  <a:t>quyên</a:t>
            </a:r>
            <a:r>
              <a:rPr lang="en-US" sz="7199" kern="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  <a:t> </a:t>
            </a:r>
            <a:r>
              <a:rPr lang="en-US" sz="7199" kern="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  <a:t>góp</a:t>
            </a:r>
            <a:r>
              <a:rPr lang="en-US" sz="7199" kern="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  <a:t>, </a:t>
            </a:r>
            <a:r>
              <a:rPr lang="en-US" sz="7199" kern="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  <a:t>ủng</a:t>
            </a:r>
            <a:r>
              <a:rPr lang="en-US" sz="7199" kern="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  <a:t> </a:t>
            </a:r>
            <a:r>
              <a:rPr lang="en-US" sz="7199" kern="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  <a:t>hộ</a:t>
            </a:r>
            <a:endParaRPr lang="en-US" sz="7199" kern="0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  <a:rtl val="0"/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04F83A84-77BD-A95E-EABF-670497651F7E}"/>
              </a:ext>
            </a:extLst>
          </p:cNvPr>
          <p:cNvSpPr/>
          <p:nvPr/>
        </p:nvSpPr>
        <p:spPr>
          <a:xfrm>
            <a:off x="1108519" y="2939109"/>
            <a:ext cx="4096637" cy="1200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078"/>
            <a:r>
              <a:rPr lang="en-US" sz="7199" b="1" kern="0" dirty="0">
                <a:solidFill>
                  <a:srgbClr val="6DC1B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  <a:t>/</a:t>
            </a:r>
            <a:r>
              <a:rPr lang="vi-VN" sz="7199" b="1" kern="0" dirty="0">
                <a:solidFill>
                  <a:srgbClr val="6DC1B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  <a:t>dəʊˈneɪt</a:t>
            </a:r>
            <a:r>
              <a:rPr lang="en-US" sz="7199" b="1" kern="0" dirty="0">
                <a:solidFill>
                  <a:srgbClr val="6DC1B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  <a:t>/ </a:t>
            </a:r>
          </a:p>
        </p:txBody>
      </p:sp>
      <p:pic>
        <p:nvPicPr>
          <p:cNvPr id="1028" name="Picture 4" descr="Donate Page - Học Game Fx Online - DucVu Fx">
            <a:extLst>
              <a:ext uri="{FF2B5EF4-FFF2-40B4-BE49-F238E27FC236}">
                <a16:creationId xmlns:a16="http://schemas.microsoft.com/office/drawing/2014/main" id="{F1A6705B-C9A4-4DF2-ACE1-02304440EC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7994" y="957424"/>
            <a:ext cx="5428148" cy="2954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5508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/>
      <p:bldP spid="95" grpId="0"/>
      <p:bldP spid="9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Our Community – Franciscan Court">
            <a:extLst>
              <a:ext uri="{FF2B5EF4-FFF2-40B4-BE49-F238E27FC236}">
                <a16:creationId xmlns:a16="http://schemas.microsoft.com/office/drawing/2014/main" id="{42FAC79F-14D8-B242-3D2F-844D1CB089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45" y="1046013"/>
            <a:ext cx="6447100" cy="4706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Google Shape;1881;p31">
            <a:extLst>
              <a:ext uri="{FF2B5EF4-FFF2-40B4-BE49-F238E27FC236}">
                <a16:creationId xmlns:a16="http://schemas.microsoft.com/office/drawing/2014/main" id="{8E2162FF-A1BD-74A5-97A1-D7C662522AD4}"/>
              </a:ext>
            </a:extLst>
          </p:cNvPr>
          <p:cNvSpPr txBox="1">
            <a:spLocks/>
          </p:cNvSpPr>
          <p:nvPr/>
        </p:nvSpPr>
        <p:spPr>
          <a:xfrm>
            <a:off x="4564317" y="190643"/>
            <a:ext cx="7947601" cy="1142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4" tIns="121884" rIns="121884" bIns="121884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219078">
              <a:spcBef>
                <a:spcPts val="1333"/>
              </a:spcBef>
              <a:buNone/>
            </a:pPr>
            <a:r>
              <a:rPr lang="en-US" sz="799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  <a:t>nursing home </a:t>
            </a:r>
            <a:r>
              <a:rPr lang="en-US" sz="53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  <a:t>(</a:t>
            </a:r>
            <a:r>
              <a:rPr lang="en-US" sz="53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  <a:t>n.phr</a:t>
            </a:r>
            <a:r>
              <a:rPr lang="en-US" sz="53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  <a:t>.)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FC3609D-F158-D43F-E58A-4D536B9064C9}"/>
              </a:ext>
            </a:extLst>
          </p:cNvPr>
          <p:cNvSpPr/>
          <p:nvPr/>
        </p:nvSpPr>
        <p:spPr>
          <a:xfrm>
            <a:off x="5976587" y="3680892"/>
            <a:ext cx="540048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078"/>
            <a:r>
              <a:rPr lang="en-US" sz="4800" kern="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  <a:t>viện</a:t>
            </a:r>
            <a:r>
              <a:rPr lang="en-US" sz="4800" kern="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  <a:t> </a:t>
            </a:r>
            <a:r>
              <a:rPr lang="en-US" sz="4800" kern="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  <a:t>dưỡng</a:t>
            </a:r>
            <a:r>
              <a:rPr lang="en-US" sz="4800" kern="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  <a:t> </a:t>
            </a:r>
            <a:r>
              <a:rPr lang="en-US" sz="4800" kern="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  <a:t>lão</a:t>
            </a:r>
            <a:endParaRPr lang="en-US" sz="4800" kern="0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  <a:rtl val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EC116C7-58E8-32B7-554D-1D46D202FC8A}"/>
              </a:ext>
            </a:extLst>
          </p:cNvPr>
          <p:cNvSpPr/>
          <p:nvPr/>
        </p:nvSpPr>
        <p:spPr>
          <a:xfrm>
            <a:off x="6634445" y="2568132"/>
            <a:ext cx="408477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078"/>
            <a:r>
              <a:rPr lang="en-US" sz="4800" b="1" kern="0" dirty="0">
                <a:solidFill>
                  <a:srgbClr val="6DC1B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  <a:t>/</a:t>
            </a:r>
            <a:r>
              <a:rPr lang="vi-VN" sz="4800" b="1" kern="0" dirty="0">
                <a:solidFill>
                  <a:srgbClr val="6DC1B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  <a:t>ˈnɜːsɪŋ həʊm</a:t>
            </a:r>
            <a:r>
              <a:rPr lang="en-US" sz="4800" b="1" kern="0" dirty="0">
                <a:solidFill>
                  <a:srgbClr val="6DC1B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  <a:t>/ </a:t>
            </a:r>
          </a:p>
        </p:txBody>
      </p:sp>
    </p:spTree>
    <p:extLst>
      <p:ext uri="{BB962C8B-B14F-4D97-AF65-F5344CB8AC3E}">
        <p14:creationId xmlns:p14="http://schemas.microsoft.com/office/powerpoint/2010/main" val="2462799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TRACKING_SLIDES" val="1"/>
  <p:tag name="GENSWF_OUTPUT_FILE_NAME" val="33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6517</TotalTime>
  <Words>1192</Words>
  <Application>Microsoft Office PowerPoint</Application>
  <PresentationFormat>Tùy chỉnh</PresentationFormat>
  <Paragraphs>131</Paragraphs>
  <Slides>25</Slides>
  <Notes>12</Notes>
  <HiddenSlides>0</HiddenSlides>
  <MMClips>5</MMClips>
  <ScaleCrop>false</ScaleCrop>
  <HeadingPairs>
    <vt:vector size="6" baseType="variant">
      <vt:variant>
        <vt:lpstr>Phông được Dùng</vt:lpstr>
      </vt:variant>
      <vt:variant>
        <vt:i4>17</vt:i4>
      </vt:variant>
      <vt:variant>
        <vt:lpstr>Chủ đề</vt:lpstr>
      </vt:variant>
      <vt:variant>
        <vt:i4>10</vt:i4>
      </vt:variant>
      <vt:variant>
        <vt:lpstr>Tiêu đề Bản chiếu</vt:lpstr>
      </vt:variant>
      <vt:variant>
        <vt:i4>25</vt:i4>
      </vt:variant>
    </vt:vector>
  </HeadingPairs>
  <TitlesOfParts>
    <vt:vector size="52" baseType="lpstr">
      <vt:lpstr>等线</vt:lpstr>
      <vt:lpstr>等线 Light</vt:lpstr>
      <vt:lpstr>ITC Avant Garde Std Bk</vt:lpstr>
      <vt:lpstr>Lato</vt:lpstr>
      <vt:lpstr>LiHei Pro</vt:lpstr>
      <vt:lpstr>Myriad Pro</vt:lpstr>
      <vt:lpstr>Playfair Display</vt:lpstr>
      <vt:lpstr>Signika</vt:lpstr>
      <vt:lpstr>Tiger</vt:lpstr>
      <vt:lpstr>迷你简汉真广标</vt:lpstr>
      <vt:lpstr>Arial</vt:lpstr>
      <vt:lpstr>Bradley Hand ITC</vt:lpstr>
      <vt:lpstr>Calibri</vt:lpstr>
      <vt:lpstr>Gabriola</vt:lpstr>
      <vt:lpstr>Impact</vt:lpstr>
      <vt:lpstr>Times New Roman</vt:lpstr>
      <vt:lpstr>Wingdings</vt:lpstr>
      <vt:lpstr>Office 主题​​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商务ppt</dc:title>
  <dc:creator>lzj</dc:creator>
  <cp:lastModifiedBy>ha phung</cp:lastModifiedBy>
  <cp:revision>3488</cp:revision>
  <dcterms:created xsi:type="dcterms:W3CDTF">2015-12-01T09:06:39Z</dcterms:created>
  <dcterms:modified xsi:type="dcterms:W3CDTF">2022-10-16T23:48:52Z</dcterms:modified>
</cp:coreProperties>
</file>