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CÁC EM HỌC SINH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ĐỘNG 1: TẠO DÁNG THEO </a:t>
            </a:r>
            <a:r>
              <a:rPr lang="en-US" sz="20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CỦA NGÀY HỘI.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0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79" y="3257396"/>
            <a:ext cx="4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593" y="5530333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9218" name="Picture 2" descr="http://sachthietbigiaoduc.vn/public/1/Books/7904/16139/HF_434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4" y="1731464"/>
            <a:ext cx="4924697" cy="4105275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39/HF_434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118" y="2070009"/>
            <a:ext cx="3333750" cy="307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VẼ TRANH ĐỀ TÀI LỄ HỘI QUÊ HƯƠNG 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44719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46807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51755"/>
            <a:ext cx="8765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endParaRPr lang="en-US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chthietbigiaoduc.vn/public/1/Books/7904/16139/HF_434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0377"/>
            <a:ext cx="4333875" cy="3181350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39/HF_434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632" y="817064"/>
            <a:ext cx="4067175" cy="3152775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39/HF_434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377" y="4036422"/>
            <a:ext cx="3931921" cy="2599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880436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BỨC TRANH ĐỀ TÀI LỄ HỘI QUÊ HƯƠNG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sachthietbigiaoduc.vn/public/1/Books/7904/16139/HF_43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3" y="1528355"/>
            <a:ext cx="3788229" cy="2605586"/>
          </a:xfrm>
          <a:prstGeom prst="rect">
            <a:avLst/>
          </a:prstGeom>
          <a:noFill/>
        </p:spPr>
      </p:pic>
      <p:pic>
        <p:nvPicPr>
          <p:cNvPr id="7172" name="Picture 4" descr="http://sachthietbigiaoduc.vn/public/1/Books/7904/16139/HF_434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891" y="1567543"/>
            <a:ext cx="3724092" cy="2521132"/>
          </a:xfrm>
          <a:prstGeom prst="rect">
            <a:avLst/>
          </a:prstGeom>
          <a:noFill/>
        </p:spPr>
      </p:pic>
      <p:pic>
        <p:nvPicPr>
          <p:cNvPr id="7174" name="Picture 6" descr="http://sachthietbigiaoduc.vn/public/1/Books/7904/16139/HF_434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706" y="4192677"/>
            <a:ext cx="3711031" cy="2417129"/>
          </a:xfrm>
          <a:prstGeom prst="rect">
            <a:avLst/>
          </a:prstGeom>
          <a:noFill/>
        </p:spPr>
      </p:pic>
      <p:pic>
        <p:nvPicPr>
          <p:cNvPr id="7176" name="Picture 8" descr="http://sachthietbigiaoduc.vn/public/1/Books/7904/16139/HF_434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393" y="4153988"/>
            <a:ext cx="3619590" cy="2510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</a:p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BỨC TRANH ĐỀ TÀI LỄ HỘI QUÊ HƯƠNG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achthietbigiaoduc.vn/public/1/Books/7904/16139/HF_43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3" y="1528355"/>
            <a:ext cx="3788229" cy="3461656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7904/16139/HF_434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57" y="1606731"/>
            <a:ext cx="3711031" cy="322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347472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5: TÌM HIỂU ĐỀ TÀI LỄ HỘI TRONG TRANH DÂN GIAN ĐÔNG HỒ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248" y="814643"/>
            <a:ext cx="53966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9726" y="5478082"/>
            <a:ext cx="6263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achthietbigiaoduc.vn/public/1/Books/7904/16139/HF_434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4377"/>
            <a:ext cx="2220686" cy="2942364"/>
          </a:xfrm>
          <a:prstGeom prst="rect">
            <a:avLst/>
          </a:prstGeom>
          <a:noFill/>
        </p:spPr>
      </p:pic>
      <p:pic>
        <p:nvPicPr>
          <p:cNvPr id="3076" name="Picture 4" descr="http://sachthietbigiaoduc.vn/public/1/Books/7904/16139/HF_434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2387" y="2351315"/>
            <a:ext cx="2169614" cy="2920138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7904/16139/HF_434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454" y="2429691"/>
            <a:ext cx="4261666" cy="2793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437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103</cp:revision>
  <dcterms:created xsi:type="dcterms:W3CDTF">2020-10-14T13:46:51Z</dcterms:created>
  <dcterms:modified xsi:type="dcterms:W3CDTF">2023-02-02T02:58:26Z</dcterms:modified>
</cp:coreProperties>
</file>