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notesMasterIdLst>
    <p:notesMasterId r:id="rId22"/>
  </p:notesMasterIdLst>
  <p:sldIdLst>
    <p:sldId id="519" r:id="rId3"/>
    <p:sldId id="768" r:id="rId4"/>
    <p:sldId id="703" r:id="rId5"/>
    <p:sldId id="786" r:id="rId6"/>
    <p:sldId id="810" r:id="rId7"/>
    <p:sldId id="811" r:id="rId8"/>
    <p:sldId id="769" r:id="rId9"/>
    <p:sldId id="787" r:id="rId10"/>
    <p:sldId id="788" r:id="rId11"/>
    <p:sldId id="789" r:id="rId12"/>
    <p:sldId id="813" r:id="rId13"/>
    <p:sldId id="814" r:id="rId14"/>
    <p:sldId id="803" r:id="rId15"/>
    <p:sldId id="804" r:id="rId16"/>
    <p:sldId id="812" r:id="rId17"/>
    <p:sldId id="805" r:id="rId18"/>
    <p:sldId id="806" r:id="rId19"/>
    <p:sldId id="785" r:id="rId20"/>
    <p:sldId id="809" r:id="rId21"/>
  </p:sldIdLst>
  <p:sldSz cx="12192000" cy="6858000"/>
  <p:notesSz cx="6858000" cy="9144000"/>
  <p:embeddedFontLst>
    <p:embeddedFont>
      <p:font typeface="Cambria" panose="02040503050406030204" pitchFamily="18" charset="0"/>
      <p:regular r:id="rId23"/>
      <p:bold r:id="rId24"/>
      <p:italic r:id="rId25"/>
      <p:boldItalic r:id="rId26"/>
    </p:embeddedFont>
    <p:embeddedFont>
      <p:font typeface="#9Slide05 SVNClementine" panose="020F0502020204030203" charset="0"/>
      <p:regular r:id="rId27"/>
    </p:embeddedFont>
    <p:embeddedFont>
      <p:font typeface="#9Slide03 SFU Futura_12" panose="020B0604020202020204" charset="0"/>
      <p:regular r:id="rId28"/>
    </p:embeddedFont>
    <p:embeddedFont>
      <p:font typeface="Calibri Light" panose="020F0302020204030204" pitchFamily="34" charset="0"/>
      <p:regular r:id="rId29"/>
      <p:italic r:id="rId30"/>
    </p:embeddedFont>
    <p:embeddedFont>
      <p:font typeface="#9Slide05 Great Vibes" panose="020B0604020202020204" charset="0"/>
      <p:regular r:id="rId31"/>
    </p:embeddedFont>
    <p:embeddedFont>
      <p:font typeface="#9Slide07 IcielKoni" panose="020B0604020202020204" charset="0"/>
      <p:bold r:id="rId32"/>
    </p:embeddedFont>
    <p:embeddedFont>
      <p:font typeface="Tahoma" panose="020B0604030504040204" pitchFamily="34" charset="0"/>
      <p:regular r:id="rId33"/>
      <p:bold r:id="rId34"/>
    </p:embeddedFont>
    <p:embeddedFont>
      <p:font typeface="Calibri" panose="020F0502020204030204" pitchFamily="34" charset="0"/>
      <p:regular r:id="rId35"/>
      <p:bold r:id="rId36"/>
      <p:italic r:id="rId37"/>
      <p:boldItalic r:id="rId38"/>
    </p:embeddedFont>
    <p:embeddedFont>
      <p:font typeface="#9Slide03 SVN-PF Din Text Pro C" panose="02000506020000020004" charset="0"/>
      <p:regular r:id="rId39"/>
    </p:embeddedFont>
    <p:embeddedFont>
      <p:font typeface="#9Slide03 Oswald Medium" panose="020B0604020202020204" charset="0"/>
      <p:regular r:id="rId4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hạm Trang" initials="PT" lastIdx="1" clrIdx="0">
    <p:extLst>
      <p:ext uri="{19B8F6BF-5375-455C-9EA6-DF929625EA0E}">
        <p15:presenceInfo xmlns:p15="http://schemas.microsoft.com/office/powerpoint/2012/main" userId="S::phamtrang@c2kl.onmicrosoft.com::4e706872-a0ef-4a7c-8e3c-1c70ce6dec6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2A955"/>
    <a:srgbClr val="39B349"/>
    <a:srgbClr val="4CAEA6"/>
    <a:srgbClr val="0033CC"/>
    <a:srgbClr val="3AB54A"/>
    <a:srgbClr val="F3BD36"/>
    <a:srgbClr val="E3E3E3"/>
    <a:srgbClr val="D7F0FB"/>
    <a:srgbClr val="1DB920"/>
    <a:srgbClr val="C3D72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004" autoAdjust="0"/>
    <p:restoredTop sz="88909" autoAdjust="0"/>
  </p:normalViewPr>
  <p:slideViewPr>
    <p:cSldViewPr snapToGrid="0">
      <p:cViewPr varScale="1">
        <p:scale>
          <a:sx n="65" d="100"/>
          <a:sy n="65" d="100"/>
        </p:scale>
        <p:origin x="858" y="1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4.fntdata"/><Relationship Id="rId39" Type="http://schemas.openxmlformats.org/officeDocument/2006/relationships/font" Target="fonts/font17.fntdata"/><Relationship Id="rId21" Type="http://schemas.openxmlformats.org/officeDocument/2006/relationships/slide" Target="slides/slide19.xml"/><Relationship Id="rId34" Type="http://schemas.openxmlformats.org/officeDocument/2006/relationships/font" Target="fonts/font12.fntdata"/><Relationship Id="rId42" Type="http://schemas.openxmlformats.org/officeDocument/2006/relationships/presProps" Target="pres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2.fntdata"/><Relationship Id="rId32" Type="http://schemas.openxmlformats.org/officeDocument/2006/relationships/font" Target="fonts/font10.fntdata"/><Relationship Id="rId37" Type="http://schemas.openxmlformats.org/officeDocument/2006/relationships/font" Target="fonts/font15.fntdata"/><Relationship Id="rId40" Type="http://schemas.openxmlformats.org/officeDocument/2006/relationships/font" Target="fonts/font18.fntdata"/><Relationship Id="rId45"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1.fntdata"/><Relationship Id="rId28" Type="http://schemas.openxmlformats.org/officeDocument/2006/relationships/font" Target="fonts/font6.fntdata"/><Relationship Id="rId36" Type="http://schemas.openxmlformats.org/officeDocument/2006/relationships/font" Target="fonts/font14.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9.fntdata"/><Relationship Id="rId44"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notesMaster" Target="notesMasters/notesMaster1.xml"/><Relationship Id="rId27" Type="http://schemas.openxmlformats.org/officeDocument/2006/relationships/font" Target="fonts/font5.fntdata"/><Relationship Id="rId30" Type="http://schemas.openxmlformats.org/officeDocument/2006/relationships/font" Target="fonts/font8.fntdata"/><Relationship Id="rId35" Type="http://schemas.openxmlformats.org/officeDocument/2006/relationships/font" Target="fonts/font13.fntdata"/><Relationship Id="rId43" Type="http://schemas.openxmlformats.org/officeDocument/2006/relationships/viewProps" Target="viewProp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3.fntdata"/><Relationship Id="rId33" Type="http://schemas.openxmlformats.org/officeDocument/2006/relationships/font" Target="fonts/font11.fntdata"/><Relationship Id="rId38" Type="http://schemas.openxmlformats.org/officeDocument/2006/relationships/font" Target="fonts/font16.fntdata"/><Relationship Id="rId20" Type="http://schemas.openxmlformats.org/officeDocument/2006/relationships/slide" Target="slides/slide18.xml"/><Relationship Id="rId41"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19F2B5B-73BC-434E-BE61-B0F084C9D3B4}" type="datetimeFigureOut">
              <a:rPr lang="en-US" smtClean="0"/>
              <a:t>8/30/2022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CD03F92-1099-41D2-9E8E-88ADAE2EAE65}" type="slidenum">
              <a:rPr lang="en-US" smtClean="0"/>
              <a:t>‹#›</a:t>
            </a:fld>
            <a:endParaRPr lang="en-US"/>
          </a:p>
        </p:txBody>
      </p:sp>
    </p:spTree>
    <p:extLst>
      <p:ext uri="{BB962C8B-B14F-4D97-AF65-F5344CB8AC3E}">
        <p14:creationId xmlns:p14="http://schemas.microsoft.com/office/powerpoint/2010/main" val="9284749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vnexpress.net/ngu-dai-ho-he-thong-loc-nuoc-tu-nhien-khong-lo-3999718.html"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D03F92-1099-41D2-9E8E-88ADAE2EAE65}" type="slidenum">
              <a:rPr lang="en-US" smtClean="0"/>
              <a:t>1</a:t>
            </a:fld>
            <a:endParaRPr lang="en-US"/>
          </a:p>
        </p:txBody>
      </p:sp>
    </p:spTree>
    <p:extLst>
      <p:ext uri="{BB962C8B-B14F-4D97-AF65-F5344CB8AC3E}">
        <p14:creationId xmlns:p14="http://schemas.microsoft.com/office/powerpoint/2010/main" val="12271405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D03F92-1099-41D2-9E8E-88ADAE2EAE65}" type="slidenum">
              <a:rPr lang="en-US" smtClean="0"/>
              <a:t>16</a:t>
            </a:fld>
            <a:endParaRPr lang="en-US"/>
          </a:p>
        </p:txBody>
      </p:sp>
    </p:spTree>
    <p:extLst>
      <p:ext uri="{BB962C8B-B14F-4D97-AF65-F5344CB8AC3E}">
        <p14:creationId xmlns:p14="http://schemas.microsoft.com/office/powerpoint/2010/main" val="39903790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vi-VN" sz="1200" u="sng" kern="1200" dirty="0" smtClean="0">
                <a:solidFill>
                  <a:schemeClr val="tx1"/>
                </a:solidFill>
                <a:effectLst/>
                <a:latin typeface="+mn-lt"/>
                <a:ea typeface="+mn-ea"/>
                <a:cs typeface="+mn-cs"/>
                <a:hlinkClick r:id="rId3"/>
              </a:rPr>
              <a:t>https://vnexpress.net/ngu-dai-ho-he-thong-loc-nuoc-tu-nhien-khong-lo-3999718.html</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8CD03F92-1099-41D2-9E8E-88ADAE2EAE65}" type="slidenum">
              <a:rPr lang="en-US" smtClean="0"/>
              <a:t>18</a:t>
            </a:fld>
            <a:endParaRPr lang="en-US"/>
          </a:p>
        </p:txBody>
      </p:sp>
    </p:spTree>
    <p:extLst>
      <p:ext uri="{BB962C8B-B14F-4D97-AF65-F5344CB8AC3E}">
        <p14:creationId xmlns:p14="http://schemas.microsoft.com/office/powerpoint/2010/main" val="35952335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D03F92-1099-41D2-9E8E-88ADAE2EAE65}" type="slidenum">
              <a:rPr lang="en-US" smtClean="0"/>
              <a:t>4</a:t>
            </a:fld>
            <a:endParaRPr lang="en-US"/>
          </a:p>
        </p:txBody>
      </p:sp>
    </p:spTree>
    <p:extLst>
      <p:ext uri="{BB962C8B-B14F-4D97-AF65-F5344CB8AC3E}">
        <p14:creationId xmlns:p14="http://schemas.microsoft.com/office/powerpoint/2010/main" val="123470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6A89A12-CFDC-4BA7-B24C-ADE30BA1B34C}" type="slidenum">
              <a:rPr lang="en-US" smtClean="0"/>
              <a:t>6</a:t>
            </a:fld>
            <a:endParaRPr lang="en-US"/>
          </a:p>
        </p:txBody>
      </p:sp>
    </p:spTree>
    <p:extLst>
      <p:ext uri="{BB962C8B-B14F-4D97-AF65-F5344CB8AC3E}">
        <p14:creationId xmlns:p14="http://schemas.microsoft.com/office/powerpoint/2010/main" val="39139874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Phía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Tây</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miền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núi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cao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hiểm</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trở</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Coóc</a:t>
            </a:r>
            <a:r>
              <a:rPr lang="en-US" sz="1200" kern="1200" dirty="0" smtClean="0">
                <a:solidFill>
                  <a:schemeClr val="tx1"/>
                </a:solidFill>
                <a:effectLst/>
                <a:latin typeface="+mn-lt"/>
                <a:ea typeface="+mn-ea"/>
                <a:cs typeface="+mn-cs"/>
              </a:rPr>
              <a:t>-</a:t>
            </a:r>
            <a:r>
              <a:rPr lang="en-US" sz="1200" kern="1200" dirty="0" err="1" smtClean="0">
                <a:solidFill>
                  <a:schemeClr val="tx1"/>
                </a:solidFill>
                <a:effectLst/>
                <a:latin typeface="+mn-lt"/>
                <a:ea typeface="+mn-ea"/>
                <a:cs typeface="+mn-cs"/>
              </a:rPr>
              <a:t>đi</a:t>
            </a:r>
            <a:r>
              <a:rPr lang="en-US" sz="1200" kern="1200" dirty="0" smtClean="0">
                <a:solidFill>
                  <a:schemeClr val="tx1"/>
                </a:solidFill>
                <a:effectLst/>
                <a:latin typeface="+mn-lt"/>
                <a:ea typeface="+mn-ea"/>
                <a:cs typeface="+mn-cs"/>
              </a:rPr>
              <a:t>-e): </a:t>
            </a:r>
            <a:r>
              <a:rPr lang="en-US" sz="1200" kern="1200" dirty="0" err="1" smtClean="0">
                <a:solidFill>
                  <a:schemeClr val="tx1"/>
                </a:solidFill>
                <a:effectLst/>
                <a:latin typeface="+mn-lt"/>
                <a:ea typeface="+mn-ea"/>
                <a:cs typeface="+mn-cs"/>
              </a:rPr>
              <a:t>cao</a:t>
            </a:r>
            <a:r>
              <a:rPr lang="en-US" sz="1200" kern="1200" dirty="0" smtClean="0">
                <a:solidFill>
                  <a:schemeClr val="tx1"/>
                </a:solidFill>
                <a:effectLst/>
                <a:latin typeface="+mn-lt"/>
                <a:ea typeface="+mn-ea"/>
                <a:cs typeface="+mn-cs"/>
              </a:rPr>
              <a:t> 3000 m – 4000 m, </a:t>
            </a:r>
            <a:r>
              <a:rPr lang="en-US" sz="1200" kern="1200" dirty="0" err="1" smtClean="0">
                <a:solidFill>
                  <a:schemeClr val="tx1"/>
                </a:solidFill>
                <a:effectLst/>
                <a:latin typeface="+mn-lt"/>
                <a:ea typeface="+mn-ea"/>
                <a:cs typeface="+mn-cs"/>
              </a:rPr>
              <a:t>kéo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dài</a:t>
            </a:r>
            <a:r>
              <a:rPr lang="en-US" sz="1200" kern="1200" dirty="0" smtClean="0">
                <a:solidFill>
                  <a:schemeClr val="tx1"/>
                </a:solidFill>
                <a:effectLst/>
                <a:latin typeface="+mn-lt"/>
                <a:ea typeface="+mn-ea"/>
                <a:cs typeface="+mn-cs"/>
              </a:rPr>
              <a:t> 9000 km.</a:t>
            </a:r>
          </a:p>
          <a:p>
            <a:r>
              <a:rPr lang="en-US" sz="1200" kern="1200" dirty="0" smtClean="0">
                <a:solidFill>
                  <a:schemeClr val="tx1"/>
                </a:solidFill>
                <a:effectLst/>
                <a:latin typeface="+mn-lt"/>
                <a:ea typeface="+mn-ea"/>
                <a:cs typeface="+mn-cs"/>
              </a:rPr>
              <a:t>+ Ở </a:t>
            </a:r>
            <a:r>
              <a:rPr lang="en-US" sz="1200" kern="1200" dirty="0" err="1" smtClean="0">
                <a:solidFill>
                  <a:schemeClr val="tx1"/>
                </a:solidFill>
                <a:effectLst/>
                <a:latin typeface="+mn-lt"/>
                <a:ea typeface="+mn-ea"/>
                <a:cs typeface="+mn-cs"/>
              </a:rPr>
              <a:t>giữa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đồng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bằng</a:t>
            </a:r>
            <a:r>
              <a:rPr lang="en-US" sz="1200" kern="1200" dirty="0" smtClean="0">
                <a:solidFill>
                  <a:schemeClr val="tx1"/>
                </a:solidFill>
                <a:effectLst/>
                <a:latin typeface="+mn-lt"/>
                <a:ea typeface="+mn-ea"/>
                <a:cs typeface="+mn-cs"/>
              </a:rPr>
              <a:t> (Canada, </a:t>
            </a:r>
            <a:r>
              <a:rPr lang="en-US" sz="1200" kern="1200" dirty="0" err="1" smtClean="0">
                <a:solidFill>
                  <a:schemeClr val="tx1"/>
                </a:solidFill>
                <a:effectLst/>
                <a:latin typeface="+mn-lt"/>
                <a:ea typeface="+mn-ea"/>
                <a:cs typeface="+mn-cs"/>
              </a:rPr>
              <a:t>Lớn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Trung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tâm</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Duyên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hải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thấp</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dần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từ</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tây</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bắc</a:t>
            </a:r>
            <a:r>
              <a:rPr lang="en-US" sz="1200" kern="1200" dirty="0" smtClean="0">
                <a:solidFill>
                  <a:schemeClr val="tx1"/>
                </a:solidFill>
                <a:effectLst/>
                <a:latin typeface="+mn-lt"/>
                <a:ea typeface="+mn-ea"/>
                <a:cs typeface="+mn-cs"/>
              </a:rPr>
              <a:t> – </a:t>
            </a:r>
            <a:r>
              <a:rPr lang="en-US" sz="1200" kern="1200" dirty="0" err="1" smtClean="0">
                <a:solidFill>
                  <a:schemeClr val="tx1"/>
                </a:solidFill>
                <a:effectLst/>
                <a:latin typeface="+mn-lt"/>
                <a:ea typeface="+mn-ea"/>
                <a:cs typeface="+mn-cs"/>
              </a:rPr>
              <a:t>đông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nam</a:t>
            </a:r>
            <a:r>
              <a:rPr lang="en-US" sz="1200" kern="1200" dirty="0" smtClean="0">
                <a:solidFill>
                  <a:schemeClr val="tx1"/>
                </a:solidFill>
                <a:effectLst/>
                <a:latin typeface="+mn-lt"/>
                <a:ea typeface="+mn-ea"/>
                <a:cs typeface="+mn-cs"/>
              </a:rPr>
              <a:t>.</a:t>
            </a:r>
          </a:p>
          <a:p>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Phía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Đông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núi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già</a:t>
            </a:r>
            <a:r>
              <a:rPr lang="en-US" sz="1200" kern="1200" dirty="0" smtClean="0">
                <a:solidFill>
                  <a:schemeClr val="tx1"/>
                </a:solidFill>
                <a:effectLst/>
                <a:latin typeface="+mn-lt"/>
                <a:ea typeface="+mn-ea"/>
                <a:cs typeface="+mn-cs"/>
              </a:rPr>
              <a:t> (A-pa-</a:t>
            </a:r>
            <a:r>
              <a:rPr lang="en-US" sz="1200" kern="1200" dirty="0" err="1" smtClean="0">
                <a:solidFill>
                  <a:schemeClr val="tx1"/>
                </a:solidFill>
                <a:effectLst/>
                <a:latin typeface="+mn-lt"/>
                <a:ea typeface="+mn-ea"/>
                <a:cs typeface="+mn-cs"/>
              </a:rPr>
              <a:t>lat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và</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cao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nguyên</a:t>
            </a:r>
            <a:r>
              <a:rPr lang="en-US" sz="1200" kern="1200" dirty="0" smtClean="0">
                <a:solidFill>
                  <a:schemeClr val="tx1"/>
                </a:solidFill>
                <a:effectLst/>
                <a:latin typeface="+mn-lt"/>
                <a:ea typeface="+mn-ea"/>
                <a:cs typeface="+mn-cs"/>
              </a:rPr>
              <a:t> La-bra-</a:t>
            </a:r>
            <a:r>
              <a:rPr lang="en-US" sz="1200" kern="1200" dirty="0" err="1" smtClean="0">
                <a:solidFill>
                  <a:schemeClr val="tx1"/>
                </a:solidFill>
                <a:effectLst/>
                <a:latin typeface="+mn-lt"/>
                <a:ea typeface="+mn-ea"/>
                <a:cs typeface="+mn-cs"/>
              </a:rPr>
              <a:t>đo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có</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độ</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cao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thấp</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và</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trung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bình</a:t>
            </a:r>
            <a:r>
              <a:rPr lang="en-US" sz="1200" kern="1200" dirty="0" smtClean="0">
                <a:solidFill>
                  <a:schemeClr val="tx1"/>
                </a:solidFill>
                <a:effectLst/>
                <a:latin typeface="+mn-lt"/>
                <a:ea typeface="+mn-ea"/>
                <a:cs typeface="+mn-cs"/>
              </a:rPr>
              <a:t>.</a:t>
            </a:r>
          </a:p>
          <a:p>
            <a:endParaRPr lang="en-US" dirty="0"/>
          </a:p>
        </p:txBody>
      </p:sp>
      <p:sp>
        <p:nvSpPr>
          <p:cNvPr id="4" name="Slide Number Placeholder 3"/>
          <p:cNvSpPr>
            <a:spLocks noGrp="1"/>
          </p:cNvSpPr>
          <p:nvPr>
            <p:ph type="sldNum" sz="quarter" idx="10"/>
          </p:nvPr>
        </p:nvSpPr>
        <p:spPr/>
        <p:txBody>
          <a:bodyPr/>
          <a:lstStyle/>
          <a:p>
            <a:fld id="{8CD03F92-1099-41D2-9E8E-88ADAE2EAE65}" type="slidenum">
              <a:rPr lang="en-US" smtClean="0"/>
              <a:t>7</a:t>
            </a:fld>
            <a:endParaRPr lang="en-US"/>
          </a:p>
        </p:txBody>
      </p:sp>
    </p:spTree>
    <p:extLst>
      <p:ext uri="{BB962C8B-B14F-4D97-AF65-F5344CB8AC3E}">
        <p14:creationId xmlns:p14="http://schemas.microsoft.com/office/powerpoint/2010/main" val="37391417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err="1" smtClean="0">
                <a:solidFill>
                  <a:schemeClr val="tx1"/>
                </a:solidFill>
                <a:effectLst/>
                <a:latin typeface="+mn-lt"/>
                <a:ea typeface="+mn-ea"/>
                <a:cs typeface="+mn-cs"/>
              </a:rPr>
              <a:t>Phân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hóa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theo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chiều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Bắc</a:t>
            </a:r>
            <a:r>
              <a:rPr lang="en-US" sz="1200" kern="1200" dirty="0" smtClean="0">
                <a:solidFill>
                  <a:schemeClr val="tx1"/>
                </a:solidFill>
                <a:effectLst/>
                <a:latin typeface="+mn-lt"/>
                <a:ea typeface="+mn-ea"/>
                <a:cs typeface="+mn-cs"/>
              </a:rPr>
              <a:t> – Nam (do </a:t>
            </a:r>
            <a:r>
              <a:rPr lang="en-US" sz="1200" kern="1200" dirty="0" err="1" smtClean="0">
                <a:solidFill>
                  <a:schemeClr val="tx1"/>
                </a:solidFill>
                <a:effectLst/>
                <a:latin typeface="+mn-lt"/>
                <a:ea typeface="+mn-ea"/>
                <a:cs typeface="+mn-cs"/>
              </a:rPr>
              <a:t>lãnh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thổ</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trải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dài</a:t>
            </a:r>
            <a:r>
              <a:rPr lang="en-US" sz="1200" kern="1200" dirty="0" smtClean="0">
                <a:solidFill>
                  <a:schemeClr val="tx1"/>
                </a:solidFill>
                <a:effectLst/>
                <a:latin typeface="+mn-lt"/>
                <a:ea typeface="+mn-ea"/>
                <a:cs typeface="+mn-cs"/>
              </a:rPr>
              <a:t>):</a:t>
            </a:r>
          </a:p>
          <a:p>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Gồm</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các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đới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cực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cận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cực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ôn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đới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cận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nhiệt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và</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nhiệt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đới</a:t>
            </a:r>
            <a:r>
              <a:rPr lang="en-US" sz="1200" kern="1200" dirty="0" smtClean="0">
                <a:solidFill>
                  <a:schemeClr val="tx1"/>
                </a:solidFill>
                <a:effectLst/>
                <a:latin typeface="+mn-lt"/>
                <a:ea typeface="+mn-ea"/>
                <a:cs typeface="+mn-cs"/>
              </a:rPr>
              <a:t>.</a:t>
            </a:r>
          </a:p>
          <a:p>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Đới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ôn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đới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có</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diện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tích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lớn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nhất</a:t>
            </a:r>
            <a:r>
              <a:rPr lang="en-US" sz="1200" kern="1200" dirty="0" smtClean="0">
                <a:solidFill>
                  <a:schemeClr val="tx1"/>
                </a:solidFill>
                <a:effectLst/>
                <a:latin typeface="+mn-lt"/>
                <a:ea typeface="+mn-ea"/>
                <a:cs typeface="+mn-cs"/>
              </a:rPr>
              <a:t>.</a:t>
            </a:r>
          </a:p>
          <a:p>
            <a:pPr lvl="0"/>
            <a:r>
              <a:rPr lang="en-US" sz="1200" kern="1200" dirty="0" err="1" smtClean="0">
                <a:solidFill>
                  <a:schemeClr val="tx1"/>
                </a:solidFill>
                <a:effectLst/>
                <a:latin typeface="+mn-lt"/>
                <a:ea typeface="+mn-ea"/>
                <a:cs typeface="+mn-cs"/>
              </a:rPr>
              <a:t>Phân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hóa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theo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chiều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Tây</a:t>
            </a:r>
            <a:r>
              <a:rPr lang="en-US" sz="1200" kern="1200" dirty="0" smtClean="0">
                <a:solidFill>
                  <a:schemeClr val="tx1"/>
                </a:solidFill>
                <a:effectLst/>
                <a:latin typeface="+mn-lt"/>
                <a:ea typeface="+mn-ea"/>
                <a:cs typeface="+mn-cs"/>
              </a:rPr>
              <a:t> – </a:t>
            </a:r>
            <a:r>
              <a:rPr lang="en-US" sz="1200" kern="1200" dirty="0" err="1" smtClean="0">
                <a:solidFill>
                  <a:schemeClr val="tx1"/>
                </a:solidFill>
                <a:effectLst/>
                <a:latin typeface="+mn-lt"/>
                <a:ea typeface="+mn-ea"/>
                <a:cs typeface="+mn-cs"/>
              </a:rPr>
              <a:t>Đông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và</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độ</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cao</a:t>
            </a:r>
            <a:r>
              <a:rPr lang="en-US" sz="1200" kern="1200" dirty="0" smtClean="0">
                <a:solidFill>
                  <a:schemeClr val="tx1"/>
                </a:solidFill>
                <a:effectLst/>
                <a:latin typeface="+mn-lt"/>
                <a:ea typeface="+mn-ea"/>
                <a:cs typeface="+mn-cs"/>
              </a:rPr>
              <a:t> (do </a:t>
            </a:r>
            <a:r>
              <a:rPr lang="en-US" sz="1200" kern="1200" dirty="0" err="1" smtClean="0">
                <a:solidFill>
                  <a:schemeClr val="tx1"/>
                </a:solidFill>
                <a:effectLst/>
                <a:latin typeface="+mn-lt"/>
                <a:ea typeface="+mn-ea"/>
                <a:cs typeface="+mn-cs"/>
              </a:rPr>
              <a:t>ảnh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hưởng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của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địa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hình</a:t>
            </a:r>
            <a:r>
              <a:rPr lang="en-US" sz="1200" kern="1200" dirty="0" smtClean="0">
                <a:solidFill>
                  <a:schemeClr val="tx1"/>
                </a:solidFill>
                <a:effectLst/>
                <a:latin typeface="+mn-lt"/>
                <a:ea typeface="+mn-ea"/>
                <a:cs typeface="+mn-cs"/>
              </a:rPr>
              <a:t>):</a:t>
            </a:r>
          </a:p>
          <a:p>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Ven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biển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khí</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hậu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điều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hòa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mưa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nhiều</a:t>
            </a:r>
            <a:r>
              <a:rPr lang="en-US" sz="1200" kern="1200" dirty="0" smtClean="0">
                <a:solidFill>
                  <a:schemeClr val="tx1"/>
                </a:solidFill>
                <a:effectLst/>
                <a:latin typeface="+mn-lt"/>
                <a:ea typeface="+mn-ea"/>
                <a:cs typeface="+mn-cs"/>
              </a:rPr>
              <a:t>.</a:t>
            </a:r>
          </a:p>
          <a:p>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Sâu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lục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địa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khô</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hạn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mưa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ít</a:t>
            </a:r>
            <a:r>
              <a:rPr lang="en-US" sz="1200" kern="1200" dirty="0" smtClean="0">
                <a:solidFill>
                  <a:schemeClr val="tx1"/>
                </a:solidFill>
                <a:effectLst/>
                <a:latin typeface="+mn-lt"/>
                <a:ea typeface="+mn-ea"/>
                <a:cs typeface="+mn-cs"/>
              </a:rPr>
              <a:t>.</a:t>
            </a:r>
          </a:p>
          <a:p>
            <a:endParaRPr lang="en-US" dirty="0"/>
          </a:p>
        </p:txBody>
      </p:sp>
      <p:sp>
        <p:nvSpPr>
          <p:cNvPr id="4" name="Slide Number Placeholder 3"/>
          <p:cNvSpPr>
            <a:spLocks noGrp="1"/>
          </p:cNvSpPr>
          <p:nvPr>
            <p:ph type="sldNum" sz="quarter" idx="10"/>
          </p:nvPr>
        </p:nvSpPr>
        <p:spPr/>
        <p:txBody>
          <a:bodyPr/>
          <a:lstStyle/>
          <a:p>
            <a:fld id="{8CD03F92-1099-41D2-9E8E-88ADAE2EAE65}" type="slidenum">
              <a:rPr lang="en-US" smtClean="0"/>
              <a:t>8</a:t>
            </a:fld>
            <a:endParaRPr lang="en-US"/>
          </a:p>
        </p:txBody>
      </p:sp>
    </p:spTree>
    <p:extLst>
      <p:ext uri="{BB962C8B-B14F-4D97-AF65-F5344CB8AC3E}">
        <p14:creationId xmlns:p14="http://schemas.microsoft.com/office/powerpoint/2010/main" val="3153238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err="1" smtClean="0">
                <a:solidFill>
                  <a:schemeClr val="tx1"/>
                </a:solidFill>
                <a:effectLst/>
                <a:latin typeface="+mn-lt"/>
                <a:ea typeface="+mn-ea"/>
                <a:cs typeface="+mn-cs"/>
              </a:rPr>
              <a:t>Mạng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lưới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sông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ngòi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dày</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đặc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rộng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khắp</a:t>
            </a:r>
            <a:r>
              <a:rPr lang="en-US" sz="1200" kern="1200" dirty="0" smtClean="0">
                <a:solidFill>
                  <a:schemeClr val="tx1"/>
                </a:solidFill>
                <a:effectLst/>
                <a:latin typeface="+mn-lt"/>
                <a:ea typeface="+mn-ea"/>
                <a:cs typeface="+mn-cs"/>
              </a:rPr>
              <a:t>.</a:t>
            </a:r>
          </a:p>
          <a:p>
            <a:pPr lvl="0"/>
            <a:r>
              <a:rPr lang="en-US" sz="1200" kern="1200" dirty="0" err="1" smtClean="0">
                <a:solidFill>
                  <a:schemeClr val="tx1"/>
                </a:solidFill>
                <a:effectLst/>
                <a:latin typeface="+mn-lt"/>
                <a:ea typeface="+mn-ea"/>
                <a:cs typeface="+mn-cs"/>
              </a:rPr>
              <a:t>Chế</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độ</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nước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dạng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nguồn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cấp</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nước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mưa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tuyết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băng</a:t>
            </a:r>
            <a:r>
              <a:rPr lang="en-US" sz="1200" kern="1200" dirty="0" smtClean="0">
                <a:solidFill>
                  <a:schemeClr val="tx1"/>
                </a:solidFill>
                <a:effectLst/>
                <a:latin typeface="+mn-lt"/>
                <a:ea typeface="+mn-ea"/>
                <a:cs typeface="+mn-cs"/>
              </a:rPr>
              <a:t> tan.</a:t>
            </a:r>
          </a:p>
          <a:p>
            <a:pPr lvl="0"/>
            <a:r>
              <a:rPr lang="en-US" sz="1200" kern="1200" dirty="0" err="1" smtClean="0">
                <a:solidFill>
                  <a:schemeClr val="tx1"/>
                </a:solidFill>
                <a:effectLst/>
                <a:latin typeface="+mn-lt"/>
                <a:ea typeface="+mn-ea"/>
                <a:cs typeface="+mn-cs"/>
              </a:rPr>
              <a:t>Hệ</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thống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sông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lớn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Xanh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Lô-răng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Mit</a:t>
            </a:r>
            <a:r>
              <a:rPr lang="en-US" sz="1200" kern="1200" dirty="0" smtClean="0">
                <a:solidFill>
                  <a:schemeClr val="tx1"/>
                </a:solidFill>
                <a:effectLst/>
                <a:latin typeface="+mn-lt"/>
                <a:ea typeface="+mn-ea"/>
                <a:cs typeface="+mn-cs"/>
              </a:rPr>
              <a:t>-xi-xi-pi (</a:t>
            </a:r>
            <a:r>
              <a:rPr lang="en-US" sz="1200" kern="1200" dirty="0" err="1" smtClean="0">
                <a:solidFill>
                  <a:schemeClr val="tx1"/>
                </a:solidFill>
                <a:effectLst/>
                <a:latin typeface="+mn-lt"/>
                <a:ea typeface="+mn-ea"/>
                <a:cs typeface="+mn-cs"/>
              </a:rPr>
              <a:t>lớn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nhất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Ri</a:t>
            </a:r>
            <a:r>
              <a:rPr lang="en-US" sz="1200" kern="1200" dirty="0" smtClean="0">
                <a:solidFill>
                  <a:schemeClr val="tx1"/>
                </a:solidFill>
                <a:effectLst/>
                <a:latin typeface="+mn-lt"/>
                <a:ea typeface="+mn-ea"/>
                <a:cs typeface="+mn-cs"/>
              </a:rPr>
              <a:t>-ô Gran-</a:t>
            </a:r>
            <a:r>
              <a:rPr lang="en-US" sz="1200" kern="1200" dirty="0" err="1" smtClean="0">
                <a:solidFill>
                  <a:schemeClr val="tx1"/>
                </a:solidFill>
                <a:effectLst/>
                <a:latin typeface="+mn-lt"/>
                <a:ea typeface="+mn-ea"/>
                <a:cs typeface="+mn-cs"/>
              </a:rPr>
              <a:t>đê</a:t>
            </a:r>
            <a:r>
              <a:rPr lang="en-US" sz="1200" kern="1200" dirty="0" smtClean="0">
                <a:solidFill>
                  <a:schemeClr val="tx1"/>
                </a:solidFill>
                <a:effectLst/>
                <a:latin typeface="+mn-lt"/>
                <a:ea typeface="+mn-ea"/>
                <a:cs typeface="+mn-cs"/>
              </a:rPr>
              <a:t>,...</a:t>
            </a:r>
          </a:p>
          <a:p>
            <a:pPr lvl="0"/>
            <a:r>
              <a:rPr lang="en-US" sz="1200" kern="1200" dirty="0" err="1" smtClean="0">
                <a:solidFill>
                  <a:schemeClr val="tx1"/>
                </a:solidFill>
                <a:effectLst/>
                <a:latin typeface="+mn-lt"/>
                <a:ea typeface="+mn-ea"/>
                <a:cs typeface="+mn-cs"/>
              </a:rPr>
              <a:t>Bắc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Mỹ</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có</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nhiều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hồ</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Đứng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đầu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thế</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giới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về</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số</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lượng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các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hồ</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có</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diện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tích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lớn</a:t>
            </a:r>
            <a:r>
              <a:rPr lang="en-US" sz="1200" kern="1200" dirty="0" smtClean="0">
                <a:solidFill>
                  <a:schemeClr val="tx1"/>
                </a:solidFill>
                <a:effectLst/>
                <a:latin typeface="+mn-lt"/>
                <a:ea typeface="+mn-ea"/>
                <a:cs typeface="+mn-cs"/>
              </a:rPr>
              <a:t>: 14 </a:t>
            </a:r>
            <a:r>
              <a:rPr lang="en-US" sz="1200" kern="1200" dirty="0" err="1" smtClean="0">
                <a:solidFill>
                  <a:schemeClr val="tx1"/>
                </a:solidFill>
                <a:effectLst/>
                <a:latin typeface="+mn-lt"/>
                <a:ea typeface="+mn-ea"/>
                <a:cs typeface="+mn-cs"/>
              </a:rPr>
              <a:t>hồ</a:t>
            </a:r>
            <a:r>
              <a:rPr lang="en-US" sz="1200" kern="1200" dirty="0" smtClean="0">
                <a:solidFill>
                  <a:schemeClr val="tx1"/>
                </a:solidFill>
                <a:effectLst/>
                <a:latin typeface="+mn-lt"/>
                <a:ea typeface="+mn-ea"/>
                <a:cs typeface="+mn-cs"/>
              </a:rPr>
              <a:t> &gt; 5000 km</a:t>
            </a:r>
            <a:r>
              <a:rPr lang="en-US" sz="1200" kern="1200" baseline="30000" dirty="0" smtClean="0">
                <a:solidFill>
                  <a:schemeClr val="tx1"/>
                </a:solidFill>
                <a:effectLst/>
                <a:latin typeface="+mn-lt"/>
                <a:ea typeface="+mn-ea"/>
                <a:cs typeface="+mn-cs"/>
              </a:rPr>
              <a:t>2</a:t>
            </a:r>
            <a:r>
              <a:rPr lang="en-US" sz="1200" kern="1200" dirty="0" smtClean="0">
                <a:solidFill>
                  <a:schemeClr val="tx1"/>
                </a:solidFill>
                <a:effectLst/>
                <a:latin typeface="+mn-lt"/>
                <a:ea typeface="+mn-ea"/>
                <a:cs typeface="+mn-cs"/>
              </a:rPr>
              <a:t>). </a:t>
            </a:r>
          </a:p>
          <a:p>
            <a:pPr lvl="0"/>
            <a:r>
              <a:rPr lang="en-US" sz="1200" kern="1200" dirty="0" err="1" smtClean="0">
                <a:solidFill>
                  <a:schemeClr val="tx1"/>
                </a:solidFill>
                <a:effectLst/>
                <a:latin typeface="+mn-lt"/>
                <a:ea typeface="+mn-ea"/>
                <a:cs typeface="+mn-cs"/>
              </a:rPr>
              <a:t>Phần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lớn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là</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các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hồ</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nước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ngọt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Ngũ</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Hồ</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Uy-ni-pếc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Gấu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Lớn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Nô</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Lệ</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lớn</a:t>
            </a:r>
            <a:r>
              <a:rPr lang="en-US" sz="1200" kern="1200" dirty="0" smtClean="0">
                <a:solidFill>
                  <a:schemeClr val="tx1"/>
                </a:solidFill>
                <a:effectLst/>
                <a:latin typeface="+mn-lt"/>
                <a:ea typeface="+mn-ea"/>
                <a:cs typeface="+mn-cs"/>
              </a:rPr>
              <a:t>,…</a:t>
            </a:r>
          </a:p>
          <a:p>
            <a:pPr lvl="0"/>
            <a:r>
              <a:rPr lang="en-US" sz="1200" kern="1200" dirty="0" err="1" smtClean="0">
                <a:solidFill>
                  <a:schemeClr val="tx1"/>
                </a:solidFill>
                <a:effectLst/>
                <a:latin typeface="+mn-lt"/>
                <a:ea typeface="+mn-ea"/>
                <a:cs typeface="+mn-cs"/>
              </a:rPr>
              <a:t>Vùng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Hồ</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Lớn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là</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hệ</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thống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hồ</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quan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trọng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nhất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gồm</a:t>
            </a:r>
            <a:r>
              <a:rPr lang="en-US" sz="1200" kern="1200" dirty="0" smtClean="0">
                <a:solidFill>
                  <a:schemeClr val="tx1"/>
                </a:solidFill>
                <a:effectLst/>
                <a:latin typeface="+mn-lt"/>
                <a:ea typeface="+mn-ea"/>
                <a:cs typeface="+mn-cs"/>
              </a:rPr>
              <a:t> 5 </a:t>
            </a:r>
            <a:r>
              <a:rPr lang="en-US" sz="1200" kern="1200" dirty="0" err="1" smtClean="0">
                <a:solidFill>
                  <a:schemeClr val="tx1"/>
                </a:solidFill>
                <a:effectLst/>
                <a:latin typeface="+mn-lt"/>
                <a:ea typeface="+mn-ea"/>
                <a:cs typeface="+mn-cs"/>
              </a:rPr>
              <a:t>hồ</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nối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liền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nhau</a:t>
            </a:r>
            <a:r>
              <a:rPr lang="en-US" sz="1200" kern="1200" dirty="0" smtClean="0">
                <a:solidFill>
                  <a:schemeClr val="tx1"/>
                </a:solidFill>
                <a:effectLst/>
                <a:latin typeface="+mn-lt"/>
                <a:ea typeface="+mn-ea"/>
                <a:cs typeface="+mn-cs"/>
              </a:rPr>
              <a:t>.</a:t>
            </a:r>
          </a:p>
          <a:p>
            <a:endParaRPr lang="en-US" dirty="0"/>
          </a:p>
        </p:txBody>
      </p:sp>
      <p:sp>
        <p:nvSpPr>
          <p:cNvPr id="4" name="Slide Number Placeholder 3"/>
          <p:cNvSpPr>
            <a:spLocks noGrp="1"/>
          </p:cNvSpPr>
          <p:nvPr>
            <p:ph type="sldNum" sz="quarter" idx="10"/>
          </p:nvPr>
        </p:nvSpPr>
        <p:spPr/>
        <p:txBody>
          <a:bodyPr/>
          <a:lstStyle/>
          <a:p>
            <a:fld id="{8CD03F92-1099-41D2-9E8E-88ADAE2EAE65}" type="slidenum">
              <a:rPr lang="en-US" smtClean="0"/>
              <a:t>9</a:t>
            </a:fld>
            <a:endParaRPr lang="en-US"/>
          </a:p>
        </p:txBody>
      </p:sp>
    </p:spTree>
    <p:extLst>
      <p:ext uri="{BB962C8B-B14F-4D97-AF65-F5344CB8AC3E}">
        <p14:creationId xmlns:p14="http://schemas.microsoft.com/office/powerpoint/2010/main" val="10034085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D03F92-1099-41D2-9E8E-88ADAE2EAE65}" type="slidenum">
              <a:rPr lang="en-US" smtClean="0"/>
              <a:t>10</a:t>
            </a:fld>
            <a:endParaRPr lang="en-US"/>
          </a:p>
        </p:txBody>
      </p:sp>
    </p:spTree>
    <p:extLst>
      <p:ext uri="{BB962C8B-B14F-4D97-AF65-F5344CB8AC3E}">
        <p14:creationId xmlns:p14="http://schemas.microsoft.com/office/powerpoint/2010/main" val="959314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D03F92-1099-41D2-9E8E-88ADAE2EAE65}" type="slidenum">
              <a:rPr lang="en-US" smtClean="0"/>
              <a:t>11</a:t>
            </a:fld>
            <a:endParaRPr lang="en-US"/>
          </a:p>
        </p:txBody>
      </p:sp>
    </p:spTree>
    <p:extLst>
      <p:ext uri="{BB962C8B-B14F-4D97-AF65-F5344CB8AC3E}">
        <p14:creationId xmlns:p14="http://schemas.microsoft.com/office/powerpoint/2010/main" val="24176350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D03F92-1099-41D2-9E8E-88ADAE2EAE65}" type="slidenum">
              <a:rPr lang="en-US" smtClean="0"/>
              <a:t>12</a:t>
            </a:fld>
            <a:endParaRPr lang="en-US"/>
          </a:p>
        </p:txBody>
      </p:sp>
    </p:spTree>
    <p:extLst>
      <p:ext uri="{BB962C8B-B14F-4D97-AF65-F5344CB8AC3E}">
        <p14:creationId xmlns:p14="http://schemas.microsoft.com/office/powerpoint/2010/main" val="29648771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85D157-518B-44CA-94AB-8D16D1EAE68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CCC320C-AA0B-4800-9B92-1C826FFA707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BDBAE35-4AF4-4519-A968-806D9E59725D}"/>
              </a:ext>
            </a:extLst>
          </p:cNvPr>
          <p:cNvSpPr>
            <a:spLocks noGrp="1"/>
          </p:cNvSpPr>
          <p:nvPr>
            <p:ph type="dt" sz="half" idx="10"/>
          </p:nvPr>
        </p:nvSpPr>
        <p:spPr/>
        <p:txBody>
          <a:bodyPr/>
          <a:lstStyle/>
          <a:p>
            <a:fld id="{19D6E806-824E-41C9-8D3A-2E5D3B8BCB4A}" type="datetimeFigureOut">
              <a:rPr lang="en-US" smtClean="0"/>
              <a:t>8/30/2022</a:t>
            </a:fld>
            <a:endParaRPr lang="en-US"/>
          </a:p>
        </p:txBody>
      </p:sp>
      <p:sp>
        <p:nvSpPr>
          <p:cNvPr id="5" name="Footer Placeholder 4">
            <a:extLst>
              <a:ext uri="{FF2B5EF4-FFF2-40B4-BE49-F238E27FC236}">
                <a16:creationId xmlns:a16="http://schemas.microsoft.com/office/drawing/2014/main" id="{2A10F181-54CC-4240-97D6-B8AC6C8C29B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6FDA0BF-1124-4995-8D7D-2D3557D2D66E}"/>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10441133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2B7C11-9EAD-42A0-A8BE-85D346FF498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E55EFF9-EE96-4C19-B03C-FE9A28668ED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FA2234C-D72C-46F3-A2D6-20475363484F}"/>
              </a:ext>
            </a:extLst>
          </p:cNvPr>
          <p:cNvSpPr>
            <a:spLocks noGrp="1"/>
          </p:cNvSpPr>
          <p:nvPr>
            <p:ph type="dt" sz="half" idx="10"/>
          </p:nvPr>
        </p:nvSpPr>
        <p:spPr/>
        <p:txBody>
          <a:bodyPr/>
          <a:lstStyle/>
          <a:p>
            <a:fld id="{19D6E806-824E-41C9-8D3A-2E5D3B8BCB4A}" type="datetimeFigureOut">
              <a:rPr lang="en-US" smtClean="0"/>
              <a:t>8/30/2022</a:t>
            </a:fld>
            <a:endParaRPr lang="en-US"/>
          </a:p>
        </p:txBody>
      </p:sp>
      <p:sp>
        <p:nvSpPr>
          <p:cNvPr id="5" name="Footer Placeholder 4">
            <a:extLst>
              <a:ext uri="{FF2B5EF4-FFF2-40B4-BE49-F238E27FC236}">
                <a16:creationId xmlns:a16="http://schemas.microsoft.com/office/drawing/2014/main" id="{32340F49-9C6F-44DB-8AF5-39731B3DC26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67E9F29-BF6A-4E0D-A817-D387F093CC6F}"/>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5658683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8F9E335-9E86-406E-88CF-229C428492D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8B2DF44-7807-42C3-B45C-39B1AB516F0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8F1474C-DCAD-411B-AF4D-0CBD9EB5A636}"/>
              </a:ext>
            </a:extLst>
          </p:cNvPr>
          <p:cNvSpPr>
            <a:spLocks noGrp="1"/>
          </p:cNvSpPr>
          <p:nvPr>
            <p:ph type="dt" sz="half" idx="10"/>
          </p:nvPr>
        </p:nvSpPr>
        <p:spPr/>
        <p:txBody>
          <a:bodyPr/>
          <a:lstStyle/>
          <a:p>
            <a:fld id="{19D6E806-824E-41C9-8D3A-2E5D3B8BCB4A}" type="datetimeFigureOut">
              <a:rPr lang="en-US" smtClean="0"/>
              <a:t>8/30/2022</a:t>
            </a:fld>
            <a:endParaRPr lang="en-US"/>
          </a:p>
        </p:txBody>
      </p:sp>
      <p:sp>
        <p:nvSpPr>
          <p:cNvPr id="5" name="Footer Placeholder 4">
            <a:extLst>
              <a:ext uri="{FF2B5EF4-FFF2-40B4-BE49-F238E27FC236}">
                <a16:creationId xmlns:a16="http://schemas.microsoft.com/office/drawing/2014/main" id="{AAA44AC9-BFDD-4681-902E-24E5DD8F02F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60734CA-8B43-4BB6-9744-C92F5CB04307}"/>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16225112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608B0B-0C38-42ED-9BFB-92CD5D5259C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715A20C-77BF-47D5-AAC2-6C19796DA03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2433034-8236-437E-826B-B728CE6B52F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80A7125-0D22-430E-95F5-D4A0F0AC6BA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8/30/2022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0C08B96E-F3D3-43FF-B768-117B600F1A7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9EF75099-153F-409E-A4DB-4169548BAF8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9436D5-3AE6-4FE8-A368-D247BC98BC7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46970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AA1D49-5283-4424-804D-5697C8EA075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F09912E-7C89-4B9D-B579-1E0758927DE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4FC12EF-1903-4E3F-8558-D9B6609ADC8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80A7125-0D22-430E-95F5-D4A0F0AC6BA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8/30/2022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15F0E361-EF98-413F-9E5A-BC11F144717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AF4E68BD-24CA-4289-8F8C-D80A100C9FF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9436D5-3AE6-4FE8-A368-D247BC98BC7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3699305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0476A2-7CC8-444E-B1D2-DE551B9BCD3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41468B5-8969-4384-9A57-B16517A95AF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80DC230-D168-440A-AE48-54CF683A2C5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80A7125-0D22-430E-95F5-D4A0F0AC6BA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8/30/2022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3BCA9385-2FF4-495C-8873-8414138BAFF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EE0A7496-856E-44D6-8263-AC2F93AAD9D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9436D5-3AE6-4FE8-A368-D247BC98BC7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373502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769BB4-73F3-42B0-830B-49AEEEFD58B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3A434E1-FBBD-4F83-ABD6-34994C48E77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AF3E556-A7C0-4604-A93E-79D12D87928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431CD5-3E8D-4A28-8669-DF4B17EE316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80A7125-0D22-430E-95F5-D4A0F0AC6BA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8/30/2022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3A11ADB1-B202-46FA-94C0-F5543BB5DC0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CBF90A11-A77D-4DEF-B14D-5D92960DE84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9436D5-3AE6-4FE8-A368-D247BC98BC7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037859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90255B-4280-4E7B-8FC9-93826BBF36D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E0A1FA1-1959-4D86-AE00-EDF3CAE801F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464109E-0FF1-4B60-8CFD-B5BB37E257E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1B1CA6A-4BCC-40AB-8ECD-42D56C75C48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AA98FB3-A290-41B4-B46B-D5011421584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1883E09-F789-4708-88A0-285DC0DF8BD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80A7125-0D22-430E-95F5-D4A0F0AC6BA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8/30/2022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a:extLst>
              <a:ext uri="{FF2B5EF4-FFF2-40B4-BE49-F238E27FC236}">
                <a16:creationId xmlns:a16="http://schemas.microsoft.com/office/drawing/2014/main" id="{5608A6F0-B808-4421-94EF-6E23F59E376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id="{38EBAB74-63D4-4F28-903B-1FDDC4CD072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9436D5-3AE6-4FE8-A368-D247BC98BC7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7217089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36450B-6D27-44B3-9E18-9DD7F1F4C73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6CD67C0-BDD1-4394-9A86-2D91D638F7F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80A7125-0D22-430E-95F5-D4A0F0AC6BA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8/30/2022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3A43C035-E1A5-4B88-B93C-A512025D36F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F8D42DAE-9BA6-4F9C-9C27-B66205B5224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9436D5-3AE6-4FE8-A368-D247BC98BC7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728765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CE27B63-9977-45D1-9BF9-44C8123E7A3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80A7125-0D22-430E-95F5-D4A0F0AC6BA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8/30/2022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C3949BCF-E78C-4B76-AB46-5EDA07352BE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0A4D6522-3C06-4768-8AE9-A1707757AB4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9436D5-3AE6-4FE8-A368-D247BC98BC7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2926735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397054-EAEB-4C2B-88C4-51BD3B1A8CB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588F069-4FBF-49DA-984B-00EDAF809B3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6E6F5DF-EFE4-4794-915D-588D24B7C0A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FFC4485-61A7-43C1-B18D-9EFCFB22EFA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80A7125-0D22-430E-95F5-D4A0F0AC6BA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8/30/2022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2059B9F7-EB59-4A0F-9398-59238CD49F0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7CDE009D-592B-4854-88FA-9DA33F57DAC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9436D5-3AE6-4FE8-A368-D247BC98BC7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967750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FFF40A-1DAE-43F8-BA32-CAF918587C6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A35CD23-2796-433C-80EA-65C75667C3C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EDBF9D9-3D85-4F50-B482-2799AAE5FFCA}"/>
              </a:ext>
            </a:extLst>
          </p:cNvPr>
          <p:cNvSpPr>
            <a:spLocks noGrp="1"/>
          </p:cNvSpPr>
          <p:nvPr>
            <p:ph type="dt" sz="half" idx="10"/>
          </p:nvPr>
        </p:nvSpPr>
        <p:spPr/>
        <p:txBody>
          <a:bodyPr/>
          <a:lstStyle/>
          <a:p>
            <a:fld id="{19D6E806-824E-41C9-8D3A-2E5D3B8BCB4A}" type="datetimeFigureOut">
              <a:rPr lang="en-US" smtClean="0"/>
              <a:t>8/30/2022</a:t>
            </a:fld>
            <a:endParaRPr lang="en-US"/>
          </a:p>
        </p:txBody>
      </p:sp>
      <p:sp>
        <p:nvSpPr>
          <p:cNvPr id="5" name="Footer Placeholder 4">
            <a:extLst>
              <a:ext uri="{FF2B5EF4-FFF2-40B4-BE49-F238E27FC236}">
                <a16:creationId xmlns:a16="http://schemas.microsoft.com/office/drawing/2014/main" id="{683DC3AB-397B-4A12-846A-453D1C823E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DC9440-768E-49EC-BF2B-83838A4814CE}"/>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4788816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FEEA2B-BE46-43CD-BCAC-72C94321EFD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EE687E0-8F70-4CC0-AC18-2AEB51E0500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B8BB773-632B-4941-95E5-E529A405AC3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6AA6099-782C-4007-BB89-76F526BB30A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80A7125-0D22-430E-95F5-D4A0F0AC6BA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8/30/2022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76AA4AA2-050E-426C-848F-8FCA96A92F7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6D80C092-792E-46ED-8978-B752C609810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9436D5-3AE6-4FE8-A368-D247BC98BC7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454206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7B793D-92E1-4F02-BFB5-82E60A2526C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28F9650-2B53-4CDA-AC20-B0219BC74F1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95E9798-1339-4AB3-BCF7-80ED9B73CD6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80A7125-0D22-430E-95F5-D4A0F0AC6BA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8/30/2022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4B352D3C-1F80-422A-8C25-BB55C08A545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0A7EB7C5-3FE1-4A93-98C9-996F799D02B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9436D5-3AE6-4FE8-A368-D247BC98BC7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842540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E7005B5-58E1-4A23-985E-97790426D1D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0D5A4D9-B142-49B8-8967-F83FE0685E7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DE8AC3F-F06A-4FAE-B428-2A3FAA4C111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80A7125-0D22-430E-95F5-D4A0F0AC6BA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8/30/2022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8C35F315-AC64-4372-9A25-B50C7AFB37D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E636B0E5-1000-4299-A4F0-71E2A6906B6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9436D5-3AE6-4FE8-A368-D247BC98BC7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259385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D492BE-C4E6-4517-8DA0-E56FDDD5EAB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88B670C-8AF1-44FA-8660-783E4B27CDC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9C3A1BC-566C-4269-B685-26C4AC62851E}"/>
              </a:ext>
            </a:extLst>
          </p:cNvPr>
          <p:cNvSpPr>
            <a:spLocks noGrp="1"/>
          </p:cNvSpPr>
          <p:nvPr>
            <p:ph type="dt" sz="half" idx="10"/>
          </p:nvPr>
        </p:nvSpPr>
        <p:spPr/>
        <p:txBody>
          <a:bodyPr/>
          <a:lstStyle/>
          <a:p>
            <a:fld id="{19D6E806-824E-41C9-8D3A-2E5D3B8BCB4A}" type="datetimeFigureOut">
              <a:rPr lang="en-US" smtClean="0"/>
              <a:t>8/30/2022</a:t>
            </a:fld>
            <a:endParaRPr lang="en-US"/>
          </a:p>
        </p:txBody>
      </p:sp>
      <p:sp>
        <p:nvSpPr>
          <p:cNvPr id="5" name="Footer Placeholder 4">
            <a:extLst>
              <a:ext uri="{FF2B5EF4-FFF2-40B4-BE49-F238E27FC236}">
                <a16:creationId xmlns:a16="http://schemas.microsoft.com/office/drawing/2014/main" id="{DE4DFB6B-BB99-4E36-AC48-2CC7B8F17FF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77AF69-81E7-402B-B436-1C70A767C080}"/>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31896168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E982DE-10B1-4082-875D-2BBD734EB84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6DBE3BE-E398-4A2B-B8C3-B79F853BC53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2829FC3-CB4B-41BF-B155-2677B425769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B7F8F2B-E362-45E2-B396-CFC8EB4F74E4}"/>
              </a:ext>
            </a:extLst>
          </p:cNvPr>
          <p:cNvSpPr>
            <a:spLocks noGrp="1"/>
          </p:cNvSpPr>
          <p:nvPr>
            <p:ph type="dt" sz="half" idx="10"/>
          </p:nvPr>
        </p:nvSpPr>
        <p:spPr/>
        <p:txBody>
          <a:bodyPr/>
          <a:lstStyle/>
          <a:p>
            <a:fld id="{19D6E806-824E-41C9-8D3A-2E5D3B8BCB4A}" type="datetimeFigureOut">
              <a:rPr lang="en-US" smtClean="0"/>
              <a:t>8/30/2022</a:t>
            </a:fld>
            <a:endParaRPr lang="en-US"/>
          </a:p>
        </p:txBody>
      </p:sp>
      <p:sp>
        <p:nvSpPr>
          <p:cNvPr id="6" name="Footer Placeholder 5">
            <a:extLst>
              <a:ext uri="{FF2B5EF4-FFF2-40B4-BE49-F238E27FC236}">
                <a16:creationId xmlns:a16="http://schemas.microsoft.com/office/drawing/2014/main" id="{381FE8E6-1D28-4799-92E2-538B00F9A6E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21C9735-2415-4A35-97B0-3B7D3FAD0C6C}"/>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40395985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44C968-1569-471A-A09E-26BBEF817AC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CD3683D-C799-4EE5-9D42-9362D9C5D73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9E86C35-7E50-41B8-863C-6DA7D7FE66A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CDD0A66-B78E-4F40-95DF-1FA0D49D7DA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BDBC4FF-08E2-4837-B335-529AE2AB385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2EEBED0-D2D7-4417-B306-837209F710AD}"/>
              </a:ext>
            </a:extLst>
          </p:cNvPr>
          <p:cNvSpPr>
            <a:spLocks noGrp="1"/>
          </p:cNvSpPr>
          <p:nvPr>
            <p:ph type="dt" sz="half" idx="10"/>
          </p:nvPr>
        </p:nvSpPr>
        <p:spPr/>
        <p:txBody>
          <a:bodyPr/>
          <a:lstStyle/>
          <a:p>
            <a:fld id="{19D6E806-824E-41C9-8D3A-2E5D3B8BCB4A}" type="datetimeFigureOut">
              <a:rPr lang="en-US" smtClean="0"/>
              <a:t>8/30/2022</a:t>
            </a:fld>
            <a:endParaRPr lang="en-US"/>
          </a:p>
        </p:txBody>
      </p:sp>
      <p:sp>
        <p:nvSpPr>
          <p:cNvPr id="8" name="Footer Placeholder 7">
            <a:extLst>
              <a:ext uri="{FF2B5EF4-FFF2-40B4-BE49-F238E27FC236}">
                <a16:creationId xmlns:a16="http://schemas.microsoft.com/office/drawing/2014/main" id="{65762310-7F3A-4E80-96D9-40C377BEDB3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D136530-96DF-41DC-A31C-770B8D04A593}"/>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23397219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7CD278-D095-4D41-8E72-19B52F12ED0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4BD0591-0175-4144-9CB8-C26C7CBBC4DA}"/>
              </a:ext>
            </a:extLst>
          </p:cNvPr>
          <p:cNvSpPr>
            <a:spLocks noGrp="1"/>
          </p:cNvSpPr>
          <p:nvPr>
            <p:ph type="dt" sz="half" idx="10"/>
          </p:nvPr>
        </p:nvSpPr>
        <p:spPr/>
        <p:txBody>
          <a:bodyPr/>
          <a:lstStyle/>
          <a:p>
            <a:fld id="{19D6E806-824E-41C9-8D3A-2E5D3B8BCB4A}" type="datetimeFigureOut">
              <a:rPr lang="en-US" smtClean="0"/>
              <a:t>8/30/2022</a:t>
            </a:fld>
            <a:endParaRPr lang="en-US"/>
          </a:p>
        </p:txBody>
      </p:sp>
      <p:sp>
        <p:nvSpPr>
          <p:cNvPr id="4" name="Footer Placeholder 3">
            <a:extLst>
              <a:ext uri="{FF2B5EF4-FFF2-40B4-BE49-F238E27FC236}">
                <a16:creationId xmlns:a16="http://schemas.microsoft.com/office/drawing/2014/main" id="{3B2C68B6-2E68-4513-8731-C3093623CB7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F35A993-7865-4559-A295-FDE044356B58}"/>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1851041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3011306-E80E-441B-B8D0-DE38E9DEE4A3}"/>
              </a:ext>
            </a:extLst>
          </p:cNvPr>
          <p:cNvSpPr>
            <a:spLocks noGrp="1"/>
          </p:cNvSpPr>
          <p:nvPr>
            <p:ph type="dt" sz="half" idx="10"/>
          </p:nvPr>
        </p:nvSpPr>
        <p:spPr/>
        <p:txBody>
          <a:bodyPr/>
          <a:lstStyle/>
          <a:p>
            <a:fld id="{19D6E806-824E-41C9-8D3A-2E5D3B8BCB4A}" type="datetimeFigureOut">
              <a:rPr lang="en-US" smtClean="0"/>
              <a:t>8/30/2022</a:t>
            </a:fld>
            <a:endParaRPr lang="en-US"/>
          </a:p>
        </p:txBody>
      </p:sp>
      <p:sp>
        <p:nvSpPr>
          <p:cNvPr id="3" name="Footer Placeholder 2">
            <a:extLst>
              <a:ext uri="{FF2B5EF4-FFF2-40B4-BE49-F238E27FC236}">
                <a16:creationId xmlns:a16="http://schemas.microsoft.com/office/drawing/2014/main" id="{3323B839-D2DB-4DCF-9B12-F91126C1CD9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38D39CA-01E1-4C12-899B-8FEE58386841}"/>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1674746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32B6C7-768F-47C9-B89D-8E2346397FA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16624F3-B141-4011-9FD3-E51C9877169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512BA4C-CA5B-4219-9622-93558AAEED8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46DB210-35C4-4084-BFF3-9038B00CCA7D}"/>
              </a:ext>
            </a:extLst>
          </p:cNvPr>
          <p:cNvSpPr>
            <a:spLocks noGrp="1"/>
          </p:cNvSpPr>
          <p:nvPr>
            <p:ph type="dt" sz="half" idx="10"/>
          </p:nvPr>
        </p:nvSpPr>
        <p:spPr/>
        <p:txBody>
          <a:bodyPr/>
          <a:lstStyle/>
          <a:p>
            <a:fld id="{19D6E806-824E-41C9-8D3A-2E5D3B8BCB4A}" type="datetimeFigureOut">
              <a:rPr lang="en-US" smtClean="0"/>
              <a:t>8/30/2022</a:t>
            </a:fld>
            <a:endParaRPr lang="en-US"/>
          </a:p>
        </p:txBody>
      </p:sp>
      <p:sp>
        <p:nvSpPr>
          <p:cNvPr id="6" name="Footer Placeholder 5">
            <a:extLst>
              <a:ext uri="{FF2B5EF4-FFF2-40B4-BE49-F238E27FC236}">
                <a16:creationId xmlns:a16="http://schemas.microsoft.com/office/drawing/2014/main" id="{5EF15426-6DF9-4213-A601-D7B9EF8115D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8652964-011A-4664-A30A-DAA6F125712A}"/>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20180574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51CE8E-A834-4B5F-AE0D-4EC0F942602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4CB4759-2AEC-4339-B329-F735180A991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C41613B-4BB2-488D-8A73-7F75CEADA94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A931A0F-212A-4FDB-9B0E-F87E996D82AD}"/>
              </a:ext>
            </a:extLst>
          </p:cNvPr>
          <p:cNvSpPr>
            <a:spLocks noGrp="1"/>
          </p:cNvSpPr>
          <p:nvPr>
            <p:ph type="dt" sz="half" idx="10"/>
          </p:nvPr>
        </p:nvSpPr>
        <p:spPr/>
        <p:txBody>
          <a:bodyPr/>
          <a:lstStyle/>
          <a:p>
            <a:fld id="{19D6E806-824E-41C9-8D3A-2E5D3B8BCB4A}" type="datetimeFigureOut">
              <a:rPr lang="en-US" smtClean="0"/>
              <a:t>8/30/2022</a:t>
            </a:fld>
            <a:endParaRPr lang="en-US"/>
          </a:p>
        </p:txBody>
      </p:sp>
      <p:sp>
        <p:nvSpPr>
          <p:cNvPr id="6" name="Footer Placeholder 5">
            <a:extLst>
              <a:ext uri="{FF2B5EF4-FFF2-40B4-BE49-F238E27FC236}">
                <a16:creationId xmlns:a16="http://schemas.microsoft.com/office/drawing/2014/main" id="{F0841533-1595-48A7-93AE-5298BC62AC5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A3F93AC-F598-4691-9A54-B4F1D5AAE962}"/>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21526141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0225115-4321-4C30-A9B3-52B08CD5277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408A963-8047-4156-8CD7-A29DF9D94AA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AD68BDF-58C6-44EC-91D3-4AAFB0AF1CE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9D6E806-824E-41C9-8D3A-2E5D3B8BCB4A}" type="datetimeFigureOut">
              <a:rPr lang="en-US" smtClean="0"/>
              <a:t>8/30/2022</a:t>
            </a:fld>
            <a:endParaRPr lang="en-US"/>
          </a:p>
        </p:txBody>
      </p:sp>
      <p:sp>
        <p:nvSpPr>
          <p:cNvPr id="5" name="Footer Placeholder 4">
            <a:extLst>
              <a:ext uri="{FF2B5EF4-FFF2-40B4-BE49-F238E27FC236}">
                <a16:creationId xmlns:a16="http://schemas.microsoft.com/office/drawing/2014/main" id="{33C19779-A4BD-4DBE-8F1E-3299841D492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B999600-D4B6-47BC-A711-56C07DBED84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DF40BB4-3EB6-4C20-8E89-2F2EF3C78720}" type="slidenum">
              <a:rPr lang="en-US" smtClean="0"/>
              <a:t>‹#›</a:t>
            </a:fld>
            <a:endParaRPr lang="en-US"/>
          </a:p>
        </p:txBody>
      </p:sp>
    </p:spTree>
    <p:extLst>
      <p:ext uri="{BB962C8B-B14F-4D97-AF65-F5344CB8AC3E}">
        <p14:creationId xmlns:p14="http://schemas.microsoft.com/office/powerpoint/2010/main" val="24067350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71F68AA-C19A-4344-9D56-F1F8AE58711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7D846A3-1AFD-41BD-96B2-AD8A93FF2B6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B271E5E-43A5-486A-AE96-1CA6F3DB030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A80A7125-0D22-430E-95F5-D4A0F0AC6BA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8/30/2022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16107286-F567-44DA-BEEA-B11A57EA5C1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0B2A3A87-D8D4-4B0F-AD05-9F843941901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29436D5-3AE6-4FE8-A368-D247BC98BC7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777727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2.jpe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8" Type="http://schemas.openxmlformats.org/officeDocument/2006/relationships/image" Target="../media/image38.png"/><Relationship Id="rId13" Type="http://schemas.microsoft.com/office/2007/relationships/hdphoto" Target="../media/hdphoto27.wdp"/><Relationship Id="rId3" Type="http://schemas.openxmlformats.org/officeDocument/2006/relationships/image" Target="../media/image22.png"/><Relationship Id="rId7" Type="http://schemas.microsoft.com/office/2007/relationships/hdphoto" Target="../media/hdphoto24.wdp"/><Relationship Id="rId12" Type="http://schemas.openxmlformats.org/officeDocument/2006/relationships/image" Target="../media/image40.png"/><Relationship Id="rId17" Type="http://schemas.microsoft.com/office/2007/relationships/hdphoto" Target="../media/hdphoto29.wdp"/><Relationship Id="rId2" Type="http://schemas.openxmlformats.org/officeDocument/2006/relationships/notesSlide" Target="../notesSlides/notesSlide7.xml"/><Relationship Id="rId16" Type="http://schemas.openxmlformats.org/officeDocument/2006/relationships/image" Target="../media/image42.png"/><Relationship Id="rId1" Type="http://schemas.openxmlformats.org/officeDocument/2006/relationships/slideLayout" Target="../slideLayouts/slideLayout18.xml"/><Relationship Id="rId6" Type="http://schemas.openxmlformats.org/officeDocument/2006/relationships/image" Target="../media/image37.png"/><Relationship Id="rId11" Type="http://schemas.microsoft.com/office/2007/relationships/hdphoto" Target="../media/hdphoto26.wdp"/><Relationship Id="rId5" Type="http://schemas.microsoft.com/office/2007/relationships/hdphoto" Target="../media/hdphoto23.wdp"/><Relationship Id="rId15" Type="http://schemas.microsoft.com/office/2007/relationships/hdphoto" Target="../media/hdphoto28.wdp"/><Relationship Id="rId10" Type="http://schemas.openxmlformats.org/officeDocument/2006/relationships/image" Target="../media/image39.png"/><Relationship Id="rId4" Type="http://schemas.openxmlformats.org/officeDocument/2006/relationships/image" Target="../media/image36.png"/><Relationship Id="rId9" Type="http://schemas.microsoft.com/office/2007/relationships/hdphoto" Target="../media/hdphoto25.wdp"/><Relationship Id="rId14" Type="http://schemas.openxmlformats.org/officeDocument/2006/relationships/image" Target="../media/image41.png"/></Relationships>
</file>

<file path=ppt/slides/_rels/slide1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8.xml"/><Relationship Id="rId1" Type="http://schemas.openxmlformats.org/officeDocument/2006/relationships/slideLayout" Target="../slideLayouts/slideLayout18.xml"/><Relationship Id="rId6" Type="http://schemas.microsoft.com/office/2007/relationships/hdphoto" Target="../media/hdphoto30.wdp"/><Relationship Id="rId5" Type="http://schemas.openxmlformats.org/officeDocument/2006/relationships/image" Target="../media/image45.png"/><Relationship Id="rId4" Type="http://schemas.openxmlformats.org/officeDocument/2006/relationships/image" Target="../media/image44.png"/></Relationships>
</file>

<file path=ppt/slides/_rels/slide1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9.xml"/><Relationship Id="rId1" Type="http://schemas.openxmlformats.org/officeDocument/2006/relationships/slideLayout" Target="../slideLayouts/slideLayout18.xml"/><Relationship Id="rId6" Type="http://schemas.openxmlformats.org/officeDocument/2006/relationships/image" Target="../media/image46.png"/><Relationship Id="rId5" Type="http://schemas.microsoft.com/office/2007/relationships/hdphoto" Target="../media/hdphoto30.wdp"/><Relationship Id="rId4" Type="http://schemas.openxmlformats.org/officeDocument/2006/relationships/image" Target="../media/image45.png"/></Relationships>
</file>

<file path=ppt/slides/_rels/slide13.xml.rels><?xml version="1.0" encoding="UTF-8" standalone="yes"?>
<Relationships xmlns="http://schemas.openxmlformats.org/package/2006/relationships"><Relationship Id="rId8" Type="http://schemas.microsoft.com/office/2007/relationships/hdphoto" Target="../media/hdphoto33.wdp"/><Relationship Id="rId3" Type="http://schemas.microsoft.com/office/2007/relationships/hdphoto" Target="../media/hdphoto31.wdp"/><Relationship Id="rId7" Type="http://schemas.openxmlformats.org/officeDocument/2006/relationships/image" Target="../media/image50.png"/><Relationship Id="rId12" Type="http://schemas.microsoft.com/office/2007/relationships/hdphoto" Target="../media/hdphoto35.wdp"/><Relationship Id="rId2" Type="http://schemas.openxmlformats.org/officeDocument/2006/relationships/image" Target="../media/image47.png"/><Relationship Id="rId1" Type="http://schemas.openxmlformats.org/officeDocument/2006/relationships/slideLayout" Target="../slideLayouts/slideLayout18.xml"/><Relationship Id="rId6" Type="http://schemas.openxmlformats.org/officeDocument/2006/relationships/image" Target="../media/image49.jpeg"/><Relationship Id="rId11" Type="http://schemas.openxmlformats.org/officeDocument/2006/relationships/image" Target="../media/image52.png"/><Relationship Id="rId5" Type="http://schemas.microsoft.com/office/2007/relationships/hdphoto" Target="../media/hdphoto32.wdp"/><Relationship Id="rId10" Type="http://schemas.microsoft.com/office/2007/relationships/hdphoto" Target="../media/hdphoto34.wdp"/><Relationship Id="rId4" Type="http://schemas.openxmlformats.org/officeDocument/2006/relationships/image" Target="../media/image48.png"/><Relationship Id="rId9" Type="http://schemas.openxmlformats.org/officeDocument/2006/relationships/image" Target="../media/image51.png"/></Relationships>
</file>

<file path=ppt/slides/_rels/slide14.xml.rels><?xml version="1.0" encoding="UTF-8" standalone="yes"?>
<Relationships xmlns="http://schemas.openxmlformats.org/package/2006/relationships"><Relationship Id="rId3" Type="http://schemas.microsoft.com/office/2007/relationships/hdphoto" Target="../media/hdphoto36.wdp"/><Relationship Id="rId2" Type="http://schemas.openxmlformats.org/officeDocument/2006/relationships/image" Target="../media/image53.png"/><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microsoft.com/office/2007/relationships/hdphoto" Target="../media/hdphoto36.wdp"/><Relationship Id="rId2" Type="http://schemas.openxmlformats.org/officeDocument/2006/relationships/image" Target="../media/image53.png"/><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0.xml"/><Relationship Id="rId1" Type="http://schemas.openxmlformats.org/officeDocument/2006/relationships/slideLayout" Target="../slideLayouts/slideLayout18.xml"/><Relationship Id="rId4" Type="http://schemas.microsoft.com/office/2007/relationships/hdphoto" Target="../media/hdphoto36.wdp"/></Relationships>
</file>

<file path=ppt/slides/_rels/slide17.xml.rels><?xml version="1.0" encoding="UTF-8" standalone="yes"?>
<Relationships xmlns="http://schemas.openxmlformats.org/package/2006/relationships"><Relationship Id="rId3" Type="http://schemas.microsoft.com/office/2007/relationships/hdphoto" Target="../media/hdphoto36.wdp"/><Relationship Id="rId2" Type="http://schemas.openxmlformats.org/officeDocument/2006/relationships/image" Target="../media/image53.png"/><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8" Type="http://schemas.openxmlformats.org/officeDocument/2006/relationships/hyperlink" Target="https://vnexpress.net/ngu-dai-ho-he-thong-loc-nuoc-tu-nhien-khong-lo-3999718.html" TargetMode="External"/><Relationship Id="rId3" Type="http://schemas.openxmlformats.org/officeDocument/2006/relationships/image" Target="../media/image54.png"/><Relationship Id="rId7" Type="http://schemas.openxmlformats.org/officeDocument/2006/relationships/image" Target="../media/image57.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microsoft.com/office/2007/relationships/hdphoto" Target="../media/hdphoto37.wdp"/><Relationship Id="rId5" Type="http://schemas.openxmlformats.org/officeDocument/2006/relationships/image" Target="../media/image56.png"/><Relationship Id="rId4" Type="http://schemas.openxmlformats.org/officeDocument/2006/relationships/image" Target="../media/image55.jpeg"/><Relationship Id="rId9" Type="http://schemas.openxmlformats.org/officeDocument/2006/relationships/image" Target="../media/image58.jpeg"/></Relationships>
</file>

<file path=ppt/slides/_rels/slide19.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Layout" Target="../slideLayouts/slideLayout7.xml"/><Relationship Id="rId5" Type="http://schemas.microsoft.com/office/2007/relationships/hdphoto" Target="../media/hdphoto2.wdp"/><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6.png"/><Relationship Id="rId1" Type="http://schemas.openxmlformats.org/officeDocument/2006/relationships/slideLayout" Target="../slideLayouts/slideLayout13.xml"/><Relationship Id="rId5" Type="http://schemas.microsoft.com/office/2007/relationships/hdphoto" Target="../media/hdphoto4.wdp"/><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8" Type="http://schemas.microsoft.com/office/2007/relationships/hdphoto" Target="../media/hdphoto6.wdp"/><Relationship Id="rId13" Type="http://schemas.openxmlformats.org/officeDocument/2006/relationships/image" Target="../media/image15.png"/><Relationship Id="rId3" Type="http://schemas.openxmlformats.org/officeDocument/2006/relationships/image" Target="../media/image8.png"/><Relationship Id="rId7" Type="http://schemas.openxmlformats.org/officeDocument/2006/relationships/image" Target="../media/image11.png"/><Relationship Id="rId12"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18.xml"/><Relationship Id="rId6" Type="http://schemas.openxmlformats.org/officeDocument/2006/relationships/image" Target="../media/image10.png"/><Relationship Id="rId11" Type="http://schemas.microsoft.com/office/2007/relationships/hdphoto" Target="../media/hdphoto7.wdp"/><Relationship Id="rId5" Type="http://schemas.openxmlformats.org/officeDocument/2006/relationships/image" Target="../media/image9.png"/><Relationship Id="rId15" Type="http://schemas.openxmlformats.org/officeDocument/2006/relationships/image" Target="../media/image16.png"/><Relationship Id="rId10" Type="http://schemas.openxmlformats.org/officeDocument/2006/relationships/image" Target="../media/image13.png"/><Relationship Id="rId4" Type="http://schemas.microsoft.com/office/2007/relationships/hdphoto" Target="../media/hdphoto5.wdp"/><Relationship Id="rId9" Type="http://schemas.openxmlformats.org/officeDocument/2006/relationships/image" Target="../media/image12.jpeg"/><Relationship Id="rId14" Type="http://schemas.microsoft.com/office/2007/relationships/hdphoto" Target="../media/hdphoto8.wdp"/></Relationships>
</file>

<file path=ppt/slides/_rels/slide5.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7.png"/><Relationship Id="rId7" Type="http://schemas.microsoft.com/office/2007/relationships/hdphoto" Target="../media/hdphoto10.wdp"/><Relationship Id="rId2" Type="http://schemas.openxmlformats.org/officeDocument/2006/relationships/image" Target="../media/image16.png"/><Relationship Id="rId1" Type="http://schemas.openxmlformats.org/officeDocument/2006/relationships/slideLayout" Target="../slideLayouts/slideLayout18.xml"/><Relationship Id="rId6" Type="http://schemas.openxmlformats.org/officeDocument/2006/relationships/image" Target="../media/image19.png"/><Relationship Id="rId5" Type="http://schemas.openxmlformats.org/officeDocument/2006/relationships/image" Target="../media/image18.jpeg"/><Relationship Id="rId4" Type="http://schemas.microsoft.com/office/2007/relationships/hdphoto" Target="../media/hdphoto9.wdp"/></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21.png"/><Relationship Id="rId5" Type="http://schemas.openxmlformats.org/officeDocument/2006/relationships/image" Target="../media/image16.png"/><Relationship Id="rId4" Type="http://schemas.microsoft.com/office/2007/relationships/hdphoto" Target="../media/hdphoto10.wdp"/></Relationships>
</file>

<file path=ppt/slides/_rels/slide7.xml.rels><?xml version="1.0" encoding="UTF-8" standalone="yes"?>
<Relationships xmlns="http://schemas.openxmlformats.org/package/2006/relationships"><Relationship Id="rId8" Type="http://schemas.openxmlformats.org/officeDocument/2006/relationships/image" Target="../media/image25.png"/><Relationship Id="rId13" Type="http://schemas.microsoft.com/office/2007/relationships/hdphoto" Target="../media/hdphoto4.wdp"/><Relationship Id="rId3" Type="http://schemas.openxmlformats.org/officeDocument/2006/relationships/image" Target="../media/image22.png"/><Relationship Id="rId7" Type="http://schemas.microsoft.com/office/2007/relationships/hdphoto" Target="../media/hdphoto12.wdp"/><Relationship Id="rId12"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18.xml"/><Relationship Id="rId6" Type="http://schemas.openxmlformats.org/officeDocument/2006/relationships/image" Target="../media/image24.png"/><Relationship Id="rId11" Type="http://schemas.microsoft.com/office/2007/relationships/hdphoto" Target="../media/hdphoto14.wdp"/><Relationship Id="rId5" Type="http://schemas.microsoft.com/office/2007/relationships/hdphoto" Target="../media/hdphoto11.wdp"/><Relationship Id="rId10" Type="http://schemas.openxmlformats.org/officeDocument/2006/relationships/image" Target="../media/image26.png"/><Relationship Id="rId4" Type="http://schemas.openxmlformats.org/officeDocument/2006/relationships/image" Target="../media/image23.png"/><Relationship Id="rId9" Type="http://schemas.microsoft.com/office/2007/relationships/hdphoto" Target="../media/hdphoto13.wdp"/></Relationships>
</file>

<file path=ppt/slides/_rels/slide8.xml.rels><?xml version="1.0" encoding="UTF-8" standalone="yes"?>
<Relationships xmlns="http://schemas.openxmlformats.org/package/2006/relationships"><Relationship Id="rId8" Type="http://schemas.microsoft.com/office/2007/relationships/hdphoto" Target="../media/hdphoto4.wdp"/><Relationship Id="rId13" Type="http://schemas.openxmlformats.org/officeDocument/2006/relationships/image" Target="../media/image31.png"/><Relationship Id="rId3" Type="http://schemas.openxmlformats.org/officeDocument/2006/relationships/image" Target="../media/image27.png"/><Relationship Id="rId7" Type="http://schemas.openxmlformats.org/officeDocument/2006/relationships/image" Target="../media/image7.png"/><Relationship Id="rId12" Type="http://schemas.microsoft.com/office/2007/relationships/hdphoto" Target="../media/hdphoto18.wdp"/><Relationship Id="rId2" Type="http://schemas.openxmlformats.org/officeDocument/2006/relationships/notesSlide" Target="../notesSlides/notesSlide5.xml"/><Relationship Id="rId1" Type="http://schemas.openxmlformats.org/officeDocument/2006/relationships/slideLayout" Target="../slideLayouts/slideLayout18.xml"/><Relationship Id="rId6" Type="http://schemas.microsoft.com/office/2007/relationships/hdphoto" Target="../media/hdphoto16.wdp"/><Relationship Id="rId11" Type="http://schemas.openxmlformats.org/officeDocument/2006/relationships/image" Target="../media/image30.png"/><Relationship Id="rId5" Type="http://schemas.openxmlformats.org/officeDocument/2006/relationships/image" Target="../media/image28.png"/><Relationship Id="rId15" Type="http://schemas.openxmlformats.org/officeDocument/2006/relationships/image" Target="../media/image32.png"/><Relationship Id="rId10" Type="http://schemas.microsoft.com/office/2007/relationships/hdphoto" Target="../media/hdphoto17.wdp"/><Relationship Id="rId4" Type="http://schemas.microsoft.com/office/2007/relationships/hdphoto" Target="../media/hdphoto15.wdp"/><Relationship Id="rId9" Type="http://schemas.openxmlformats.org/officeDocument/2006/relationships/image" Target="../media/image29.png"/><Relationship Id="rId14" Type="http://schemas.microsoft.com/office/2007/relationships/hdphoto" Target="../media/hdphoto19.wdp"/></Relationships>
</file>

<file path=ppt/slides/_rels/slide9.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22.png"/><Relationship Id="rId7" Type="http://schemas.microsoft.com/office/2007/relationships/hdphoto" Target="../media/hdphoto21.wdp"/><Relationship Id="rId2" Type="http://schemas.openxmlformats.org/officeDocument/2006/relationships/notesSlide" Target="../notesSlides/notesSlide6.xml"/><Relationship Id="rId1" Type="http://schemas.openxmlformats.org/officeDocument/2006/relationships/slideLayout" Target="../slideLayouts/slideLayout18.xml"/><Relationship Id="rId6" Type="http://schemas.openxmlformats.org/officeDocument/2006/relationships/image" Target="../media/image34.png"/><Relationship Id="rId5" Type="http://schemas.microsoft.com/office/2007/relationships/hdphoto" Target="../media/hdphoto20.wdp"/><Relationship Id="rId4" Type="http://schemas.openxmlformats.org/officeDocument/2006/relationships/image" Target="../media/image33.png"/><Relationship Id="rId9" Type="http://schemas.microsoft.com/office/2007/relationships/hdphoto" Target="../media/hdphoto22.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9" name="Straight Connector 38">
            <a:extLst>
              <a:ext uri="{FF2B5EF4-FFF2-40B4-BE49-F238E27FC236}">
                <a16:creationId xmlns:a16="http://schemas.microsoft.com/office/drawing/2014/main" id="{8529DE91-F9A3-4AAE-9D59-914616AB64F5}"/>
              </a:ext>
            </a:extLst>
          </p:cNvPr>
          <p:cNvCxnSpPr/>
          <p:nvPr/>
        </p:nvCxnSpPr>
        <p:spPr>
          <a:xfrm>
            <a:off x="1" y="4374806"/>
            <a:ext cx="12192000" cy="0"/>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21" name="Rectangle: Rounded Corners 7">
            <a:extLst>
              <a:ext uri="{FF2B5EF4-FFF2-40B4-BE49-F238E27FC236}">
                <a16:creationId xmlns:a16="http://schemas.microsoft.com/office/drawing/2014/main" id="{BE55959A-1F2C-46C2-9FCD-F989F5DD87B7}"/>
              </a:ext>
            </a:extLst>
          </p:cNvPr>
          <p:cNvSpPr/>
          <p:nvPr/>
        </p:nvSpPr>
        <p:spPr>
          <a:xfrm>
            <a:off x="1745690" y="4545124"/>
            <a:ext cx="1657365" cy="2119854"/>
          </a:xfrm>
          <a:prstGeom prst="roundRect">
            <a:avLst/>
          </a:prstGeom>
          <a:solidFill>
            <a:srgbClr val="E0F3F9"/>
          </a:solidFill>
          <a:ln w="3175">
            <a:solidFill>
              <a:schemeClr val="tx1"/>
            </a:solidFill>
            <a:prstDash val="sys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chemeClr val="tx1"/>
                </a:solidFill>
                <a:latin typeface="#9Slide03 SFU Futura_12" panose="00000400000000000000" pitchFamily="2" charset="0"/>
                <a:cs typeface="Arial" panose="020B0604020202020204" pitchFamily="34" charset="0"/>
              </a:rPr>
              <a:t>Hoạt</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err="1">
                <a:solidFill>
                  <a:schemeClr val="tx1"/>
                </a:solidFill>
                <a:latin typeface="#9Slide03 SFU Futura_12" panose="00000400000000000000" pitchFamily="2" charset="0"/>
                <a:cs typeface="Arial" panose="020B0604020202020204" pitchFamily="34" charset="0"/>
              </a:rPr>
              <a:t>động</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err="1" smtClean="0">
                <a:solidFill>
                  <a:schemeClr val="tx1"/>
                </a:solidFill>
                <a:latin typeface="#9Slide03 SFU Futura_12" panose="00000400000000000000" pitchFamily="2" charset="0"/>
                <a:cs typeface="Arial" panose="020B0604020202020204" pitchFamily="34" charset="0"/>
              </a:rPr>
              <a:t>nhóm</a:t>
            </a:r>
            <a:r>
              <a:rPr lang="en-US" sz="2400" b="1" dirty="0" smtClean="0">
                <a:solidFill>
                  <a:schemeClr val="tx1"/>
                </a:solidFill>
                <a:latin typeface="#9Slide03 SFU Futura_12" panose="00000400000000000000" pitchFamily="2" charset="0"/>
                <a:cs typeface="Arial" panose="020B0604020202020204" pitchFamily="34" charset="0"/>
              </a:rPr>
              <a:t>, </a:t>
            </a:r>
            <a:r>
              <a:rPr lang="en-US" sz="2400" b="1" dirty="0" err="1" smtClean="0">
                <a:solidFill>
                  <a:schemeClr val="tx1"/>
                </a:solidFill>
                <a:latin typeface="#9Slide03 SFU Futura_12" panose="00000400000000000000" pitchFamily="2" charset="0"/>
                <a:cs typeface="Arial" panose="020B0604020202020204" pitchFamily="34" charset="0"/>
              </a:rPr>
              <a:t>chuẩn</a:t>
            </a:r>
            <a:r>
              <a:rPr lang="en-US" sz="2400" b="1" dirty="0" smtClean="0">
                <a:solidFill>
                  <a:schemeClr val="tx1"/>
                </a:solidFill>
                <a:latin typeface="#9Slide03 SFU Futura_12" panose="00000400000000000000" pitchFamily="2" charset="0"/>
                <a:cs typeface="Arial" panose="020B0604020202020204" pitchFamily="34" charset="0"/>
              </a:rPr>
              <a:t> </a:t>
            </a:r>
            <a:r>
              <a:rPr lang="en-US" sz="2400" b="1" dirty="0" err="1" smtClean="0">
                <a:solidFill>
                  <a:schemeClr val="tx1"/>
                </a:solidFill>
                <a:latin typeface="#9Slide03 SFU Futura_12" panose="00000400000000000000" pitchFamily="2" charset="0"/>
                <a:cs typeface="Arial" panose="020B0604020202020204" pitchFamily="34" charset="0"/>
              </a:rPr>
              <a:t>bị</a:t>
            </a:r>
            <a:r>
              <a:rPr lang="en-US" sz="2400" b="1" dirty="0" smtClean="0">
                <a:solidFill>
                  <a:schemeClr val="tx1"/>
                </a:solidFill>
                <a:latin typeface="#9Slide03 SFU Futura_12" panose="00000400000000000000" pitchFamily="2" charset="0"/>
                <a:cs typeface="Arial" panose="020B0604020202020204" pitchFamily="34" charset="0"/>
              </a:rPr>
              <a:t> </a:t>
            </a:r>
            <a:r>
              <a:rPr lang="en-US" sz="2400" b="1" dirty="0" err="1" smtClean="0">
                <a:solidFill>
                  <a:schemeClr val="tx1"/>
                </a:solidFill>
                <a:latin typeface="#9Slide03 SFU Futura_12" panose="00000400000000000000" pitchFamily="2" charset="0"/>
                <a:cs typeface="Arial" panose="020B0604020202020204" pitchFamily="34" charset="0"/>
              </a:rPr>
              <a:t>bút</a:t>
            </a:r>
            <a:r>
              <a:rPr lang="en-US" sz="2400" b="1" dirty="0" smtClean="0">
                <a:solidFill>
                  <a:schemeClr val="tx1"/>
                </a:solidFill>
                <a:latin typeface="#9Slide03 SFU Futura_12" panose="00000400000000000000" pitchFamily="2" charset="0"/>
                <a:cs typeface="Arial" panose="020B0604020202020204" pitchFamily="34" charset="0"/>
              </a:rPr>
              <a:t> </a:t>
            </a:r>
            <a:r>
              <a:rPr lang="en-US" sz="2400" b="1" dirty="0" err="1" smtClean="0">
                <a:solidFill>
                  <a:schemeClr val="tx1"/>
                </a:solidFill>
                <a:latin typeface="#9Slide03 SFU Futura_12" panose="00000400000000000000" pitchFamily="2" charset="0"/>
                <a:cs typeface="Arial" panose="020B0604020202020204" pitchFamily="34" charset="0"/>
              </a:rPr>
              <a:t>màu</a:t>
            </a:r>
            <a:endParaRPr lang="en-US" sz="2400" b="1" dirty="0">
              <a:solidFill>
                <a:schemeClr val="tx1"/>
              </a:solidFill>
              <a:latin typeface="#9Slide03 SFU Futura_12" panose="00000400000000000000" pitchFamily="2" charset="0"/>
              <a:cs typeface="Arial" panose="020B0604020202020204" pitchFamily="34" charset="0"/>
            </a:endParaRPr>
          </a:p>
        </p:txBody>
      </p:sp>
      <p:sp>
        <p:nvSpPr>
          <p:cNvPr id="28" name="Rectangle: Rounded Corners 7">
            <a:extLst>
              <a:ext uri="{FF2B5EF4-FFF2-40B4-BE49-F238E27FC236}">
                <a16:creationId xmlns:a16="http://schemas.microsoft.com/office/drawing/2014/main" id="{3582B86B-BF97-4986-B5E7-3EF41E0CF4DB}"/>
              </a:ext>
            </a:extLst>
          </p:cNvPr>
          <p:cNvSpPr/>
          <p:nvPr/>
        </p:nvSpPr>
        <p:spPr>
          <a:xfrm>
            <a:off x="5393980" y="4508633"/>
            <a:ext cx="2771079" cy="2192837"/>
          </a:xfrm>
          <a:prstGeom prst="roundRect">
            <a:avLst/>
          </a:prstGeom>
          <a:solidFill>
            <a:srgbClr val="E0F3F9"/>
          </a:solidFill>
          <a:ln w="3175">
            <a:solidFill>
              <a:schemeClr val="tx1"/>
            </a:solidFill>
            <a:prstDash val="sys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b="1" dirty="0" err="1" smtClean="0">
                <a:solidFill>
                  <a:schemeClr val="tx1"/>
                </a:solidFill>
                <a:latin typeface="#9Slide03 SFU Futura_12" panose="00000400000000000000" pitchFamily="2" charset="0"/>
                <a:cs typeface="Arial" panose="020B0604020202020204" pitchFamily="34" charset="0"/>
              </a:rPr>
              <a:t>Chọn</a:t>
            </a:r>
            <a:r>
              <a:rPr lang="en-US" sz="2400" b="1" dirty="0" smtClean="0">
                <a:solidFill>
                  <a:schemeClr val="tx1"/>
                </a:solidFill>
                <a:latin typeface="#9Slide03 SFU Futura_12" panose="00000400000000000000" pitchFamily="2" charset="0"/>
                <a:cs typeface="Arial" panose="020B0604020202020204" pitchFamily="34" charset="0"/>
              </a:rPr>
              <a:t> </a:t>
            </a:r>
            <a:r>
              <a:rPr lang="en-US" sz="2400" b="1" dirty="0">
                <a:solidFill>
                  <a:schemeClr val="tx1"/>
                </a:solidFill>
                <a:latin typeface="#9Slide03 SFU Futura_12" panose="00000400000000000000" pitchFamily="2" charset="0"/>
                <a:cs typeface="Arial" panose="020B0604020202020204" pitchFamily="34" charset="0"/>
              </a:rPr>
              <a:t>1 </a:t>
            </a:r>
            <a:r>
              <a:rPr lang="en-US" sz="2400" b="1" dirty="0" err="1">
                <a:solidFill>
                  <a:schemeClr val="tx1"/>
                </a:solidFill>
                <a:latin typeface="#9Slide03 SFU Futura_12" panose="00000400000000000000" pitchFamily="2" charset="0"/>
                <a:cs typeface="Arial" panose="020B0604020202020204" pitchFamily="34" charset="0"/>
              </a:rPr>
              <a:t>màu</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err="1" smtClean="0">
                <a:solidFill>
                  <a:schemeClr val="tx1"/>
                </a:solidFill>
                <a:latin typeface="#9Slide03 SFU Futura_12" panose="00000400000000000000" pitchFamily="2" charset="0"/>
                <a:cs typeface="Arial" panose="020B0604020202020204" pitchFamily="34" charset="0"/>
              </a:rPr>
              <a:t>yêu</a:t>
            </a:r>
            <a:r>
              <a:rPr lang="en-US" sz="2400" b="1" dirty="0" smtClean="0">
                <a:solidFill>
                  <a:schemeClr val="tx1"/>
                </a:solidFill>
                <a:latin typeface="#9Slide03 SFU Futura_12" panose="00000400000000000000" pitchFamily="2" charset="0"/>
                <a:cs typeface="Arial" panose="020B0604020202020204" pitchFamily="34" charset="0"/>
              </a:rPr>
              <a:t> </a:t>
            </a:r>
            <a:r>
              <a:rPr lang="en-US" sz="2400" b="1" dirty="0" err="1">
                <a:solidFill>
                  <a:schemeClr val="tx1"/>
                </a:solidFill>
                <a:latin typeface="#9Slide03 SFU Futura_12" panose="00000400000000000000" pitchFamily="2" charset="0"/>
                <a:cs typeface="Arial" panose="020B0604020202020204" pitchFamily="34" charset="0"/>
              </a:rPr>
              <a:t>thích</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err="1" smtClean="0">
                <a:solidFill>
                  <a:schemeClr val="tx1"/>
                </a:solidFill>
                <a:latin typeface="#9Slide03 SFU Futura_12" panose="00000400000000000000" pitchFamily="2" charset="0"/>
                <a:cs typeface="Arial" panose="020B0604020202020204" pitchFamily="34" charset="0"/>
              </a:rPr>
              <a:t>để</a:t>
            </a:r>
            <a:r>
              <a:rPr lang="en-US" sz="2400" b="1" dirty="0" smtClean="0">
                <a:solidFill>
                  <a:schemeClr val="tx1"/>
                </a:solidFill>
                <a:latin typeface="#9Slide03 SFU Futura_12" panose="00000400000000000000" pitchFamily="2" charset="0"/>
                <a:cs typeface="Arial" panose="020B0604020202020204" pitchFamily="34" charset="0"/>
              </a:rPr>
              <a:t> </a:t>
            </a:r>
            <a:r>
              <a:rPr lang="en-US" sz="2400" b="1" dirty="0" err="1">
                <a:solidFill>
                  <a:schemeClr val="tx1"/>
                </a:solidFill>
                <a:latin typeface="#9Slide03 SFU Futura_12" panose="00000400000000000000" pitchFamily="2" charset="0"/>
                <a:cs typeface="Arial" panose="020B0604020202020204" pitchFamily="34" charset="0"/>
              </a:rPr>
              <a:t>tô</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err="1">
                <a:solidFill>
                  <a:schemeClr val="tx1"/>
                </a:solidFill>
                <a:latin typeface="#9Slide03 SFU Futura_12" panose="00000400000000000000" pitchFamily="2" charset="0"/>
                <a:cs typeface="Arial" panose="020B0604020202020204" pitchFamily="34" charset="0"/>
              </a:rPr>
              <a:t>màu</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err="1">
                <a:solidFill>
                  <a:schemeClr val="tx1"/>
                </a:solidFill>
                <a:latin typeface="#9Slide03 SFU Futura_12" panose="00000400000000000000" pitchFamily="2" charset="0"/>
                <a:cs typeface="Arial" panose="020B0604020202020204" pitchFamily="34" charset="0"/>
              </a:rPr>
              <a:t>vị</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err="1">
                <a:solidFill>
                  <a:schemeClr val="tx1"/>
                </a:solidFill>
                <a:latin typeface="#9Slide03 SFU Futura_12" panose="00000400000000000000" pitchFamily="2" charset="0"/>
                <a:cs typeface="Arial" panose="020B0604020202020204" pitchFamily="34" charset="0"/>
              </a:rPr>
              <a:t>trí</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err="1">
                <a:solidFill>
                  <a:schemeClr val="tx1"/>
                </a:solidFill>
                <a:latin typeface="#9Slide03 SFU Futura_12" panose="00000400000000000000" pitchFamily="2" charset="0"/>
                <a:cs typeface="Arial" panose="020B0604020202020204" pitchFamily="34" charset="0"/>
              </a:rPr>
              <a:t>của</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err="1">
                <a:solidFill>
                  <a:schemeClr val="tx1"/>
                </a:solidFill>
                <a:latin typeface="#9Slide03 SFU Futura_12" panose="00000400000000000000" pitchFamily="2" charset="0"/>
                <a:cs typeface="Arial" panose="020B0604020202020204" pitchFamily="34" charset="0"/>
              </a:rPr>
              <a:t>Bắc</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err="1">
                <a:solidFill>
                  <a:schemeClr val="tx1"/>
                </a:solidFill>
                <a:latin typeface="#9Slide03 SFU Futura_12" panose="00000400000000000000" pitchFamily="2" charset="0"/>
                <a:cs typeface="Arial" panose="020B0604020202020204" pitchFamily="34" charset="0"/>
              </a:rPr>
              <a:t>Mỹ</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err="1">
                <a:solidFill>
                  <a:schemeClr val="tx1"/>
                </a:solidFill>
                <a:latin typeface="#9Slide03 SFU Futura_12" panose="00000400000000000000" pitchFamily="2" charset="0"/>
                <a:cs typeface="Arial" panose="020B0604020202020204" pitchFamily="34" charset="0"/>
              </a:rPr>
              <a:t>và</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err="1">
                <a:solidFill>
                  <a:schemeClr val="tx1"/>
                </a:solidFill>
                <a:latin typeface="#9Slide03 SFU Futura_12" panose="00000400000000000000" pitchFamily="2" charset="0"/>
                <a:cs typeface="Arial" panose="020B0604020202020204" pitchFamily="34" charset="0"/>
              </a:rPr>
              <a:t>ghi</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err="1">
                <a:solidFill>
                  <a:schemeClr val="tx1"/>
                </a:solidFill>
                <a:latin typeface="#9Slide03 SFU Futura_12" panose="00000400000000000000" pitchFamily="2" charset="0"/>
                <a:cs typeface="Arial" panose="020B0604020202020204" pitchFamily="34" charset="0"/>
              </a:rPr>
              <a:t>tên</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err="1">
                <a:solidFill>
                  <a:schemeClr val="tx1"/>
                </a:solidFill>
                <a:latin typeface="#9Slide03 SFU Futura_12" panose="00000400000000000000" pitchFamily="2" charset="0"/>
                <a:cs typeface="Arial" panose="020B0604020202020204" pitchFamily="34" charset="0"/>
              </a:rPr>
              <a:t>các</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err="1">
                <a:solidFill>
                  <a:schemeClr val="tx1"/>
                </a:solidFill>
                <a:latin typeface="#9Slide03 SFU Futura_12" panose="00000400000000000000" pitchFamily="2" charset="0"/>
                <a:cs typeface="Arial" panose="020B0604020202020204" pitchFamily="34" charset="0"/>
              </a:rPr>
              <a:t>quốc</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err="1">
                <a:solidFill>
                  <a:schemeClr val="tx1"/>
                </a:solidFill>
                <a:latin typeface="#9Slide03 SFU Futura_12" panose="00000400000000000000" pitchFamily="2" charset="0"/>
                <a:cs typeface="Arial" panose="020B0604020202020204" pitchFamily="34" charset="0"/>
              </a:rPr>
              <a:t>gia</a:t>
            </a:r>
            <a:r>
              <a:rPr lang="en-US" sz="2400" b="1" dirty="0">
                <a:solidFill>
                  <a:schemeClr val="tx1"/>
                </a:solidFill>
                <a:latin typeface="#9Slide03 SFU Futura_12" panose="00000400000000000000" pitchFamily="2" charset="0"/>
                <a:cs typeface="Arial" panose="020B0604020202020204" pitchFamily="34" charset="0"/>
              </a:rPr>
              <a:t> ở </a:t>
            </a:r>
            <a:r>
              <a:rPr lang="en-US" sz="2400" b="1" dirty="0" err="1">
                <a:solidFill>
                  <a:schemeClr val="tx1"/>
                </a:solidFill>
                <a:latin typeface="#9Slide03 SFU Futura_12" panose="00000400000000000000" pitchFamily="2" charset="0"/>
                <a:cs typeface="Arial" panose="020B0604020202020204" pitchFamily="34" charset="0"/>
              </a:rPr>
              <a:t>Bắc</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err="1" smtClean="0">
                <a:solidFill>
                  <a:schemeClr val="tx1"/>
                </a:solidFill>
                <a:latin typeface="#9Slide03 SFU Futura_12" panose="00000400000000000000" pitchFamily="2" charset="0"/>
                <a:cs typeface="Arial" panose="020B0604020202020204" pitchFamily="34" charset="0"/>
              </a:rPr>
              <a:t>Mỹ</a:t>
            </a:r>
            <a:endParaRPr lang="en-US" sz="2400" b="1" dirty="0">
              <a:solidFill>
                <a:schemeClr val="tx1"/>
              </a:solidFill>
              <a:latin typeface="#9Slide03 SFU Futura_12" panose="00000400000000000000" pitchFamily="2" charset="0"/>
              <a:cs typeface="Arial" panose="020B0604020202020204" pitchFamily="34" charset="0"/>
            </a:endParaRPr>
          </a:p>
        </p:txBody>
      </p:sp>
      <p:sp>
        <p:nvSpPr>
          <p:cNvPr id="30" name="Rectangle: Rounded Corners 7">
            <a:extLst>
              <a:ext uri="{FF2B5EF4-FFF2-40B4-BE49-F238E27FC236}">
                <a16:creationId xmlns:a16="http://schemas.microsoft.com/office/drawing/2014/main" id="{C22CBC91-7E69-41A0-A1C7-59D20020A212}"/>
              </a:ext>
            </a:extLst>
          </p:cNvPr>
          <p:cNvSpPr/>
          <p:nvPr/>
        </p:nvSpPr>
        <p:spPr>
          <a:xfrm>
            <a:off x="8318093" y="4508633"/>
            <a:ext cx="3711820" cy="2192837"/>
          </a:xfrm>
          <a:prstGeom prst="roundRect">
            <a:avLst/>
          </a:prstGeom>
          <a:solidFill>
            <a:srgbClr val="FDF1B7"/>
          </a:solidFill>
          <a:ln w="3175">
            <a:solidFill>
              <a:schemeClr val="tx1"/>
            </a:solidFill>
            <a:prstDash val="sys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b="1" dirty="0" err="1" smtClean="0">
                <a:solidFill>
                  <a:schemeClr val="tx1"/>
                </a:solidFill>
                <a:latin typeface="#9Slide03 SFU Futura_12" panose="00000400000000000000" pitchFamily="2" charset="0"/>
                <a:cs typeface="Arial" panose="020B0604020202020204" pitchFamily="34" charset="0"/>
              </a:rPr>
              <a:t>Thời</a:t>
            </a:r>
            <a:r>
              <a:rPr lang="en-US" sz="2400" b="1" dirty="0" smtClean="0">
                <a:solidFill>
                  <a:schemeClr val="tx1"/>
                </a:solidFill>
                <a:latin typeface="#9Slide03 SFU Futura_12" panose="00000400000000000000" pitchFamily="2" charset="0"/>
                <a:cs typeface="Arial" panose="020B0604020202020204" pitchFamily="34" charset="0"/>
              </a:rPr>
              <a:t> </a:t>
            </a:r>
            <a:r>
              <a:rPr lang="en-US" sz="2400" b="1" dirty="0" err="1">
                <a:solidFill>
                  <a:schemeClr val="tx1"/>
                </a:solidFill>
                <a:latin typeface="#9Slide03 SFU Futura_12" panose="00000400000000000000" pitchFamily="2" charset="0"/>
                <a:cs typeface="Arial" panose="020B0604020202020204" pitchFamily="34" charset="0"/>
              </a:rPr>
              <a:t>gian</a:t>
            </a:r>
            <a:r>
              <a:rPr lang="en-US" sz="2400" b="1" dirty="0">
                <a:solidFill>
                  <a:schemeClr val="tx1"/>
                </a:solidFill>
                <a:latin typeface="#9Slide03 SFU Futura_12" panose="00000400000000000000" pitchFamily="2" charset="0"/>
                <a:cs typeface="Arial" panose="020B0604020202020204" pitchFamily="34" charset="0"/>
              </a:rPr>
              <a:t> 3 </a:t>
            </a:r>
            <a:r>
              <a:rPr lang="en-US" sz="2400" b="1" dirty="0" err="1">
                <a:solidFill>
                  <a:schemeClr val="tx1"/>
                </a:solidFill>
                <a:latin typeface="#9Slide03 SFU Futura_12" panose="00000400000000000000" pitchFamily="2" charset="0"/>
                <a:cs typeface="Arial" panose="020B0604020202020204" pitchFamily="34" charset="0"/>
              </a:rPr>
              <a:t>phút</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err="1">
                <a:solidFill>
                  <a:schemeClr val="tx1"/>
                </a:solidFill>
                <a:latin typeface="#9Slide03 SFU Futura_12" panose="00000400000000000000" pitchFamily="2" charset="0"/>
                <a:cs typeface="Arial" panose="020B0604020202020204" pitchFamily="34" charset="0"/>
              </a:rPr>
              <a:t>sau</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err="1">
                <a:solidFill>
                  <a:schemeClr val="tx1"/>
                </a:solidFill>
                <a:latin typeface="#9Slide03 SFU Futura_12" panose="00000400000000000000" pitchFamily="2" charset="0"/>
                <a:cs typeface="Arial" panose="020B0604020202020204" pitchFamily="34" charset="0"/>
              </a:rPr>
              <a:t>đó</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err="1">
                <a:solidFill>
                  <a:schemeClr val="tx1"/>
                </a:solidFill>
                <a:latin typeface="#9Slide03 SFU Futura_12" panose="00000400000000000000" pitchFamily="2" charset="0"/>
                <a:cs typeface="Arial" panose="020B0604020202020204" pitchFamily="34" charset="0"/>
              </a:rPr>
              <a:t>từng</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err="1">
                <a:solidFill>
                  <a:schemeClr val="tx1"/>
                </a:solidFill>
                <a:latin typeface="#9Slide03 SFU Futura_12" panose="00000400000000000000" pitchFamily="2" charset="0"/>
                <a:cs typeface="Arial" panose="020B0604020202020204" pitchFamily="34" charset="0"/>
              </a:rPr>
              <a:t>nhóm</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err="1">
                <a:solidFill>
                  <a:schemeClr val="tx1"/>
                </a:solidFill>
                <a:latin typeface="#9Slide03 SFU Futura_12" panose="00000400000000000000" pitchFamily="2" charset="0"/>
                <a:cs typeface="Arial" panose="020B0604020202020204" pitchFamily="34" charset="0"/>
              </a:rPr>
              <a:t>dán</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err="1">
                <a:solidFill>
                  <a:schemeClr val="tx1"/>
                </a:solidFill>
                <a:latin typeface="#9Slide03 SFU Futura_12" panose="00000400000000000000" pitchFamily="2" charset="0"/>
                <a:cs typeface="Arial" panose="020B0604020202020204" pitchFamily="34" charset="0"/>
              </a:rPr>
              <a:t>sản</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err="1">
                <a:solidFill>
                  <a:schemeClr val="tx1"/>
                </a:solidFill>
                <a:latin typeface="#9Slide03 SFU Futura_12" panose="00000400000000000000" pitchFamily="2" charset="0"/>
                <a:cs typeface="Arial" panose="020B0604020202020204" pitchFamily="34" charset="0"/>
              </a:rPr>
              <a:t>phẩm</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err="1">
                <a:solidFill>
                  <a:schemeClr val="tx1"/>
                </a:solidFill>
                <a:latin typeface="#9Slide03 SFU Futura_12" panose="00000400000000000000" pitchFamily="2" charset="0"/>
                <a:cs typeface="Arial" panose="020B0604020202020204" pitchFamily="34" charset="0"/>
              </a:rPr>
              <a:t>lên</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err="1">
                <a:solidFill>
                  <a:schemeClr val="tx1"/>
                </a:solidFill>
                <a:latin typeface="#9Slide03 SFU Futura_12" panose="00000400000000000000" pitchFamily="2" charset="0"/>
                <a:cs typeface="Arial" panose="020B0604020202020204" pitchFamily="34" charset="0"/>
              </a:rPr>
              <a:t>bảng</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err="1">
                <a:solidFill>
                  <a:schemeClr val="tx1"/>
                </a:solidFill>
                <a:latin typeface="#9Slide03 SFU Futura_12" panose="00000400000000000000" pitchFamily="2" charset="0"/>
                <a:cs typeface="Arial" panose="020B0604020202020204" pitchFamily="34" charset="0"/>
              </a:rPr>
              <a:t>trình</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err="1">
                <a:solidFill>
                  <a:schemeClr val="tx1"/>
                </a:solidFill>
                <a:latin typeface="#9Slide03 SFU Futura_12" panose="00000400000000000000" pitchFamily="2" charset="0"/>
                <a:cs typeface="Arial" panose="020B0604020202020204" pitchFamily="34" charset="0"/>
              </a:rPr>
              <a:t>bày</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err="1">
                <a:solidFill>
                  <a:schemeClr val="tx1"/>
                </a:solidFill>
                <a:latin typeface="#9Slide03 SFU Futura_12" panose="00000400000000000000" pitchFamily="2" charset="0"/>
                <a:cs typeface="Arial" panose="020B0604020202020204" pitchFamily="34" charset="0"/>
              </a:rPr>
              <a:t>lí</a:t>
            </a:r>
            <a:r>
              <a:rPr lang="en-US" sz="2400" b="1" dirty="0">
                <a:solidFill>
                  <a:schemeClr val="tx1"/>
                </a:solidFill>
                <a:latin typeface="#9Slide03 SFU Futura_12" panose="00000400000000000000" pitchFamily="2" charset="0"/>
                <a:cs typeface="Arial" panose="020B0604020202020204" pitchFamily="34" charset="0"/>
              </a:rPr>
              <a:t> do </a:t>
            </a:r>
            <a:r>
              <a:rPr lang="en-US" sz="2400" b="1" dirty="0" err="1">
                <a:solidFill>
                  <a:schemeClr val="tx1"/>
                </a:solidFill>
                <a:latin typeface="#9Slide03 SFU Futura_12" panose="00000400000000000000" pitchFamily="2" charset="0"/>
                <a:cs typeface="Arial" panose="020B0604020202020204" pitchFamily="34" charset="0"/>
              </a:rPr>
              <a:t>tại</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err="1">
                <a:solidFill>
                  <a:schemeClr val="tx1"/>
                </a:solidFill>
                <a:latin typeface="#9Slide03 SFU Futura_12" panose="00000400000000000000" pitchFamily="2" charset="0"/>
                <a:cs typeface="Arial" panose="020B0604020202020204" pitchFamily="34" charset="0"/>
              </a:rPr>
              <a:t>sao</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err="1">
                <a:solidFill>
                  <a:schemeClr val="tx1"/>
                </a:solidFill>
                <a:latin typeface="#9Slide03 SFU Futura_12" panose="00000400000000000000" pitchFamily="2" charset="0"/>
                <a:cs typeface="Arial" panose="020B0604020202020204" pitchFamily="34" charset="0"/>
              </a:rPr>
              <a:t>chọn</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err="1">
                <a:solidFill>
                  <a:schemeClr val="tx1"/>
                </a:solidFill>
                <a:latin typeface="#9Slide03 SFU Futura_12" panose="00000400000000000000" pitchFamily="2" charset="0"/>
                <a:cs typeface="Arial" panose="020B0604020202020204" pitchFamily="34" charset="0"/>
              </a:rPr>
              <a:t>màu</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err="1">
                <a:solidFill>
                  <a:schemeClr val="tx1"/>
                </a:solidFill>
                <a:latin typeface="#9Slide03 SFU Futura_12" panose="00000400000000000000" pitchFamily="2" charset="0"/>
                <a:cs typeface="Arial" panose="020B0604020202020204" pitchFamily="34" charset="0"/>
              </a:rPr>
              <a:t>sắc</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err="1">
                <a:solidFill>
                  <a:schemeClr val="tx1"/>
                </a:solidFill>
                <a:latin typeface="#9Slide03 SFU Futura_12" panose="00000400000000000000" pitchFamily="2" charset="0"/>
                <a:cs typeface="Arial" panose="020B0604020202020204" pitchFamily="34" charset="0"/>
              </a:rPr>
              <a:t>đó</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err="1">
                <a:solidFill>
                  <a:schemeClr val="tx1"/>
                </a:solidFill>
                <a:latin typeface="#9Slide03 SFU Futura_12" panose="00000400000000000000" pitchFamily="2" charset="0"/>
                <a:cs typeface="Arial" panose="020B0604020202020204" pitchFamily="34" charset="0"/>
              </a:rPr>
              <a:t>để</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err="1">
                <a:solidFill>
                  <a:schemeClr val="tx1"/>
                </a:solidFill>
                <a:latin typeface="#9Slide03 SFU Futura_12" panose="00000400000000000000" pitchFamily="2" charset="0"/>
                <a:cs typeface="Arial" panose="020B0604020202020204" pitchFamily="34" charset="0"/>
              </a:rPr>
              <a:t>tô</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err="1">
                <a:solidFill>
                  <a:schemeClr val="tx1"/>
                </a:solidFill>
                <a:latin typeface="#9Slide03 SFU Futura_12" panose="00000400000000000000" pitchFamily="2" charset="0"/>
                <a:cs typeface="Arial" panose="020B0604020202020204" pitchFamily="34" charset="0"/>
              </a:rPr>
              <a:t>cho</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err="1">
                <a:solidFill>
                  <a:schemeClr val="tx1"/>
                </a:solidFill>
                <a:latin typeface="#9Slide03 SFU Futura_12" panose="00000400000000000000" pitchFamily="2" charset="0"/>
                <a:cs typeface="Arial" panose="020B0604020202020204" pitchFamily="34" charset="0"/>
              </a:rPr>
              <a:t>Bắc</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err="1">
                <a:solidFill>
                  <a:schemeClr val="tx1"/>
                </a:solidFill>
                <a:latin typeface="#9Slide03 SFU Futura_12" panose="00000400000000000000" pitchFamily="2" charset="0"/>
                <a:cs typeface="Arial" panose="020B0604020202020204" pitchFamily="34" charset="0"/>
              </a:rPr>
              <a:t>Mỹ</a:t>
            </a:r>
            <a:endParaRPr lang="en-US" sz="2400" b="1" dirty="0">
              <a:solidFill>
                <a:schemeClr val="tx1"/>
              </a:solidFill>
              <a:latin typeface="#9Slide03 SFU Futura_12" panose="00000400000000000000" pitchFamily="2" charset="0"/>
              <a:cs typeface="Arial" panose="020B0604020202020204" pitchFamily="34" charset="0"/>
            </a:endParaRPr>
          </a:p>
        </p:txBody>
      </p:sp>
      <p:grpSp>
        <p:nvGrpSpPr>
          <p:cNvPr id="3" name="Group 2"/>
          <p:cNvGrpSpPr/>
          <p:nvPr/>
        </p:nvGrpSpPr>
        <p:grpSpPr>
          <a:xfrm>
            <a:off x="1" y="0"/>
            <a:ext cx="12386949" cy="2369194"/>
            <a:chOff x="1" y="0"/>
            <a:chExt cx="12386949" cy="2369194"/>
          </a:xfrm>
        </p:grpSpPr>
        <p:grpSp>
          <p:nvGrpSpPr>
            <p:cNvPr id="2" name="Group 1">
              <a:extLst>
                <a:ext uri="{FF2B5EF4-FFF2-40B4-BE49-F238E27FC236}">
                  <a16:creationId xmlns:a16="http://schemas.microsoft.com/office/drawing/2014/main" id="{2C4B62D9-C5F9-4E38-84F0-66FB82F31E05}"/>
                </a:ext>
              </a:extLst>
            </p:cNvPr>
            <p:cNvGrpSpPr/>
            <p:nvPr/>
          </p:nvGrpSpPr>
          <p:grpSpPr>
            <a:xfrm>
              <a:off x="1" y="0"/>
              <a:ext cx="12386949" cy="2212258"/>
              <a:chOff x="-16931" y="118118"/>
              <a:chExt cx="12386949" cy="2212258"/>
            </a:xfrm>
          </p:grpSpPr>
          <p:sp>
            <p:nvSpPr>
              <p:cNvPr id="5" name="Rectangle: Rounded Corners 4">
                <a:extLst>
                  <a:ext uri="{FF2B5EF4-FFF2-40B4-BE49-F238E27FC236}">
                    <a16:creationId xmlns:a16="http://schemas.microsoft.com/office/drawing/2014/main" id="{E92F8BE4-F4B0-4C15-9D2E-B93C53F5E217}"/>
                  </a:ext>
                </a:extLst>
              </p:cNvPr>
              <p:cNvSpPr/>
              <p:nvPr/>
            </p:nvSpPr>
            <p:spPr>
              <a:xfrm>
                <a:off x="-16931" y="118118"/>
                <a:ext cx="12147896" cy="2212258"/>
              </a:xfrm>
              <a:prstGeom prst="roundRect">
                <a:avLst/>
              </a:prstGeom>
              <a:solidFill>
                <a:schemeClr val="accent5">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1F6250F2-351E-44CA-A071-9F67D77DF914}"/>
                  </a:ext>
                </a:extLst>
              </p:cNvPr>
              <p:cNvSpPr/>
              <p:nvPr/>
            </p:nvSpPr>
            <p:spPr>
              <a:xfrm>
                <a:off x="2973084" y="304212"/>
                <a:ext cx="9396934" cy="1862048"/>
              </a:xfrm>
              <a:prstGeom prst="rect">
                <a:avLst/>
              </a:prstGeom>
              <a:noFill/>
            </p:spPr>
            <p:txBody>
              <a:bodyPr wrap="square" lIns="91440" tIns="45720" rIns="91440" bIns="45720">
                <a:spAutoFit/>
              </a:bodyPr>
              <a:lstStyle/>
              <a:p>
                <a:pPr algn="ctr"/>
                <a:r>
                  <a:rPr lang="en-US" sz="11500" b="1" cap="none" spc="0" dirty="0">
                    <a:ln w="13462">
                      <a:solidFill>
                        <a:schemeClr val="bg1"/>
                      </a:solidFill>
                      <a:prstDash val="solid"/>
                    </a:ln>
                    <a:solidFill>
                      <a:srgbClr val="22A955"/>
                    </a:solidFill>
                    <a:effectLst>
                      <a:outerShdw dist="38100" dir="2700000" algn="bl" rotWithShape="0">
                        <a:schemeClr val="accent5"/>
                      </a:outerShdw>
                    </a:effectLst>
                    <a:latin typeface="#9Slide07 IcielKoni" pitchFamily="2" charset="0"/>
                  </a:rPr>
                  <a:t>KHỞI ĐỘNG</a:t>
                </a:r>
              </a:p>
            </p:txBody>
          </p:sp>
        </p:grpSp>
        <p:pic>
          <p:nvPicPr>
            <p:cNvPr id="17" name="Picture 2" descr="Tàu Vẽ Clip nghệ thuật - Véc tơ vẽ phim hoạt hình thuyền png tải về - Miễn  phí trong suốt Sơ đồ png Tải về."/>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2931" b="92759" l="10000" r="97111">
                          <a14:foregroundMark x1="24556" y1="92759" x2="68889" y2="90517"/>
                          <a14:foregroundMark x1="76333" y1="14310" x2="76333" y2="14310"/>
                          <a14:foregroundMark x1="76444" y1="14310" x2="76444" y2="14310"/>
                          <a14:foregroundMark x1="67222" y1="23448" x2="80111" y2="7759"/>
                          <a14:foregroundMark x1="95556" y1="3103" x2="93000" y2="6897"/>
                          <a14:foregroundMark x1="88111" y1="31379" x2="97111" y2="32241"/>
                        </a14:backgroundRemoval>
                      </a14:imgEffect>
                    </a14:imgLayer>
                  </a14:imgProps>
                </a:ext>
                <a:ext uri="{28A0092B-C50C-407E-A947-70E740481C1C}">
                  <a14:useLocalDpi xmlns:a14="http://schemas.microsoft.com/office/drawing/2010/main" val="0"/>
                </a:ext>
              </a:extLst>
            </a:blip>
            <a:srcRect/>
            <a:stretch>
              <a:fillRect/>
            </a:stretch>
          </p:blipFill>
          <p:spPr bwMode="auto">
            <a:xfrm>
              <a:off x="1" y="0"/>
              <a:ext cx="3676334" cy="2369194"/>
            </a:xfrm>
            <a:prstGeom prst="rect">
              <a:avLst/>
            </a:prstGeom>
            <a:noFill/>
            <a:extLst>
              <a:ext uri="{909E8E84-426E-40DD-AFC4-6F175D3DCCD1}">
                <a14:hiddenFill xmlns:a14="http://schemas.microsoft.com/office/drawing/2010/main">
                  <a:solidFill>
                    <a:srgbClr val="FFFFFF"/>
                  </a:solidFill>
                </a14:hiddenFill>
              </a:ext>
            </a:extLst>
          </p:spPr>
        </p:pic>
      </p:grpSp>
      <p:pic>
        <p:nvPicPr>
          <p:cNvPr id="2050" name="Picture 2" descr="Team Icon Images | Free Vectors, Stock Photos &amp; PSD"/>
          <p:cNvPicPr>
            <a:picLocks noChangeAspect="1" noChangeArrowheads="1"/>
          </p:cNvPicPr>
          <p:nvPr/>
        </p:nvPicPr>
        <p:blipFill rotWithShape="1">
          <a:blip r:embed="rId5" cstate="hqprint">
            <a:extLst>
              <a:ext uri="{28A0092B-C50C-407E-A947-70E740481C1C}">
                <a14:useLocalDpi xmlns:a14="http://schemas.microsoft.com/office/drawing/2010/main" val="0"/>
              </a:ext>
            </a:extLst>
          </a:blip>
          <a:srcRect l="7902" t="13333" r="6029" b="4572"/>
          <a:stretch/>
        </p:blipFill>
        <p:spPr bwMode="auto">
          <a:xfrm>
            <a:off x="106" y="5082306"/>
            <a:ext cx="1612955" cy="1118473"/>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p:cNvGrpSpPr/>
          <p:nvPr/>
        </p:nvGrpSpPr>
        <p:grpSpPr>
          <a:xfrm>
            <a:off x="390640" y="2234236"/>
            <a:ext cx="11801360" cy="2170859"/>
            <a:chOff x="390640" y="2234236"/>
            <a:chExt cx="11801360" cy="2170859"/>
          </a:xfrm>
        </p:grpSpPr>
        <p:sp>
          <p:nvSpPr>
            <p:cNvPr id="27" name="Rectangle: Rounded Corners 7">
              <a:extLst>
                <a:ext uri="{FF2B5EF4-FFF2-40B4-BE49-F238E27FC236}">
                  <a16:creationId xmlns:a16="http://schemas.microsoft.com/office/drawing/2014/main" id="{D6CE6303-3C40-4361-9869-64BB994762E1}"/>
                </a:ext>
              </a:extLst>
            </p:cNvPr>
            <p:cNvSpPr/>
            <p:nvPr/>
          </p:nvSpPr>
          <p:spPr>
            <a:xfrm>
              <a:off x="390640" y="2655076"/>
              <a:ext cx="8681051" cy="1750019"/>
            </a:xfrm>
            <a:prstGeom prst="roundRect">
              <a:avLst/>
            </a:prstGeom>
            <a:noFill/>
            <a:ln w="3175">
              <a:no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500" b="1" dirty="0" err="1" smtClean="0">
                  <a:solidFill>
                    <a:srgbClr val="FF0000"/>
                  </a:solidFill>
                  <a:latin typeface="#9Slide05 Great Vibes" panose="02000507080000020002" pitchFamily="2" charset="0"/>
                  <a:cs typeface="Arial" panose="020B0604020202020204" pitchFamily="34" charset="0"/>
                </a:rPr>
                <a:t>Sắc</a:t>
              </a:r>
              <a:r>
                <a:rPr lang="en-US" sz="11500" b="1" dirty="0" smtClean="0">
                  <a:solidFill>
                    <a:srgbClr val="FF0000"/>
                  </a:solidFill>
                  <a:latin typeface="#9Slide05 Great Vibes" panose="02000507080000020002" pitchFamily="2" charset="0"/>
                  <a:cs typeface="Arial" panose="020B0604020202020204" pitchFamily="34" charset="0"/>
                </a:rPr>
                <a:t> </a:t>
              </a:r>
              <a:r>
                <a:rPr lang="en-US" sz="11500" b="1" dirty="0" err="1" smtClean="0">
                  <a:solidFill>
                    <a:srgbClr val="FF0000"/>
                  </a:solidFill>
                  <a:latin typeface="#9Slide05 Great Vibes" panose="02000507080000020002" pitchFamily="2" charset="0"/>
                  <a:cs typeface="Arial" panose="020B0604020202020204" pitchFamily="34" charset="0"/>
                </a:rPr>
                <a:t>màu</a:t>
              </a:r>
              <a:r>
                <a:rPr lang="en-US" sz="11500" b="1" dirty="0" smtClean="0">
                  <a:solidFill>
                    <a:srgbClr val="FF0000"/>
                  </a:solidFill>
                  <a:latin typeface="#9Slide05 Great Vibes" panose="02000507080000020002" pitchFamily="2" charset="0"/>
                  <a:cs typeface="Arial" panose="020B0604020202020204" pitchFamily="34" charset="0"/>
                </a:rPr>
                <a:t> </a:t>
              </a:r>
              <a:r>
                <a:rPr lang="en-US" sz="11500" b="1" dirty="0" err="1" smtClean="0">
                  <a:solidFill>
                    <a:srgbClr val="FF0000"/>
                  </a:solidFill>
                  <a:latin typeface="#9Slide05 Great Vibes" panose="02000507080000020002" pitchFamily="2" charset="0"/>
                  <a:cs typeface="Arial" panose="020B0604020202020204" pitchFamily="34" charset="0"/>
                </a:rPr>
                <a:t>em</a:t>
              </a:r>
              <a:r>
                <a:rPr lang="en-US" sz="11500" b="1" dirty="0" smtClean="0">
                  <a:solidFill>
                    <a:srgbClr val="FF0000"/>
                  </a:solidFill>
                  <a:latin typeface="#9Slide05 Great Vibes" panose="02000507080000020002" pitchFamily="2" charset="0"/>
                  <a:cs typeface="Arial" panose="020B0604020202020204" pitchFamily="34" charset="0"/>
                </a:rPr>
                <a:t> </a:t>
              </a:r>
              <a:r>
                <a:rPr lang="en-US" sz="11500" b="1" dirty="0" err="1" smtClean="0">
                  <a:solidFill>
                    <a:srgbClr val="FF0000"/>
                  </a:solidFill>
                  <a:latin typeface="#9Slide05 Great Vibes" panose="02000507080000020002" pitchFamily="2" charset="0"/>
                  <a:cs typeface="Arial" panose="020B0604020202020204" pitchFamily="34" charset="0"/>
                </a:rPr>
                <a:t>yêu</a:t>
              </a:r>
              <a:endParaRPr lang="en-US" sz="11500" b="1" dirty="0">
                <a:solidFill>
                  <a:srgbClr val="FF0000"/>
                </a:solidFill>
                <a:latin typeface="#9Slide05 Great Vibes" panose="02000507080000020002" pitchFamily="2" charset="0"/>
                <a:cs typeface="Arial" panose="020B0604020202020204" pitchFamily="34" charset="0"/>
              </a:endParaRPr>
            </a:p>
          </p:txBody>
        </p:sp>
        <p:pic>
          <p:nvPicPr>
            <p:cNvPr id="4" name="Picture 2" descr="Ý nghĩa của các màu sắc trong thiết kế"/>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88245" y="2234236"/>
              <a:ext cx="3003755" cy="2104428"/>
            </a:xfrm>
            <a:prstGeom prst="rect">
              <a:avLst/>
            </a:prstGeom>
            <a:noFill/>
            <a:extLst>
              <a:ext uri="{909E8E84-426E-40DD-AFC4-6F175D3DCCD1}">
                <a14:hiddenFill xmlns:a14="http://schemas.microsoft.com/office/drawing/2010/main">
                  <a:solidFill>
                    <a:srgbClr val="FFFFFF"/>
                  </a:solidFill>
                </a14:hiddenFill>
              </a:ext>
            </a:extLst>
          </p:spPr>
        </p:pic>
      </p:grpSp>
      <p:sp>
        <p:nvSpPr>
          <p:cNvPr id="16" name="Rectangle: Rounded Corners 7">
            <a:extLst>
              <a:ext uri="{FF2B5EF4-FFF2-40B4-BE49-F238E27FC236}">
                <a16:creationId xmlns:a16="http://schemas.microsoft.com/office/drawing/2014/main" id="{BE55959A-1F2C-46C2-9FCD-F989F5DD87B7}"/>
              </a:ext>
            </a:extLst>
          </p:cNvPr>
          <p:cNvSpPr/>
          <p:nvPr/>
        </p:nvSpPr>
        <p:spPr>
          <a:xfrm>
            <a:off x="3579204" y="4581616"/>
            <a:ext cx="1686696" cy="2119854"/>
          </a:xfrm>
          <a:prstGeom prst="roundRect">
            <a:avLst/>
          </a:prstGeom>
          <a:solidFill>
            <a:srgbClr val="FDF1B7"/>
          </a:solidFill>
          <a:ln w="3175">
            <a:solidFill>
              <a:schemeClr val="tx1"/>
            </a:solidFill>
            <a:prstDash val="sys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b="1" dirty="0" err="1" smtClean="0">
                <a:solidFill>
                  <a:schemeClr val="tx1"/>
                </a:solidFill>
                <a:latin typeface="#9Slide03 SFU Futura_12" panose="00000400000000000000" pitchFamily="2" charset="0"/>
                <a:cs typeface="Arial" panose="020B0604020202020204" pitchFamily="34" charset="0"/>
              </a:rPr>
              <a:t>Mỗi</a:t>
            </a:r>
            <a:r>
              <a:rPr lang="en-US" sz="2400" b="1" dirty="0" smtClean="0">
                <a:solidFill>
                  <a:schemeClr val="tx1"/>
                </a:solidFill>
                <a:latin typeface="#9Slide03 SFU Futura_12" panose="00000400000000000000" pitchFamily="2" charset="0"/>
                <a:cs typeface="Arial" panose="020B0604020202020204" pitchFamily="34" charset="0"/>
              </a:rPr>
              <a:t> </a:t>
            </a:r>
            <a:r>
              <a:rPr lang="en-US" sz="2400" b="1" dirty="0" err="1" smtClean="0">
                <a:solidFill>
                  <a:schemeClr val="tx1"/>
                </a:solidFill>
                <a:latin typeface="#9Slide03 SFU Futura_12" panose="00000400000000000000" pitchFamily="2" charset="0"/>
                <a:cs typeface="Arial" panose="020B0604020202020204" pitchFamily="34" charset="0"/>
              </a:rPr>
              <a:t>nhóm</a:t>
            </a:r>
            <a:r>
              <a:rPr lang="en-US" sz="2400" b="1" dirty="0" smtClean="0">
                <a:solidFill>
                  <a:schemeClr val="tx1"/>
                </a:solidFill>
                <a:latin typeface="#9Slide03 SFU Futura_12" panose="00000400000000000000" pitchFamily="2" charset="0"/>
                <a:cs typeface="Arial" panose="020B0604020202020204" pitchFamily="34" charset="0"/>
              </a:rPr>
              <a:t> </a:t>
            </a:r>
            <a:r>
              <a:rPr lang="en-US" sz="2400" b="1" dirty="0" err="1" smtClean="0">
                <a:solidFill>
                  <a:schemeClr val="tx1"/>
                </a:solidFill>
                <a:latin typeface="#9Slide03 SFU Futura_12" panose="00000400000000000000" pitchFamily="2" charset="0"/>
                <a:cs typeface="Arial" panose="020B0604020202020204" pitchFamily="34" charset="0"/>
              </a:rPr>
              <a:t>được</a:t>
            </a:r>
            <a:r>
              <a:rPr lang="en-US" sz="2400" b="1" dirty="0" smtClean="0">
                <a:solidFill>
                  <a:schemeClr val="tx1"/>
                </a:solidFill>
                <a:latin typeface="#9Slide03 SFU Futura_12" panose="00000400000000000000" pitchFamily="2" charset="0"/>
                <a:cs typeface="Arial" panose="020B0604020202020204" pitchFamily="34" charset="0"/>
              </a:rPr>
              <a:t> </a:t>
            </a:r>
            <a:r>
              <a:rPr lang="en-US" sz="2400" b="1" dirty="0" err="1" smtClean="0">
                <a:solidFill>
                  <a:schemeClr val="tx1"/>
                </a:solidFill>
                <a:latin typeface="#9Slide03 SFU Futura_12" panose="00000400000000000000" pitchFamily="2" charset="0"/>
                <a:cs typeface="Arial" panose="020B0604020202020204" pitchFamily="34" charset="0"/>
              </a:rPr>
              <a:t>phát</a:t>
            </a:r>
            <a:r>
              <a:rPr lang="en-US" sz="2400" b="1" dirty="0" smtClean="0">
                <a:solidFill>
                  <a:schemeClr val="tx1"/>
                </a:solidFill>
                <a:latin typeface="#9Slide03 SFU Futura_12" panose="00000400000000000000" pitchFamily="2" charset="0"/>
                <a:cs typeface="Arial" panose="020B0604020202020204" pitchFamily="34" charset="0"/>
              </a:rPr>
              <a:t> 1 </a:t>
            </a:r>
            <a:r>
              <a:rPr lang="en-US" sz="2400" b="1" dirty="0" err="1" smtClean="0">
                <a:solidFill>
                  <a:schemeClr val="tx1"/>
                </a:solidFill>
                <a:latin typeface="#9Slide03 SFU Futura_12" panose="00000400000000000000" pitchFamily="2" charset="0"/>
                <a:cs typeface="Arial" panose="020B0604020202020204" pitchFamily="34" charset="0"/>
              </a:rPr>
              <a:t>bản</a:t>
            </a:r>
            <a:r>
              <a:rPr lang="en-US" sz="2400" b="1" dirty="0" smtClean="0">
                <a:solidFill>
                  <a:schemeClr val="tx1"/>
                </a:solidFill>
                <a:latin typeface="#9Slide03 SFU Futura_12" panose="00000400000000000000" pitchFamily="2" charset="0"/>
                <a:cs typeface="Arial" panose="020B0604020202020204" pitchFamily="34" charset="0"/>
              </a:rPr>
              <a:t> </a:t>
            </a:r>
            <a:r>
              <a:rPr lang="en-US" sz="2400" b="1" dirty="0" err="1" smtClean="0">
                <a:solidFill>
                  <a:schemeClr val="tx1"/>
                </a:solidFill>
                <a:latin typeface="#9Slide03 SFU Futura_12" panose="00000400000000000000" pitchFamily="2" charset="0"/>
                <a:cs typeface="Arial" panose="020B0604020202020204" pitchFamily="34" charset="0"/>
              </a:rPr>
              <a:t>đồ</a:t>
            </a:r>
            <a:r>
              <a:rPr lang="en-US" sz="2400" b="1" dirty="0" smtClean="0">
                <a:solidFill>
                  <a:schemeClr val="tx1"/>
                </a:solidFill>
                <a:latin typeface="#9Slide03 SFU Futura_12" panose="00000400000000000000" pitchFamily="2" charset="0"/>
                <a:cs typeface="Arial" panose="020B0604020202020204" pitchFamily="34" charset="0"/>
              </a:rPr>
              <a:t> </a:t>
            </a:r>
            <a:r>
              <a:rPr lang="en-US" sz="2400" b="1" dirty="0" err="1" smtClean="0">
                <a:solidFill>
                  <a:schemeClr val="tx1"/>
                </a:solidFill>
                <a:latin typeface="#9Slide03 SFU Futura_12" panose="00000400000000000000" pitchFamily="2" charset="0"/>
                <a:cs typeface="Arial" panose="020B0604020202020204" pitchFamily="34" charset="0"/>
              </a:rPr>
              <a:t>trống</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err="1" smtClean="0">
                <a:solidFill>
                  <a:schemeClr val="tx1"/>
                </a:solidFill>
                <a:latin typeface="#9Slide03 SFU Futura_12" panose="00000400000000000000" pitchFamily="2" charset="0"/>
                <a:cs typeface="Arial" panose="020B0604020202020204" pitchFamily="34" charset="0"/>
              </a:rPr>
              <a:t>châu</a:t>
            </a:r>
            <a:r>
              <a:rPr lang="en-US" sz="2400" b="1" dirty="0" smtClean="0">
                <a:solidFill>
                  <a:schemeClr val="tx1"/>
                </a:solidFill>
                <a:latin typeface="#9Slide03 SFU Futura_12" panose="00000400000000000000" pitchFamily="2" charset="0"/>
                <a:cs typeface="Arial" panose="020B0604020202020204" pitchFamily="34" charset="0"/>
              </a:rPr>
              <a:t> </a:t>
            </a:r>
            <a:r>
              <a:rPr lang="en-US" sz="2400" b="1" dirty="0" err="1" smtClean="0">
                <a:solidFill>
                  <a:schemeClr val="tx1"/>
                </a:solidFill>
                <a:latin typeface="#9Slide03 SFU Futura_12" panose="00000400000000000000" pitchFamily="2" charset="0"/>
                <a:cs typeface="Arial" panose="020B0604020202020204" pitchFamily="34" charset="0"/>
              </a:rPr>
              <a:t>Mỹ</a:t>
            </a:r>
            <a:endParaRPr lang="en-US" sz="2400" b="1" dirty="0">
              <a:solidFill>
                <a:schemeClr val="tx1"/>
              </a:solidFill>
              <a:latin typeface="#9Slide03 SFU Futura_12" panose="00000400000000000000" pitchFamily="2" charset="0"/>
              <a:cs typeface="Arial" panose="020B0604020202020204" pitchFamily="34" charset="0"/>
            </a:endParaRPr>
          </a:p>
        </p:txBody>
      </p:sp>
    </p:spTree>
    <p:extLst>
      <p:ext uri="{BB962C8B-B14F-4D97-AF65-F5344CB8AC3E}">
        <p14:creationId xmlns:p14="http://schemas.microsoft.com/office/powerpoint/2010/main" val="1375307464"/>
      </p:ext>
    </p:extLst>
  </p:cSld>
  <p:clrMapOvr>
    <a:masterClrMapping/>
  </p:clrMapOvr>
  <mc:AlternateContent xmlns:mc="http://schemas.openxmlformats.org/markup-compatibility/2006" xmlns:p14="http://schemas.microsoft.com/office/powerpoint/2010/main">
    <mc:Choice Requires="p14">
      <p:transition spd="slow" p14:dur="1600" advTm="41338">
        <p14:gallery dir="l"/>
      </p:transition>
    </mc:Choice>
    <mc:Fallback xmlns="">
      <p:transition spd="slow" advTm="41338">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39"/>
                                        </p:tgtEl>
                                        <p:attrNameLst>
                                          <p:attrName>style.visibility</p:attrName>
                                        </p:attrNameLst>
                                      </p:cBhvr>
                                      <p:to>
                                        <p:strVal val="visible"/>
                                      </p:to>
                                    </p:set>
                                    <p:animEffect transition="in" filter="fade">
                                      <p:cBhvr>
                                        <p:cTn id="10" dur="500"/>
                                        <p:tgtEl>
                                          <p:spTgt spid="3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050"/>
                                        </p:tgtEl>
                                        <p:attrNameLst>
                                          <p:attrName>style.visibility</p:attrName>
                                        </p:attrNameLst>
                                      </p:cBhvr>
                                      <p:to>
                                        <p:strVal val="visible"/>
                                      </p:to>
                                    </p:set>
                                    <p:animEffect transition="in" filter="fade">
                                      <p:cBhvr>
                                        <p:cTn id="15" dur="500"/>
                                        <p:tgtEl>
                                          <p:spTgt spid="205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500"/>
                                        <p:tgtEl>
                                          <p:spTgt spid="21"/>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500"/>
                                        <p:tgtEl>
                                          <p:spTgt spid="16"/>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28"/>
                                        </p:tgtEl>
                                        <p:attrNameLst>
                                          <p:attrName>style.visibility</p:attrName>
                                        </p:attrNameLst>
                                      </p:cBhvr>
                                      <p:to>
                                        <p:strVal val="visible"/>
                                      </p:to>
                                    </p:set>
                                    <p:animEffect transition="in" filter="fade">
                                      <p:cBhvr>
                                        <p:cTn id="26" dur="500"/>
                                        <p:tgtEl>
                                          <p:spTgt spid="28"/>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30"/>
                                        </p:tgtEl>
                                        <p:attrNameLst>
                                          <p:attrName>style.visibility</p:attrName>
                                        </p:attrNameLst>
                                      </p:cBhvr>
                                      <p:to>
                                        <p:strVal val="visible"/>
                                      </p:to>
                                    </p:set>
                                    <p:animEffect transition="in" filter="fade">
                                      <p:cBhvr>
                                        <p:cTn id="29"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8" grpId="0" animBg="1"/>
      <p:bldP spid="30" grpId="0" animBg="1"/>
      <p:bldP spid="16"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a:stretch>
            <a:fillRect/>
          </a:stretch>
        </p:blipFill>
        <p:spPr>
          <a:xfrm>
            <a:off x="7064477" y="785824"/>
            <a:ext cx="5061997" cy="5714834"/>
          </a:xfrm>
          <a:prstGeom prst="rect">
            <a:avLst/>
          </a:prstGeom>
        </p:spPr>
      </p:pic>
      <p:sp>
        <p:nvSpPr>
          <p:cNvPr id="15" name="Rectangle 14"/>
          <p:cNvSpPr/>
          <p:nvPr/>
        </p:nvSpPr>
        <p:spPr>
          <a:xfrm>
            <a:off x="7938602" y="6428394"/>
            <a:ext cx="3667992" cy="400110"/>
          </a:xfrm>
          <a:prstGeom prst="rect">
            <a:avLst/>
          </a:prstGeom>
        </p:spPr>
        <p:txBody>
          <a:bodyPr wrap="none">
            <a:spAutoFit/>
          </a:bodyPr>
          <a:lstStyle/>
          <a:p>
            <a:pPr algn="ctr"/>
            <a:r>
              <a:rPr lang="en-US" sz="2000" b="1" dirty="0" err="1" smtClean="0">
                <a:solidFill>
                  <a:srgbClr val="002060"/>
                </a:solidFill>
                <a:latin typeface="#9Slide03 SFU Futura_12" panose="00000400000000000000" pitchFamily="2" charset="0"/>
                <a:cs typeface="Arial" panose="020B0604020202020204" pitchFamily="34" charset="0"/>
              </a:rPr>
              <a:t>Bản</a:t>
            </a:r>
            <a:r>
              <a:rPr lang="en-US" sz="2000" b="1" dirty="0" smtClean="0">
                <a:solidFill>
                  <a:srgbClr val="002060"/>
                </a:solidFill>
                <a:latin typeface="#9Slide03 SFU Futura_12" panose="00000400000000000000" pitchFamily="2" charset="0"/>
                <a:cs typeface="Arial" panose="020B0604020202020204" pitchFamily="34" charset="0"/>
              </a:rPr>
              <a:t> </a:t>
            </a:r>
            <a:r>
              <a:rPr lang="en-US" sz="2000" b="1" dirty="0" err="1" smtClean="0">
                <a:solidFill>
                  <a:srgbClr val="002060"/>
                </a:solidFill>
                <a:latin typeface="#9Slide03 SFU Futura_12" panose="00000400000000000000" pitchFamily="2" charset="0"/>
                <a:cs typeface="Arial" panose="020B0604020202020204" pitchFamily="34" charset="0"/>
              </a:rPr>
              <a:t>đồ</a:t>
            </a:r>
            <a:r>
              <a:rPr lang="en-US" sz="2000" b="1" dirty="0" smtClean="0">
                <a:solidFill>
                  <a:srgbClr val="002060"/>
                </a:solidFill>
                <a:latin typeface="#9Slide03 SFU Futura_12" panose="00000400000000000000" pitchFamily="2" charset="0"/>
                <a:cs typeface="Arial" panose="020B0604020202020204" pitchFamily="34" charset="0"/>
              </a:rPr>
              <a:t> </a:t>
            </a:r>
            <a:r>
              <a:rPr lang="en-US" sz="2000" b="1" dirty="0" err="1" smtClean="0">
                <a:solidFill>
                  <a:srgbClr val="002060"/>
                </a:solidFill>
                <a:latin typeface="#9Slide03 SFU Futura_12" panose="00000400000000000000" pitchFamily="2" charset="0"/>
                <a:cs typeface="Arial" panose="020B0604020202020204" pitchFamily="34" charset="0"/>
              </a:rPr>
              <a:t>tự</a:t>
            </a:r>
            <a:r>
              <a:rPr lang="en-US" sz="2000" b="1" dirty="0" smtClean="0">
                <a:solidFill>
                  <a:srgbClr val="002060"/>
                </a:solidFill>
                <a:latin typeface="#9Slide03 SFU Futura_12" panose="00000400000000000000" pitchFamily="2" charset="0"/>
                <a:cs typeface="Arial" panose="020B0604020202020204" pitchFamily="34" charset="0"/>
              </a:rPr>
              <a:t> </a:t>
            </a:r>
            <a:r>
              <a:rPr lang="en-US" sz="2000" b="1" dirty="0" err="1" smtClean="0">
                <a:solidFill>
                  <a:srgbClr val="002060"/>
                </a:solidFill>
                <a:latin typeface="#9Slide03 SFU Futura_12" panose="00000400000000000000" pitchFamily="2" charset="0"/>
                <a:cs typeface="Arial" panose="020B0604020202020204" pitchFamily="34" charset="0"/>
              </a:rPr>
              <a:t>nhiên</a:t>
            </a:r>
            <a:r>
              <a:rPr lang="en-US" sz="2000" b="1" dirty="0" smtClean="0">
                <a:solidFill>
                  <a:srgbClr val="002060"/>
                </a:solidFill>
                <a:latin typeface="#9Slide03 SFU Futura_12" panose="00000400000000000000" pitchFamily="2" charset="0"/>
                <a:cs typeface="Arial" panose="020B0604020202020204" pitchFamily="34" charset="0"/>
              </a:rPr>
              <a:t> </a:t>
            </a:r>
            <a:r>
              <a:rPr lang="en-US" sz="2000" b="1" dirty="0" err="1" smtClean="0">
                <a:solidFill>
                  <a:srgbClr val="002060"/>
                </a:solidFill>
                <a:latin typeface="#9Slide03 SFU Futura_12" panose="00000400000000000000" pitchFamily="2" charset="0"/>
                <a:cs typeface="Arial" panose="020B0604020202020204" pitchFamily="34" charset="0"/>
              </a:rPr>
              <a:t>khu</a:t>
            </a:r>
            <a:r>
              <a:rPr lang="en-US" sz="2000" b="1" dirty="0" smtClean="0">
                <a:solidFill>
                  <a:srgbClr val="002060"/>
                </a:solidFill>
                <a:latin typeface="#9Slide03 SFU Futura_12" panose="00000400000000000000" pitchFamily="2" charset="0"/>
                <a:cs typeface="Arial" panose="020B0604020202020204" pitchFamily="34" charset="0"/>
              </a:rPr>
              <a:t> </a:t>
            </a:r>
            <a:r>
              <a:rPr lang="en-US" sz="2000" b="1" dirty="0" err="1" smtClean="0">
                <a:solidFill>
                  <a:srgbClr val="002060"/>
                </a:solidFill>
                <a:latin typeface="#9Slide03 SFU Futura_12" panose="00000400000000000000" pitchFamily="2" charset="0"/>
                <a:cs typeface="Arial" panose="020B0604020202020204" pitchFamily="34" charset="0"/>
              </a:rPr>
              <a:t>vực</a:t>
            </a:r>
            <a:r>
              <a:rPr lang="en-US" sz="2000" b="1" dirty="0" smtClean="0">
                <a:solidFill>
                  <a:srgbClr val="002060"/>
                </a:solidFill>
                <a:latin typeface="#9Slide03 SFU Futura_12" panose="00000400000000000000" pitchFamily="2" charset="0"/>
                <a:cs typeface="Arial" panose="020B0604020202020204" pitchFamily="34" charset="0"/>
              </a:rPr>
              <a:t> </a:t>
            </a:r>
            <a:r>
              <a:rPr lang="en-US" sz="2000" b="1" dirty="0" err="1" smtClean="0">
                <a:solidFill>
                  <a:srgbClr val="002060"/>
                </a:solidFill>
                <a:latin typeface="#9Slide03 SFU Futura_12" panose="00000400000000000000" pitchFamily="2" charset="0"/>
                <a:cs typeface="Arial" panose="020B0604020202020204" pitchFamily="34" charset="0"/>
              </a:rPr>
              <a:t>Bắc</a:t>
            </a:r>
            <a:r>
              <a:rPr lang="en-US" sz="2000" b="1" dirty="0" smtClean="0">
                <a:solidFill>
                  <a:srgbClr val="002060"/>
                </a:solidFill>
                <a:latin typeface="#9Slide03 SFU Futura_12" panose="00000400000000000000" pitchFamily="2" charset="0"/>
                <a:cs typeface="Arial" panose="020B0604020202020204" pitchFamily="34" charset="0"/>
              </a:rPr>
              <a:t> </a:t>
            </a:r>
            <a:r>
              <a:rPr lang="en-US" sz="2000" b="1" dirty="0" err="1" smtClean="0">
                <a:solidFill>
                  <a:srgbClr val="002060"/>
                </a:solidFill>
                <a:latin typeface="#9Slide03 SFU Futura_12" panose="00000400000000000000" pitchFamily="2" charset="0"/>
                <a:cs typeface="Arial" panose="020B0604020202020204" pitchFamily="34" charset="0"/>
              </a:rPr>
              <a:t>Mỹ</a:t>
            </a:r>
            <a:endParaRPr lang="en-US" sz="2000" b="1" dirty="0">
              <a:solidFill>
                <a:srgbClr val="002060"/>
              </a:solidFill>
              <a:latin typeface="#9Slide03 SFU Futura_12" panose="00000400000000000000" pitchFamily="2" charset="0"/>
              <a:cs typeface="Arial" panose="020B0604020202020204" pitchFamily="34" charset="0"/>
            </a:endParaRPr>
          </a:p>
        </p:txBody>
      </p:sp>
      <p:pic>
        <p:nvPicPr>
          <p:cNvPr id="5122" name="Picture 2" descr="Hình ảnh Núi đồi Cảnh Quan Thiên Nhiên Mây Phẳng Biểu Tượng Màu Vector PNG  , Nền, Xinh đẹp, Người đẹp PNG và Vector với nền trong suốt để tải xuống  miễn"/>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0000" b="90000" l="10000" r="90000">
                        <a14:foregroundMark x1="80156" y1="40000" x2="80156" y2="40000"/>
                        <a14:foregroundMark x1="80156" y1="40000" x2="80156" y2="40000"/>
                        <a14:foregroundMark x1="14688" y1="63750" x2="14688" y2="63750"/>
                        <a14:foregroundMark x1="14688" y1="63438" x2="14688" y2="63438"/>
                        <a14:foregroundMark x1="20938" y1="41406" x2="20938" y2="41406"/>
                        <a14:foregroundMark x1="21094" y1="40938" x2="21094" y2="40938"/>
                      </a14:backgroundRemoval>
                    </a14:imgEffect>
                  </a14:imgLayer>
                </a14:imgProps>
              </a:ext>
              <a:ext uri="{28A0092B-C50C-407E-A947-70E740481C1C}">
                <a14:useLocalDpi xmlns:a14="http://schemas.microsoft.com/office/drawing/2010/main" val="0"/>
              </a:ext>
            </a:extLst>
          </a:blip>
          <a:srcRect l="16452" t="37983" r="16382" b="25394"/>
          <a:stretch/>
        </p:blipFill>
        <p:spPr bwMode="auto">
          <a:xfrm>
            <a:off x="93176" y="24605"/>
            <a:ext cx="1396049" cy="761219"/>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p:cNvSpPr/>
          <p:nvPr/>
        </p:nvSpPr>
        <p:spPr>
          <a:xfrm>
            <a:off x="99958" y="823074"/>
            <a:ext cx="5422694" cy="954107"/>
          </a:xfrm>
          <a:prstGeom prst="rect">
            <a:avLst/>
          </a:prstGeom>
        </p:spPr>
        <p:txBody>
          <a:bodyPr wrap="square">
            <a:spAutoFit/>
          </a:bodyPr>
          <a:lstStyle/>
          <a:p>
            <a:r>
              <a:rPr lang="en-US" sz="2800" b="1" dirty="0" err="1">
                <a:latin typeface="#9Slide03 SFU Futura_12" panose="020B0604020202020204" charset="0"/>
                <a:ea typeface="Cambria" panose="02040503050406030204" pitchFamily="18" charset="0"/>
              </a:rPr>
              <a:t>Rất</a:t>
            </a:r>
            <a:r>
              <a:rPr lang="en-US" sz="2800" dirty="0">
                <a:latin typeface="#9Slide03 SFU Futura_12" panose="020B0604020202020204" charset="0"/>
                <a:ea typeface="Cambria" panose="02040503050406030204" pitchFamily="18" charset="0"/>
              </a:rPr>
              <a:t> </a:t>
            </a:r>
            <a:r>
              <a:rPr lang="en-US" sz="3200" b="1" dirty="0" err="1">
                <a:solidFill>
                  <a:srgbClr val="C00000"/>
                </a:solidFill>
                <a:latin typeface="#9Slide03 SFU Futura_12" panose="020B0604020202020204" charset="0"/>
                <a:ea typeface="Cambria" panose="02040503050406030204" pitchFamily="18" charset="0"/>
              </a:rPr>
              <a:t>đa</a:t>
            </a:r>
            <a:r>
              <a:rPr lang="en-US" sz="3200" b="1" dirty="0">
                <a:solidFill>
                  <a:srgbClr val="C00000"/>
                </a:solidFill>
                <a:latin typeface="#9Slide03 SFU Futura_12" panose="020B0604020202020204" charset="0"/>
                <a:ea typeface="Cambria" panose="02040503050406030204" pitchFamily="18" charset="0"/>
              </a:rPr>
              <a:t> </a:t>
            </a:r>
            <a:r>
              <a:rPr lang="en-US" sz="3200" b="1" dirty="0" err="1" smtClean="0">
                <a:solidFill>
                  <a:srgbClr val="C00000"/>
                </a:solidFill>
                <a:latin typeface="#9Slide03 SFU Futura_12" panose="020B0604020202020204" charset="0"/>
                <a:ea typeface="Cambria" panose="02040503050406030204" pitchFamily="18" charset="0"/>
              </a:rPr>
              <a:t>dạng</a:t>
            </a:r>
            <a:r>
              <a:rPr lang="en-US" sz="3200" b="1" dirty="0">
                <a:solidFill>
                  <a:srgbClr val="C00000"/>
                </a:solidFill>
                <a:latin typeface="#9Slide03 SFU Futura_12" panose="020B0604020202020204" charset="0"/>
                <a:ea typeface="Cambria" panose="02040503050406030204" pitchFamily="18" charset="0"/>
              </a:rPr>
              <a:t>, </a:t>
            </a:r>
            <a:r>
              <a:rPr lang="en-US" sz="2400" b="1" dirty="0" err="1">
                <a:latin typeface="#9Slide03 SFU Futura_12" panose="020B0604020202020204" charset="0"/>
                <a:ea typeface="Cambria" panose="02040503050406030204" pitchFamily="18" charset="0"/>
              </a:rPr>
              <a:t>chủ</a:t>
            </a:r>
            <a:r>
              <a:rPr lang="en-US" sz="2400" b="1" dirty="0">
                <a:latin typeface="#9Slide03 SFU Futura_12" panose="020B0604020202020204" charset="0"/>
                <a:ea typeface="Cambria" panose="02040503050406030204" pitchFamily="18" charset="0"/>
              </a:rPr>
              <a:t> </a:t>
            </a:r>
            <a:r>
              <a:rPr lang="en-US" sz="2400" b="1" dirty="0" err="1">
                <a:latin typeface="#9Slide03 SFU Futura_12" panose="020B0604020202020204" charset="0"/>
                <a:ea typeface="Cambria" panose="02040503050406030204" pitchFamily="18" charset="0"/>
              </a:rPr>
              <a:t>yếu</a:t>
            </a:r>
            <a:r>
              <a:rPr lang="en-US" sz="2400" b="1" dirty="0">
                <a:latin typeface="#9Slide03 SFU Futura_12" panose="020B0604020202020204" charset="0"/>
                <a:ea typeface="Cambria" panose="02040503050406030204" pitchFamily="18" charset="0"/>
              </a:rPr>
              <a:t> </a:t>
            </a:r>
            <a:r>
              <a:rPr lang="en-US" sz="2400" b="1" dirty="0" err="1">
                <a:latin typeface="#9Slide03 SFU Futura_12" panose="020B0604020202020204" charset="0"/>
                <a:ea typeface="Cambria" panose="02040503050406030204" pitchFamily="18" charset="0"/>
              </a:rPr>
              <a:t>nằm</a:t>
            </a:r>
            <a:r>
              <a:rPr lang="en-US" sz="2400" b="1" dirty="0">
                <a:latin typeface="#9Slide03 SFU Futura_12" panose="020B0604020202020204" charset="0"/>
                <a:ea typeface="Cambria" panose="02040503050406030204" pitchFamily="18" charset="0"/>
              </a:rPr>
              <a:t> </a:t>
            </a:r>
            <a:r>
              <a:rPr lang="en-US" sz="2400" b="1" dirty="0" err="1">
                <a:latin typeface="#9Slide03 SFU Futura_12" panose="020B0604020202020204" charset="0"/>
                <a:ea typeface="Cambria" panose="02040503050406030204" pitchFamily="18" charset="0"/>
              </a:rPr>
              <a:t>trong</a:t>
            </a:r>
            <a:r>
              <a:rPr lang="en-US" sz="2400" b="1" dirty="0">
                <a:latin typeface="#9Slide03 SFU Futura_12" panose="020B0604020202020204" charset="0"/>
                <a:ea typeface="Cambria" panose="02040503050406030204" pitchFamily="18" charset="0"/>
              </a:rPr>
              <a:t> </a:t>
            </a:r>
            <a:r>
              <a:rPr lang="en-US" sz="2400" b="1" dirty="0" err="1">
                <a:latin typeface="#9Slide03 SFU Futura_12" panose="020B0604020202020204" charset="0"/>
                <a:ea typeface="Cambria" panose="02040503050406030204" pitchFamily="18" charset="0"/>
              </a:rPr>
              <a:t>đới</a:t>
            </a:r>
            <a:r>
              <a:rPr lang="en-US" sz="2400" b="1" dirty="0">
                <a:latin typeface="#9Slide03 SFU Futura_12" panose="020B0604020202020204" charset="0"/>
                <a:ea typeface="Cambria" panose="02040503050406030204" pitchFamily="18" charset="0"/>
              </a:rPr>
              <a:t> </a:t>
            </a:r>
            <a:r>
              <a:rPr lang="en-US" sz="2400" b="1" dirty="0" err="1">
                <a:latin typeface="#9Slide03 SFU Futura_12" panose="020B0604020202020204" charset="0"/>
                <a:ea typeface="Cambria" panose="02040503050406030204" pitchFamily="18" charset="0"/>
              </a:rPr>
              <a:t>lạnh</a:t>
            </a:r>
            <a:r>
              <a:rPr lang="en-US" sz="2400" b="1" dirty="0">
                <a:latin typeface="#9Slide03 SFU Futura_12" panose="020B0604020202020204" charset="0"/>
                <a:ea typeface="Cambria" panose="02040503050406030204" pitchFamily="18" charset="0"/>
              </a:rPr>
              <a:t> </a:t>
            </a:r>
            <a:r>
              <a:rPr lang="en-US" sz="2400" b="1" dirty="0" err="1">
                <a:latin typeface="#9Slide03 SFU Futura_12" panose="020B0604020202020204" charset="0"/>
                <a:ea typeface="Cambria" panose="02040503050406030204" pitchFamily="18" charset="0"/>
              </a:rPr>
              <a:t>và</a:t>
            </a:r>
            <a:r>
              <a:rPr lang="en-US" sz="2400" b="1" dirty="0">
                <a:latin typeface="#9Slide03 SFU Futura_12" panose="020B0604020202020204" charset="0"/>
                <a:ea typeface="Cambria" panose="02040503050406030204" pitchFamily="18" charset="0"/>
              </a:rPr>
              <a:t> </a:t>
            </a:r>
            <a:r>
              <a:rPr lang="en-US" sz="2400" b="1" dirty="0" err="1">
                <a:latin typeface="#9Slide03 SFU Futura_12" panose="020B0604020202020204" charset="0"/>
                <a:ea typeface="Cambria" panose="02040503050406030204" pitchFamily="18" charset="0"/>
              </a:rPr>
              <a:t>ôn</a:t>
            </a:r>
            <a:r>
              <a:rPr lang="en-US" sz="2400" b="1" dirty="0">
                <a:latin typeface="#9Slide03 SFU Futura_12" panose="020B0604020202020204" charset="0"/>
                <a:ea typeface="Cambria" panose="02040503050406030204" pitchFamily="18" charset="0"/>
              </a:rPr>
              <a:t> </a:t>
            </a:r>
            <a:r>
              <a:rPr lang="en-US" sz="2400" b="1" dirty="0" err="1">
                <a:latin typeface="#9Slide03 SFU Futura_12" panose="020B0604020202020204" charset="0"/>
                <a:ea typeface="Cambria" panose="02040503050406030204" pitchFamily="18" charset="0"/>
              </a:rPr>
              <a:t>hòa</a:t>
            </a:r>
            <a:r>
              <a:rPr lang="en-US" sz="2000" dirty="0" smtClean="0">
                <a:latin typeface="#9Slide03 SFU Futura_12" panose="020B0604020202020204" charset="0"/>
                <a:ea typeface="Cambria" panose="02040503050406030204" pitchFamily="18" charset="0"/>
              </a:rPr>
              <a:t> .</a:t>
            </a:r>
            <a:endParaRPr lang="en-US" sz="2000" dirty="0">
              <a:latin typeface="#9Slide03 SFU Futura_12" panose="020B0604020202020204" charset="0"/>
            </a:endParaRPr>
          </a:p>
        </p:txBody>
      </p:sp>
      <p:sp>
        <p:nvSpPr>
          <p:cNvPr id="20" name="Rectangle 19"/>
          <p:cNvSpPr/>
          <p:nvPr/>
        </p:nvSpPr>
        <p:spPr>
          <a:xfrm>
            <a:off x="92527" y="1778610"/>
            <a:ext cx="5579804" cy="892552"/>
          </a:xfrm>
          <a:prstGeom prst="rect">
            <a:avLst/>
          </a:prstGeom>
        </p:spPr>
        <p:txBody>
          <a:bodyPr wrap="square">
            <a:spAutoFit/>
          </a:bodyPr>
          <a:lstStyle/>
          <a:p>
            <a:r>
              <a:rPr lang="en-US" sz="2800" b="1" dirty="0" err="1">
                <a:solidFill>
                  <a:srgbClr val="C00000"/>
                </a:solidFill>
                <a:latin typeface="#9Slide03 SFU Futura_12" panose="020B0604020202020204" charset="0"/>
              </a:rPr>
              <a:t>Đới</a:t>
            </a:r>
            <a:r>
              <a:rPr lang="en-US" sz="2800" b="1" dirty="0">
                <a:solidFill>
                  <a:srgbClr val="C00000"/>
                </a:solidFill>
                <a:latin typeface="#9Slide03 SFU Futura_12" panose="020B0604020202020204" charset="0"/>
              </a:rPr>
              <a:t> </a:t>
            </a:r>
            <a:r>
              <a:rPr lang="en-US" sz="2800" b="1" dirty="0" err="1">
                <a:solidFill>
                  <a:srgbClr val="C00000"/>
                </a:solidFill>
                <a:latin typeface="#9Slide03 SFU Futura_12" panose="020B0604020202020204" charset="0"/>
              </a:rPr>
              <a:t>lạnh</a:t>
            </a:r>
            <a:r>
              <a:rPr lang="en-US" sz="2800" b="1" dirty="0">
                <a:solidFill>
                  <a:srgbClr val="C00000"/>
                </a:solidFill>
                <a:latin typeface="#9Slide03 SFU Futura_12" panose="020B0604020202020204" charset="0"/>
              </a:rPr>
              <a:t>: </a:t>
            </a:r>
            <a:r>
              <a:rPr lang="en-US" sz="2400" dirty="0" err="1">
                <a:latin typeface="#9Slide03 SFU Futura_12" panose="020B0604020202020204" charset="0"/>
              </a:rPr>
              <a:t>khí</a:t>
            </a:r>
            <a:r>
              <a:rPr lang="en-US" sz="2400" dirty="0">
                <a:latin typeface="#9Slide03 SFU Futura_12" panose="020B0604020202020204" charset="0"/>
              </a:rPr>
              <a:t> </a:t>
            </a:r>
            <a:r>
              <a:rPr lang="en-US" sz="2400" dirty="0" err="1">
                <a:latin typeface="#9Slide03 SFU Futura_12" panose="020B0604020202020204" charset="0"/>
              </a:rPr>
              <a:t>hậu</a:t>
            </a:r>
            <a:r>
              <a:rPr lang="en-US" sz="2400" dirty="0">
                <a:latin typeface="#9Slide03 SFU Futura_12" panose="020B0604020202020204" charset="0"/>
              </a:rPr>
              <a:t> </a:t>
            </a:r>
            <a:r>
              <a:rPr lang="en-US" sz="2400" dirty="0" err="1">
                <a:latin typeface="#9Slide03 SFU Futura_12" panose="020B0604020202020204" charset="0"/>
              </a:rPr>
              <a:t>cực</a:t>
            </a:r>
            <a:r>
              <a:rPr lang="en-US" sz="2400" dirty="0">
                <a:latin typeface="#9Slide03 SFU Futura_12" panose="020B0604020202020204" charset="0"/>
              </a:rPr>
              <a:t> </a:t>
            </a:r>
            <a:r>
              <a:rPr lang="en-US" sz="2400" dirty="0" err="1">
                <a:latin typeface="#9Slide03 SFU Futura_12" panose="020B0604020202020204" charset="0"/>
              </a:rPr>
              <a:t>và</a:t>
            </a:r>
            <a:r>
              <a:rPr lang="en-US" sz="2400" dirty="0">
                <a:latin typeface="#9Slide03 SFU Futura_12" panose="020B0604020202020204" charset="0"/>
              </a:rPr>
              <a:t> </a:t>
            </a:r>
            <a:r>
              <a:rPr lang="en-US" sz="2400" dirty="0" err="1">
                <a:latin typeface="#9Slide03 SFU Futura_12" panose="020B0604020202020204" charset="0"/>
              </a:rPr>
              <a:t>cận</a:t>
            </a:r>
            <a:r>
              <a:rPr lang="en-US" sz="2400" dirty="0">
                <a:latin typeface="#9Slide03 SFU Futura_12" panose="020B0604020202020204" charset="0"/>
              </a:rPr>
              <a:t> </a:t>
            </a:r>
            <a:r>
              <a:rPr lang="en-US" sz="2400" dirty="0" err="1">
                <a:latin typeface="#9Slide03 SFU Futura_12" panose="020B0604020202020204" charset="0"/>
              </a:rPr>
              <a:t>cực</a:t>
            </a:r>
            <a:r>
              <a:rPr lang="en-US" sz="2400" dirty="0">
                <a:latin typeface="#9Slide03 SFU Futura_12" panose="020B0604020202020204" charset="0"/>
              </a:rPr>
              <a:t>: </a:t>
            </a:r>
            <a:r>
              <a:rPr lang="en-US" sz="2400" dirty="0" err="1">
                <a:latin typeface="#9Slide03 SFU Futura_12" panose="020B0604020202020204" charset="0"/>
              </a:rPr>
              <a:t>lạnh</a:t>
            </a:r>
            <a:r>
              <a:rPr lang="en-US" sz="2400" dirty="0">
                <a:latin typeface="#9Slide03 SFU Futura_12" panose="020B0604020202020204" charset="0"/>
              </a:rPr>
              <a:t> </a:t>
            </a:r>
            <a:r>
              <a:rPr lang="en-US" sz="2400" dirty="0" err="1">
                <a:latin typeface="#9Slide03 SFU Futura_12" panose="020B0604020202020204" charset="0"/>
              </a:rPr>
              <a:t>giá</a:t>
            </a:r>
            <a:r>
              <a:rPr lang="en-US" sz="2400" dirty="0">
                <a:latin typeface="#9Slide03 SFU Futura_12" panose="020B0604020202020204" charset="0"/>
              </a:rPr>
              <a:t>, </a:t>
            </a:r>
            <a:r>
              <a:rPr lang="en-US" sz="2400" dirty="0" err="1">
                <a:latin typeface="#9Slide03 SFU Futura_12" panose="020B0604020202020204" charset="0"/>
              </a:rPr>
              <a:t>tuyết</a:t>
            </a:r>
            <a:r>
              <a:rPr lang="en-US" sz="2400" dirty="0">
                <a:latin typeface="#9Slide03 SFU Futura_12" panose="020B0604020202020204" charset="0"/>
              </a:rPr>
              <a:t> </a:t>
            </a:r>
            <a:r>
              <a:rPr lang="en-US" sz="2400" dirty="0" err="1">
                <a:latin typeface="#9Slide03 SFU Futura_12" panose="020B0604020202020204" charset="0"/>
              </a:rPr>
              <a:t>phủ</a:t>
            </a:r>
            <a:r>
              <a:rPr lang="en-US" sz="2400" dirty="0">
                <a:latin typeface="#9Slide03 SFU Futura_12" panose="020B0604020202020204" charset="0"/>
              </a:rPr>
              <a:t>, </a:t>
            </a:r>
            <a:r>
              <a:rPr lang="en-US" sz="2400" dirty="0" err="1">
                <a:latin typeface="#9Slide03 SFU Futura_12" panose="020B0604020202020204" charset="0"/>
              </a:rPr>
              <a:t>động</a:t>
            </a:r>
            <a:r>
              <a:rPr lang="en-US" sz="2400" dirty="0">
                <a:latin typeface="#9Slide03 SFU Futura_12" panose="020B0604020202020204" charset="0"/>
              </a:rPr>
              <a:t> </a:t>
            </a:r>
            <a:r>
              <a:rPr lang="en-US" sz="2400" dirty="0" err="1">
                <a:latin typeface="#9Slide03 SFU Futura_12" panose="020B0604020202020204" charset="0"/>
              </a:rPr>
              <a:t>thực</a:t>
            </a:r>
            <a:r>
              <a:rPr lang="en-US" sz="2400" dirty="0">
                <a:latin typeface="#9Slide03 SFU Futura_12" panose="020B0604020202020204" charset="0"/>
              </a:rPr>
              <a:t> </a:t>
            </a:r>
            <a:r>
              <a:rPr lang="en-US" sz="2400" dirty="0" err="1">
                <a:latin typeface="#9Slide03 SFU Futura_12" panose="020B0604020202020204" charset="0"/>
              </a:rPr>
              <a:t>vật</a:t>
            </a:r>
            <a:r>
              <a:rPr lang="en-US" sz="2400" dirty="0">
                <a:latin typeface="#9Slide03 SFU Futura_12" panose="020B0604020202020204" charset="0"/>
              </a:rPr>
              <a:t> </a:t>
            </a:r>
            <a:r>
              <a:rPr lang="en-US" sz="2400" dirty="0" err="1">
                <a:latin typeface="#9Slide03 SFU Futura_12" panose="020B0604020202020204" charset="0"/>
              </a:rPr>
              <a:t>nghèo</a:t>
            </a:r>
            <a:r>
              <a:rPr lang="en-US" sz="2400" dirty="0">
                <a:latin typeface="#9Slide03 SFU Futura_12" panose="020B0604020202020204" charset="0"/>
              </a:rPr>
              <a:t> </a:t>
            </a:r>
            <a:r>
              <a:rPr lang="en-US" sz="2400" dirty="0" err="1" smtClean="0">
                <a:latin typeface="#9Slide03 SFU Futura_12" panose="020B0604020202020204" charset="0"/>
              </a:rPr>
              <a:t>nàn</a:t>
            </a:r>
            <a:r>
              <a:rPr lang="en-US" sz="2400" dirty="0" smtClean="0">
                <a:latin typeface="#9Slide03 SFU Futura_12" panose="020B0604020202020204" charset="0"/>
              </a:rPr>
              <a:t>.</a:t>
            </a:r>
            <a:endParaRPr lang="en-US" sz="2400" dirty="0">
              <a:latin typeface="#9Slide03 SFU Futura_12" panose="020B0604020202020204" charset="0"/>
            </a:endParaRPr>
          </a:p>
        </p:txBody>
      </p:sp>
      <p:sp>
        <p:nvSpPr>
          <p:cNvPr id="21" name="Rectangle 20"/>
          <p:cNvSpPr/>
          <p:nvPr/>
        </p:nvSpPr>
        <p:spPr>
          <a:xfrm>
            <a:off x="92527" y="2901824"/>
            <a:ext cx="1489703" cy="2431435"/>
          </a:xfrm>
          <a:prstGeom prst="rect">
            <a:avLst/>
          </a:prstGeom>
        </p:spPr>
        <p:txBody>
          <a:bodyPr wrap="square">
            <a:spAutoFit/>
          </a:bodyPr>
          <a:lstStyle/>
          <a:p>
            <a:r>
              <a:rPr lang="en-US" sz="2800" b="1" dirty="0" err="1">
                <a:solidFill>
                  <a:srgbClr val="C00000"/>
                </a:solidFill>
                <a:latin typeface="#9Slide03 SFU Futura_12" panose="020B0604020202020204" charset="0"/>
              </a:rPr>
              <a:t>Đới</a:t>
            </a:r>
            <a:r>
              <a:rPr lang="en-US" sz="2800" b="1" dirty="0">
                <a:solidFill>
                  <a:srgbClr val="C00000"/>
                </a:solidFill>
                <a:latin typeface="#9Slide03 SFU Futura_12" panose="020B0604020202020204" charset="0"/>
              </a:rPr>
              <a:t> </a:t>
            </a:r>
            <a:r>
              <a:rPr lang="en-US" sz="2800" b="1" dirty="0" err="1">
                <a:solidFill>
                  <a:srgbClr val="C00000"/>
                </a:solidFill>
                <a:latin typeface="#9Slide03 SFU Futura_12" panose="020B0604020202020204" charset="0"/>
              </a:rPr>
              <a:t>ôn</a:t>
            </a:r>
            <a:r>
              <a:rPr lang="en-US" sz="2800" b="1" dirty="0">
                <a:solidFill>
                  <a:srgbClr val="C00000"/>
                </a:solidFill>
                <a:latin typeface="#9Slide03 SFU Futura_12" panose="020B0604020202020204" charset="0"/>
              </a:rPr>
              <a:t> </a:t>
            </a:r>
            <a:r>
              <a:rPr lang="en-US" sz="2800" b="1" dirty="0" err="1">
                <a:solidFill>
                  <a:srgbClr val="C00000"/>
                </a:solidFill>
                <a:latin typeface="#9Slide03 SFU Futura_12" panose="020B0604020202020204" charset="0"/>
              </a:rPr>
              <a:t>hòa</a:t>
            </a:r>
            <a:r>
              <a:rPr lang="en-US" sz="2800" b="1" dirty="0">
                <a:solidFill>
                  <a:srgbClr val="C00000"/>
                </a:solidFill>
                <a:latin typeface="#9Slide03 SFU Futura_12" panose="020B0604020202020204" charset="0"/>
              </a:rPr>
              <a:t>: </a:t>
            </a:r>
            <a:endParaRPr lang="en-US" sz="2800" b="1" dirty="0" smtClean="0">
              <a:solidFill>
                <a:srgbClr val="C00000"/>
              </a:solidFill>
              <a:latin typeface="#9Slide03 SFU Futura_12" panose="020B0604020202020204" charset="0"/>
            </a:endParaRPr>
          </a:p>
          <a:p>
            <a:r>
              <a:rPr lang="en-US" sz="2400" dirty="0" err="1" smtClean="0">
                <a:latin typeface="#9Slide03 SFU Futura_12" panose="020B0604020202020204" charset="0"/>
              </a:rPr>
              <a:t>diện</a:t>
            </a:r>
            <a:r>
              <a:rPr lang="en-US" sz="2400" dirty="0" smtClean="0">
                <a:latin typeface="#9Slide03 SFU Futura_12" panose="020B0604020202020204" charset="0"/>
              </a:rPr>
              <a:t> </a:t>
            </a:r>
            <a:r>
              <a:rPr lang="en-US" sz="2400" dirty="0" err="1">
                <a:latin typeface="#9Slide03 SFU Futura_12" panose="020B0604020202020204" charset="0"/>
              </a:rPr>
              <a:t>tích</a:t>
            </a:r>
            <a:r>
              <a:rPr lang="en-US" sz="2400" dirty="0">
                <a:latin typeface="#9Slide03 SFU Futura_12" panose="020B0604020202020204" charset="0"/>
              </a:rPr>
              <a:t> </a:t>
            </a:r>
            <a:r>
              <a:rPr lang="en-US" sz="2400" dirty="0" err="1">
                <a:latin typeface="#9Slide03 SFU Futura_12" panose="020B0604020202020204" charset="0"/>
              </a:rPr>
              <a:t>rộng</a:t>
            </a:r>
            <a:r>
              <a:rPr lang="en-US" sz="2400" dirty="0">
                <a:latin typeface="#9Slide03 SFU Futura_12" panose="020B0604020202020204" charset="0"/>
              </a:rPr>
              <a:t>, </a:t>
            </a:r>
            <a:r>
              <a:rPr lang="en-US" sz="2400" dirty="0" err="1">
                <a:latin typeface="#9Slide03 SFU Futura_12" panose="020B0604020202020204" charset="0"/>
              </a:rPr>
              <a:t>phân</a:t>
            </a:r>
            <a:r>
              <a:rPr lang="en-US" sz="2400" dirty="0">
                <a:latin typeface="#9Slide03 SFU Futura_12" panose="020B0604020202020204" charset="0"/>
              </a:rPr>
              <a:t> </a:t>
            </a:r>
            <a:r>
              <a:rPr lang="en-US" sz="2400" dirty="0" err="1">
                <a:latin typeface="#9Slide03 SFU Futura_12" panose="020B0604020202020204" charset="0"/>
              </a:rPr>
              <a:t>hóa</a:t>
            </a:r>
            <a:r>
              <a:rPr lang="en-US" sz="2400" dirty="0">
                <a:latin typeface="#9Slide03 SFU Futura_12" panose="020B0604020202020204" charset="0"/>
              </a:rPr>
              <a:t> </a:t>
            </a:r>
            <a:r>
              <a:rPr lang="en-US" sz="2400" dirty="0" err="1">
                <a:latin typeface="#9Slide03 SFU Futura_12" panose="020B0604020202020204" charset="0"/>
              </a:rPr>
              <a:t>đa</a:t>
            </a:r>
            <a:r>
              <a:rPr lang="en-US" sz="2400" dirty="0">
                <a:latin typeface="#9Slide03 SFU Futura_12" panose="020B0604020202020204" charset="0"/>
              </a:rPr>
              <a:t> </a:t>
            </a:r>
            <a:r>
              <a:rPr lang="en-US" sz="2400" dirty="0" err="1">
                <a:latin typeface="#9Slide03 SFU Futura_12" panose="020B0604020202020204" charset="0"/>
              </a:rPr>
              <a:t>dạng</a:t>
            </a:r>
            <a:endParaRPr lang="en-US" sz="2400" dirty="0">
              <a:latin typeface="#9Slide03 SFU Futura_12" panose="020B0604020202020204" charset="0"/>
            </a:endParaRPr>
          </a:p>
        </p:txBody>
      </p:sp>
      <p:sp>
        <p:nvSpPr>
          <p:cNvPr id="23" name="Rectangle 22"/>
          <p:cNvSpPr/>
          <p:nvPr/>
        </p:nvSpPr>
        <p:spPr>
          <a:xfrm>
            <a:off x="2217207" y="3055883"/>
            <a:ext cx="2728632" cy="430887"/>
          </a:xfrm>
          <a:prstGeom prst="rect">
            <a:avLst/>
          </a:prstGeom>
        </p:spPr>
        <p:txBody>
          <a:bodyPr wrap="none">
            <a:spAutoFit/>
          </a:bodyPr>
          <a:lstStyle/>
          <a:p>
            <a:r>
              <a:rPr lang="en-US" sz="2200" dirty="0" err="1">
                <a:solidFill>
                  <a:srgbClr val="22A955"/>
                </a:solidFill>
                <a:latin typeface="#9Slide03 SFU Futura_12" panose="020B0604020202020204" charset="0"/>
              </a:rPr>
              <a:t>Phía</a:t>
            </a:r>
            <a:r>
              <a:rPr lang="en-US" sz="2200" dirty="0">
                <a:solidFill>
                  <a:srgbClr val="22A955"/>
                </a:solidFill>
                <a:latin typeface="#9Slide03 SFU Futura_12" panose="020B0604020202020204" charset="0"/>
              </a:rPr>
              <a:t> </a:t>
            </a:r>
            <a:r>
              <a:rPr lang="en-US" sz="2200" dirty="0" err="1">
                <a:solidFill>
                  <a:srgbClr val="22A955"/>
                </a:solidFill>
                <a:latin typeface="#9Slide03 SFU Futura_12" panose="020B0604020202020204" charset="0"/>
              </a:rPr>
              <a:t>Bắc</a:t>
            </a:r>
            <a:r>
              <a:rPr lang="en-US" sz="2200" dirty="0">
                <a:solidFill>
                  <a:srgbClr val="22A955"/>
                </a:solidFill>
                <a:latin typeface="#9Slide03 SFU Futura_12" panose="020B0604020202020204" charset="0"/>
              </a:rPr>
              <a:t>: </a:t>
            </a:r>
            <a:r>
              <a:rPr lang="en-US" sz="2200" dirty="0" err="1" smtClean="0">
                <a:solidFill>
                  <a:srgbClr val="22A955"/>
                </a:solidFill>
                <a:latin typeface="#9Slide03 SFU Futura_12" panose="020B0604020202020204" charset="0"/>
              </a:rPr>
              <a:t>rừng</a:t>
            </a:r>
            <a:r>
              <a:rPr lang="en-US" sz="2200" dirty="0" smtClean="0">
                <a:solidFill>
                  <a:srgbClr val="22A955"/>
                </a:solidFill>
                <a:latin typeface="#9Slide03 SFU Futura_12" panose="020B0604020202020204" charset="0"/>
              </a:rPr>
              <a:t> </a:t>
            </a:r>
            <a:r>
              <a:rPr lang="en-US" sz="2200" dirty="0" err="1">
                <a:solidFill>
                  <a:srgbClr val="22A955"/>
                </a:solidFill>
                <a:latin typeface="#9Slide03 SFU Futura_12" panose="020B0604020202020204" charset="0"/>
              </a:rPr>
              <a:t>lá</a:t>
            </a:r>
            <a:r>
              <a:rPr lang="en-US" sz="2200" dirty="0">
                <a:solidFill>
                  <a:srgbClr val="22A955"/>
                </a:solidFill>
                <a:latin typeface="#9Slide03 SFU Futura_12" panose="020B0604020202020204" charset="0"/>
              </a:rPr>
              <a:t> </a:t>
            </a:r>
            <a:r>
              <a:rPr lang="en-US" sz="2200" dirty="0" err="1">
                <a:solidFill>
                  <a:srgbClr val="22A955"/>
                </a:solidFill>
                <a:latin typeface="#9Slide03 SFU Futura_12" panose="020B0604020202020204" charset="0"/>
              </a:rPr>
              <a:t>kim</a:t>
            </a:r>
            <a:endParaRPr lang="en-US" sz="2200" dirty="0">
              <a:solidFill>
                <a:srgbClr val="22A955"/>
              </a:solidFill>
              <a:latin typeface="#9Slide03 SFU Futura_12" panose="020B0604020202020204" charset="0"/>
            </a:endParaRPr>
          </a:p>
        </p:txBody>
      </p:sp>
      <p:sp>
        <p:nvSpPr>
          <p:cNvPr id="25" name="Rectangle 24"/>
          <p:cNvSpPr/>
          <p:nvPr/>
        </p:nvSpPr>
        <p:spPr>
          <a:xfrm>
            <a:off x="2172589" y="3504638"/>
            <a:ext cx="3882840" cy="430887"/>
          </a:xfrm>
          <a:prstGeom prst="rect">
            <a:avLst/>
          </a:prstGeom>
        </p:spPr>
        <p:txBody>
          <a:bodyPr wrap="square">
            <a:spAutoFit/>
          </a:bodyPr>
          <a:lstStyle/>
          <a:p>
            <a:r>
              <a:rPr lang="en-US" sz="2200" dirty="0" err="1" smtClean="0">
                <a:solidFill>
                  <a:srgbClr val="22A955"/>
                </a:solidFill>
                <a:latin typeface="#9Slide03 SFU Futura_12" panose="020B0604020202020204" charset="0"/>
              </a:rPr>
              <a:t>Đông</a:t>
            </a:r>
            <a:r>
              <a:rPr lang="en-US" sz="2200" dirty="0" smtClean="0">
                <a:solidFill>
                  <a:srgbClr val="22A955"/>
                </a:solidFill>
                <a:latin typeface="#9Slide03 SFU Futura_12" panose="020B0604020202020204" charset="0"/>
              </a:rPr>
              <a:t> </a:t>
            </a:r>
            <a:r>
              <a:rPr lang="en-US" sz="2200" dirty="0">
                <a:solidFill>
                  <a:srgbClr val="22A955"/>
                </a:solidFill>
                <a:latin typeface="#9Slide03 SFU Futura_12" panose="020B0604020202020204" charset="0"/>
              </a:rPr>
              <a:t>Nam: </a:t>
            </a:r>
            <a:r>
              <a:rPr lang="en-US" sz="2200" dirty="0" err="1" smtClean="0">
                <a:solidFill>
                  <a:srgbClr val="22A955"/>
                </a:solidFill>
                <a:latin typeface="#9Slide03 SFU Futura_12" panose="020B0604020202020204" charset="0"/>
              </a:rPr>
              <a:t>rừng</a:t>
            </a:r>
            <a:r>
              <a:rPr lang="en-US" sz="2200" dirty="0" smtClean="0">
                <a:solidFill>
                  <a:srgbClr val="22A955"/>
                </a:solidFill>
                <a:latin typeface="#9Slide03 SFU Futura_12" panose="020B0604020202020204" charset="0"/>
              </a:rPr>
              <a:t> </a:t>
            </a:r>
            <a:r>
              <a:rPr lang="en-US" sz="2200" dirty="0" err="1">
                <a:solidFill>
                  <a:srgbClr val="22A955"/>
                </a:solidFill>
                <a:latin typeface="#9Slide03 SFU Futura_12" panose="020B0604020202020204" charset="0"/>
              </a:rPr>
              <a:t>lá</a:t>
            </a:r>
            <a:r>
              <a:rPr lang="en-US" sz="2200" dirty="0">
                <a:solidFill>
                  <a:srgbClr val="22A955"/>
                </a:solidFill>
                <a:latin typeface="#9Slide03 SFU Futura_12" panose="020B0604020202020204" charset="0"/>
              </a:rPr>
              <a:t> </a:t>
            </a:r>
            <a:r>
              <a:rPr lang="en-US" sz="2200" dirty="0" err="1" smtClean="0">
                <a:solidFill>
                  <a:srgbClr val="22A955"/>
                </a:solidFill>
                <a:latin typeface="#9Slide03 SFU Futura_12" panose="020B0604020202020204" charset="0"/>
              </a:rPr>
              <a:t>rộng</a:t>
            </a:r>
            <a:endParaRPr lang="en-US" sz="2200" dirty="0">
              <a:solidFill>
                <a:srgbClr val="22A955"/>
              </a:solidFill>
              <a:latin typeface="#9Slide03 SFU Futura_12" panose="020B0604020202020204" charset="0"/>
            </a:endParaRPr>
          </a:p>
        </p:txBody>
      </p:sp>
      <p:sp>
        <p:nvSpPr>
          <p:cNvPr id="26" name="Rectangle 25"/>
          <p:cNvSpPr/>
          <p:nvPr/>
        </p:nvSpPr>
        <p:spPr>
          <a:xfrm>
            <a:off x="2091376" y="4570214"/>
            <a:ext cx="3063855" cy="1107996"/>
          </a:xfrm>
          <a:prstGeom prst="rect">
            <a:avLst/>
          </a:prstGeom>
        </p:spPr>
        <p:txBody>
          <a:bodyPr wrap="square">
            <a:spAutoFit/>
          </a:bodyPr>
          <a:lstStyle/>
          <a:p>
            <a:r>
              <a:rPr lang="en-US" sz="2200" dirty="0" smtClean="0">
                <a:solidFill>
                  <a:srgbClr val="22A955"/>
                </a:solidFill>
                <a:latin typeface="#9Slide03 SFU Futura_12" panose="020B0604020202020204" charset="0"/>
              </a:rPr>
              <a:t>Cao </a:t>
            </a:r>
            <a:r>
              <a:rPr lang="en-US" sz="2200" dirty="0" err="1">
                <a:solidFill>
                  <a:srgbClr val="22A955"/>
                </a:solidFill>
                <a:latin typeface="#9Slide03 SFU Futura_12" panose="020B0604020202020204" charset="0"/>
              </a:rPr>
              <a:t>nguyên</a:t>
            </a:r>
            <a:r>
              <a:rPr lang="en-US" sz="2200" dirty="0">
                <a:solidFill>
                  <a:srgbClr val="22A955"/>
                </a:solidFill>
                <a:latin typeface="#9Slide03 SFU Futura_12" panose="020B0604020202020204" charset="0"/>
              </a:rPr>
              <a:t> </a:t>
            </a:r>
            <a:r>
              <a:rPr lang="en-US" sz="2200" dirty="0" err="1" smtClean="0">
                <a:solidFill>
                  <a:srgbClr val="22A955"/>
                </a:solidFill>
                <a:latin typeface="#9Slide03 SFU Futura_12" panose="020B0604020202020204" charset="0"/>
              </a:rPr>
              <a:t>miền</a:t>
            </a:r>
            <a:r>
              <a:rPr lang="en-US" sz="2200" dirty="0" smtClean="0">
                <a:solidFill>
                  <a:srgbClr val="22A955"/>
                </a:solidFill>
                <a:latin typeface="#9Slide03 SFU Futura_12" panose="020B0604020202020204" charset="0"/>
              </a:rPr>
              <a:t> </a:t>
            </a:r>
            <a:r>
              <a:rPr lang="en-US" sz="2200" dirty="0" err="1">
                <a:solidFill>
                  <a:srgbClr val="22A955"/>
                </a:solidFill>
                <a:latin typeface="#9Slide03 SFU Futura_12" panose="020B0604020202020204" charset="0"/>
              </a:rPr>
              <a:t>núi</a:t>
            </a:r>
            <a:r>
              <a:rPr lang="en-US" sz="2200" dirty="0">
                <a:solidFill>
                  <a:srgbClr val="22A955"/>
                </a:solidFill>
                <a:latin typeface="#9Slide03 SFU Futura_12" panose="020B0604020202020204" charset="0"/>
              </a:rPr>
              <a:t>: </a:t>
            </a:r>
            <a:r>
              <a:rPr lang="en-US" sz="2200" dirty="0" err="1" smtClean="0">
                <a:solidFill>
                  <a:srgbClr val="22A955"/>
                </a:solidFill>
                <a:latin typeface="#9Slide03 SFU Futura_12" panose="020B0604020202020204" charset="0"/>
              </a:rPr>
              <a:t>khô</a:t>
            </a:r>
            <a:r>
              <a:rPr lang="en-US" sz="2200" dirty="0" smtClean="0">
                <a:solidFill>
                  <a:srgbClr val="22A955"/>
                </a:solidFill>
                <a:latin typeface="#9Slide03 SFU Futura_12" panose="020B0604020202020204" charset="0"/>
              </a:rPr>
              <a:t> </a:t>
            </a:r>
            <a:r>
              <a:rPr lang="en-US" sz="2200" dirty="0" err="1">
                <a:solidFill>
                  <a:srgbClr val="22A955"/>
                </a:solidFill>
                <a:latin typeface="#9Slide03 SFU Futura_12" panose="020B0604020202020204" charset="0"/>
              </a:rPr>
              <a:t>hạn</a:t>
            </a:r>
            <a:r>
              <a:rPr lang="en-US" sz="2200" dirty="0">
                <a:solidFill>
                  <a:srgbClr val="22A955"/>
                </a:solidFill>
                <a:latin typeface="#9Slide03 SFU Futura_12" panose="020B0604020202020204" charset="0"/>
              </a:rPr>
              <a:t> </a:t>
            </a:r>
            <a:r>
              <a:rPr lang="en-US" sz="2200" dirty="0" smtClean="0">
                <a:solidFill>
                  <a:srgbClr val="22A955"/>
                </a:solidFill>
                <a:latin typeface="#9Slide03 SFU Futura_12" panose="020B0604020202020204" charset="0"/>
                <a:sym typeface="Wingdings" panose="05000000000000000000" pitchFamily="2" charset="2"/>
              </a:rPr>
              <a:t> </a:t>
            </a:r>
            <a:r>
              <a:rPr lang="en-US" sz="2200" dirty="0" err="1" smtClean="0">
                <a:solidFill>
                  <a:srgbClr val="22A955"/>
                </a:solidFill>
                <a:latin typeface="#9Slide03 SFU Futura_12" panose="020B0604020202020204" charset="0"/>
              </a:rPr>
              <a:t>hoang</a:t>
            </a:r>
            <a:r>
              <a:rPr lang="en-US" sz="2200" dirty="0" smtClean="0">
                <a:solidFill>
                  <a:srgbClr val="22A955"/>
                </a:solidFill>
                <a:latin typeface="#9Slide03 SFU Futura_12" panose="020B0604020202020204" charset="0"/>
              </a:rPr>
              <a:t> </a:t>
            </a:r>
            <a:r>
              <a:rPr lang="en-US" sz="2200" dirty="0" err="1">
                <a:solidFill>
                  <a:srgbClr val="22A955"/>
                </a:solidFill>
                <a:latin typeface="#9Slide03 SFU Futura_12" panose="020B0604020202020204" charset="0"/>
              </a:rPr>
              <a:t>mạc</a:t>
            </a:r>
            <a:r>
              <a:rPr lang="en-US" sz="2200" dirty="0">
                <a:solidFill>
                  <a:srgbClr val="22A955"/>
                </a:solidFill>
                <a:latin typeface="#9Slide03 SFU Futura_12" panose="020B0604020202020204" charset="0"/>
              </a:rPr>
              <a:t>, </a:t>
            </a:r>
            <a:r>
              <a:rPr lang="en-US" sz="2200" dirty="0" err="1">
                <a:solidFill>
                  <a:srgbClr val="22A955"/>
                </a:solidFill>
                <a:latin typeface="#9Slide03 SFU Futura_12" panose="020B0604020202020204" charset="0"/>
              </a:rPr>
              <a:t>bán</a:t>
            </a:r>
            <a:r>
              <a:rPr lang="en-US" sz="2200" dirty="0">
                <a:solidFill>
                  <a:srgbClr val="22A955"/>
                </a:solidFill>
                <a:latin typeface="#9Slide03 SFU Futura_12" panose="020B0604020202020204" charset="0"/>
              </a:rPr>
              <a:t> </a:t>
            </a:r>
            <a:r>
              <a:rPr lang="en-US" sz="2200" dirty="0" err="1">
                <a:solidFill>
                  <a:srgbClr val="22A955"/>
                </a:solidFill>
                <a:latin typeface="#9Slide03 SFU Futura_12" panose="020B0604020202020204" charset="0"/>
              </a:rPr>
              <a:t>hoang</a:t>
            </a:r>
            <a:r>
              <a:rPr lang="en-US" sz="2200" dirty="0">
                <a:solidFill>
                  <a:srgbClr val="22A955"/>
                </a:solidFill>
                <a:latin typeface="#9Slide03 SFU Futura_12" panose="020B0604020202020204" charset="0"/>
              </a:rPr>
              <a:t> </a:t>
            </a:r>
            <a:r>
              <a:rPr lang="en-US" sz="2200" dirty="0" err="1" smtClean="0">
                <a:solidFill>
                  <a:srgbClr val="22A955"/>
                </a:solidFill>
                <a:latin typeface="#9Slide03 SFU Futura_12" panose="020B0604020202020204" charset="0"/>
              </a:rPr>
              <a:t>mạc</a:t>
            </a:r>
            <a:r>
              <a:rPr lang="en-US" sz="2200" dirty="0" smtClean="0">
                <a:solidFill>
                  <a:srgbClr val="22A955"/>
                </a:solidFill>
                <a:latin typeface="#9Slide03 SFU Futura_12" panose="020B0604020202020204" charset="0"/>
              </a:rPr>
              <a:t>.</a:t>
            </a:r>
            <a:endParaRPr lang="en-US" sz="2200" dirty="0">
              <a:solidFill>
                <a:srgbClr val="22A955"/>
              </a:solidFill>
              <a:latin typeface="#9Slide03 SFU Futura_12" panose="020B0604020202020204" charset="0"/>
            </a:endParaRPr>
          </a:p>
        </p:txBody>
      </p:sp>
      <p:sp>
        <p:nvSpPr>
          <p:cNvPr id="28" name="Rectangle 27"/>
          <p:cNvSpPr/>
          <p:nvPr/>
        </p:nvSpPr>
        <p:spPr>
          <a:xfrm>
            <a:off x="66228" y="5748654"/>
            <a:ext cx="5767246" cy="892552"/>
          </a:xfrm>
          <a:prstGeom prst="rect">
            <a:avLst/>
          </a:prstGeom>
        </p:spPr>
        <p:txBody>
          <a:bodyPr wrap="square">
            <a:spAutoFit/>
          </a:bodyPr>
          <a:lstStyle/>
          <a:p>
            <a:r>
              <a:rPr lang="en-US" sz="2800" b="1" dirty="0" err="1">
                <a:solidFill>
                  <a:srgbClr val="C00000"/>
                </a:solidFill>
                <a:latin typeface="#9Slide03 SFU Futura_12" panose="020B0604020202020204" charset="0"/>
              </a:rPr>
              <a:t>Đới</a:t>
            </a:r>
            <a:r>
              <a:rPr lang="en-US" sz="2800" b="1" dirty="0">
                <a:solidFill>
                  <a:srgbClr val="C00000"/>
                </a:solidFill>
                <a:latin typeface="#9Slide03 SFU Futura_12" panose="020B0604020202020204" charset="0"/>
              </a:rPr>
              <a:t> </a:t>
            </a:r>
            <a:r>
              <a:rPr lang="en-US" sz="2800" b="1" dirty="0" err="1">
                <a:solidFill>
                  <a:srgbClr val="C00000"/>
                </a:solidFill>
                <a:latin typeface="#9Slide03 SFU Futura_12" panose="020B0604020202020204" charset="0"/>
              </a:rPr>
              <a:t>nóng</a:t>
            </a:r>
            <a:r>
              <a:rPr lang="en-US" sz="2800" b="1" dirty="0" smtClean="0">
                <a:solidFill>
                  <a:srgbClr val="C00000"/>
                </a:solidFill>
                <a:latin typeface="#9Slide03 SFU Futura_12" panose="020B0604020202020204" charset="0"/>
              </a:rPr>
              <a:t>:</a:t>
            </a:r>
            <a:r>
              <a:rPr lang="en-US" sz="2400" dirty="0" smtClean="0">
                <a:latin typeface="#9Slide03 SFU Futura_12" panose="020B0604020202020204" charset="0"/>
              </a:rPr>
              <a:t> </a:t>
            </a:r>
            <a:r>
              <a:rPr lang="en-US" sz="2400" dirty="0" err="1">
                <a:latin typeface="#9Slide03 SFU Futura_12" panose="020B0604020202020204" charset="0"/>
              </a:rPr>
              <a:t>nam</a:t>
            </a:r>
            <a:r>
              <a:rPr lang="en-US" sz="2400" dirty="0">
                <a:latin typeface="#9Slide03 SFU Futura_12" panose="020B0604020202020204" charset="0"/>
              </a:rPr>
              <a:t> </a:t>
            </a:r>
            <a:r>
              <a:rPr lang="en-US" sz="2400" dirty="0" err="1">
                <a:latin typeface="#9Slide03 SFU Futura_12" panose="020B0604020202020204" charset="0"/>
              </a:rPr>
              <a:t>Hoa</a:t>
            </a:r>
            <a:r>
              <a:rPr lang="en-US" sz="2400" dirty="0">
                <a:latin typeface="#9Slide03 SFU Futura_12" panose="020B0604020202020204" charset="0"/>
              </a:rPr>
              <a:t> </a:t>
            </a:r>
            <a:r>
              <a:rPr lang="en-US" sz="2400" dirty="0" err="1">
                <a:latin typeface="#9Slide03 SFU Futura_12" panose="020B0604020202020204" charset="0"/>
              </a:rPr>
              <a:t>Kì</a:t>
            </a:r>
            <a:r>
              <a:rPr lang="en-US" sz="2400" dirty="0">
                <a:latin typeface="#9Slide03 SFU Futura_12" panose="020B0604020202020204" charset="0"/>
              </a:rPr>
              <a:t>, </a:t>
            </a:r>
            <a:r>
              <a:rPr lang="en-US" sz="2400" dirty="0" err="1" smtClean="0">
                <a:latin typeface="#9Slide03 SFU Futura_12" panose="020B0604020202020204" charset="0"/>
              </a:rPr>
              <a:t>rừng</a:t>
            </a:r>
            <a:r>
              <a:rPr lang="en-US" sz="2400" dirty="0" smtClean="0">
                <a:latin typeface="#9Slide03 SFU Futura_12" panose="020B0604020202020204" charset="0"/>
              </a:rPr>
              <a:t> </a:t>
            </a:r>
            <a:r>
              <a:rPr lang="en-US" sz="2400" dirty="0" err="1">
                <a:latin typeface="#9Slide03 SFU Futura_12" panose="020B0604020202020204" charset="0"/>
              </a:rPr>
              <a:t>cận</a:t>
            </a:r>
            <a:r>
              <a:rPr lang="en-US" sz="2400" dirty="0">
                <a:latin typeface="#9Slide03 SFU Futura_12" panose="020B0604020202020204" charset="0"/>
              </a:rPr>
              <a:t> </a:t>
            </a:r>
            <a:r>
              <a:rPr lang="en-US" sz="2400" dirty="0" err="1">
                <a:latin typeface="#9Slide03 SFU Futura_12" panose="020B0604020202020204" charset="0"/>
              </a:rPr>
              <a:t>nhiệt</a:t>
            </a:r>
            <a:r>
              <a:rPr lang="en-US" sz="2400" dirty="0">
                <a:latin typeface="#9Slide03 SFU Futura_12" panose="020B0604020202020204" charset="0"/>
              </a:rPr>
              <a:t> </a:t>
            </a:r>
            <a:r>
              <a:rPr lang="en-US" sz="2400" dirty="0" err="1">
                <a:latin typeface="#9Slide03 SFU Futura_12" panose="020B0604020202020204" charset="0"/>
              </a:rPr>
              <a:t>đới</a:t>
            </a:r>
            <a:r>
              <a:rPr lang="en-US" sz="2400" dirty="0">
                <a:latin typeface="#9Slide03 SFU Futura_12" panose="020B0604020202020204" charset="0"/>
              </a:rPr>
              <a:t> </a:t>
            </a:r>
            <a:r>
              <a:rPr lang="en-US" sz="2400" dirty="0" err="1">
                <a:latin typeface="#9Slide03 SFU Futura_12" panose="020B0604020202020204" charset="0"/>
              </a:rPr>
              <a:t>ẩm</a:t>
            </a:r>
            <a:r>
              <a:rPr lang="en-US" sz="2400" dirty="0">
                <a:latin typeface="#9Slide03 SFU Futura_12" panose="020B0604020202020204" charset="0"/>
              </a:rPr>
              <a:t> </a:t>
            </a:r>
            <a:r>
              <a:rPr lang="en-US" sz="2400" dirty="0" err="1">
                <a:latin typeface="#9Slide03 SFU Futura_12" panose="020B0604020202020204" charset="0"/>
              </a:rPr>
              <a:t>và</a:t>
            </a:r>
            <a:r>
              <a:rPr lang="en-US" sz="2400" dirty="0">
                <a:latin typeface="#9Slide03 SFU Futura_12" panose="020B0604020202020204" charset="0"/>
              </a:rPr>
              <a:t> </a:t>
            </a:r>
            <a:r>
              <a:rPr lang="en-US" sz="2400" dirty="0" err="1">
                <a:latin typeface="#9Slide03 SFU Futura_12" panose="020B0604020202020204" charset="0"/>
              </a:rPr>
              <a:t>rừng</a:t>
            </a:r>
            <a:r>
              <a:rPr lang="en-US" sz="2400" dirty="0">
                <a:latin typeface="#9Slide03 SFU Futura_12" panose="020B0604020202020204" charset="0"/>
              </a:rPr>
              <a:t> </a:t>
            </a:r>
            <a:r>
              <a:rPr lang="en-US" sz="2400" dirty="0" err="1">
                <a:latin typeface="#9Slide03 SFU Futura_12" panose="020B0604020202020204" charset="0"/>
              </a:rPr>
              <a:t>cây</a:t>
            </a:r>
            <a:r>
              <a:rPr lang="en-US" sz="2400" dirty="0">
                <a:latin typeface="#9Slide03 SFU Futura_12" panose="020B0604020202020204" charset="0"/>
              </a:rPr>
              <a:t> </a:t>
            </a:r>
            <a:r>
              <a:rPr lang="en-US" sz="2400" dirty="0" err="1">
                <a:latin typeface="#9Slide03 SFU Futura_12" panose="020B0604020202020204" charset="0"/>
              </a:rPr>
              <a:t>bụi</a:t>
            </a:r>
            <a:r>
              <a:rPr lang="en-US" sz="2400" dirty="0">
                <a:latin typeface="#9Slide03 SFU Futura_12" panose="020B0604020202020204" charset="0"/>
              </a:rPr>
              <a:t> </a:t>
            </a:r>
            <a:r>
              <a:rPr lang="en-US" sz="2400" dirty="0" err="1">
                <a:latin typeface="#9Slide03 SFU Futura_12" panose="020B0604020202020204" charset="0"/>
              </a:rPr>
              <a:t>lá</a:t>
            </a:r>
            <a:r>
              <a:rPr lang="en-US" sz="2400" dirty="0">
                <a:latin typeface="#9Slide03 SFU Futura_12" panose="020B0604020202020204" charset="0"/>
              </a:rPr>
              <a:t> </a:t>
            </a:r>
            <a:r>
              <a:rPr lang="en-US" sz="2400" dirty="0" err="1">
                <a:latin typeface="#9Slide03 SFU Futura_12" panose="020B0604020202020204" charset="0"/>
              </a:rPr>
              <a:t>cứng</a:t>
            </a:r>
            <a:r>
              <a:rPr lang="en-US" sz="2400" dirty="0">
                <a:latin typeface="#9Slide03 SFU Futura_12" panose="020B0604020202020204" charset="0"/>
              </a:rPr>
              <a:t> </a:t>
            </a:r>
            <a:r>
              <a:rPr lang="en-US" sz="2400" dirty="0" err="1">
                <a:latin typeface="#9Slide03 SFU Futura_12" panose="020B0604020202020204" charset="0"/>
              </a:rPr>
              <a:t>phát</a:t>
            </a:r>
            <a:r>
              <a:rPr lang="en-US" sz="2400" dirty="0">
                <a:latin typeface="#9Slide03 SFU Futura_12" panose="020B0604020202020204" charset="0"/>
              </a:rPr>
              <a:t> </a:t>
            </a:r>
            <a:r>
              <a:rPr lang="en-US" sz="2400" dirty="0" err="1" smtClean="0">
                <a:latin typeface="#9Slide03 SFU Futura_12" panose="020B0604020202020204" charset="0"/>
              </a:rPr>
              <a:t>triển</a:t>
            </a:r>
            <a:r>
              <a:rPr lang="en-US" sz="2400" dirty="0" smtClean="0">
                <a:latin typeface="#9Slide03 SFU Futura_12" panose="020B0604020202020204" charset="0"/>
              </a:rPr>
              <a:t>.</a:t>
            </a:r>
            <a:endParaRPr lang="en-US" sz="2400" dirty="0">
              <a:latin typeface="#9Slide03 SFU Futura_12" panose="020B0604020202020204" charset="0"/>
            </a:endParaRPr>
          </a:p>
        </p:txBody>
      </p:sp>
      <p:cxnSp>
        <p:nvCxnSpPr>
          <p:cNvPr id="32" name="Straight Arrow Connector 31"/>
          <p:cNvCxnSpPr>
            <a:stCxn id="21" idx="3"/>
            <a:endCxn id="23" idx="1"/>
          </p:cNvCxnSpPr>
          <p:nvPr/>
        </p:nvCxnSpPr>
        <p:spPr>
          <a:xfrm flipV="1">
            <a:off x="1582230" y="3271327"/>
            <a:ext cx="634977" cy="846215"/>
          </a:xfrm>
          <a:prstGeom prst="straightConnector1">
            <a:avLst/>
          </a:prstGeom>
          <a:ln>
            <a:solidFill>
              <a:srgbClr val="0033CC"/>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a:stCxn id="21" idx="3"/>
            <a:endCxn id="25" idx="1"/>
          </p:cNvCxnSpPr>
          <p:nvPr/>
        </p:nvCxnSpPr>
        <p:spPr>
          <a:xfrm flipV="1">
            <a:off x="1582230" y="3720082"/>
            <a:ext cx="590359" cy="397460"/>
          </a:xfrm>
          <a:prstGeom prst="straightConnector1">
            <a:avLst/>
          </a:prstGeom>
          <a:ln>
            <a:solidFill>
              <a:srgbClr val="0033CC"/>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a:stCxn id="21" idx="3"/>
            <a:endCxn id="26" idx="1"/>
          </p:cNvCxnSpPr>
          <p:nvPr/>
        </p:nvCxnSpPr>
        <p:spPr>
          <a:xfrm>
            <a:off x="1582230" y="4117542"/>
            <a:ext cx="509146" cy="1006670"/>
          </a:xfrm>
          <a:prstGeom prst="straightConnector1">
            <a:avLst/>
          </a:prstGeom>
          <a:ln>
            <a:solidFill>
              <a:srgbClr val="0033CC"/>
            </a:solidFill>
            <a:prstDash val="sysDash"/>
            <a:tailEnd type="triangle"/>
          </a:ln>
        </p:spPr>
        <p:style>
          <a:lnRef idx="1">
            <a:schemeClr val="accent1"/>
          </a:lnRef>
          <a:fillRef idx="0">
            <a:schemeClr val="accent1"/>
          </a:fillRef>
          <a:effectRef idx="0">
            <a:schemeClr val="accent1"/>
          </a:effectRef>
          <a:fontRef idx="minor">
            <a:schemeClr val="tx1"/>
          </a:fontRef>
        </p:style>
      </p:cxnSp>
      <p:pic>
        <p:nvPicPr>
          <p:cNvPr id="62" name="Picture 4" descr="Wonderful Trees Forest Icon Vector Illustration Design Graphic Flat Royalty  Free Cliparts, Vectors, And Stock Illustration. Image 80233895."/>
          <p:cNvPicPr>
            <a:picLocks noChangeAspect="1" noChangeArrowheads="1"/>
          </p:cNvPicPr>
          <p:nvPr/>
        </p:nvPicPr>
        <p:blipFill rotWithShape="1">
          <a:blip r:embed="rId6" cstate="hqprint">
            <a:extLst>
              <a:ext uri="{BEBA8EAE-BF5A-486C-A8C5-ECC9F3942E4B}">
                <a14:imgProps xmlns:a14="http://schemas.microsoft.com/office/drawing/2010/main">
                  <a14:imgLayer r:embed="rId7">
                    <a14:imgEffect>
                      <a14:backgroundRemoval t="10000" b="90000" l="8154" r="93000">
                        <a14:foregroundMark x1="8154" y1="71077" x2="8154" y2="71077"/>
                        <a14:foregroundMark x1="93000" y1="68462" x2="93000" y2="68462"/>
                      </a14:backgroundRemoval>
                    </a14:imgEffect>
                  </a14:imgLayer>
                </a14:imgProps>
              </a:ext>
              <a:ext uri="{28A0092B-C50C-407E-A947-70E740481C1C}">
                <a14:useLocalDpi xmlns:a14="http://schemas.microsoft.com/office/drawing/2010/main" val="0"/>
              </a:ext>
            </a:extLst>
          </a:blip>
          <a:srcRect l="4280" t="15681" r="4842" b="15944"/>
          <a:stretch/>
        </p:blipFill>
        <p:spPr bwMode="auto">
          <a:xfrm>
            <a:off x="4859210" y="2643953"/>
            <a:ext cx="974264" cy="733018"/>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62"/>
          <p:cNvPicPr>
            <a:picLocks noChangeAspect="1"/>
          </p:cNvPicPr>
          <p:nvPr/>
        </p:nvPicPr>
        <p:blipFill rotWithShape="1">
          <a:blip r:embed="rId8">
            <a:extLst>
              <a:ext uri="{BEBA8EAE-BF5A-486C-A8C5-ECC9F3942E4B}">
                <a14:imgProps xmlns:a14="http://schemas.microsoft.com/office/drawing/2010/main">
                  <a14:imgLayer r:embed="rId9">
                    <a14:imgEffect>
                      <a14:backgroundRemoval t="10000" b="90000" l="5300" r="94500">
                        <a14:foregroundMark x1="5300" y1="45463" x2="5300" y2="45463"/>
                        <a14:foregroundMark x1="5300" y1="45463" x2="5300" y2="45463"/>
                        <a14:foregroundMark x1="94500" y1="45093" x2="94500" y2="45093"/>
                        <a14:foregroundMark x1="94500" y1="45093" x2="94500" y2="45093"/>
                      </a14:backgroundRemoval>
                    </a14:imgEffect>
                  </a14:imgLayer>
                </a14:imgProps>
              </a:ext>
            </a:extLst>
          </a:blip>
          <a:srcRect t="12966" b="21056"/>
          <a:stretch/>
        </p:blipFill>
        <p:spPr>
          <a:xfrm>
            <a:off x="5287248" y="3377817"/>
            <a:ext cx="702705" cy="500720"/>
          </a:xfrm>
          <a:prstGeom prst="rect">
            <a:avLst/>
          </a:prstGeom>
        </p:spPr>
      </p:pic>
      <p:pic>
        <p:nvPicPr>
          <p:cNvPr id="64" name="Picture 63"/>
          <p:cNvPicPr>
            <a:picLocks noChangeAspect="1"/>
          </p:cNvPicPr>
          <p:nvPr/>
        </p:nvPicPr>
        <p:blipFill rotWithShape="1">
          <a:blip r:embed="rId10">
            <a:extLst>
              <a:ext uri="{BEBA8EAE-BF5A-486C-A8C5-ECC9F3942E4B}">
                <a14:imgProps xmlns:a14="http://schemas.microsoft.com/office/drawing/2010/main">
                  <a14:imgLayer r:embed="rId11">
                    <a14:imgEffect>
                      <a14:backgroundRemoval t="9961" b="89941" l="8105" r="89941">
                        <a14:foregroundMark x1="8105" y1="27246" x2="8105" y2="27246"/>
                      </a14:backgroundRemoval>
                    </a14:imgEffect>
                  </a14:imgLayer>
                </a14:imgProps>
              </a:ext>
            </a:extLst>
          </a:blip>
          <a:srcRect l="7577" t="12734" r="11989" b="22972"/>
          <a:stretch/>
        </p:blipFill>
        <p:spPr>
          <a:xfrm>
            <a:off x="5570486" y="5876964"/>
            <a:ext cx="1078736" cy="862280"/>
          </a:xfrm>
          <a:prstGeom prst="rect">
            <a:avLst/>
          </a:prstGeom>
        </p:spPr>
      </p:pic>
      <p:pic>
        <p:nvPicPr>
          <p:cNvPr id="65" name="Picture 10" descr="Hình ảnh Cỏ Các Vector Biểu Tượng, Cỏ Clipart, Biểu Tượng Cỏ, Cỏ Vector và  PNG với nền trong suốt để tải xuống miễn phí"/>
          <p:cNvPicPr>
            <a:picLocks noChangeAspect="1" noChangeArrowheads="1"/>
          </p:cNvPicPr>
          <p:nvPr/>
        </p:nvPicPr>
        <p:blipFill rotWithShape="1">
          <a:blip r:embed="rId12">
            <a:extLst>
              <a:ext uri="{BEBA8EAE-BF5A-486C-A8C5-ECC9F3942E4B}">
                <a14:imgProps xmlns:a14="http://schemas.microsoft.com/office/drawing/2010/main">
                  <a14:imgLayer r:embed="rId13">
                    <a14:imgEffect>
                      <a14:backgroundRemoval t="10000" b="90000" l="10000" r="90000"/>
                    </a14:imgEffect>
                  </a14:imgLayer>
                </a14:imgProps>
              </a:ext>
              <a:ext uri="{28A0092B-C50C-407E-A947-70E740481C1C}">
                <a14:useLocalDpi xmlns:a14="http://schemas.microsoft.com/office/drawing/2010/main" val="0"/>
              </a:ext>
            </a:extLst>
          </a:blip>
          <a:srcRect l="11745" t="38619" r="42377" b="39891"/>
          <a:stretch/>
        </p:blipFill>
        <p:spPr bwMode="auto">
          <a:xfrm>
            <a:off x="6144481" y="3969125"/>
            <a:ext cx="778865" cy="500965"/>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Hình ảnh Gấu Trắng Trên Khối Băng PNG , Gấu Trắng, Gấu Bắc Cực Dễ Thương,  Phim Hoạt Hình Gấu Bắc Cực PNG miễn phí tải tập tin PSDComment và Vector"/>
          <p:cNvPicPr>
            <a:picLocks noChangeAspect="1" noChangeArrowheads="1"/>
          </p:cNvPicPr>
          <p:nvPr/>
        </p:nvPicPr>
        <p:blipFill rotWithShape="1">
          <a:blip r:embed="rId14" cstate="hqprint">
            <a:extLst>
              <a:ext uri="{BEBA8EAE-BF5A-486C-A8C5-ECC9F3942E4B}">
                <a14:imgProps xmlns:a14="http://schemas.microsoft.com/office/drawing/2010/main">
                  <a14:imgLayer r:embed="rId15">
                    <a14:imgEffect>
                      <a14:backgroundRemoval t="9956" b="89898" l="10000" r="91042">
                        <a14:foregroundMark x1="12708" y1="45681" x2="35000" y2="46559"/>
                        <a14:foregroundMark x1="78125" y1="44802" x2="91042" y2="47877"/>
                      </a14:backgroundRemoval>
                    </a14:imgEffect>
                  </a14:imgLayer>
                </a14:imgProps>
              </a:ext>
              <a:ext uri="{28A0092B-C50C-407E-A947-70E740481C1C}">
                <a14:useLocalDpi xmlns:a14="http://schemas.microsoft.com/office/drawing/2010/main" val="0"/>
              </a:ext>
            </a:extLst>
          </a:blip>
          <a:srcRect l="7558" t="20298" r="8260" b="8112"/>
          <a:stretch/>
        </p:blipFill>
        <p:spPr bwMode="auto">
          <a:xfrm>
            <a:off x="5050701" y="1206409"/>
            <a:ext cx="2009456" cy="1215806"/>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Hình ảnh Cồn Sa Mạc Sa Mạc PNG , Sa Mạc Gobi Beach, Vùng Xanh, Tây Bắc PNG  miễn phí tải tập tin PSDComment và Vector"/>
          <p:cNvPicPr>
            <a:picLocks noChangeAspect="1" noChangeArrowheads="1"/>
          </p:cNvPicPr>
          <p:nvPr/>
        </p:nvPicPr>
        <p:blipFill rotWithShape="1">
          <a:blip r:embed="rId16" cstate="hqprint">
            <a:extLst>
              <a:ext uri="{BEBA8EAE-BF5A-486C-A8C5-ECC9F3942E4B}">
                <a14:imgProps xmlns:a14="http://schemas.microsoft.com/office/drawing/2010/main">
                  <a14:imgLayer r:embed="rId17">
                    <a14:imgEffect>
                      <a14:backgroundRemoval t="10000" b="96875" l="3750" r="98594">
                        <a14:foregroundMark x1="95000" y1="44375" x2="90625" y2="90625"/>
                        <a14:foregroundMark x1="8125" y1="93438" x2="96406" y2="97031"/>
                        <a14:foregroundMark x1="3750" y1="50469" x2="5156" y2="92500"/>
                        <a14:foregroundMark x1="98594" y1="38125" x2="98125" y2="74844"/>
                        <a14:foregroundMark x1="10313" y1="73906" x2="28906" y2="68281"/>
                      </a14:backgroundRemoval>
                    </a14:imgEffect>
                  </a14:imgLayer>
                </a14:imgProps>
              </a:ext>
              <a:ext uri="{28A0092B-C50C-407E-A947-70E740481C1C}">
                <a14:useLocalDpi xmlns:a14="http://schemas.microsoft.com/office/drawing/2010/main" val="0"/>
              </a:ext>
            </a:extLst>
          </a:blip>
          <a:srcRect t="35172"/>
          <a:stretch/>
        </p:blipFill>
        <p:spPr bwMode="auto">
          <a:xfrm>
            <a:off x="5190009" y="4664548"/>
            <a:ext cx="1397767" cy="90614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37" name="Rectangle 36">
            <a:extLst>
              <a:ext uri="{FF2B5EF4-FFF2-40B4-BE49-F238E27FC236}">
                <a16:creationId xmlns:a16="http://schemas.microsoft.com/office/drawing/2014/main" id="{81F2071E-DF8C-495C-8676-8F839E06F04F}"/>
              </a:ext>
            </a:extLst>
          </p:cNvPr>
          <p:cNvSpPr/>
          <p:nvPr/>
        </p:nvSpPr>
        <p:spPr>
          <a:xfrm>
            <a:off x="755466" y="-81024"/>
            <a:ext cx="11220256" cy="1015663"/>
          </a:xfrm>
          <a:prstGeom prst="rect">
            <a:avLst/>
          </a:prstGeom>
          <a:noFill/>
        </p:spPr>
        <p:txBody>
          <a:bodyPr wrap="square" lIns="91440" tIns="45720" rIns="91440" bIns="45720">
            <a:spAutoFit/>
          </a:bodyPr>
          <a:lstStyle/>
          <a:p>
            <a:pPr algn="ctr"/>
            <a:r>
              <a:rPr lang="en-US" sz="6000" b="1" cap="none" spc="0" dirty="0">
                <a:ln w="9525">
                  <a:solidFill>
                    <a:schemeClr val="bg1"/>
                  </a:solidFill>
                  <a:prstDash val="solid"/>
                </a:ln>
                <a:solidFill>
                  <a:srgbClr val="7030A0"/>
                </a:solidFill>
                <a:effectLst>
                  <a:outerShdw blurRad="12700" dist="38100" dir="2700000" algn="tl" rotWithShape="0">
                    <a:schemeClr val="bg1">
                      <a:lumMod val="50000"/>
                    </a:schemeClr>
                  </a:outerShdw>
                </a:effectLst>
                <a:latin typeface="#9Slide07 IcielKoni" pitchFamily="2" charset="0"/>
              </a:rPr>
              <a:t>    </a:t>
            </a:r>
            <a:r>
              <a:rPr lang="en-US" sz="6000" b="1" cap="none" spc="0" dirty="0" smtClean="0">
                <a:ln w="9525">
                  <a:solidFill>
                    <a:schemeClr val="bg1"/>
                  </a:solidFill>
                  <a:prstDash val="solid"/>
                </a:ln>
                <a:solidFill>
                  <a:srgbClr val="4CAEA6"/>
                </a:solidFill>
                <a:effectLst>
                  <a:outerShdw blurRad="12700" dist="38100" dir="2700000" algn="tl" rotWithShape="0">
                    <a:schemeClr val="bg1">
                      <a:lumMod val="50000"/>
                    </a:schemeClr>
                  </a:outerShdw>
                </a:effectLst>
                <a:latin typeface="#9Slide07 IcielKoni" pitchFamily="2" charset="0"/>
              </a:rPr>
              <a:t>4. </a:t>
            </a:r>
            <a:r>
              <a:rPr lang="en-US" sz="4800" b="1" dirty="0" smtClean="0">
                <a:ln w="9525">
                  <a:solidFill>
                    <a:schemeClr val="bg1"/>
                  </a:solidFill>
                  <a:prstDash val="solid"/>
                </a:ln>
                <a:solidFill>
                  <a:srgbClr val="4CAEA6"/>
                </a:solidFill>
                <a:effectLst>
                  <a:outerShdw blurRad="12700" dist="38100" dir="2700000" algn="tl" rotWithShape="0">
                    <a:schemeClr val="bg1">
                      <a:lumMod val="50000"/>
                    </a:schemeClr>
                  </a:outerShdw>
                </a:effectLst>
                <a:latin typeface="#9Slide07 IcielKoni" pitchFamily="2" charset="0"/>
              </a:rPr>
              <a:t>ĐẶC ĐIỂM CÁC ĐỚI THIÊN NHIÊN</a:t>
            </a:r>
            <a:endParaRPr lang="en-US" sz="4400" b="1" cap="none" spc="0" dirty="0">
              <a:ln w="9525">
                <a:solidFill>
                  <a:schemeClr val="bg1"/>
                </a:solidFill>
                <a:prstDash val="solid"/>
              </a:ln>
              <a:solidFill>
                <a:srgbClr val="4CAEA6"/>
              </a:solidFill>
              <a:effectLst>
                <a:outerShdw blurRad="12700" dist="38100" dir="2700000" algn="tl" rotWithShape="0">
                  <a:schemeClr val="bg1">
                    <a:lumMod val="50000"/>
                  </a:schemeClr>
                </a:outerShdw>
              </a:effectLst>
              <a:latin typeface="#9Slide07 IcielKoni" pitchFamily="2" charset="0"/>
            </a:endParaRPr>
          </a:p>
        </p:txBody>
      </p:sp>
      <p:cxnSp>
        <p:nvCxnSpPr>
          <p:cNvPr id="39" name="Straight Connector 38"/>
          <p:cNvCxnSpPr/>
          <p:nvPr/>
        </p:nvCxnSpPr>
        <p:spPr>
          <a:xfrm flipV="1">
            <a:off x="43808" y="883301"/>
            <a:ext cx="12082666" cy="3807"/>
          </a:xfrm>
          <a:prstGeom prst="line">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31" name="Rectangle 30"/>
          <p:cNvSpPr/>
          <p:nvPr/>
        </p:nvSpPr>
        <p:spPr>
          <a:xfrm>
            <a:off x="2172589" y="4025877"/>
            <a:ext cx="4191478" cy="430887"/>
          </a:xfrm>
          <a:prstGeom prst="rect">
            <a:avLst/>
          </a:prstGeom>
        </p:spPr>
        <p:txBody>
          <a:bodyPr wrap="square">
            <a:spAutoFit/>
          </a:bodyPr>
          <a:lstStyle/>
          <a:p>
            <a:r>
              <a:rPr lang="en-US" sz="2200" dirty="0" smtClean="0">
                <a:solidFill>
                  <a:srgbClr val="22A955"/>
                </a:solidFill>
                <a:latin typeface="#9Slide03 SFU Futura_12" panose="020B0604020202020204" charset="0"/>
              </a:rPr>
              <a:t> </a:t>
            </a:r>
            <a:r>
              <a:rPr lang="vi-VN" sz="2200" dirty="0" smtClean="0">
                <a:solidFill>
                  <a:srgbClr val="22A955"/>
                </a:solidFill>
                <a:latin typeface="#9Slide03 SFU Futura_12" panose="020B0604020202020204" charset="0"/>
              </a:rPr>
              <a:t>Sâu </a:t>
            </a:r>
            <a:r>
              <a:rPr lang="vi-VN" sz="2200" dirty="0">
                <a:solidFill>
                  <a:srgbClr val="22A955"/>
                </a:solidFill>
                <a:latin typeface="#9Slide03 SFU Futura_12" panose="020B0604020202020204" charset="0"/>
              </a:rPr>
              <a:t>lục địa: mưa ít, thảo </a:t>
            </a:r>
            <a:r>
              <a:rPr lang="vi-VN" sz="2200" dirty="0" smtClean="0">
                <a:solidFill>
                  <a:srgbClr val="22A955"/>
                </a:solidFill>
                <a:latin typeface="#9Slide03 SFU Futura_12" panose="020B0604020202020204" charset="0"/>
              </a:rPr>
              <a:t>nguyên</a:t>
            </a:r>
            <a:endParaRPr lang="en-US" sz="2200" dirty="0">
              <a:solidFill>
                <a:srgbClr val="22A955"/>
              </a:solidFill>
              <a:latin typeface="#9Slide03 SFU Futura_12" panose="020B0604020202020204" charset="0"/>
            </a:endParaRPr>
          </a:p>
        </p:txBody>
      </p:sp>
      <p:cxnSp>
        <p:nvCxnSpPr>
          <p:cNvPr id="33" name="Straight Arrow Connector 32"/>
          <p:cNvCxnSpPr>
            <a:stCxn id="21" idx="3"/>
            <a:endCxn id="31" idx="1"/>
          </p:cNvCxnSpPr>
          <p:nvPr/>
        </p:nvCxnSpPr>
        <p:spPr>
          <a:xfrm>
            <a:off x="1582230" y="4117542"/>
            <a:ext cx="590359" cy="123779"/>
          </a:xfrm>
          <a:prstGeom prst="straightConnector1">
            <a:avLst/>
          </a:prstGeom>
          <a:ln>
            <a:solidFill>
              <a:srgbClr val="0033CC"/>
            </a:solidFill>
            <a:prstDash val="sysDash"/>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45615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par>
                                <p:cTn id="13" presetID="10" presetClass="entr" presetSubtype="0" fill="hold" nodeType="withEffect">
                                  <p:stCondLst>
                                    <p:cond delay="0"/>
                                  </p:stCondLst>
                                  <p:childTnLst>
                                    <p:set>
                                      <p:cBhvr>
                                        <p:cTn id="14" dur="1" fill="hold">
                                          <p:stCondLst>
                                            <p:cond delay="0"/>
                                          </p:stCondLst>
                                        </p:cTn>
                                        <p:tgtEl>
                                          <p:spTgt spid="5124"/>
                                        </p:tgtEl>
                                        <p:attrNameLst>
                                          <p:attrName>style.visibility</p:attrName>
                                        </p:attrNameLst>
                                      </p:cBhvr>
                                      <p:to>
                                        <p:strVal val="visible"/>
                                      </p:to>
                                    </p:set>
                                    <p:animEffect transition="in" filter="fade">
                                      <p:cBhvr>
                                        <p:cTn id="15" dur="500"/>
                                        <p:tgtEl>
                                          <p:spTgt spid="512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fade">
                                      <p:cBhvr>
                                        <p:cTn id="20" dur="500"/>
                                        <p:tgtEl>
                                          <p:spTgt spid="21"/>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2"/>
                                        </p:tgtEl>
                                        <p:attrNameLst>
                                          <p:attrName>style.visibility</p:attrName>
                                        </p:attrNameLst>
                                      </p:cBhvr>
                                      <p:to>
                                        <p:strVal val="visible"/>
                                      </p:to>
                                    </p:set>
                                    <p:animEffect transition="in" filter="fade">
                                      <p:cBhvr>
                                        <p:cTn id="25" dur="500"/>
                                        <p:tgtEl>
                                          <p:spTgt spid="32"/>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fade">
                                      <p:cBhvr>
                                        <p:cTn id="28" dur="500"/>
                                        <p:tgtEl>
                                          <p:spTgt spid="23"/>
                                        </p:tgtEl>
                                      </p:cBhvr>
                                    </p:animEffect>
                                  </p:childTnLst>
                                </p:cTn>
                              </p:par>
                              <p:par>
                                <p:cTn id="29" presetID="10" presetClass="entr" presetSubtype="0" fill="hold" nodeType="withEffect">
                                  <p:stCondLst>
                                    <p:cond delay="0"/>
                                  </p:stCondLst>
                                  <p:childTnLst>
                                    <p:set>
                                      <p:cBhvr>
                                        <p:cTn id="30" dur="1" fill="hold">
                                          <p:stCondLst>
                                            <p:cond delay="0"/>
                                          </p:stCondLst>
                                        </p:cTn>
                                        <p:tgtEl>
                                          <p:spTgt spid="62"/>
                                        </p:tgtEl>
                                        <p:attrNameLst>
                                          <p:attrName>style.visibility</p:attrName>
                                        </p:attrNameLst>
                                      </p:cBhvr>
                                      <p:to>
                                        <p:strVal val="visible"/>
                                      </p:to>
                                    </p:set>
                                    <p:animEffect transition="in" filter="fade">
                                      <p:cBhvr>
                                        <p:cTn id="31" dur="500"/>
                                        <p:tgtEl>
                                          <p:spTgt spid="62"/>
                                        </p:tgtEl>
                                      </p:cBhvr>
                                    </p:animEffect>
                                  </p:childTnLst>
                                </p:cTn>
                              </p:par>
                              <p:par>
                                <p:cTn id="32" presetID="10" presetClass="entr" presetSubtype="0" fill="hold" nodeType="withEffect">
                                  <p:stCondLst>
                                    <p:cond delay="0"/>
                                  </p:stCondLst>
                                  <p:childTnLst>
                                    <p:set>
                                      <p:cBhvr>
                                        <p:cTn id="33" dur="1" fill="hold">
                                          <p:stCondLst>
                                            <p:cond delay="0"/>
                                          </p:stCondLst>
                                        </p:cTn>
                                        <p:tgtEl>
                                          <p:spTgt spid="65"/>
                                        </p:tgtEl>
                                        <p:attrNameLst>
                                          <p:attrName>style.visibility</p:attrName>
                                        </p:attrNameLst>
                                      </p:cBhvr>
                                      <p:to>
                                        <p:strVal val="visible"/>
                                      </p:to>
                                    </p:set>
                                    <p:animEffect transition="in" filter="fade">
                                      <p:cBhvr>
                                        <p:cTn id="34" dur="500"/>
                                        <p:tgtEl>
                                          <p:spTgt spid="65"/>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38"/>
                                        </p:tgtEl>
                                        <p:attrNameLst>
                                          <p:attrName>style.visibility</p:attrName>
                                        </p:attrNameLst>
                                      </p:cBhvr>
                                      <p:to>
                                        <p:strVal val="visible"/>
                                      </p:to>
                                    </p:set>
                                    <p:animEffect transition="in" filter="fade">
                                      <p:cBhvr>
                                        <p:cTn id="39" dur="500"/>
                                        <p:tgtEl>
                                          <p:spTgt spid="38"/>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25"/>
                                        </p:tgtEl>
                                        <p:attrNameLst>
                                          <p:attrName>style.visibility</p:attrName>
                                        </p:attrNameLst>
                                      </p:cBhvr>
                                      <p:to>
                                        <p:strVal val="visible"/>
                                      </p:to>
                                    </p:set>
                                    <p:animEffect transition="in" filter="fade">
                                      <p:cBhvr>
                                        <p:cTn id="42" dur="500"/>
                                        <p:tgtEl>
                                          <p:spTgt spid="25"/>
                                        </p:tgtEl>
                                      </p:cBhvr>
                                    </p:animEffect>
                                  </p:childTnLst>
                                </p:cTn>
                              </p:par>
                              <p:par>
                                <p:cTn id="43" presetID="10" presetClass="entr" presetSubtype="0" fill="hold" nodeType="withEffect">
                                  <p:stCondLst>
                                    <p:cond delay="0"/>
                                  </p:stCondLst>
                                  <p:childTnLst>
                                    <p:set>
                                      <p:cBhvr>
                                        <p:cTn id="44" dur="1" fill="hold">
                                          <p:stCondLst>
                                            <p:cond delay="0"/>
                                          </p:stCondLst>
                                        </p:cTn>
                                        <p:tgtEl>
                                          <p:spTgt spid="63"/>
                                        </p:tgtEl>
                                        <p:attrNameLst>
                                          <p:attrName>style.visibility</p:attrName>
                                        </p:attrNameLst>
                                      </p:cBhvr>
                                      <p:to>
                                        <p:strVal val="visible"/>
                                      </p:to>
                                    </p:set>
                                    <p:animEffect transition="in" filter="fade">
                                      <p:cBhvr>
                                        <p:cTn id="45" dur="500"/>
                                        <p:tgtEl>
                                          <p:spTgt spid="63"/>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40"/>
                                        </p:tgtEl>
                                        <p:attrNameLst>
                                          <p:attrName>style.visibility</p:attrName>
                                        </p:attrNameLst>
                                      </p:cBhvr>
                                      <p:to>
                                        <p:strVal val="visible"/>
                                      </p:to>
                                    </p:set>
                                    <p:animEffect transition="in" filter="fade">
                                      <p:cBhvr>
                                        <p:cTn id="50" dur="500"/>
                                        <p:tgtEl>
                                          <p:spTgt spid="40"/>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26"/>
                                        </p:tgtEl>
                                        <p:attrNameLst>
                                          <p:attrName>style.visibility</p:attrName>
                                        </p:attrNameLst>
                                      </p:cBhvr>
                                      <p:to>
                                        <p:strVal val="visible"/>
                                      </p:to>
                                    </p:set>
                                    <p:animEffect transition="in" filter="fade">
                                      <p:cBhvr>
                                        <p:cTn id="53" dur="500"/>
                                        <p:tgtEl>
                                          <p:spTgt spid="26"/>
                                        </p:tgtEl>
                                      </p:cBhvr>
                                    </p:animEffect>
                                  </p:childTnLst>
                                </p:cTn>
                              </p:par>
                              <p:par>
                                <p:cTn id="54" presetID="10" presetClass="entr" presetSubtype="0" fill="hold" nodeType="withEffect">
                                  <p:stCondLst>
                                    <p:cond delay="0"/>
                                  </p:stCondLst>
                                  <p:childTnLst>
                                    <p:set>
                                      <p:cBhvr>
                                        <p:cTn id="55" dur="1" fill="hold">
                                          <p:stCondLst>
                                            <p:cond delay="0"/>
                                          </p:stCondLst>
                                        </p:cTn>
                                        <p:tgtEl>
                                          <p:spTgt spid="64"/>
                                        </p:tgtEl>
                                        <p:attrNameLst>
                                          <p:attrName>style.visibility</p:attrName>
                                        </p:attrNameLst>
                                      </p:cBhvr>
                                      <p:to>
                                        <p:strVal val="visible"/>
                                      </p:to>
                                    </p:set>
                                    <p:animEffect transition="in" filter="fade">
                                      <p:cBhvr>
                                        <p:cTn id="56" dur="500"/>
                                        <p:tgtEl>
                                          <p:spTgt spid="64"/>
                                        </p:tgtEl>
                                      </p:cBhvr>
                                    </p:animEffect>
                                  </p:childTnLst>
                                </p:cTn>
                              </p:par>
                              <p:par>
                                <p:cTn id="57" presetID="10" presetClass="entr" presetSubtype="0" fill="hold" nodeType="withEffect">
                                  <p:stCondLst>
                                    <p:cond delay="0"/>
                                  </p:stCondLst>
                                  <p:childTnLst>
                                    <p:set>
                                      <p:cBhvr>
                                        <p:cTn id="58" dur="1" fill="hold">
                                          <p:stCondLst>
                                            <p:cond delay="0"/>
                                          </p:stCondLst>
                                        </p:cTn>
                                        <p:tgtEl>
                                          <p:spTgt spid="5126"/>
                                        </p:tgtEl>
                                        <p:attrNameLst>
                                          <p:attrName>style.visibility</p:attrName>
                                        </p:attrNameLst>
                                      </p:cBhvr>
                                      <p:to>
                                        <p:strVal val="visible"/>
                                      </p:to>
                                    </p:set>
                                    <p:animEffect transition="in" filter="fade">
                                      <p:cBhvr>
                                        <p:cTn id="59" dur="500"/>
                                        <p:tgtEl>
                                          <p:spTgt spid="5126"/>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28"/>
                                        </p:tgtEl>
                                        <p:attrNameLst>
                                          <p:attrName>style.visibility</p:attrName>
                                        </p:attrNameLst>
                                      </p:cBhvr>
                                      <p:to>
                                        <p:strVal val="visible"/>
                                      </p:to>
                                    </p:set>
                                    <p:animEffect transition="in" filter="fade">
                                      <p:cBhvr>
                                        <p:cTn id="64" dur="500"/>
                                        <p:tgtEl>
                                          <p:spTgt spid="28"/>
                                        </p:tgtEl>
                                      </p:cBhvr>
                                    </p:animEffect>
                                  </p:childTnLst>
                                </p:cTn>
                              </p:par>
                              <p:par>
                                <p:cTn id="65" presetID="6" presetClass="entr" presetSubtype="16" fill="hold" nodeType="withEffect">
                                  <p:stCondLst>
                                    <p:cond delay="0"/>
                                  </p:stCondLst>
                                  <p:childTnLst>
                                    <p:set>
                                      <p:cBhvr>
                                        <p:cTn id="66" dur="1" fill="hold">
                                          <p:stCondLst>
                                            <p:cond delay="0"/>
                                          </p:stCondLst>
                                        </p:cTn>
                                        <p:tgtEl>
                                          <p:spTgt spid="39"/>
                                        </p:tgtEl>
                                        <p:attrNameLst>
                                          <p:attrName>style.visibility</p:attrName>
                                        </p:attrNameLst>
                                      </p:cBhvr>
                                      <p:to>
                                        <p:strVal val="visible"/>
                                      </p:to>
                                    </p:set>
                                    <p:animEffect transition="in" filter="circle(in)">
                                      <p:cBhvr>
                                        <p:cTn id="67" dur="2000"/>
                                        <p:tgtEl>
                                          <p:spTgt spid="39"/>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33"/>
                                        </p:tgtEl>
                                        <p:attrNameLst>
                                          <p:attrName>style.visibility</p:attrName>
                                        </p:attrNameLst>
                                      </p:cBhvr>
                                      <p:to>
                                        <p:strVal val="visible"/>
                                      </p:to>
                                    </p:set>
                                    <p:animEffect transition="in" filter="fade">
                                      <p:cBhvr>
                                        <p:cTn id="72" dur="500"/>
                                        <p:tgtEl>
                                          <p:spTgt spid="33"/>
                                        </p:tgtEl>
                                      </p:cBhvr>
                                    </p:animEffect>
                                  </p:childTnLst>
                                </p:cTn>
                              </p:par>
                              <p:par>
                                <p:cTn id="73" presetID="10" presetClass="entr" presetSubtype="0" fill="hold" grpId="0" nodeType="withEffect">
                                  <p:stCondLst>
                                    <p:cond delay="0"/>
                                  </p:stCondLst>
                                  <p:childTnLst>
                                    <p:set>
                                      <p:cBhvr>
                                        <p:cTn id="74" dur="1" fill="hold">
                                          <p:stCondLst>
                                            <p:cond delay="0"/>
                                          </p:stCondLst>
                                        </p:cTn>
                                        <p:tgtEl>
                                          <p:spTgt spid="31"/>
                                        </p:tgtEl>
                                        <p:attrNameLst>
                                          <p:attrName>style.visibility</p:attrName>
                                        </p:attrNameLst>
                                      </p:cBhvr>
                                      <p:to>
                                        <p:strVal val="visible"/>
                                      </p:to>
                                    </p:set>
                                    <p:animEffect transition="in" filter="fade">
                                      <p:cBhvr>
                                        <p:cTn id="75"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0" grpId="0"/>
      <p:bldP spid="21" grpId="0"/>
      <p:bldP spid="23" grpId="0"/>
      <p:bldP spid="25" grpId="0"/>
      <p:bldP spid="26" grpId="0"/>
      <p:bldP spid="28" grpId="0"/>
      <p:bldP spid="3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Connector 8"/>
          <p:cNvCxnSpPr/>
          <p:nvPr/>
        </p:nvCxnSpPr>
        <p:spPr>
          <a:xfrm>
            <a:off x="0" y="2516795"/>
            <a:ext cx="12102831" cy="2089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Rectangle: Rounded Corners 7">
            <a:extLst>
              <a:ext uri="{FF2B5EF4-FFF2-40B4-BE49-F238E27FC236}">
                <a16:creationId xmlns:a16="http://schemas.microsoft.com/office/drawing/2014/main" id="{D6CE6303-3C40-4361-9869-64BB994762E1}"/>
              </a:ext>
            </a:extLst>
          </p:cNvPr>
          <p:cNvSpPr/>
          <p:nvPr/>
        </p:nvSpPr>
        <p:spPr>
          <a:xfrm>
            <a:off x="3624929" y="1334359"/>
            <a:ext cx="6639947" cy="731219"/>
          </a:xfrm>
          <a:prstGeom prst="roundRect">
            <a:avLst/>
          </a:prstGeom>
          <a:noFill/>
          <a:ln w="3175">
            <a:noFill/>
            <a:prstDash val="sys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rgbClr val="1DB920"/>
                </a:solidFill>
                <a:latin typeface="#9Slide03 SFU Futura_12" panose="020B0604020202020204" charset="0"/>
                <a:cs typeface="Arial" panose="020B0604020202020204" pitchFamily="34" charset="0"/>
              </a:rPr>
              <a:t>Sequoia National Park </a:t>
            </a:r>
          </a:p>
        </p:txBody>
      </p:sp>
      <p:sp>
        <p:nvSpPr>
          <p:cNvPr id="19" name="Rectangle: Rounded Corners 7">
            <a:extLst>
              <a:ext uri="{FF2B5EF4-FFF2-40B4-BE49-F238E27FC236}">
                <a16:creationId xmlns:a16="http://schemas.microsoft.com/office/drawing/2014/main" id="{D5397E9F-57CE-4CBC-BF7D-C7F3ACC44961}"/>
              </a:ext>
            </a:extLst>
          </p:cNvPr>
          <p:cNvSpPr/>
          <p:nvPr/>
        </p:nvSpPr>
        <p:spPr>
          <a:xfrm>
            <a:off x="4787" y="2757014"/>
            <a:ext cx="5846708" cy="3914273"/>
          </a:xfrm>
          <a:prstGeom prst="roundRect">
            <a:avLst/>
          </a:prstGeom>
          <a:solidFill>
            <a:schemeClr val="bg1"/>
          </a:solidFill>
          <a:ln w="28575">
            <a:solidFill>
              <a:schemeClr val="tx1"/>
            </a:solid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b="1" dirty="0">
                <a:solidFill>
                  <a:schemeClr val="tx1"/>
                </a:solidFill>
                <a:latin typeface="#9Slide03 SFU Futura_12" panose="00000400000000000000" pitchFamily="2" charset="0"/>
                <a:cs typeface="Arial" panose="020B0604020202020204" pitchFamily="34" charset="0"/>
              </a:rPr>
              <a:t>Đ</a:t>
            </a:r>
            <a:r>
              <a:rPr lang="vi-VN" sz="2800" b="1" dirty="0" smtClean="0">
                <a:solidFill>
                  <a:schemeClr val="tx1"/>
                </a:solidFill>
                <a:latin typeface="#9Slide03 SFU Futura_12" panose="00000400000000000000" pitchFamily="2" charset="0"/>
                <a:cs typeface="Arial" panose="020B0604020202020204" pitchFamily="34" charset="0"/>
              </a:rPr>
              <a:t>ược </a:t>
            </a:r>
            <a:r>
              <a:rPr lang="vi-VN" sz="2800" b="1" dirty="0">
                <a:solidFill>
                  <a:schemeClr val="tx1"/>
                </a:solidFill>
                <a:latin typeface="#9Slide03 SFU Futura_12" panose="00000400000000000000" pitchFamily="2" charset="0"/>
                <a:cs typeface="Arial" panose="020B0604020202020204" pitchFamily="34" charset="0"/>
              </a:rPr>
              <a:t>mệnh danh là vùng đất của người khổng lồ, nơi có những cây gỗ 3.000 năm và cao 90 m.</a:t>
            </a:r>
          </a:p>
          <a:p>
            <a:pPr algn="just"/>
            <a:r>
              <a:rPr lang="vi-VN" sz="2800" b="1" dirty="0">
                <a:solidFill>
                  <a:schemeClr val="tx1"/>
                </a:solidFill>
                <a:latin typeface="#9Slide03 SFU Futura_12" panose="00000400000000000000" pitchFamily="2" charset="0"/>
                <a:cs typeface="Arial" panose="020B0604020202020204" pitchFamily="34" charset="0"/>
              </a:rPr>
              <a:t>Bên trong </a:t>
            </a:r>
            <a:r>
              <a:rPr lang="en-US" sz="2800" b="1" dirty="0" err="1" smtClean="0">
                <a:solidFill>
                  <a:schemeClr val="tx1"/>
                </a:solidFill>
                <a:latin typeface="#9Slide03 SFU Futura_12" panose="00000400000000000000" pitchFamily="2" charset="0"/>
                <a:cs typeface="Arial" panose="020B0604020202020204" pitchFamily="34" charset="0"/>
              </a:rPr>
              <a:t>công</a:t>
            </a:r>
            <a:r>
              <a:rPr lang="en-US" sz="2800" b="1" dirty="0" smtClean="0">
                <a:solidFill>
                  <a:schemeClr val="tx1"/>
                </a:solidFill>
                <a:latin typeface="#9Slide03 SFU Futura_12" panose="00000400000000000000" pitchFamily="2" charset="0"/>
                <a:cs typeface="Arial" panose="020B0604020202020204" pitchFamily="34" charset="0"/>
              </a:rPr>
              <a:t> </a:t>
            </a:r>
            <a:r>
              <a:rPr lang="en-US" sz="2800" b="1" dirty="0" err="1" smtClean="0">
                <a:solidFill>
                  <a:schemeClr val="tx1"/>
                </a:solidFill>
                <a:latin typeface="#9Slide03 SFU Futura_12" panose="00000400000000000000" pitchFamily="2" charset="0"/>
                <a:cs typeface="Arial" panose="020B0604020202020204" pitchFamily="34" charset="0"/>
              </a:rPr>
              <a:t>viên</a:t>
            </a:r>
            <a:r>
              <a:rPr lang="en-US" sz="2800" b="1" dirty="0" smtClean="0">
                <a:solidFill>
                  <a:schemeClr val="tx1"/>
                </a:solidFill>
                <a:latin typeface="#9Slide03 SFU Futura_12" panose="00000400000000000000" pitchFamily="2" charset="0"/>
                <a:cs typeface="Arial" panose="020B0604020202020204" pitchFamily="34" charset="0"/>
              </a:rPr>
              <a:t> </a:t>
            </a:r>
            <a:r>
              <a:rPr lang="vi-VN" sz="2800" b="1" dirty="0" smtClean="0">
                <a:solidFill>
                  <a:schemeClr val="tx1"/>
                </a:solidFill>
                <a:latin typeface="#9Slide03 SFU Futura_12" panose="00000400000000000000" pitchFamily="2" charset="0"/>
                <a:cs typeface="Arial" panose="020B0604020202020204" pitchFamily="34" charset="0"/>
              </a:rPr>
              <a:t>là </a:t>
            </a:r>
            <a:r>
              <a:rPr lang="vi-VN" sz="2800" b="1" dirty="0">
                <a:solidFill>
                  <a:schemeClr val="tx1"/>
                </a:solidFill>
                <a:latin typeface="#9Slide03 SFU Futura_12" panose="00000400000000000000" pitchFamily="2" charset="0"/>
                <a:cs typeface="Arial" panose="020B0604020202020204" pitchFamily="34" charset="0"/>
              </a:rPr>
              <a:t>những cây sequoia khổng lồ có thể sống hơn 3.000 năm nhờ một chất hóa học trong vỏ có tên là tannin, giúp bảo vệ cây, chống thối rữa, côn trùng gây hại và thậm chí cả lửa.</a:t>
            </a:r>
          </a:p>
        </p:txBody>
      </p:sp>
      <p:sp>
        <p:nvSpPr>
          <p:cNvPr id="2" name="Rectangle 1"/>
          <p:cNvSpPr/>
          <p:nvPr/>
        </p:nvSpPr>
        <p:spPr>
          <a:xfrm>
            <a:off x="0" y="1766882"/>
            <a:ext cx="3864463" cy="147648"/>
          </a:xfrm>
          <a:prstGeom prst="rect">
            <a:avLst/>
          </a:prstGeom>
          <a:solidFill>
            <a:srgbClr val="1DB9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p:cNvGrpSpPr/>
          <p:nvPr/>
        </p:nvGrpSpPr>
        <p:grpSpPr>
          <a:xfrm>
            <a:off x="0" y="-58994"/>
            <a:ext cx="9276734" cy="1563329"/>
            <a:chOff x="0" y="-58994"/>
            <a:chExt cx="9276734" cy="1563329"/>
          </a:xfrm>
        </p:grpSpPr>
        <p:sp>
          <p:nvSpPr>
            <p:cNvPr id="22" name="Rectangle 21">
              <a:extLst>
                <a:ext uri="{FF2B5EF4-FFF2-40B4-BE49-F238E27FC236}">
                  <a16:creationId xmlns:a16="http://schemas.microsoft.com/office/drawing/2014/main" id="{81F2071E-DF8C-495C-8676-8F839E06F04F}"/>
                </a:ext>
              </a:extLst>
            </p:cNvPr>
            <p:cNvSpPr/>
            <p:nvPr/>
          </p:nvSpPr>
          <p:spPr>
            <a:xfrm>
              <a:off x="1804735" y="101674"/>
              <a:ext cx="7471999" cy="1323439"/>
            </a:xfrm>
            <a:prstGeom prst="rect">
              <a:avLst/>
            </a:prstGeom>
            <a:noFill/>
          </p:spPr>
          <p:txBody>
            <a:bodyPr wrap="square" lIns="91440" tIns="45720" rIns="91440" bIns="45720">
              <a:spAutoFit/>
            </a:bodyPr>
            <a:lstStyle/>
            <a:p>
              <a:pPr algn="ctr"/>
              <a:r>
                <a:rPr lang="en-US" sz="8000" b="1" cap="none" spc="0" dirty="0" smtClean="0">
                  <a:ln w="9525">
                    <a:solidFill>
                      <a:schemeClr val="bg1"/>
                    </a:solidFill>
                    <a:prstDash val="solid"/>
                  </a:ln>
                  <a:solidFill>
                    <a:srgbClr val="C00000"/>
                  </a:solidFill>
                  <a:effectLst>
                    <a:outerShdw blurRad="12700" dist="38100" dir="2700000" algn="tl" rotWithShape="0">
                      <a:schemeClr val="bg1">
                        <a:lumMod val="50000"/>
                      </a:schemeClr>
                    </a:outerShdw>
                  </a:effectLst>
                  <a:latin typeface="#9Slide07 IcielKoni" pitchFamily="2" charset="0"/>
                </a:rPr>
                <a:t>EM CÓ BIẾT ?</a:t>
              </a:r>
              <a:endParaRPr lang="en-US" sz="7200" b="1" cap="none" spc="0" dirty="0">
                <a:ln w="9525">
                  <a:solidFill>
                    <a:schemeClr val="bg1"/>
                  </a:solidFill>
                  <a:prstDash val="solid"/>
                </a:ln>
                <a:solidFill>
                  <a:srgbClr val="C00000"/>
                </a:solidFill>
                <a:effectLst>
                  <a:outerShdw blurRad="12700" dist="38100" dir="2700000" algn="tl" rotWithShape="0">
                    <a:schemeClr val="bg1">
                      <a:lumMod val="50000"/>
                    </a:schemeClr>
                  </a:outerShdw>
                </a:effectLst>
                <a:latin typeface="#9Slide07 IcielKoni" pitchFamily="2" charset="0"/>
              </a:endParaRPr>
            </a:p>
          </p:txBody>
        </p:sp>
        <p:pic>
          <p:nvPicPr>
            <p:cNvPr id="24" name="Picture 23" descr="A picture containing text, vector graphics&#10;&#10;Description automatically generated">
              <a:extLst>
                <a:ext uri="{FF2B5EF4-FFF2-40B4-BE49-F238E27FC236}">
                  <a16:creationId xmlns:a16="http://schemas.microsoft.com/office/drawing/2014/main" id="{E0CE4E98-B7EC-44EC-A9E0-7A1B0EA28DD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248" t="15772" r="4523" b="15381"/>
            <a:stretch/>
          </p:blipFill>
          <p:spPr>
            <a:xfrm>
              <a:off x="0" y="-58994"/>
              <a:ext cx="2094271" cy="1563329"/>
            </a:xfrm>
            <a:prstGeom prst="rect">
              <a:avLst/>
            </a:prstGeom>
          </p:spPr>
        </p:pic>
      </p:grpSp>
      <p:pic>
        <p:nvPicPr>
          <p:cNvPr id="5" name="Picture 4"/>
          <p:cNvPicPr>
            <a:picLocks noChangeAspect="1"/>
          </p:cNvPicPr>
          <p:nvPr/>
        </p:nvPicPr>
        <p:blipFill>
          <a:blip r:embed="rId4"/>
          <a:stretch>
            <a:fillRect/>
          </a:stretch>
        </p:blipFill>
        <p:spPr>
          <a:xfrm>
            <a:off x="6030008" y="2757014"/>
            <a:ext cx="5940087" cy="3754810"/>
          </a:xfrm>
          <a:prstGeom prst="rect">
            <a:avLst/>
          </a:prstGeom>
          <a:ln>
            <a:noFill/>
          </a:ln>
          <a:effectLst>
            <a:outerShdw blurRad="292100" dist="139700" dir="2700000" algn="tl" rotWithShape="0">
              <a:srgbClr val="333333">
                <a:alpha val="65000"/>
              </a:srgbClr>
            </a:outerShdw>
          </a:effectLst>
        </p:spPr>
      </p:pic>
      <p:sp>
        <p:nvSpPr>
          <p:cNvPr id="6" name="Rectangle 5"/>
          <p:cNvSpPr/>
          <p:nvPr/>
        </p:nvSpPr>
        <p:spPr>
          <a:xfrm>
            <a:off x="3908708" y="2035961"/>
            <a:ext cx="6736139" cy="461665"/>
          </a:xfrm>
          <a:prstGeom prst="rect">
            <a:avLst/>
          </a:prstGeom>
        </p:spPr>
        <p:txBody>
          <a:bodyPr wrap="none">
            <a:spAutoFit/>
          </a:bodyPr>
          <a:lstStyle/>
          <a:p>
            <a:r>
              <a:rPr lang="en-US" sz="2400" b="1" dirty="0" smtClean="0">
                <a:latin typeface="#9Slide03 SFU Futura_12" panose="00000400000000000000" pitchFamily="2" charset="0"/>
                <a:cs typeface="Arial" panose="020B0604020202020204" pitchFamily="34" charset="0"/>
              </a:rPr>
              <a:t>P</a:t>
            </a:r>
            <a:r>
              <a:rPr lang="vi-VN" sz="2400" b="1" dirty="0" smtClean="0">
                <a:latin typeface="#9Slide03 SFU Futura_12" panose="00000400000000000000" pitchFamily="2" charset="0"/>
                <a:cs typeface="Arial" panose="020B0604020202020204" pitchFamily="34" charset="0"/>
              </a:rPr>
              <a:t>hía </a:t>
            </a:r>
            <a:r>
              <a:rPr lang="vi-VN" sz="2400" b="1" dirty="0">
                <a:latin typeface="#9Slide03 SFU Futura_12" panose="00000400000000000000" pitchFamily="2" charset="0"/>
                <a:cs typeface="Arial" panose="020B0604020202020204" pitchFamily="34" charset="0"/>
              </a:rPr>
              <a:t>nam Sierra Nevada, bang California</a:t>
            </a:r>
            <a:r>
              <a:rPr lang="vi-VN" sz="2400" b="1" dirty="0" smtClean="0">
                <a:latin typeface="#9Slide03 SFU Futura_12" panose="00000400000000000000" pitchFamily="2" charset="0"/>
                <a:cs typeface="Arial" panose="020B0604020202020204" pitchFamily="34" charset="0"/>
              </a:rPr>
              <a:t>,</a:t>
            </a:r>
            <a:r>
              <a:rPr lang="en-US" sz="2400" b="1" dirty="0" smtClean="0">
                <a:latin typeface="#9Slide03 SFU Futura_12" panose="00000400000000000000" pitchFamily="2" charset="0"/>
                <a:cs typeface="Arial" panose="020B0604020202020204" pitchFamily="34" charset="0"/>
              </a:rPr>
              <a:t> </a:t>
            </a:r>
            <a:r>
              <a:rPr lang="en-US" sz="2400" b="1" dirty="0" err="1" smtClean="0">
                <a:latin typeface="#9Slide03 SFU Futura_12" panose="00000400000000000000" pitchFamily="2" charset="0"/>
                <a:cs typeface="Arial" panose="020B0604020202020204" pitchFamily="34" charset="0"/>
              </a:rPr>
              <a:t>Hoa</a:t>
            </a:r>
            <a:r>
              <a:rPr lang="en-US" sz="2400" b="1" dirty="0" smtClean="0">
                <a:latin typeface="#9Slide03 SFU Futura_12" panose="00000400000000000000" pitchFamily="2" charset="0"/>
                <a:cs typeface="Arial" panose="020B0604020202020204" pitchFamily="34" charset="0"/>
              </a:rPr>
              <a:t> </a:t>
            </a:r>
            <a:r>
              <a:rPr lang="en-US" sz="2400" b="1" dirty="0" err="1" smtClean="0">
                <a:latin typeface="#9Slide03 SFU Futura_12" panose="00000400000000000000" pitchFamily="2" charset="0"/>
                <a:cs typeface="Arial" panose="020B0604020202020204" pitchFamily="34" charset="0"/>
              </a:rPr>
              <a:t>Kì</a:t>
            </a:r>
            <a:endParaRPr lang="en-US" sz="2400" dirty="0"/>
          </a:p>
        </p:txBody>
      </p:sp>
      <p:pic>
        <p:nvPicPr>
          <p:cNvPr id="7" name="Picture 6"/>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22500" y1="22875" x2="22500" y2="22875"/>
                        <a14:foregroundMark x1="22500" y1="22875" x2="22500" y2="22875"/>
                        <a14:foregroundMark x1="53125" y1="31250" x2="53125" y2="31250"/>
                        <a14:foregroundMark x1="53125" y1="31250" x2="53125" y2="31250"/>
                        <a14:foregroundMark x1="32500" y1="51875" x2="32500" y2="51875"/>
                        <a14:foregroundMark x1="32000" y1="51875" x2="32000" y2="51875"/>
                        <a14:foregroundMark x1="73625" y1="77125" x2="73625" y2="77125"/>
                        <a14:foregroundMark x1="73625" y1="77125" x2="73625" y2="77125"/>
                        <a14:foregroundMark x1="76750" y1="65000" x2="76750" y2="65000"/>
                        <a14:foregroundMark x1="76750" y1="68250" x2="75750" y2="73500"/>
                        <a14:foregroundMark x1="34125" y1="66125" x2="33500" y2="78250"/>
                        <a14:foregroundMark x1="30875" y1="63500" x2="30875" y2="63500"/>
                        <a14:foregroundMark x1="30375" y1="26500" x2="33000" y2="27625"/>
                        <a14:foregroundMark x1="27250" y1="32875" x2="30875" y2="36000"/>
                        <a14:foregroundMark x1="23000" y1="33375" x2="22500" y2="37125"/>
                        <a14:foregroundMark x1="17750" y1="32375" x2="14000" y2="36500"/>
                        <a14:foregroundMark x1="15125" y1="27625" x2="12500" y2="27625"/>
                        <a14:foregroundMark x1="15625" y1="19125" x2="19875" y2="23375"/>
                        <a14:foregroundMark x1="23000" y1="16500" x2="22500" y2="22250"/>
                        <a14:foregroundMark x1="30375" y1="18625" x2="27750" y2="22875"/>
                      </a14:backgroundRemoval>
                    </a14:imgEffect>
                  </a14:imgLayer>
                </a14:imgProps>
              </a:ext>
            </a:extLst>
          </a:blip>
          <a:stretch>
            <a:fillRect/>
          </a:stretch>
        </p:blipFill>
        <p:spPr>
          <a:xfrm>
            <a:off x="9701009" y="-310463"/>
            <a:ext cx="2760919" cy="2760919"/>
          </a:xfrm>
          <a:prstGeom prst="rect">
            <a:avLst/>
          </a:prstGeom>
        </p:spPr>
      </p:pic>
    </p:spTree>
    <p:extLst>
      <p:ext uri="{BB962C8B-B14F-4D97-AF65-F5344CB8AC3E}">
        <p14:creationId xmlns:p14="http://schemas.microsoft.com/office/powerpoint/2010/main" val="1898520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par>
                                <p:cTn id="14" presetID="10" presetClass="entr" presetSubtype="0"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fade">
                                      <p:cBhvr>
                                        <p:cTn id="24" dur="500"/>
                                        <p:tgtEl>
                                          <p:spTgt spid="19"/>
                                        </p:tgtEl>
                                      </p:cBhvr>
                                    </p:animEffect>
                                  </p:childTnLst>
                                </p:cTn>
                              </p:par>
                              <p:par>
                                <p:cTn id="25" presetID="10" presetClass="entr" presetSubtype="0" fill="hold" nodeType="with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9" grpId="0" animBg="1"/>
      <p:bldP spid="2" grpId="0" animBg="1"/>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Connector 8"/>
          <p:cNvCxnSpPr/>
          <p:nvPr/>
        </p:nvCxnSpPr>
        <p:spPr>
          <a:xfrm>
            <a:off x="0" y="2516795"/>
            <a:ext cx="12102831" cy="2089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Rectangle: Rounded Corners 7">
            <a:extLst>
              <a:ext uri="{FF2B5EF4-FFF2-40B4-BE49-F238E27FC236}">
                <a16:creationId xmlns:a16="http://schemas.microsoft.com/office/drawing/2014/main" id="{D6CE6303-3C40-4361-9869-64BB994762E1}"/>
              </a:ext>
            </a:extLst>
          </p:cNvPr>
          <p:cNvSpPr/>
          <p:nvPr/>
        </p:nvSpPr>
        <p:spPr>
          <a:xfrm>
            <a:off x="3580684" y="1396386"/>
            <a:ext cx="5120864" cy="731219"/>
          </a:xfrm>
          <a:prstGeom prst="roundRect">
            <a:avLst/>
          </a:prstGeom>
          <a:noFill/>
          <a:ln w="3175">
            <a:noFill/>
            <a:prstDash val="sys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err="1">
                <a:solidFill>
                  <a:srgbClr val="1DB920"/>
                </a:solidFill>
                <a:latin typeface="#9Slide03 SFU Futura_12" panose="020B0604020202020204" charset="0"/>
                <a:cs typeface="Arial" panose="020B0604020202020204" pitchFamily="34" charset="0"/>
              </a:rPr>
              <a:t>Chihuahuan</a:t>
            </a:r>
            <a:endParaRPr lang="en-US" sz="6000" b="1" dirty="0">
              <a:solidFill>
                <a:srgbClr val="1DB920"/>
              </a:solidFill>
              <a:latin typeface="#9Slide03 SFU Futura_12" panose="020B0604020202020204" charset="0"/>
              <a:cs typeface="Arial" panose="020B0604020202020204" pitchFamily="34" charset="0"/>
            </a:endParaRPr>
          </a:p>
        </p:txBody>
      </p:sp>
      <p:sp>
        <p:nvSpPr>
          <p:cNvPr id="19" name="Rectangle: Rounded Corners 7">
            <a:extLst>
              <a:ext uri="{FF2B5EF4-FFF2-40B4-BE49-F238E27FC236}">
                <a16:creationId xmlns:a16="http://schemas.microsoft.com/office/drawing/2014/main" id="{D5397E9F-57CE-4CBC-BF7D-C7F3ACC44961}"/>
              </a:ext>
            </a:extLst>
          </p:cNvPr>
          <p:cNvSpPr/>
          <p:nvPr/>
        </p:nvSpPr>
        <p:spPr>
          <a:xfrm>
            <a:off x="368836" y="3008251"/>
            <a:ext cx="5171897" cy="3321011"/>
          </a:xfrm>
          <a:prstGeom prst="roundRect">
            <a:avLst/>
          </a:prstGeom>
          <a:solidFill>
            <a:schemeClr val="bg1"/>
          </a:solidFill>
          <a:ln w="28575">
            <a:solidFill>
              <a:schemeClr val="tx1"/>
            </a:solid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800" b="1" dirty="0">
                <a:solidFill>
                  <a:schemeClr val="tx1"/>
                </a:solidFill>
                <a:latin typeface="#9Slide03 SFU Futura_12" panose="00000400000000000000" pitchFamily="2" charset="0"/>
                <a:cs typeface="Arial" panose="020B0604020202020204" pitchFamily="34" charset="0"/>
              </a:rPr>
              <a:t>Là sa mạc lớn nhất Bắc Mỹ, Chihuahuan rộng hơn 647.000 km</a:t>
            </a:r>
            <a:r>
              <a:rPr lang="vi-VN" sz="2800" b="1" baseline="30000" dirty="0">
                <a:solidFill>
                  <a:schemeClr val="tx1"/>
                </a:solidFill>
                <a:latin typeface="#9Slide03 SFU Futura_12" panose="00000400000000000000" pitchFamily="2" charset="0"/>
                <a:cs typeface="Arial" panose="020B0604020202020204" pitchFamily="34" charset="0"/>
              </a:rPr>
              <a:t>2</a:t>
            </a:r>
            <a:r>
              <a:rPr lang="vi-VN" sz="2800" b="1" dirty="0">
                <a:solidFill>
                  <a:schemeClr val="tx1"/>
                </a:solidFill>
                <a:latin typeface="#9Slide03 SFU Futura_12" panose="00000400000000000000" pitchFamily="2" charset="0"/>
                <a:cs typeface="Arial" panose="020B0604020202020204" pitchFamily="34" charset="0"/>
              </a:rPr>
              <a:t>. Sa mạc này có nhiều mưa và có mùa đông lạnh hơn các sa mạc khác ở Bắc Mỹ..</a:t>
            </a:r>
          </a:p>
        </p:txBody>
      </p:sp>
      <p:sp>
        <p:nvSpPr>
          <p:cNvPr id="2" name="Rectangle 1"/>
          <p:cNvSpPr/>
          <p:nvPr/>
        </p:nvSpPr>
        <p:spPr>
          <a:xfrm>
            <a:off x="0" y="1766882"/>
            <a:ext cx="3864463" cy="147648"/>
          </a:xfrm>
          <a:prstGeom prst="rect">
            <a:avLst/>
          </a:prstGeom>
          <a:solidFill>
            <a:srgbClr val="1DB9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p:cNvGrpSpPr/>
          <p:nvPr/>
        </p:nvGrpSpPr>
        <p:grpSpPr>
          <a:xfrm>
            <a:off x="0" y="-58994"/>
            <a:ext cx="9276733" cy="1563329"/>
            <a:chOff x="0" y="-58994"/>
            <a:chExt cx="9276733" cy="1563329"/>
          </a:xfrm>
        </p:grpSpPr>
        <p:sp>
          <p:nvSpPr>
            <p:cNvPr id="22" name="Rectangle 21">
              <a:extLst>
                <a:ext uri="{FF2B5EF4-FFF2-40B4-BE49-F238E27FC236}">
                  <a16:creationId xmlns:a16="http://schemas.microsoft.com/office/drawing/2014/main" id="{81F2071E-DF8C-495C-8676-8F839E06F04F}"/>
                </a:ext>
              </a:extLst>
            </p:cNvPr>
            <p:cNvSpPr/>
            <p:nvPr/>
          </p:nvSpPr>
          <p:spPr>
            <a:xfrm>
              <a:off x="1804734" y="145396"/>
              <a:ext cx="7471999" cy="1323439"/>
            </a:xfrm>
            <a:prstGeom prst="rect">
              <a:avLst/>
            </a:prstGeom>
            <a:noFill/>
          </p:spPr>
          <p:txBody>
            <a:bodyPr wrap="square" lIns="91440" tIns="45720" rIns="91440" bIns="45720">
              <a:spAutoFit/>
            </a:bodyPr>
            <a:lstStyle/>
            <a:p>
              <a:pPr algn="ctr"/>
              <a:r>
                <a:rPr lang="en-US" sz="8000" b="1" cap="none" spc="0" dirty="0" smtClean="0">
                  <a:ln w="9525">
                    <a:solidFill>
                      <a:schemeClr val="bg1"/>
                    </a:solidFill>
                    <a:prstDash val="solid"/>
                  </a:ln>
                  <a:solidFill>
                    <a:srgbClr val="C00000"/>
                  </a:solidFill>
                  <a:effectLst>
                    <a:outerShdw blurRad="12700" dist="38100" dir="2700000" algn="tl" rotWithShape="0">
                      <a:schemeClr val="bg1">
                        <a:lumMod val="50000"/>
                      </a:schemeClr>
                    </a:outerShdw>
                  </a:effectLst>
                  <a:latin typeface="#9Slide07 IcielKoni" pitchFamily="2" charset="0"/>
                </a:rPr>
                <a:t>EM CÓ BIẾT ?</a:t>
              </a:r>
              <a:endParaRPr lang="en-US" sz="7200" b="1" cap="none" spc="0" dirty="0">
                <a:ln w="9525">
                  <a:solidFill>
                    <a:schemeClr val="bg1"/>
                  </a:solidFill>
                  <a:prstDash val="solid"/>
                </a:ln>
                <a:solidFill>
                  <a:srgbClr val="C00000"/>
                </a:solidFill>
                <a:effectLst>
                  <a:outerShdw blurRad="12700" dist="38100" dir="2700000" algn="tl" rotWithShape="0">
                    <a:schemeClr val="bg1">
                      <a:lumMod val="50000"/>
                    </a:schemeClr>
                  </a:outerShdw>
                </a:effectLst>
                <a:latin typeface="#9Slide07 IcielKoni" pitchFamily="2" charset="0"/>
              </a:endParaRPr>
            </a:p>
          </p:txBody>
        </p:sp>
        <p:pic>
          <p:nvPicPr>
            <p:cNvPr id="24" name="Picture 23" descr="A picture containing text, vector graphics&#10;&#10;Description automatically generated">
              <a:extLst>
                <a:ext uri="{FF2B5EF4-FFF2-40B4-BE49-F238E27FC236}">
                  <a16:creationId xmlns:a16="http://schemas.microsoft.com/office/drawing/2014/main" id="{E0CE4E98-B7EC-44EC-A9E0-7A1B0EA28DD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248" t="15772" r="4523" b="15381"/>
            <a:stretch/>
          </p:blipFill>
          <p:spPr>
            <a:xfrm>
              <a:off x="0" y="-58994"/>
              <a:ext cx="2094271" cy="1563329"/>
            </a:xfrm>
            <a:prstGeom prst="rect">
              <a:avLst/>
            </a:prstGeom>
          </p:spPr>
        </p:pic>
      </p:grpSp>
      <p:sp>
        <p:nvSpPr>
          <p:cNvPr id="6" name="Rectangle 5"/>
          <p:cNvSpPr/>
          <p:nvPr/>
        </p:nvSpPr>
        <p:spPr>
          <a:xfrm>
            <a:off x="4195712" y="2055155"/>
            <a:ext cx="3890809" cy="523220"/>
          </a:xfrm>
          <a:prstGeom prst="rect">
            <a:avLst/>
          </a:prstGeom>
        </p:spPr>
        <p:txBody>
          <a:bodyPr wrap="none">
            <a:spAutoFit/>
          </a:bodyPr>
          <a:lstStyle/>
          <a:p>
            <a:r>
              <a:rPr lang="en-US" sz="2800" b="1" dirty="0" smtClean="0">
                <a:latin typeface="#9Slide03 SFU Futura_12" panose="00000400000000000000" pitchFamily="2" charset="0"/>
                <a:cs typeface="Arial" panose="020B0604020202020204" pitchFamily="34" charset="0"/>
              </a:rPr>
              <a:t>Sa </a:t>
            </a:r>
            <a:r>
              <a:rPr lang="en-US" sz="2800" b="1" dirty="0" err="1" smtClean="0">
                <a:latin typeface="#9Slide03 SFU Futura_12" panose="00000400000000000000" pitchFamily="2" charset="0"/>
                <a:cs typeface="Arial" panose="020B0604020202020204" pitchFamily="34" charset="0"/>
              </a:rPr>
              <a:t>mạc</a:t>
            </a:r>
            <a:r>
              <a:rPr lang="en-US" sz="2800" b="1" dirty="0" smtClean="0">
                <a:latin typeface="#9Slide03 SFU Futura_12" panose="00000400000000000000" pitchFamily="2" charset="0"/>
                <a:cs typeface="Arial" panose="020B0604020202020204" pitchFamily="34" charset="0"/>
              </a:rPr>
              <a:t> </a:t>
            </a:r>
            <a:r>
              <a:rPr lang="en-US" sz="2800" b="1" dirty="0" err="1" smtClean="0">
                <a:latin typeface="#9Slide03 SFU Futura_12" panose="00000400000000000000" pitchFamily="2" charset="0"/>
                <a:cs typeface="Arial" panose="020B0604020202020204" pitchFamily="34" charset="0"/>
              </a:rPr>
              <a:t>lớn</a:t>
            </a:r>
            <a:r>
              <a:rPr lang="en-US" sz="2800" b="1" dirty="0" smtClean="0">
                <a:latin typeface="#9Slide03 SFU Futura_12" panose="00000400000000000000" pitchFamily="2" charset="0"/>
                <a:cs typeface="Arial" panose="020B0604020202020204" pitchFamily="34" charset="0"/>
              </a:rPr>
              <a:t> </a:t>
            </a:r>
            <a:r>
              <a:rPr lang="en-US" sz="2800" b="1" dirty="0" err="1" smtClean="0">
                <a:latin typeface="#9Slide03 SFU Futura_12" panose="00000400000000000000" pitchFamily="2" charset="0"/>
                <a:cs typeface="Arial" panose="020B0604020202020204" pitchFamily="34" charset="0"/>
              </a:rPr>
              <a:t>nhất</a:t>
            </a:r>
            <a:r>
              <a:rPr lang="en-US" sz="2800" b="1" dirty="0" smtClean="0">
                <a:latin typeface="#9Slide03 SFU Futura_12" panose="00000400000000000000" pitchFamily="2" charset="0"/>
                <a:cs typeface="Arial" panose="020B0604020202020204" pitchFamily="34" charset="0"/>
              </a:rPr>
              <a:t> </a:t>
            </a:r>
            <a:r>
              <a:rPr lang="en-US" sz="2800" b="1" dirty="0" err="1" smtClean="0">
                <a:latin typeface="#9Slide03 SFU Futura_12" panose="00000400000000000000" pitchFamily="2" charset="0"/>
                <a:cs typeface="Arial" panose="020B0604020202020204" pitchFamily="34" charset="0"/>
              </a:rPr>
              <a:t>Bắc</a:t>
            </a:r>
            <a:r>
              <a:rPr lang="en-US" sz="2800" b="1" dirty="0" smtClean="0">
                <a:latin typeface="#9Slide03 SFU Futura_12" panose="00000400000000000000" pitchFamily="2" charset="0"/>
                <a:cs typeface="Arial" panose="020B0604020202020204" pitchFamily="34" charset="0"/>
              </a:rPr>
              <a:t> </a:t>
            </a:r>
            <a:r>
              <a:rPr lang="en-US" sz="2800" b="1" dirty="0" err="1" smtClean="0">
                <a:latin typeface="#9Slide03 SFU Futura_12" panose="00000400000000000000" pitchFamily="2" charset="0"/>
                <a:cs typeface="Arial" panose="020B0604020202020204" pitchFamily="34" charset="0"/>
              </a:rPr>
              <a:t>Mỹ</a:t>
            </a:r>
            <a:endParaRPr lang="en-US" sz="2800" dirty="0"/>
          </a:p>
        </p:txBody>
      </p:sp>
      <p:pic>
        <p:nvPicPr>
          <p:cNvPr id="7" name="Picture 6"/>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foregroundMark x1="22500" y1="22875" x2="22500" y2="22875"/>
                        <a14:foregroundMark x1="22500" y1="22875" x2="22500" y2="22875"/>
                        <a14:foregroundMark x1="53125" y1="31250" x2="53125" y2="31250"/>
                        <a14:foregroundMark x1="53125" y1="31250" x2="53125" y2="31250"/>
                        <a14:foregroundMark x1="32500" y1="51875" x2="32500" y2="51875"/>
                        <a14:foregroundMark x1="32000" y1="51875" x2="32000" y2="51875"/>
                        <a14:foregroundMark x1="73625" y1="77125" x2="73625" y2="77125"/>
                        <a14:foregroundMark x1="73625" y1="77125" x2="73625" y2="77125"/>
                        <a14:foregroundMark x1="76750" y1="65000" x2="76750" y2="65000"/>
                        <a14:foregroundMark x1="76750" y1="68250" x2="75750" y2="73500"/>
                        <a14:foregroundMark x1="34125" y1="66125" x2="33500" y2="78250"/>
                        <a14:foregroundMark x1="30875" y1="63500" x2="30875" y2="63500"/>
                        <a14:foregroundMark x1="30375" y1="26500" x2="33000" y2="27625"/>
                        <a14:foregroundMark x1="27250" y1="32875" x2="30875" y2="36000"/>
                        <a14:foregroundMark x1="23000" y1="33375" x2="22500" y2="37125"/>
                        <a14:foregroundMark x1="17750" y1="32375" x2="14000" y2="36500"/>
                        <a14:foregroundMark x1="15125" y1="27625" x2="12500" y2="27625"/>
                        <a14:foregroundMark x1="15625" y1="19125" x2="19875" y2="23375"/>
                        <a14:foregroundMark x1="23000" y1="16500" x2="22500" y2="22250"/>
                        <a14:foregroundMark x1="30375" y1="18625" x2="27750" y2="22875"/>
                      </a14:backgroundRemoval>
                    </a14:imgEffect>
                  </a14:imgLayer>
                </a14:imgProps>
              </a:ext>
            </a:extLst>
          </a:blip>
          <a:srcRect r="10133" b="14504"/>
          <a:stretch/>
        </p:blipFill>
        <p:spPr>
          <a:xfrm>
            <a:off x="9276733" y="-310463"/>
            <a:ext cx="2905435" cy="2764131"/>
          </a:xfrm>
          <a:prstGeom prst="rect">
            <a:avLst/>
          </a:prstGeom>
        </p:spPr>
      </p:pic>
      <p:pic>
        <p:nvPicPr>
          <p:cNvPr id="4" name="Picture 3"/>
          <p:cNvPicPr>
            <a:picLocks noChangeAspect="1"/>
          </p:cNvPicPr>
          <p:nvPr/>
        </p:nvPicPr>
        <p:blipFill>
          <a:blip r:embed="rId6"/>
          <a:stretch>
            <a:fillRect/>
          </a:stretch>
        </p:blipFill>
        <p:spPr>
          <a:xfrm>
            <a:off x="6434971" y="2619057"/>
            <a:ext cx="5461918" cy="40994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411359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fade">
                                      <p:cBhvr>
                                        <p:cTn id="18" dur="500"/>
                                        <p:tgtEl>
                                          <p:spTgt spid="19"/>
                                        </p:tgtEl>
                                      </p:cBhvr>
                                    </p:animEffect>
                                  </p:childTnLst>
                                </p:cTn>
                              </p:par>
                              <p:par>
                                <p:cTn id="19" presetID="10" presetClass="entr" presetSubtype="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par>
                                <p:cTn id="22" presetID="10" presetClass="entr" presetSubtype="0" fill="hold" nodeType="with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9" grpId="0" animBg="1"/>
      <p:bldP spid="2" grpId="0" animBg="1"/>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32172F6-37ED-4D10-B6C2-3D9CA2528529}"/>
              </a:ext>
            </a:extLst>
          </p:cNvPr>
          <p:cNvSpPr/>
          <p:nvPr/>
        </p:nvSpPr>
        <p:spPr>
          <a:xfrm>
            <a:off x="84428" y="187421"/>
            <a:ext cx="7247712" cy="3216265"/>
          </a:xfrm>
          <a:prstGeom prst="rect">
            <a:avLst/>
          </a:prstGeom>
          <a:noFill/>
        </p:spPr>
        <p:txBody>
          <a:bodyPr wrap="square" lIns="91440" tIns="45720" rIns="91440" bIns="45720">
            <a:spAutoFit/>
          </a:bodyPr>
          <a:lstStyle/>
          <a:p>
            <a:pPr algn="ctr"/>
            <a:r>
              <a:rPr lang="en-US" sz="6600" b="1" dirty="0">
                <a:ln w="9525">
                  <a:solidFill>
                    <a:schemeClr val="bg1"/>
                  </a:solidFill>
                  <a:prstDash val="solid"/>
                </a:ln>
                <a:solidFill>
                  <a:srgbClr val="C00000"/>
                </a:solidFill>
                <a:effectLst>
                  <a:outerShdw blurRad="12700" dist="38100" dir="2700000" algn="tl" rotWithShape="0">
                    <a:schemeClr val="bg1">
                      <a:lumMod val="50000"/>
                    </a:schemeClr>
                  </a:outerShdw>
                </a:effectLst>
                <a:latin typeface="#9Slide03 SVN-PF Din Text Pro C" panose="02000506020000020004" pitchFamily="2" charset="0"/>
              </a:rPr>
              <a:t>  </a:t>
            </a:r>
            <a:r>
              <a:rPr lang="en-US" sz="8800" b="1" dirty="0" smtClean="0">
                <a:ln w="9525">
                  <a:solidFill>
                    <a:schemeClr val="bg1"/>
                  </a:solidFill>
                  <a:prstDash val="solid"/>
                </a:ln>
                <a:solidFill>
                  <a:srgbClr val="4B4C9E"/>
                </a:solidFill>
                <a:effectLst>
                  <a:outerShdw blurRad="12700" dist="38100" dir="2700000" algn="tl" rotWithShape="0">
                    <a:schemeClr val="bg1">
                      <a:lumMod val="50000"/>
                    </a:schemeClr>
                  </a:outerShdw>
                </a:effectLst>
                <a:latin typeface="#9Slide03 SVN-PF Din Text Pro C" panose="02000506020000020004" pitchFamily="2" charset="0"/>
              </a:rPr>
              <a:t>LUYỆN TẬP</a:t>
            </a:r>
            <a:r>
              <a:rPr lang="en-US" sz="6600" b="1" dirty="0" smtClean="0">
                <a:ln w="9525">
                  <a:solidFill>
                    <a:schemeClr val="bg1"/>
                  </a:solidFill>
                  <a:prstDash val="solid"/>
                </a:ln>
                <a:solidFill>
                  <a:srgbClr val="4B4C9E"/>
                </a:solidFill>
                <a:effectLst>
                  <a:outerShdw blurRad="12700" dist="38100" dir="2700000" algn="tl" rotWithShape="0">
                    <a:schemeClr val="bg1">
                      <a:lumMod val="50000"/>
                    </a:schemeClr>
                  </a:outerShdw>
                </a:effectLst>
                <a:latin typeface="#9Slide03 SVN-PF Din Text Pro C" panose="02000506020000020004" pitchFamily="2" charset="0"/>
              </a:rPr>
              <a:t>: </a:t>
            </a:r>
            <a:endParaRPr lang="en-US" sz="6600" b="1" dirty="0">
              <a:ln w="9525">
                <a:solidFill>
                  <a:schemeClr val="bg1"/>
                </a:solidFill>
                <a:prstDash val="solid"/>
              </a:ln>
              <a:solidFill>
                <a:srgbClr val="4B4C9E"/>
              </a:solidFill>
              <a:effectLst>
                <a:outerShdw blurRad="12700" dist="38100" dir="2700000" algn="tl" rotWithShape="0">
                  <a:schemeClr val="bg1">
                    <a:lumMod val="50000"/>
                  </a:schemeClr>
                </a:outerShdw>
              </a:effectLst>
              <a:latin typeface="#9Slide03 SVN-PF Din Text Pro C" panose="02000506020000020004" pitchFamily="2" charset="0"/>
            </a:endParaRPr>
          </a:p>
          <a:p>
            <a:pPr algn="ctr"/>
            <a:r>
              <a:rPr lang="en-US" sz="11500" b="1" dirty="0">
                <a:ln w="9525">
                  <a:solidFill>
                    <a:schemeClr val="bg1"/>
                  </a:solidFill>
                  <a:prstDash val="solid"/>
                </a:ln>
                <a:solidFill>
                  <a:srgbClr val="FF0000"/>
                </a:solidFill>
                <a:effectLst>
                  <a:outerShdw blurRad="12700" dist="38100" dir="2700000" algn="tl" rotWithShape="0">
                    <a:schemeClr val="bg1">
                      <a:lumMod val="50000"/>
                    </a:schemeClr>
                  </a:outerShdw>
                </a:effectLst>
                <a:latin typeface="#9Slide03 SVN-PF Din Text Pro C" panose="02000506020000020004" pitchFamily="2" charset="0"/>
              </a:rPr>
              <a:t>AI NHANH HƠN</a:t>
            </a:r>
            <a:endParaRPr lang="en-US" sz="13800" b="1" cap="none" spc="0" dirty="0">
              <a:ln w="9525">
                <a:solidFill>
                  <a:schemeClr val="bg1"/>
                </a:solidFill>
                <a:prstDash val="solid"/>
              </a:ln>
              <a:solidFill>
                <a:srgbClr val="FF0000"/>
              </a:solidFill>
              <a:effectLst>
                <a:outerShdw blurRad="12700" dist="38100" dir="2700000" algn="tl" rotWithShape="0">
                  <a:schemeClr val="bg1">
                    <a:lumMod val="50000"/>
                  </a:schemeClr>
                </a:outerShdw>
              </a:effectLst>
              <a:latin typeface="#9Slide03 SVN-PF Din Text Pro C" panose="02000506020000020004" pitchFamily="2" charset="0"/>
            </a:endParaRPr>
          </a:p>
        </p:txBody>
      </p:sp>
      <p:sp>
        <p:nvSpPr>
          <p:cNvPr id="6" name="Rectangle: Rounded Corners 7">
            <a:extLst>
              <a:ext uri="{FF2B5EF4-FFF2-40B4-BE49-F238E27FC236}">
                <a16:creationId xmlns:a16="http://schemas.microsoft.com/office/drawing/2014/main" id="{E24CC66C-A594-4F7A-99B5-6CF1E1336E89}"/>
              </a:ext>
            </a:extLst>
          </p:cNvPr>
          <p:cNvSpPr/>
          <p:nvPr/>
        </p:nvSpPr>
        <p:spPr>
          <a:xfrm>
            <a:off x="83831" y="3308639"/>
            <a:ext cx="2711723" cy="1808583"/>
          </a:xfrm>
          <a:prstGeom prst="roundRect">
            <a:avLst/>
          </a:prstGeom>
          <a:solidFill>
            <a:schemeClr val="bg1"/>
          </a:solidFill>
          <a:ln w="3175">
            <a:solidFill>
              <a:schemeClr val="tx1"/>
            </a:solid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chemeClr val="tx1"/>
                </a:solidFill>
                <a:latin typeface="#9Slide03 SFU Futura_12" panose="020B0604020202020204" charset="0"/>
                <a:cs typeface="Arial" panose="020B0604020202020204" pitchFamily="34" charset="0"/>
              </a:rPr>
              <a:t>Hoạt</a:t>
            </a:r>
            <a:r>
              <a:rPr lang="en-US" sz="2800" dirty="0">
                <a:solidFill>
                  <a:schemeClr val="tx1"/>
                </a:solidFill>
                <a:latin typeface="#9Slide03 SFU Futura_12" panose="020B0604020202020204" charset="0"/>
                <a:cs typeface="Arial" panose="020B0604020202020204" pitchFamily="34" charset="0"/>
              </a:rPr>
              <a:t> </a:t>
            </a:r>
            <a:r>
              <a:rPr lang="en-US" sz="2800" dirty="0" err="1">
                <a:solidFill>
                  <a:schemeClr val="tx1"/>
                </a:solidFill>
                <a:latin typeface="#9Slide03 SFU Futura_12" panose="020B0604020202020204" charset="0"/>
                <a:cs typeface="Arial" panose="020B0604020202020204" pitchFamily="34" charset="0"/>
              </a:rPr>
              <a:t>động</a:t>
            </a:r>
            <a:r>
              <a:rPr lang="en-US" sz="2800" dirty="0">
                <a:solidFill>
                  <a:schemeClr val="tx1"/>
                </a:solidFill>
                <a:latin typeface="#9Slide03 SFU Futura_12" panose="020B0604020202020204" charset="0"/>
                <a:cs typeface="Arial" panose="020B0604020202020204" pitchFamily="34" charset="0"/>
              </a:rPr>
              <a:t> </a:t>
            </a:r>
            <a:r>
              <a:rPr lang="en-US" sz="2800" dirty="0" err="1">
                <a:solidFill>
                  <a:schemeClr val="tx1"/>
                </a:solidFill>
                <a:latin typeface="#9Slide03 SFU Futura_12" panose="020B0604020202020204" charset="0"/>
                <a:cs typeface="Arial" panose="020B0604020202020204" pitchFamily="34" charset="0"/>
              </a:rPr>
              <a:t>cá</a:t>
            </a:r>
            <a:r>
              <a:rPr lang="en-US" sz="2800" dirty="0">
                <a:solidFill>
                  <a:schemeClr val="tx1"/>
                </a:solidFill>
                <a:latin typeface="#9Slide03 SFU Futura_12" panose="020B0604020202020204" charset="0"/>
                <a:cs typeface="Arial" panose="020B0604020202020204" pitchFamily="34" charset="0"/>
              </a:rPr>
              <a:t> </a:t>
            </a:r>
            <a:r>
              <a:rPr lang="en-US" sz="2800" dirty="0" err="1">
                <a:solidFill>
                  <a:schemeClr val="tx1"/>
                </a:solidFill>
                <a:latin typeface="#9Slide03 SFU Futura_12" panose="020B0604020202020204" charset="0"/>
                <a:cs typeface="Arial" panose="020B0604020202020204" pitchFamily="34" charset="0"/>
              </a:rPr>
              <a:t>nhân</a:t>
            </a:r>
            <a:endParaRPr lang="en-US" sz="2800" dirty="0">
              <a:solidFill>
                <a:schemeClr val="tx1"/>
              </a:solidFill>
              <a:latin typeface="#9Slide03 SFU Futura_12" panose="020B0604020202020204" charset="0"/>
              <a:cs typeface="Arial" panose="020B0604020202020204" pitchFamily="34" charset="0"/>
            </a:endParaRPr>
          </a:p>
        </p:txBody>
      </p:sp>
      <p:sp>
        <p:nvSpPr>
          <p:cNvPr id="7" name="Rectangle: Rounded Corners 7">
            <a:extLst>
              <a:ext uri="{FF2B5EF4-FFF2-40B4-BE49-F238E27FC236}">
                <a16:creationId xmlns:a16="http://schemas.microsoft.com/office/drawing/2014/main" id="{0404866D-0F21-4433-AB12-9090139953D8}"/>
              </a:ext>
            </a:extLst>
          </p:cNvPr>
          <p:cNvSpPr/>
          <p:nvPr/>
        </p:nvSpPr>
        <p:spPr>
          <a:xfrm>
            <a:off x="6062841" y="3332247"/>
            <a:ext cx="2864747" cy="1797116"/>
          </a:xfrm>
          <a:prstGeom prst="roundRect">
            <a:avLst/>
          </a:prstGeom>
          <a:solidFill>
            <a:schemeClr val="bg1"/>
          </a:solidFill>
          <a:ln w="3175">
            <a:solidFill>
              <a:schemeClr val="tx1"/>
            </a:solid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9Slide03 SFU Futura_12" panose="020B0604020202020204" charset="0"/>
                <a:cs typeface="Arial" panose="020B0604020202020204" pitchFamily="34" charset="0"/>
              </a:rPr>
              <a:t>GV </a:t>
            </a:r>
            <a:r>
              <a:rPr lang="en-US" sz="2800" dirty="0" err="1">
                <a:solidFill>
                  <a:schemeClr val="tx1"/>
                </a:solidFill>
                <a:latin typeface="#9Slide03 SFU Futura_12" panose="020B0604020202020204" charset="0"/>
                <a:cs typeface="Arial" panose="020B0604020202020204" pitchFamily="34" charset="0"/>
              </a:rPr>
              <a:t>đọc</a:t>
            </a:r>
            <a:r>
              <a:rPr lang="en-US" sz="2800" dirty="0">
                <a:solidFill>
                  <a:schemeClr val="tx1"/>
                </a:solidFill>
                <a:latin typeface="#9Slide03 SFU Futura_12" panose="020B0604020202020204" charset="0"/>
                <a:cs typeface="Arial" panose="020B0604020202020204" pitchFamily="34" charset="0"/>
              </a:rPr>
              <a:t> </a:t>
            </a:r>
            <a:r>
              <a:rPr lang="en-US" sz="2800" dirty="0" err="1">
                <a:solidFill>
                  <a:schemeClr val="tx1"/>
                </a:solidFill>
                <a:latin typeface="#9Slide03 SFU Futura_12" panose="020B0604020202020204" charset="0"/>
                <a:cs typeface="Arial" panose="020B0604020202020204" pitchFamily="34" charset="0"/>
              </a:rPr>
              <a:t>câu</a:t>
            </a:r>
            <a:r>
              <a:rPr lang="en-US" sz="2800" dirty="0">
                <a:solidFill>
                  <a:schemeClr val="tx1"/>
                </a:solidFill>
                <a:latin typeface="#9Slide03 SFU Futura_12" panose="020B0604020202020204" charset="0"/>
                <a:cs typeface="Arial" panose="020B0604020202020204" pitchFamily="34" charset="0"/>
              </a:rPr>
              <a:t> </a:t>
            </a:r>
            <a:r>
              <a:rPr lang="en-US" sz="2800" dirty="0" err="1">
                <a:solidFill>
                  <a:schemeClr val="tx1"/>
                </a:solidFill>
                <a:latin typeface="#9Slide03 SFU Futura_12" panose="020B0604020202020204" charset="0"/>
                <a:cs typeface="Arial" panose="020B0604020202020204" pitchFamily="34" charset="0"/>
              </a:rPr>
              <a:t>hỏi</a:t>
            </a:r>
            <a:r>
              <a:rPr lang="en-US" sz="2800" dirty="0">
                <a:solidFill>
                  <a:schemeClr val="tx1"/>
                </a:solidFill>
                <a:latin typeface="#9Slide03 SFU Futura_12" panose="020B0604020202020204" charset="0"/>
                <a:cs typeface="Arial" panose="020B0604020202020204" pitchFamily="34" charset="0"/>
              </a:rPr>
              <a:t>, HS </a:t>
            </a:r>
            <a:r>
              <a:rPr lang="en-US" sz="2800" dirty="0" err="1">
                <a:solidFill>
                  <a:schemeClr val="tx1"/>
                </a:solidFill>
                <a:latin typeface="#9Slide03 SFU Futura_12" panose="020B0604020202020204" charset="0"/>
                <a:cs typeface="Arial" panose="020B0604020202020204" pitchFamily="34" charset="0"/>
              </a:rPr>
              <a:t>giơ</a:t>
            </a:r>
            <a:r>
              <a:rPr lang="en-US" sz="2800" dirty="0">
                <a:solidFill>
                  <a:schemeClr val="tx1"/>
                </a:solidFill>
                <a:latin typeface="#9Slide03 SFU Futura_12" panose="020B0604020202020204" charset="0"/>
                <a:cs typeface="Arial" panose="020B0604020202020204" pitchFamily="34" charset="0"/>
              </a:rPr>
              <a:t> </a:t>
            </a:r>
            <a:r>
              <a:rPr lang="en-US" sz="2800" dirty="0" err="1">
                <a:solidFill>
                  <a:schemeClr val="tx1"/>
                </a:solidFill>
                <a:latin typeface="#9Slide03 SFU Futura_12" panose="020B0604020202020204" charset="0"/>
                <a:cs typeface="Arial" panose="020B0604020202020204" pitchFamily="34" charset="0"/>
              </a:rPr>
              <a:t>tay</a:t>
            </a:r>
            <a:r>
              <a:rPr lang="en-US" sz="2800" dirty="0">
                <a:solidFill>
                  <a:schemeClr val="tx1"/>
                </a:solidFill>
                <a:latin typeface="#9Slide03 SFU Futura_12" panose="020B0604020202020204" charset="0"/>
                <a:cs typeface="Arial" panose="020B0604020202020204" pitchFamily="34" charset="0"/>
              </a:rPr>
              <a:t> </a:t>
            </a:r>
            <a:r>
              <a:rPr lang="en-US" sz="2800" dirty="0" err="1">
                <a:solidFill>
                  <a:schemeClr val="tx1"/>
                </a:solidFill>
                <a:latin typeface="#9Slide03 SFU Futura_12" panose="020B0604020202020204" charset="0"/>
                <a:cs typeface="Arial" panose="020B0604020202020204" pitchFamily="34" charset="0"/>
              </a:rPr>
              <a:t>nhanh</a:t>
            </a:r>
            <a:r>
              <a:rPr lang="en-US" sz="2800" dirty="0">
                <a:solidFill>
                  <a:schemeClr val="tx1"/>
                </a:solidFill>
                <a:latin typeface="#9Slide03 SFU Futura_12" panose="020B0604020202020204" charset="0"/>
                <a:cs typeface="Arial" panose="020B0604020202020204" pitchFamily="34" charset="0"/>
              </a:rPr>
              <a:t> </a:t>
            </a:r>
            <a:r>
              <a:rPr lang="en-US" sz="2800" dirty="0" err="1">
                <a:solidFill>
                  <a:schemeClr val="tx1"/>
                </a:solidFill>
                <a:latin typeface="#9Slide03 SFU Futura_12" panose="020B0604020202020204" charset="0"/>
                <a:cs typeface="Arial" panose="020B0604020202020204" pitchFamily="34" charset="0"/>
              </a:rPr>
              <a:t>nhất</a:t>
            </a:r>
            <a:r>
              <a:rPr lang="en-US" sz="2800" dirty="0">
                <a:solidFill>
                  <a:schemeClr val="tx1"/>
                </a:solidFill>
                <a:latin typeface="#9Slide03 SFU Futura_12" panose="020B0604020202020204" charset="0"/>
                <a:cs typeface="Arial" panose="020B0604020202020204" pitchFamily="34" charset="0"/>
              </a:rPr>
              <a:t> </a:t>
            </a:r>
            <a:r>
              <a:rPr lang="en-US" sz="2800" dirty="0">
                <a:solidFill>
                  <a:schemeClr val="tx1"/>
                </a:solidFill>
                <a:latin typeface="#9Slide03 SFU Futura_12" panose="020B0604020202020204" charset="0"/>
                <a:cs typeface="Arial" panose="020B0604020202020204" pitchFamily="34" charset="0"/>
                <a:sym typeface="Wingdings" panose="05000000000000000000" pitchFamily="2" charset="2"/>
              </a:rPr>
              <a:t> </a:t>
            </a:r>
            <a:r>
              <a:rPr lang="en-US" sz="2800" dirty="0" err="1">
                <a:solidFill>
                  <a:schemeClr val="tx1"/>
                </a:solidFill>
                <a:latin typeface="#9Slide03 SFU Futura_12" panose="020B0604020202020204" charset="0"/>
                <a:cs typeface="Arial" panose="020B0604020202020204" pitchFamily="34" charset="0"/>
                <a:sym typeface="Wingdings" panose="05000000000000000000" pitchFamily="2" charset="2"/>
              </a:rPr>
              <a:t>trả</a:t>
            </a:r>
            <a:r>
              <a:rPr lang="en-US" sz="2800" dirty="0">
                <a:solidFill>
                  <a:schemeClr val="tx1"/>
                </a:solidFill>
                <a:latin typeface="#9Slide03 SFU Futura_12" panose="020B0604020202020204" charset="0"/>
                <a:cs typeface="Arial" panose="020B0604020202020204" pitchFamily="34" charset="0"/>
                <a:sym typeface="Wingdings" panose="05000000000000000000" pitchFamily="2" charset="2"/>
              </a:rPr>
              <a:t> </a:t>
            </a:r>
            <a:r>
              <a:rPr lang="en-US" sz="2800" dirty="0" err="1">
                <a:solidFill>
                  <a:schemeClr val="tx1"/>
                </a:solidFill>
                <a:latin typeface="#9Slide03 SFU Futura_12" panose="020B0604020202020204" charset="0"/>
                <a:cs typeface="Arial" panose="020B0604020202020204" pitchFamily="34" charset="0"/>
                <a:sym typeface="Wingdings" panose="05000000000000000000" pitchFamily="2" charset="2"/>
              </a:rPr>
              <a:t>lời</a:t>
            </a:r>
            <a:endParaRPr lang="en-US" sz="2800" dirty="0">
              <a:solidFill>
                <a:schemeClr val="tx1"/>
              </a:solidFill>
              <a:latin typeface="#9Slide03 SFU Futura_12" panose="020B0604020202020204" charset="0"/>
              <a:cs typeface="Arial" panose="020B0604020202020204" pitchFamily="34" charset="0"/>
            </a:endParaRPr>
          </a:p>
        </p:txBody>
      </p:sp>
      <p:sp>
        <p:nvSpPr>
          <p:cNvPr id="10" name="Rectangle: Rounded Corners 7">
            <a:extLst>
              <a:ext uri="{FF2B5EF4-FFF2-40B4-BE49-F238E27FC236}">
                <a16:creationId xmlns:a16="http://schemas.microsoft.com/office/drawing/2014/main" id="{CE79500F-514E-431B-A784-F97C48125D5A}"/>
              </a:ext>
            </a:extLst>
          </p:cNvPr>
          <p:cNvSpPr/>
          <p:nvPr/>
        </p:nvSpPr>
        <p:spPr>
          <a:xfrm>
            <a:off x="3073336" y="3310275"/>
            <a:ext cx="2711723" cy="1824990"/>
          </a:xfrm>
          <a:prstGeom prst="roundRect">
            <a:avLst/>
          </a:prstGeom>
          <a:solidFill>
            <a:schemeClr val="bg1"/>
          </a:solidFill>
          <a:ln w="3175">
            <a:solidFill>
              <a:schemeClr val="tx1"/>
            </a:solid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chemeClr val="tx1"/>
                </a:solidFill>
                <a:latin typeface="#9Slide03 SFU Futura_12" panose="020B0604020202020204" charset="0"/>
                <a:cs typeface="Arial" panose="020B0604020202020204" pitchFamily="34" charset="0"/>
              </a:rPr>
              <a:t>Trả</a:t>
            </a:r>
            <a:r>
              <a:rPr lang="en-US" sz="2800" dirty="0">
                <a:solidFill>
                  <a:schemeClr val="tx1"/>
                </a:solidFill>
                <a:latin typeface="#9Slide03 SFU Futura_12" panose="020B0604020202020204" charset="0"/>
                <a:cs typeface="Arial" panose="020B0604020202020204" pitchFamily="34" charset="0"/>
              </a:rPr>
              <a:t> </a:t>
            </a:r>
            <a:r>
              <a:rPr lang="en-US" sz="2800" dirty="0" err="1">
                <a:solidFill>
                  <a:schemeClr val="tx1"/>
                </a:solidFill>
                <a:latin typeface="#9Slide03 SFU Futura_12" panose="020B0604020202020204" charset="0"/>
                <a:cs typeface="Arial" panose="020B0604020202020204" pitchFamily="34" charset="0"/>
              </a:rPr>
              <a:t>lời</a:t>
            </a:r>
            <a:r>
              <a:rPr lang="en-US" sz="2800" dirty="0">
                <a:solidFill>
                  <a:schemeClr val="tx1"/>
                </a:solidFill>
                <a:latin typeface="#9Slide03 SFU Futura_12" panose="020B0604020202020204" charset="0"/>
                <a:cs typeface="Arial" panose="020B0604020202020204" pitchFamily="34" charset="0"/>
              </a:rPr>
              <a:t> </a:t>
            </a:r>
            <a:r>
              <a:rPr lang="en-US" sz="2800" dirty="0" err="1">
                <a:solidFill>
                  <a:schemeClr val="tx1"/>
                </a:solidFill>
                <a:latin typeface="#9Slide03 SFU Futura_12" panose="020B0604020202020204" charset="0"/>
                <a:cs typeface="Arial" panose="020B0604020202020204" pitchFamily="34" charset="0"/>
              </a:rPr>
              <a:t>các</a:t>
            </a:r>
            <a:r>
              <a:rPr lang="en-US" sz="2800" dirty="0">
                <a:solidFill>
                  <a:schemeClr val="tx1"/>
                </a:solidFill>
                <a:latin typeface="#9Slide03 SFU Futura_12" panose="020B0604020202020204" charset="0"/>
                <a:cs typeface="Arial" panose="020B0604020202020204" pitchFamily="34" charset="0"/>
              </a:rPr>
              <a:t> </a:t>
            </a:r>
            <a:r>
              <a:rPr lang="en-US" sz="2800" dirty="0" err="1">
                <a:solidFill>
                  <a:schemeClr val="tx1"/>
                </a:solidFill>
                <a:latin typeface="#9Slide03 SFU Futura_12" panose="020B0604020202020204" charset="0"/>
                <a:cs typeface="Arial" panose="020B0604020202020204" pitchFamily="34" charset="0"/>
              </a:rPr>
              <a:t>câu</a:t>
            </a:r>
            <a:r>
              <a:rPr lang="en-US" sz="2800" dirty="0">
                <a:solidFill>
                  <a:schemeClr val="tx1"/>
                </a:solidFill>
                <a:latin typeface="#9Slide03 SFU Futura_12" panose="020B0604020202020204" charset="0"/>
                <a:cs typeface="Arial" panose="020B0604020202020204" pitchFamily="34" charset="0"/>
              </a:rPr>
              <a:t> </a:t>
            </a:r>
            <a:r>
              <a:rPr lang="en-US" sz="2800" dirty="0" err="1">
                <a:solidFill>
                  <a:schemeClr val="tx1"/>
                </a:solidFill>
                <a:latin typeface="#9Slide03 SFU Futura_12" panose="020B0604020202020204" charset="0"/>
                <a:cs typeface="Arial" panose="020B0604020202020204" pitchFamily="34" charset="0"/>
              </a:rPr>
              <a:t>hỏi</a:t>
            </a:r>
            <a:r>
              <a:rPr lang="en-US" sz="2800" dirty="0">
                <a:solidFill>
                  <a:schemeClr val="tx1"/>
                </a:solidFill>
                <a:latin typeface="#9Slide03 SFU Futura_12" panose="020B0604020202020204" charset="0"/>
                <a:cs typeface="Arial" panose="020B0604020202020204" pitchFamily="34" charset="0"/>
              </a:rPr>
              <a:t> </a:t>
            </a:r>
            <a:r>
              <a:rPr lang="en-US" sz="2800" dirty="0" err="1">
                <a:solidFill>
                  <a:schemeClr val="tx1"/>
                </a:solidFill>
                <a:latin typeface="#9Slide03 SFU Futura_12" panose="020B0604020202020204" charset="0"/>
                <a:cs typeface="Arial" panose="020B0604020202020204" pitchFamily="34" charset="0"/>
              </a:rPr>
              <a:t>ngắn</a:t>
            </a:r>
            <a:endParaRPr lang="en-US" sz="2800" dirty="0">
              <a:solidFill>
                <a:schemeClr val="tx1"/>
              </a:solidFill>
              <a:latin typeface="#9Slide03 SFU Futura_12" panose="020B0604020202020204" charset="0"/>
              <a:cs typeface="Arial" panose="020B0604020202020204" pitchFamily="34" charset="0"/>
            </a:endParaRPr>
          </a:p>
        </p:txBody>
      </p:sp>
      <p:pic>
        <p:nvPicPr>
          <p:cNvPr id="11" name="Picture 10">
            <a:extLst>
              <a:ext uri="{FF2B5EF4-FFF2-40B4-BE49-F238E27FC236}">
                <a16:creationId xmlns:a16="http://schemas.microsoft.com/office/drawing/2014/main" id="{F2C83869-AC3D-40CF-A4B2-D1BE1B56BC73}"/>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9942" b="91562" l="8500" r="90417">
                        <a14:foregroundMark x1="85167" y1="36341" x2="73417" y2="53383"/>
                        <a14:foregroundMark x1="73417" y1="53383" x2="89667" y2="32832"/>
                        <a14:foregroundMark x1="89667" y1="32832" x2="89833" y2="30159"/>
                        <a14:foregroundMark x1="90417" y1="35673" x2="78417" y2="45530"/>
                        <a14:foregroundMark x1="78417" y1="45530" x2="68333" y2="60986"/>
                        <a14:foregroundMark x1="68333" y1="60986" x2="77083" y2="44528"/>
                        <a14:foregroundMark x1="77083" y1="44528" x2="77583" y2="41855"/>
                        <a14:foregroundMark x1="89417" y1="27652" x2="86750" y2="16040"/>
                        <a14:foregroundMark x1="86750" y1="16040" x2="78083" y2="11278"/>
                        <a14:foregroundMark x1="78083" y1="11278" x2="89667" y2="11111"/>
                        <a14:foregroundMark x1="89667" y1="11111" x2="90000" y2="11278"/>
                        <a14:foregroundMark x1="8583" y1="45113" x2="8583" y2="45113"/>
                        <a14:foregroundMark x1="61000" y1="84962" x2="55333" y2="92063"/>
                        <a14:foregroundMark x1="55333" y1="92063" x2="37000" y2="91562"/>
                        <a14:foregroundMark x1="37000" y1="91562" x2="17833" y2="87385"/>
                        <a14:foregroundMark x1="17833" y1="87385" x2="17833" y2="86967"/>
                      </a14:backgroundRemoval>
                    </a14:imgEffect>
                  </a14:imgLayer>
                </a14:imgProps>
              </a:ext>
            </a:extLst>
          </a:blip>
          <a:srcRect l="5985" t="7815" r="5844" b="7756"/>
          <a:stretch/>
        </p:blipFill>
        <p:spPr>
          <a:xfrm>
            <a:off x="3791222" y="5311323"/>
            <a:ext cx="1421252" cy="1357520"/>
          </a:xfrm>
          <a:prstGeom prst="rect">
            <a:avLst/>
          </a:prstGeom>
        </p:spPr>
      </p:pic>
      <p:pic>
        <p:nvPicPr>
          <p:cNvPr id="12" name="Picture 2" descr="Personal Personalization Profile User Business Flat Line Fil, Com Con,  Account, Avatar PNG and Vector with Transparent Background for Free Download">
            <a:extLst>
              <a:ext uri="{FF2B5EF4-FFF2-40B4-BE49-F238E27FC236}">
                <a16:creationId xmlns:a16="http://schemas.microsoft.com/office/drawing/2014/main" id="{96EA8DCF-171D-4EF4-A925-D24AC168D6E0}"/>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27500" b="71563" l="20781" r="71563">
                        <a14:foregroundMark x1="54375" y1="69375" x2="54375" y2="69375"/>
                        <a14:foregroundMark x1="54375" y1="70156" x2="54375" y2="71563"/>
                        <a14:foregroundMark x1="52500" y1="71094" x2="52500" y2="71094"/>
                        <a14:foregroundMark x1="50625" y1="27500" x2="50625" y2="27500"/>
                        <a14:foregroundMark x1="49063" y1="28594" x2="49063" y2="28594"/>
                        <a14:foregroundMark x1="26406" y1="34844" x2="26406" y2="34844"/>
                        <a14:foregroundMark x1="20781" y1="66406" x2="20781" y2="66406"/>
                      </a14:backgroundRemoval>
                    </a14:imgEffect>
                  </a14:imgLayer>
                </a14:imgProps>
              </a:ext>
              <a:ext uri="{28A0092B-C50C-407E-A947-70E740481C1C}">
                <a14:useLocalDpi xmlns:a14="http://schemas.microsoft.com/office/drawing/2010/main" val="0"/>
              </a:ext>
            </a:extLst>
          </a:blip>
          <a:srcRect l="15014" t="25596" r="22069" b="28418"/>
          <a:stretch/>
        </p:blipFill>
        <p:spPr bwMode="auto">
          <a:xfrm>
            <a:off x="627582" y="5175038"/>
            <a:ext cx="1857118" cy="1357385"/>
          </a:xfrm>
          <a:prstGeom prst="rect">
            <a:avLst/>
          </a:prstGeom>
          <a:noFill/>
          <a:extLst>
            <a:ext uri="{909E8E84-426E-40DD-AFC4-6F175D3DCCD1}">
              <a14:hiddenFill xmlns:a14="http://schemas.microsoft.com/office/drawing/2010/main">
                <a:solidFill>
                  <a:srgbClr val="FFFFFF"/>
                </a:solidFill>
              </a14:hiddenFill>
            </a:ext>
          </a:extLst>
        </p:spPr>
      </p:pic>
      <p:cxnSp>
        <p:nvCxnSpPr>
          <p:cNvPr id="20" name="Straight Connector 19">
            <a:extLst>
              <a:ext uri="{FF2B5EF4-FFF2-40B4-BE49-F238E27FC236}">
                <a16:creationId xmlns:a16="http://schemas.microsoft.com/office/drawing/2014/main" id="{302DBA6E-0842-4765-B140-2FB419BC6E8F}"/>
              </a:ext>
            </a:extLst>
          </p:cNvPr>
          <p:cNvCxnSpPr/>
          <p:nvPr/>
        </p:nvCxnSpPr>
        <p:spPr>
          <a:xfrm>
            <a:off x="-40925" y="3214072"/>
            <a:ext cx="12192000" cy="0"/>
          </a:xfrm>
          <a:prstGeom prst="line">
            <a:avLst/>
          </a:prstGeom>
          <a:ln w="57150">
            <a:solidFill>
              <a:srgbClr val="002060"/>
            </a:solidFill>
            <a:prstDash val="sysDash"/>
          </a:ln>
        </p:spPr>
        <p:style>
          <a:lnRef idx="1">
            <a:schemeClr val="accent1"/>
          </a:lnRef>
          <a:fillRef idx="0">
            <a:schemeClr val="accent1"/>
          </a:fillRef>
          <a:effectRef idx="0">
            <a:schemeClr val="accent1"/>
          </a:effectRef>
          <a:fontRef idx="minor">
            <a:schemeClr val="tx1"/>
          </a:fontRef>
        </p:style>
      </p:cxnSp>
      <p:sp>
        <p:nvSpPr>
          <p:cNvPr id="21" name="Rectangle: Rounded Corners 7">
            <a:extLst>
              <a:ext uri="{FF2B5EF4-FFF2-40B4-BE49-F238E27FC236}">
                <a16:creationId xmlns:a16="http://schemas.microsoft.com/office/drawing/2014/main" id="{927E84E0-7CE4-427D-BCA1-59808F3CEBAD}"/>
              </a:ext>
            </a:extLst>
          </p:cNvPr>
          <p:cNvSpPr/>
          <p:nvPr/>
        </p:nvSpPr>
        <p:spPr>
          <a:xfrm>
            <a:off x="9286328" y="3335323"/>
            <a:ext cx="2864747" cy="1797116"/>
          </a:xfrm>
          <a:prstGeom prst="roundRect">
            <a:avLst/>
          </a:prstGeom>
          <a:solidFill>
            <a:schemeClr val="bg1"/>
          </a:solidFill>
          <a:ln w="3175">
            <a:solidFill>
              <a:schemeClr val="tx1"/>
            </a:solid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chemeClr val="tx1"/>
                </a:solidFill>
                <a:latin typeface="#9Slide03 SFU Futura_12" panose="020B0604020202020204" charset="0"/>
                <a:cs typeface="Arial" panose="020B0604020202020204" pitchFamily="34" charset="0"/>
              </a:rPr>
              <a:t>Trả</a:t>
            </a:r>
            <a:r>
              <a:rPr lang="en-US" sz="2800" dirty="0">
                <a:solidFill>
                  <a:schemeClr val="tx1"/>
                </a:solidFill>
                <a:latin typeface="#9Slide03 SFU Futura_12" panose="020B0604020202020204" charset="0"/>
                <a:cs typeface="Arial" panose="020B0604020202020204" pitchFamily="34" charset="0"/>
              </a:rPr>
              <a:t> </a:t>
            </a:r>
            <a:r>
              <a:rPr lang="en-US" sz="2800" dirty="0" err="1">
                <a:solidFill>
                  <a:schemeClr val="tx1"/>
                </a:solidFill>
                <a:latin typeface="#9Slide03 SFU Futura_12" panose="020B0604020202020204" charset="0"/>
                <a:cs typeface="Arial" panose="020B0604020202020204" pitchFamily="34" charset="0"/>
              </a:rPr>
              <a:t>lời</a:t>
            </a:r>
            <a:r>
              <a:rPr lang="en-US" sz="2800" dirty="0">
                <a:solidFill>
                  <a:schemeClr val="tx1"/>
                </a:solidFill>
                <a:latin typeface="#9Slide03 SFU Futura_12" panose="020B0604020202020204" charset="0"/>
                <a:cs typeface="Arial" panose="020B0604020202020204" pitchFamily="34" charset="0"/>
              </a:rPr>
              <a:t> </a:t>
            </a:r>
            <a:r>
              <a:rPr lang="en-US" sz="2800" dirty="0" err="1">
                <a:solidFill>
                  <a:schemeClr val="tx1"/>
                </a:solidFill>
                <a:latin typeface="#9Slide03 SFU Futura_12" panose="020B0604020202020204" charset="0"/>
                <a:cs typeface="Arial" panose="020B0604020202020204" pitchFamily="34" charset="0"/>
              </a:rPr>
              <a:t>đúng</a:t>
            </a:r>
            <a:r>
              <a:rPr lang="en-US" sz="2800" dirty="0">
                <a:solidFill>
                  <a:schemeClr val="tx1"/>
                </a:solidFill>
                <a:latin typeface="#9Slide03 SFU Futura_12" panose="020B0604020202020204" charset="0"/>
                <a:cs typeface="Arial" panose="020B0604020202020204" pitchFamily="34" charset="0"/>
              </a:rPr>
              <a:t> </a:t>
            </a:r>
            <a:r>
              <a:rPr lang="en-US" sz="2800" dirty="0">
                <a:solidFill>
                  <a:schemeClr val="tx1"/>
                </a:solidFill>
                <a:latin typeface="#9Slide03 SFU Futura_12" panose="020B0604020202020204" charset="0"/>
                <a:cs typeface="Arial" panose="020B0604020202020204" pitchFamily="34" charset="0"/>
                <a:sym typeface="Wingdings" panose="05000000000000000000" pitchFamily="2" charset="2"/>
              </a:rPr>
              <a:t> </a:t>
            </a:r>
            <a:r>
              <a:rPr lang="en-US" sz="2800" dirty="0" err="1">
                <a:solidFill>
                  <a:schemeClr val="tx1"/>
                </a:solidFill>
                <a:latin typeface="#9Slide03 SFU Futura_12" panose="020B0604020202020204" charset="0"/>
                <a:cs typeface="Arial" panose="020B0604020202020204" pitchFamily="34" charset="0"/>
                <a:sym typeface="Wingdings" panose="05000000000000000000" pitchFamily="2" charset="2"/>
              </a:rPr>
              <a:t>điểm</a:t>
            </a:r>
            <a:r>
              <a:rPr lang="en-US" sz="2800" dirty="0">
                <a:solidFill>
                  <a:schemeClr val="tx1"/>
                </a:solidFill>
                <a:latin typeface="#9Slide03 SFU Futura_12" panose="020B0604020202020204" charset="0"/>
                <a:cs typeface="Arial" panose="020B0604020202020204" pitchFamily="34" charset="0"/>
                <a:sym typeface="Wingdings" panose="05000000000000000000" pitchFamily="2" charset="2"/>
              </a:rPr>
              <a:t> </a:t>
            </a:r>
            <a:r>
              <a:rPr lang="en-US" sz="2800" dirty="0" err="1">
                <a:solidFill>
                  <a:schemeClr val="tx1"/>
                </a:solidFill>
                <a:latin typeface="#9Slide03 SFU Futura_12" panose="020B0604020202020204" charset="0"/>
                <a:cs typeface="Arial" panose="020B0604020202020204" pitchFamily="34" charset="0"/>
                <a:sym typeface="Wingdings" panose="05000000000000000000" pitchFamily="2" charset="2"/>
              </a:rPr>
              <a:t>cộng</a:t>
            </a:r>
            <a:endParaRPr lang="en-US" sz="2800" dirty="0">
              <a:solidFill>
                <a:schemeClr val="tx1"/>
              </a:solidFill>
              <a:latin typeface="#9Slide03 SFU Futura_12" panose="020B0604020202020204" charset="0"/>
              <a:cs typeface="Arial" panose="020B0604020202020204" pitchFamily="34" charset="0"/>
            </a:endParaRPr>
          </a:p>
        </p:txBody>
      </p:sp>
      <p:pic>
        <p:nvPicPr>
          <p:cNvPr id="22" name="Picture 2" descr="Để con học tốt Toán- cha mẹ cần làm gì">
            <a:extLst>
              <a:ext uri="{FF2B5EF4-FFF2-40B4-BE49-F238E27FC236}">
                <a16:creationId xmlns:a16="http://schemas.microsoft.com/office/drawing/2014/main" id="{25274B18-D6BC-4BCF-B966-4535495D5A9E}"/>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7138" r="64164" b="8611"/>
          <a:stretch/>
        </p:blipFill>
        <p:spPr bwMode="auto">
          <a:xfrm>
            <a:off x="6871111" y="5344549"/>
            <a:ext cx="996987" cy="1251262"/>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a:extLst>
              <a:ext uri="{FF2B5EF4-FFF2-40B4-BE49-F238E27FC236}">
                <a16:creationId xmlns:a16="http://schemas.microsoft.com/office/drawing/2014/main" id="{30F2B5D3-81AA-4DA9-8852-B308648CDB56}"/>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Lst>
          </a:blip>
          <a:stretch>
            <a:fillRect/>
          </a:stretch>
        </p:blipFill>
        <p:spPr>
          <a:xfrm>
            <a:off x="9994005" y="4932687"/>
            <a:ext cx="1941466" cy="1941466"/>
          </a:xfrm>
          <a:prstGeom prst="rect">
            <a:avLst/>
          </a:prstGeom>
        </p:spPr>
      </p:pic>
      <p:pic>
        <p:nvPicPr>
          <p:cNvPr id="25" name="Picture 2" descr="Game-pad Gaming icon stock vector. Illustration of fight - 184134342">
            <a:extLst>
              <a:ext uri="{FF2B5EF4-FFF2-40B4-BE49-F238E27FC236}">
                <a16:creationId xmlns:a16="http://schemas.microsoft.com/office/drawing/2014/main" id="{A57A8632-C583-4732-B00D-A37876E98C52}"/>
              </a:ext>
            </a:extLst>
          </p:cNvPr>
          <p:cNvPicPr>
            <a:picLocks noChangeAspect="1" noChangeArrowheads="1"/>
          </p:cNvPicPr>
          <p:nvPr/>
        </p:nvPicPr>
        <p:blipFill>
          <a:blip r:embed="rId9" cstate="hqprint">
            <a:extLst>
              <a:ext uri="{BEBA8EAE-BF5A-486C-A8C5-ECC9F3942E4B}">
                <a14:imgProps xmlns:a14="http://schemas.microsoft.com/office/drawing/2010/main">
                  <a14:imgLayer r:embed="rId10">
                    <a14:imgEffect>
                      <a14:backgroundRemoval t="1953" b="91716" l="3875" r="98750">
                        <a14:foregroundMark x1="45688" y1="91775" x2="45688" y2="91775"/>
                        <a14:foregroundMark x1="93250" y1="50237" x2="93250" y2="50237"/>
                        <a14:foregroundMark x1="63500" y1="5976" x2="63500" y2="5976"/>
                        <a14:foregroundMark x1="51000" y1="1953" x2="51000" y2="1953"/>
                        <a14:foregroundMark x1="5500" y1="37870" x2="3875" y2="39586"/>
                        <a14:foregroundMark x1="4500" y1="56036" x2="4500" y2="56036"/>
                        <a14:foregroundMark x1="98750" y1="48876" x2="98750" y2="48876"/>
                        <a14:foregroundMark x1="90438" y1="59704" x2="88563" y2="57751"/>
                        <a14:foregroundMark x1="70188" y1="50059" x2="69000" y2="49882"/>
                        <a14:foregroundMark x1="45125" y1="49053" x2="36750" y2="50414"/>
                        <a14:foregroundMark x1="36750" y1="50414" x2="36750" y2="50414"/>
                        <a14:foregroundMark x1="22250" y1="50414" x2="20625" y2="50828"/>
                        <a14:foregroundMark x1="14063" y1="58935" x2="15937" y2="60888"/>
                        <a14:foregroundMark x1="23438" y1="64734" x2="29000" y2="65503"/>
                        <a14:foregroundMark x1="34875" y1="66095" x2="38188" y2="64911"/>
                        <a14:foregroundMark x1="39375" y1="64320" x2="40813" y2="63787"/>
                        <a14:foregroundMark x1="52438" y1="60296" x2="55937" y2="60296"/>
                        <a14:foregroundMark x1="72875" y1="62426" x2="72875" y2="62426"/>
                        <a14:foregroundMark x1="81438" y1="54083" x2="81438" y2="53550"/>
                        <a14:foregroundMark x1="80438" y1="49882" x2="78750" y2="48876"/>
                        <a14:foregroundMark x1="77125" y1="48107" x2="71625" y2="46982"/>
                        <a14:foregroundMark x1="63250" y1="45385" x2="59375" y2="45385"/>
                        <a14:foregroundMark x1="57125" y1="45385" x2="47125" y2="46213"/>
                        <a14:foregroundMark x1="47125" y1="46213" x2="47125" y2="46213"/>
                        <a14:foregroundMark x1="45125" y1="46213" x2="40000" y2="46568"/>
                        <a14:foregroundMark x1="38188" y1="45976" x2="35688" y2="45976"/>
                        <a14:foregroundMark x1="34688" y1="44438" x2="34688" y2="44438"/>
                        <a14:foregroundMark x1="60813" y1="45621" x2="60813" y2="45621"/>
                        <a14:foregroundMark x1="72438" y1="45799" x2="72438" y2="45799"/>
                        <a14:foregroundMark x1="78375" y1="48698" x2="78375" y2="48698"/>
                        <a14:foregroundMark x1="83063" y1="54675" x2="83063" y2="54675"/>
                        <a14:foregroundMark x1="71625" y1="65325" x2="71625" y2="65325"/>
                        <a14:foregroundMark x1="83688" y1="68817" x2="82688" y2="63787"/>
                        <a14:foregroundMark x1="85313" y1="55858" x2="85125" y2="54852"/>
                        <a14:foregroundMark x1="81625" y1="48876" x2="77750" y2="46391"/>
                        <a14:foregroundMark x1="76313" y1="45385" x2="73063" y2="45385"/>
                        <a14:foregroundMark x1="66563" y1="44852" x2="64875" y2="45030"/>
                        <a14:foregroundMark x1="64063" y1="45030" x2="62063" y2="45207"/>
                        <a14:foregroundMark x1="61438" y1="45207" x2="61438" y2="45207"/>
                        <a14:foregroundMark x1="27375" y1="45030" x2="25938" y2="45207"/>
                        <a14:foregroundMark x1="17313" y1="45621" x2="17313" y2="45621"/>
                        <a14:foregroundMark x1="14688" y1="48284" x2="14688" y2="48284"/>
                        <a14:foregroundMark x1="13875" y1="48876" x2="13875" y2="48876"/>
                        <a14:foregroundMark x1="82438" y1="59112" x2="82438" y2="59112"/>
                        <a14:foregroundMark x1="75500" y1="67811" x2="75500" y2="67811"/>
                        <a14:foregroundMark x1="75500" y1="67811" x2="75500" y2="67811"/>
                        <a14:foregroundMark x1="70625" y1="62781" x2="70000" y2="62426"/>
                        <a14:foregroundMark x1="67563" y1="59882" x2="67563" y2="59882"/>
                        <a14:foregroundMark x1="67125" y1="59527" x2="67125" y2="59527"/>
                        <a14:foregroundMark x1="84500" y1="56982" x2="84688" y2="57751"/>
                        <a14:foregroundMark x1="84500" y1="60651" x2="84500" y2="60651"/>
                        <a14:foregroundMark x1="73875" y1="50059" x2="73875" y2="50059"/>
                        <a14:foregroundMark x1="76750" y1="53728" x2="76750" y2="53728"/>
                        <a14:foregroundMark x1="71000" y1="60296" x2="71000" y2="60296"/>
                        <a14:foregroundMark x1="75500" y1="67811" x2="75500" y2="67811"/>
                        <a14:foregroundMark x1="75500" y1="67811" x2="75500" y2="67811"/>
                        <a14:foregroundMark x1="84313" y1="63550" x2="84313" y2="63550"/>
                        <a14:foregroundMark x1="85938" y1="63018" x2="85938" y2="63018"/>
                        <a14:foregroundMark x1="77375" y1="67219" x2="76125" y2="66864"/>
                        <a14:foregroundMark x1="74875" y1="65325" x2="71813" y2="63550"/>
                        <a14:foregroundMark x1="65313" y1="59112" x2="64875" y2="58580"/>
                      </a14:backgroundRemoval>
                    </a14:imgEffect>
                  </a14:imgLayer>
                </a14:imgProps>
              </a:ext>
              <a:ext uri="{28A0092B-C50C-407E-A947-70E740481C1C}">
                <a14:useLocalDpi xmlns:a14="http://schemas.microsoft.com/office/drawing/2010/main" val="0"/>
              </a:ext>
            </a:extLst>
          </a:blip>
          <a:srcRect/>
          <a:stretch>
            <a:fillRect/>
          </a:stretch>
        </p:blipFill>
        <p:spPr bwMode="auto">
          <a:xfrm>
            <a:off x="402231" y="232653"/>
            <a:ext cx="1389931" cy="1468094"/>
          </a:xfrm>
          <a:prstGeom prst="rect">
            <a:avLst/>
          </a:prstGeom>
          <a:noFill/>
          <a:extLst>
            <a:ext uri="{909E8E84-426E-40DD-AFC4-6F175D3DCCD1}">
              <a14:hiddenFill xmlns:a14="http://schemas.microsoft.com/office/drawing/2010/main">
                <a:solidFill>
                  <a:srgbClr val="FFFFFF"/>
                </a:solidFill>
              </a14:hiddenFill>
            </a:ext>
          </a:extLst>
        </p:spPr>
      </p:pic>
      <p:pic>
        <p:nvPicPr>
          <p:cNvPr id="14340" name="Picture 4" descr="Hình ảnh Vẽ Tay Hoạt Hình Dễ Thương Trẻ Trả Lời Câu Hỏi Trong Lớp Vẽ Tay  Phim Hoạt Hình Dễ Thương, Hỏi, Trả Lời Câu Hỏi, Giơ Tay Lên miễn phí">
            <a:extLst>
              <a:ext uri="{FF2B5EF4-FFF2-40B4-BE49-F238E27FC236}">
                <a16:creationId xmlns:a16="http://schemas.microsoft.com/office/drawing/2014/main" id="{67BD5AC1-5A03-42E1-AE55-05CD398C3580}"/>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4994" b="92747" l="1000" r="97750">
                        <a14:foregroundMark x1="96167" y1="83591" x2="96167" y2="83591"/>
                        <a14:foregroundMark x1="95750" y1="83115" x2="88417" y2="61237"/>
                        <a14:foregroundMark x1="13417" y1="81451" x2="6750" y2="81807"/>
                        <a14:foregroundMark x1="6750" y1="81807" x2="19000" y2="88109"/>
                        <a14:foregroundMark x1="19000" y1="88109" x2="49750" y2="87158"/>
                        <a14:foregroundMark x1="49750" y1="87158" x2="83333" y2="88585"/>
                        <a14:foregroundMark x1="97500" y1="82045" x2="97833" y2="82878"/>
                        <a14:foregroundMark x1="98417" y1="79429" x2="99083" y2="90488"/>
                        <a14:foregroundMark x1="99083" y1="90488" x2="93750" y2="92747"/>
                        <a14:foregroundMark x1="93750" y1="92747" x2="2167" y2="89180"/>
                        <a14:foregroundMark x1="1750" y1="85612" x2="1000" y2="80856"/>
                        <a14:foregroundMark x1="12083" y1="9156" x2="9917" y2="5826"/>
                        <a14:foregroundMark x1="11500" y1="4994" x2="11500" y2="4994"/>
                      </a14:backgroundRemoval>
                    </a14:imgEffect>
                  </a14:imgLayer>
                </a14:imgProps>
              </a:ext>
              <a:ext uri="{28A0092B-C50C-407E-A947-70E740481C1C}">
                <a14:useLocalDpi xmlns:a14="http://schemas.microsoft.com/office/drawing/2010/main" val="0"/>
              </a:ext>
            </a:extLst>
          </a:blip>
          <a:srcRect/>
          <a:stretch>
            <a:fillRect/>
          </a:stretch>
        </p:blipFill>
        <p:spPr bwMode="auto">
          <a:xfrm>
            <a:off x="7487448" y="-17868"/>
            <a:ext cx="4448023" cy="32882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686167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CBD71B3D-BFC4-47A6-A123-B4D05843FAFB}"/>
              </a:ext>
            </a:extLst>
          </p:cNvPr>
          <p:cNvGrpSpPr/>
          <p:nvPr/>
        </p:nvGrpSpPr>
        <p:grpSpPr>
          <a:xfrm>
            <a:off x="2140967" y="0"/>
            <a:ext cx="7910066" cy="1260458"/>
            <a:chOff x="2753246" y="0"/>
            <a:chExt cx="7910066" cy="1260458"/>
          </a:xfrm>
        </p:grpSpPr>
        <p:sp>
          <p:nvSpPr>
            <p:cNvPr id="2" name="Rectangle 1">
              <a:extLst>
                <a:ext uri="{FF2B5EF4-FFF2-40B4-BE49-F238E27FC236}">
                  <a16:creationId xmlns:a16="http://schemas.microsoft.com/office/drawing/2014/main" id="{232172F6-37ED-4D10-B6C2-3D9CA2528529}"/>
                </a:ext>
              </a:extLst>
            </p:cNvPr>
            <p:cNvSpPr/>
            <p:nvPr/>
          </p:nvSpPr>
          <p:spPr>
            <a:xfrm>
              <a:off x="2884752" y="36322"/>
              <a:ext cx="7778560" cy="1107996"/>
            </a:xfrm>
            <a:prstGeom prst="rect">
              <a:avLst/>
            </a:prstGeom>
            <a:noFill/>
          </p:spPr>
          <p:txBody>
            <a:bodyPr wrap="square" lIns="91440" tIns="45720" rIns="91440" bIns="45720">
              <a:spAutoFit/>
            </a:bodyPr>
            <a:lstStyle/>
            <a:p>
              <a:pPr algn="ctr"/>
              <a:r>
                <a:rPr lang="en-US" sz="6600" b="1" dirty="0">
                  <a:ln w="9525">
                    <a:solidFill>
                      <a:schemeClr val="bg1"/>
                    </a:solidFill>
                    <a:prstDash val="solid"/>
                  </a:ln>
                  <a:solidFill>
                    <a:srgbClr val="C00000"/>
                  </a:solidFill>
                  <a:effectLst>
                    <a:outerShdw blurRad="12700" dist="38100" dir="2700000" algn="tl" rotWithShape="0">
                      <a:schemeClr val="bg1">
                        <a:lumMod val="50000"/>
                      </a:schemeClr>
                    </a:outerShdw>
                  </a:effectLst>
                  <a:latin typeface="#9Slide03 SVN-PF Din Text Pro C" panose="02000506020000020004" pitchFamily="2" charset="0"/>
                </a:rPr>
                <a:t>      </a:t>
              </a:r>
              <a:r>
                <a:rPr lang="en-US" sz="6600" b="1" dirty="0">
                  <a:ln w="9525">
                    <a:solidFill>
                      <a:schemeClr val="bg1"/>
                    </a:solidFill>
                    <a:prstDash val="solid"/>
                  </a:ln>
                  <a:solidFill>
                    <a:srgbClr val="4B4C9E"/>
                  </a:solidFill>
                  <a:effectLst>
                    <a:outerShdw blurRad="12700" dist="38100" dir="2700000" algn="tl" rotWithShape="0">
                      <a:schemeClr val="bg1">
                        <a:lumMod val="50000"/>
                      </a:schemeClr>
                    </a:outerShdw>
                  </a:effectLst>
                  <a:latin typeface="#9Slide03 SVN-PF Din Text Pro C" panose="02000506020000020004" pitchFamily="2" charset="0"/>
                </a:rPr>
                <a:t>TRÒ CHƠI: AI NHANH HƠN</a:t>
              </a:r>
              <a:endParaRPr lang="en-US" sz="7200" b="1" cap="none" spc="0" dirty="0">
                <a:ln w="9525">
                  <a:solidFill>
                    <a:schemeClr val="bg1"/>
                  </a:solidFill>
                  <a:prstDash val="solid"/>
                </a:ln>
                <a:solidFill>
                  <a:srgbClr val="4B4C9E"/>
                </a:solidFill>
                <a:effectLst>
                  <a:outerShdw blurRad="12700" dist="38100" dir="2700000" algn="tl" rotWithShape="0">
                    <a:schemeClr val="bg1">
                      <a:lumMod val="50000"/>
                    </a:schemeClr>
                  </a:outerShdw>
                </a:effectLst>
                <a:latin typeface="#9Slide03 SVN-PF Din Text Pro C" panose="02000506020000020004" pitchFamily="2" charset="0"/>
              </a:endParaRPr>
            </a:p>
          </p:txBody>
        </p:sp>
        <p:pic>
          <p:nvPicPr>
            <p:cNvPr id="4" name="Picture 2" descr="Game-pad Gaming icon stock vector. Illustration of fight - 184134342">
              <a:extLst>
                <a:ext uri="{FF2B5EF4-FFF2-40B4-BE49-F238E27FC236}">
                  <a16:creationId xmlns:a16="http://schemas.microsoft.com/office/drawing/2014/main" id="{31A7DB4D-8300-488D-9EF2-E48A48B34007}"/>
                </a:ext>
              </a:extLst>
            </p:cNvPr>
            <p:cNvPicPr>
              <a:picLocks noChangeAspect="1" noChangeArrowheads="1"/>
            </p:cNvPicPr>
            <p:nvPr/>
          </p:nvPicPr>
          <p:blipFill>
            <a:blip r:embed="rId2" cstate="hqprint">
              <a:extLst>
                <a:ext uri="{BEBA8EAE-BF5A-486C-A8C5-ECC9F3942E4B}">
                  <a14:imgProps xmlns:a14="http://schemas.microsoft.com/office/drawing/2010/main">
                    <a14:imgLayer r:embed="rId3">
                      <a14:imgEffect>
                        <a14:backgroundRemoval t="1953" b="91716" l="3875" r="98750">
                          <a14:foregroundMark x1="45688" y1="91775" x2="45688" y2="91775"/>
                          <a14:foregroundMark x1="93250" y1="50237" x2="93250" y2="50237"/>
                          <a14:foregroundMark x1="63500" y1="5976" x2="63500" y2="5976"/>
                          <a14:foregroundMark x1="51000" y1="1953" x2="51000" y2="1953"/>
                          <a14:foregroundMark x1="5500" y1="37870" x2="3875" y2="39586"/>
                          <a14:foregroundMark x1="4500" y1="56036" x2="4500" y2="56036"/>
                          <a14:foregroundMark x1="98750" y1="48876" x2="98750" y2="48876"/>
                          <a14:foregroundMark x1="90438" y1="59704" x2="88563" y2="57751"/>
                          <a14:foregroundMark x1="70188" y1="50059" x2="69000" y2="49882"/>
                          <a14:foregroundMark x1="45125" y1="49053" x2="36750" y2="50414"/>
                          <a14:foregroundMark x1="36750" y1="50414" x2="36750" y2="50414"/>
                          <a14:foregroundMark x1="22250" y1="50414" x2="20625" y2="50828"/>
                          <a14:foregroundMark x1="14063" y1="58935" x2="15937" y2="60888"/>
                          <a14:foregroundMark x1="23438" y1="64734" x2="29000" y2="65503"/>
                          <a14:foregroundMark x1="34875" y1="66095" x2="38188" y2="64911"/>
                          <a14:foregroundMark x1="39375" y1="64320" x2="40813" y2="63787"/>
                          <a14:foregroundMark x1="52438" y1="60296" x2="55937" y2="60296"/>
                          <a14:foregroundMark x1="72875" y1="62426" x2="72875" y2="62426"/>
                          <a14:foregroundMark x1="81438" y1="54083" x2="81438" y2="53550"/>
                          <a14:foregroundMark x1="80438" y1="49882" x2="78750" y2="48876"/>
                          <a14:foregroundMark x1="77125" y1="48107" x2="71625" y2="46982"/>
                          <a14:foregroundMark x1="63250" y1="45385" x2="59375" y2="45385"/>
                          <a14:foregroundMark x1="57125" y1="45385" x2="47125" y2="46213"/>
                          <a14:foregroundMark x1="47125" y1="46213" x2="47125" y2="46213"/>
                          <a14:foregroundMark x1="45125" y1="46213" x2="40000" y2="46568"/>
                          <a14:foregroundMark x1="38188" y1="45976" x2="35688" y2="45976"/>
                          <a14:foregroundMark x1="34688" y1="44438" x2="34688" y2="44438"/>
                          <a14:foregroundMark x1="60813" y1="45621" x2="60813" y2="45621"/>
                          <a14:foregroundMark x1="72438" y1="45799" x2="72438" y2="45799"/>
                          <a14:foregroundMark x1="78375" y1="48698" x2="78375" y2="48698"/>
                          <a14:foregroundMark x1="83063" y1="54675" x2="83063" y2="54675"/>
                          <a14:foregroundMark x1="71625" y1="65325" x2="71625" y2="65325"/>
                          <a14:foregroundMark x1="83688" y1="68817" x2="82688" y2="63787"/>
                          <a14:foregroundMark x1="85313" y1="55858" x2="85125" y2="54852"/>
                          <a14:foregroundMark x1="81625" y1="48876" x2="77750" y2="46391"/>
                          <a14:foregroundMark x1="76313" y1="45385" x2="73063" y2="45385"/>
                          <a14:foregroundMark x1="66563" y1="44852" x2="64875" y2="45030"/>
                          <a14:foregroundMark x1="64063" y1="45030" x2="62063" y2="45207"/>
                          <a14:foregroundMark x1="61438" y1="45207" x2="61438" y2="45207"/>
                          <a14:foregroundMark x1="27375" y1="45030" x2="25938" y2="45207"/>
                          <a14:foregroundMark x1="17313" y1="45621" x2="17313" y2="45621"/>
                          <a14:foregroundMark x1="14688" y1="48284" x2="14688" y2="48284"/>
                          <a14:foregroundMark x1="13875" y1="48876" x2="13875" y2="48876"/>
                          <a14:foregroundMark x1="82438" y1="59112" x2="82438" y2="59112"/>
                          <a14:foregroundMark x1="75500" y1="67811" x2="75500" y2="67811"/>
                          <a14:foregroundMark x1="75500" y1="67811" x2="75500" y2="67811"/>
                          <a14:foregroundMark x1="70625" y1="62781" x2="70000" y2="62426"/>
                          <a14:foregroundMark x1="67563" y1="59882" x2="67563" y2="59882"/>
                          <a14:foregroundMark x1="67125" y1="59527" x2="67125" y2="59527"/>
                          <a14:foregroundMark x1="84500" y1="56982" x2="84688" y2="57751"/>
                          <a14:foregroundMark x1="84500" y1="60651" x2="84500" y2="60651"/>
                          <a14:foregroundMark x1="73875" y1="50059" x2="73875" y2="50059"/>
                          <a14:foregroundMark x1="76750" y1="53728" x2="76750" y2="53728"/>
                          <a14:foregroundMark x1="71000" y1="60296" x2="71000" y2="60296"/>
                          <a14:foregroundMark x1="75500" y1="67811" x2="75500" y2="67811"/>
                          <a14:foregroundMark x1="75500" y1="67811" x2="75500" y2="67811"/>
                          <a14:foregroundMark x1="84313" y1="63550" x2="84313" y2="63550"/>
                          <a14:foregroundMark x1="85938" y1="63018" x2="85938" y2="63018"/>
                          <a14:foregroundMark x1="77375" y1="67219" x2="76125" y2="66864"/>
                          <a14:foregroundMark x1="74875" y1="65325" x2="71813" y2="63550"/>
                          <a14:foregroundMark x1="65313" y1="59112" x2="64875" y2="58580"/>
                        </a14:backgroundRemoval>
                      </a14:imgEffect>
                    </a14:imgLayer>
                  </a14:imgProps>
                </a:ext>
                <a:ext uri="{28A0092B-C50C-407E-A947-70E740481C1C}">
                  <a14:useLocalDpi xmlns:a14="http://schemas.microsoft.com/office/drawing/2010/main" val="0"/>
                </a:ext>
              </a:extLst>
            </a:blip>
            <a:srcRect/>
            <a:stretch>
              <a:fillRect/>
            </a:stretch>
          </p:blipFill>
          <p:spPr bwMode="auto">
            <a:xfrm>
              <a:off x="2753246" y="0"/>
              <a:ext cx="1193350" cy="1260458"/>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20" name="Straight Connector 19">
            <a:extLst>
              <a:ext uri="{FF2B5EF4-FFF2-40B4-BE49-F238E27FC236}">
                <a16:creationId xmlns:a16="http://schemas.microsoft.com/office/drawing/2014/main" id="{302DBA6E-0842-4765-B140-2FB419BC6E8F}"/>
              </a:ext>
            </a:extLst>
          </p:cNvPr>
          <p:cNvCxnSpPr/>
          <p:nvPr/>
        </p:nvCxnSpPr>
        <p:spPr>
          <a:xfrm>
            <a:off x="0" y="1260458"/>
            <a:ext cx="12192000" cy="0"/>
          </a:xfrm>
          <a:prstGeom prst="line">
            <a:avLst/>
          </a:prstGeom>
          <a:ln w="57150">
            <a:solidFill>
              <a:srgbClr val="002060"/>
            </a:solidFill>
            <a:prstDash val="sysDash"/>
          </a:ln>
        </p:spPr>
        <p:style>
          <a:lnRef idx="1">
            <a:schemeClr val="accent1"/>
          </a:lnRef>
          <a:fillRef idx="0">
            <a:schemeClr val="accent1"/>
          </a:fillRef>
          <a:effectRef idx="0">
            <a:schemeClr val="accent1"/>
          </a:effectRef>
          <a:fontRef idx="minor">
            <a:schemeClr val="tx1"/>
          </a:fontRef>
        </p:style>
      </p:cxnSp>
      <p:sp>
        <p:nvSpPr>
          <p:cNvPr id="16" name="Rectangle: Rounded Corners 7">
            <a:extLst>
              <a:ext uri="{FF2B5EF4-FFF2-40B4-BE49-F238E27FC236}">
                <a16:creationId xmlns:a16="http://schemas.microsoft.com/office/drawing/2014/main" id="{86306D0A-04A7-4A80-BCE0-D545E9A20D4D}"/>
              </a:ext>
            </a:extLst>
          </p:cNvPr>
          <p:cNvSpPr/>
          <p:nvPr/>
        </p:nvSpPr>
        <p:spPr>
          <a:xfrm>
            <a:off x="601654" y="1526209"/>
            <a:ext cx="5261905" cy="1386135"/>
          </a:xfrm>
          <a:prstGeom prst="roundRect">
            <a:avLst/>
          </a:prstGeom>
          <a:solidFill>
            <a:schemeClr val="bg1"/>
          </a:solidFill>
          <a:ln w="3175">
            <a:solidFill>
              <a:schemeClr val="tx1"/>
            </a:solid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0070C0"/>
                </a:solidFill>
                <a:latin typeface="#9Slide03 SFU Futura_12" panose="020B0604020202020204" charset="0"/>
              </a:rPr>
              <a:t>Phía</a:t>
            </a:r>
            <a:r>
              <a:rPr lang="en-US" sz="3200" b="1" dirty="0">
                <a:solidFill>
                  <a:srgbClr val="0070C0"/>
                </a:solidFill>
                <a:latin typeface="#9Slide03 SFU Futura_12" panose="020B0604020202020204" charset="0"/>
              </a:rPr>
              <a:t> </a:t>
            </a:r>
            <a:r>
              <a:rPr lang="en-US" sz="3200" b="1" dirty="0" err="1">
                <a:solidFill>
                  <a:srgbClr val="0070C0"/>
                </a:solidFill>
                <a:latin typeface="#9Slide03 SFU Futura_12" panose="020B0604020202020204" charset="0"/>
              </a:rPr>
              <a:t>Tây</a:t>
            </a:r>
            <a:r>
              <a:rPr lang="en-US" sz="3200" b="1" dirty="0">
                <a:solidFill>
                  <a:srgbClr val="0070C0"/>
                </a:solidFill>
                <a:latin typeface="#9Slide03 SFU Futura_12" panose="020B0604020202020204" charset="0"/>
              </a:rPr>
              <a:t> </a:t>
            </a:r>
            <a:r>
              <a:rPr lang="en-US" sz="3200" b="1" dirty="0" err="1">
                <a:solidFill>
                  <a:srgbClr val="0070C0"/>
                </a:solidFill>
                <a:latin typeface="#9Slide03 SFU Futura_12" panose="020B0604020202020204" charset="0"/>
              </a:rPr>
              <a:t>của</a:t>
            </a:r>
            <a:r>
              <a:rPr lang="en-US" sz="3200" b="1" dirty="0">
                <a:solidFill>
                  <a:srgbClr val="0070C0"/>
                </a:solidFill>
                <a:latin typeface="#9Slide03 SFU Futura_12" panose="020B0604020202020204" charset="0"/>
              </a:rPr>
              <a:t> </a:t>
            </a:r>
            <a:r>
              <a:rPr lang="en-US" sz="3200" b="1" dirty="0" err="1">
                <a:solidFill>
                  <a:srgbClr val="0070C0"/>
                </a:solidFill>
                <a:latin typeface="#9Slide03 SFU Futura_12" panose="020B0604020202020204" charset="0"/>
              </a:rPr>
              <a:t>Bắc</a:t>
            </a:r>
            <a:r>
              <a:rPr lang="en-US" sz="3200" b="1" dirty="0">
                <a:solidFill>
                  <a:srgbClr val="0070C0"/>
                </a:solidFill>
                <a:latin typeface="#9Slide03 SFU Futura_12" panose="020B0604020202020204" charset="0"/>
              </a:rPr>
              <a:t> </a:t>
            </a:r>
            <a:r>
              <a:rPr lang="en-US" sz="3200" b="1" dirty="0" err="1">
                <a:solidFill>
                  <a:srgbClr val="0070C0"/>
                </a:solidFill>
                <a:latin typeface="#9Slide03 SFU Futura_12" panose="020B0604020202020204" charset="0"/>
              </a:rPr>
              <a:t>Mỹ</a:t>
            </a:r>
            <a:r>
              <a:rPr lang="en-US" sz="3200" b="1" dirty="0">
                <a:solidFill>
                  <a:srgbClr val="0070C0"/>
                </a:solidFill>
                <a:latin typeface="#9Slide03 SFU Futura_12" panose="020B0604020202020204" charset="0"/>
              </a:rPr>
              <a:t> </a:t>
            </a:r>
            <a:r>
              <a:rPr lang="en-US" sz="3200" b="1" dirty="0" err="1">
                <a:solidFill>
                  <a:srgbClr val="0070C0"/>
                </a:solidFill>
                <a:latin typeface="#9Slide03 SFU Futura_12" panose="020B0604020202020204" charset="0"/>
              </a:rPr>
              <a:t>chủ</a:t>
            </a:r>
            <a:r>
              <a:rPr lang="en-US" sz="3200" b="1" dirty="0">
                <a:solidFill>
                  <a:srgbClr val="0070C0"/>
                </a:solidFill>
                <a:latin typeface="#9Slide03 SFU Futura_12" panose="020B0604020202020204" charset="0"/>
              </a:rPr>
              <a:t> </a:t>
            </a:r>
            <a:r>
              <a:rPr lang="en-US" sz="3200" b="1" dirty="0" err="1">
                <a:solidFill>
                  <a:srgbClr val="0070C0"/>
                </a:solidFill>
                <a:latin typeface="#9Slide03 SFU Futura_12" panose="020B0604020202020204" charset="0"/>
              </a:rPr>
              <a:t>yếu</a:t>
            </a:r>
            <a:r>
              <a:rPr lang="en-US" sz="3200" b="1" dirty="0">
                <a:solidFill>
                  <a:srgbClr val="0070C0"/>
                </a:solidFill>
                <a:latin typeface="#9Slide03 SFU Futura_12" panose="020B0604020202020204" charset="0"/>
              </a:rPr>
              <a:t> </a:t>
            </a:r>
            <a:r>
              <a:rPr lang="en-US" sz="3200" b="1" dirty="0" err="1">
                <a:solidFill>
                  <a:srgbClr val="0070C0"/>
                </a:solidFill>
                <a:latin typeface="#9Slide03 SFU Futura_12" panose="020B0604020202020204" charset="0"/>
              </a:rPr>
              <a:t>là</a:t>
            </a:r>
            <a:r>
              <a:rPr lang="en-US" sz="3200" b="1" dirty="0">
                <a:solidFill>
                  <a:srgbClr val="0070C0"/>
                </a:solidFill>
                <a:latin typeface="#9Slide03 SFU Futura_12" panose="020B0604020202020204" charset="0"/>
              </a:rPr>
              <a:t> </a:t>
            </a:r>
            <a:r>
              <a:rPr lang="en-US" sz="3200" b="1" dirty="0" err="1">
                <a:solidFill>
                  <a:srgbClr val="0070C0"/>
                </a:solidFill>
                <a:latin typeface="#9Slide03 SFU Futura_12" panose="020B0604020202020204" charset="0"/>
              </a:rPr>
              <a:t>địa</a:t>
            </a:r>
            <a:r>
              <a:rPr lang="en-US" sz="3200" b="1" dirty="0">
                <a:solidFill>
                  <a:srgbClr val="0070C0"/>
                </a:solidFill>
                <a:latin typeface="#9Slide03 SFU Futura_12" panose="020B0604020202020204" charset="0"/>
              </a:rPr>
              <a:t> </a:t>
            </a:r>
            <a:r>
              <a:rPr lang="en-US" sz="3200" b="1" dirty="0" err="1">
                <a:solidFill>
                  <a:srgbClr val="0070C0"/>
                </a:solidFill>
                <a:latin typeface="#9Slide03 SFU Futura_12" panose="020B0604020202020204" charset="0"/>
              </a:rPr>
              <a:t>hình</a:t>
            </a:r>
            <a:r>
              <a:rPr lang="en-US" sz="3200" b="1" dirty="0">
                <a:solidFill>
                  <a:srgbClr val="0070C0"/>
                </a:solidFill>
                <a:latin typeface="#9Slide03 SFU Futura_12" panose="020B0604020202020204" charset="0"/>
              </a:rPr>
              <a:t> </a:t>
            </a:r>
            <a:r>
              <a:rPr lang="en-US" sz="3200" b="1" dirty="0" err="1">
                <a:solidFill>
                  <a:srgbClr val="0070C0"/>
                </a:solidFill>
                <a:latin typeface="#9Slide03 SFU Futura_12" panose="020B0604020202020204" charset="0"/>
              </a:rPr>
              <a:t>gì</a:t>
            </a:r>
            <a:r>
              <a:rPr lang="en-US" sz="3200" b="1" dirty="0" smtClean="0">
                <a:solidFill>
                  <a:srgbClr val="0070C0"/>
                </a:solidFill>
                <a:latin typeface="#9Slide03 SFU Futura_12" panose="020B0604020202020204" charset="0"/>
              </a:rPr>
              <a:t>?</a:t>
            </a:r>
            <a:endParaRPr lang="en-US" sz="3200" b="1" dirty="0">
              <a:solidFill>
                <a:srgbClr val="0070C0"/>
              </a:solidFill>
              <a:latin typeface="#9Slide03 SFU Futura_12" panose="020B0604020202020204" charset="0"/>
              <a:cs typeface="Arial" panose="020B0604020202020204" pitchFamily="34" charset="0"/>
            </a:endParaRPr>
          </a:p>
        </p:txBody>
      </p:sp>
      <p:sp>
        <p:nvSpPr>
          <p:cNvPr id="8" name="Diamond 7">
            <a:extLst>
              <a:ext uri="{FF2B5EF4-FFF2-40B4-BE49-F238E27FC236}">
                <a16:creationId xmlns:a16="http://schemas.microsoft.com/office/drawing/2014/main" id="{CD014F3A-6D05-409A-B139-7AF764FC77F2}"/>
              </a:ext>
            </a:extLst>
          </p:cNvPr>
          <p:cNvSpPr/>
          <p:nvPr/>
        </p:nvSpPr>
        <p:spPr>
          <a:xfrm>
            <a:off x="-1013" y="1804183"/>
            <a:ext cx="685359" cy="743201"/>
          </a:xfrm>
          <a:prstGeom prst="diamond">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latin typeface="#9Slide03 SFU Futura_12" panose="020B0604020202020204" charset="0"/>
              </a:rPr>
              <a:t>1</a:t>
            </a:r>
          </a:p>
        </p:txBody>
      </p:sp>
      <p:sp>
        <p:nvSpPr>
          <p:cNvPr id="18" name="Rectangle: Rounded Corners 7">
            <a:extLst>
              <a:ext uri="{FF2B5EF4-FFF2-40B4-BE49-F238E27FC236}">
                <a16:creationId xmlns:a16="http://schemas.microsoft.com/office/drawing/2014/main" id="{DE199AC8-C324-4E0D-9CA6-2EC53DC5A052}"/>
              </a:ext>
            </a:extLst>
          </p:cNvPr>
          <p:cNvSpPr/>
          <p:nvPr/>
        </p:nvSpPr>
        <p:spPr>
          <a:xfrm>
            <a:off x="584137" y="3282300"/>
            <a:ext cx="5261905" cy="1427354"/>
          </a:xfrm>
          <a:prstGeom prst="roundRect">
            <a:avLst/>
          </a:prstGeom>
          <a:solidFill>
            <a:schemeClr val="bg1"/>
          </a:solidFill>
          <a:ln w="3175">
            <a:solidFill>
              <a:schemeClr val="tx1"/>
            </a:solid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smtClean="0">
                <a:solidFill>
                  <a:srgbClr val="0070C0"/>
                </a:solidFill>
                <a:latin typeface="#9Slide03 SFU Futura_12" panose="020B0604020202020204" charset="0"/>
              </a:rPr>
              <a:t>Miền</a:t>
            </a:r>
            <a:r>
              <a:rPr lang="en-US" sz="3200" b="1" dirty="0" smtClean="0">
                <a:solidFill>
                  <a:srgbClr val="0070C0"/>
                </a:solidFill>
                <a:latin typeface="#9Slide03 SFU Futura_12" panose="020B0604020202020204" charset="0"/>
              </a:rPr>
              <a:t> </a:t>
            </a:r>
            <a:r>
              <a:rPr lang="en-US" sz="3200" b="1" dirty="0" err="1">
                <a:solidFill>
                  <a:srgbClr val="0070C0"/>
                </a:solidFill>
                <a:latin typeface="#9Slide03 SFU Futura_12" panose="020B0604020202020204" charset="0"/>
              </a:rPr>
              <a:t>núi</a:t>
            </a:r>
            <a:r>
              <a:rPr lang="en-US" sz="3200" b="1" dirty="0">
                <a:solidFill>
                  <a:srgbClr val="0070C0"/>
                </a:solidFill>
                <a:latin typeface="#9Slide03 SFU Futura_12" panose="020B0604020202020204" charset="0"/>
              </a:rPr>
              <a:t> </a:t>
            </a:r>
            <a:r>
              <a:rPr lang="en-US" sz="3200" b="1" dirty="0" err="1">
                <a:solidFill>
                  <a:srgbClr val="0070C0"/>
                </a:solidFill>
                <a:latin typeface="#9Slide03 SFU Futura_12" panose="020B0604020202020204" charset="0"/>
              </a:rPr>
              <a:t>Coóc</a:t>
            </a:r>
            <a:r>
              <a:rPr lang="en-US" sz="3200" b="1" dirty="0">
                <a:solidFill>
                  <a:srgbClr val="0070C0"/>
                </a:solidFill>
                <a:latin typeface="#9Slide03 SFU Futura_12" panose="020B0604020202020204" charset="0"/>
              </a:rPr>
              <a:t>-</a:t>
            </a:r>
            <a:r>
              <a:rPr lang="en-US" sz="3200" b="1" dirty="0" err="1">
                <a:solidFill>
                  <a:srgbClr val="0070C0"/>
                </a:solidFill>
                <a:latin typeface="#9Slide03 SFU Futura_12" panose="020B0604020202020204" charset="0"/>
              </a:rPr>
              <a:t>đi</a:t>
            </a:r>
            <a:r>
              <a:rPr lang="en-US" sz="3200" b="1" dirty="0">
                <a:solidFill>
                  <a:srgbClr val="0070C0"/>
                </a:solidFill>
                <a:latin typeface="#9Slide03 SFU Futura_12" panose="020B0604020202020204" charset="0"/>
              </a:rPr>
              <a:t>-e </a:t>
            </a:r>
            <a:r>
              <a:rPr lang="en-US" sz="3200" b="1" dirty="0" err="1">
                <a:solidFill>
                  <a:srgbClr val="0070C0"/>
                </a:solidFill>
                <a:latin typeface="#9Slide03 SFU Futura_12" panose="020B0604020202020204" charset="0"/>
              </a:rPr>
              <a:t>có</a:t>
            </a:r>
            <a:r>
              <a:rPr lang="en-US" sz="3200" b="1" dirty="0">
                <a:solidFill>
                  <a:srgbClr val="0070C0"/>
                </a:solidFill>
                <a:latin typeface="#9Slide03 SFU Futura_12" panose="020B0604020202020204" charset="0"/>
              </a:rPr>
              <a:t> </a:t>
            </a:r>
            <a:r>
              <a:rPr lang="en-US" sz="3200" b="1" dirty="0" err="1">
                <a:solidFill>
                  <a:srgbClr val="0070C0"/>
                </a:solidFill>
                <a:latin typeface="#9Slide03 SFU Futura_12" panose="020B0604020202020204" charset="0"/>
              </a:rPr>
              <a:t>kéo</a:t>
            </a:r>
            <a:r>
              <a:rPr lang="en-US" sz="3200" b="1" dirty="0">
                <a:solidFill>
                  <a:srgbClr val="0070C0"/>
                </a:solidFill>
                <a:latin typeface="#9Slide03 SFU Futura_12" panose="020B0604020202020204" charset="0"/>
              </a:rPr>
              <a:t> </a:t>
            </a:r>
            <a:r>
              <a:rPr lang="en-US" sz="3200" b="1" dirty="0" err="1">
                <a:solidFill>
                  <a:srgbClr val="0070C0"/>
                </a:solidFill>
                <a:latin typeface="#9Slide03 SFU Futura_12" panose="020B0604020202020204" charset="0"/>
              </a:rPr>
              <a:t>dài</a:t>
            </a:r>
            <a:r>
              <a:rPr lang="en-US" sz="3200" b="1" dirty="0">
                <a:solidFill>
                  <a:srgbClr val="0070C0"/>
                </a:solidFill>
                <a:latin typeface="#9Slide03 SFU Futura_12" panose="020B0604020202020204" charset="0"/>
              </a:rPr>
              <a:t> </a:t>
            </a:r>
            <a:r>
              <a:rPr lang="en-US" sz="3200" b="1" dirty="0" err="1">
                <a:solidFill>
                  <a:srgbClr val="0070C0"/>
                </a:solidFill>
                <a:latin typeface="#9Slide03 SFU Futura_12" panose="020B0604020202020204" charset="0"/>
              </a:rPr>
              <a:t>bao</a:t>
            </a:r>
            <a:r>
              <a:rPr lang="en-US" sz="3200" b="1" dirty="0">
                <a:solidFill>
                  <a:srgbClr val="0070C0"/>
                </a:solidFill>
                <a:latin typeface="#9Slide03 SFU Futura_12" panose="020B0604020202020204" charset="0"/>
              </a:rPr>
              <a:t> </a:t>
            </a:r>
            <a:r>
              <a:rPr lang="en-US" sz="3200" b="1" dirty="0" err="1">
                <a:solidFill>
                  <a:srgbClr val="0070C0"/>
                </a:solidFill>
                <a:latin typeface="#9Slide03 SFU Futura_12" panose="020B0604020202020204" charset="0"/>
              </a:rPr>
              <a:t>nhiêu</a:t>
            </a:r>
            <a:r>
              <a:rPr lang="en-US" sz="3200" b="1" dirty="0">
                <a:solidFill>
                  <a:srgbClr val="0070C0"/>
                </a:solidFill>
                <a:latin typeface="#9Slide03 SFU Futura_12" panose="020B0604020202020204" charset="0"/>
              </a:rPr>
              <a:t> km?</a:t>
            </a:r>
            <a:endParaRPr lang="en-US" sz="3200" b="1" dirty="0">
              <a:solidFill>
                <a:srgbClr val="0070C0"/>
              </a:solidFill>
              <a:latin typeface="#9Slide03 SFU Futura_12" panose="020B0604020202020204" charset="0"/>
              <a:cs typeface="Arial" panose="020B0604020202020204" pitchFamily="34" charset="0"/>
            </a:endParaRPr>
          </a:p>
        </p:txBody>
      </p:sp>
      <p:sp>
        <p:nvSpPr>
          <p:cNvPr id="19" name="Diamond 18">
            <a:extLst>
              <a:ext uri="{FF2B5EF4-FFF2-40B4-BE49-F238E27FC236}">
                <a16:creationId xmlns:a16="http://schemas.microsoft.com/office/drawing/2014/main" id="{3E94618F-7F08-41F6-BE05-88F417F5514F}"/>
              </a:ext>
            </a:extLst>
          </p:cNvPr>
          <p:cNvSpPr/>
          <p:nvPr/>
        </p:nvSpPr>
        <p:spPr>
          <a:xfrm>
            <a:off x="0" y="3624376"/>
            <a:ext cx="685359" cy="743201"/>
          </a:xfrm>
          <a:prstGeom prst="diamond">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latin typeface="#9Slide03 SFU Futura_12" panose="020B0604020202020204" charset="0"/>
              </a:rPr>
              <a:t>2</a:t>
            </a:r>
          </a:p>
        </p:txBody>
      </p:sp>
      <p:sp>
        <p:nvSpPr>
          <p:cNvPr id="23" name="Rectangle: Rounded Corners 7">
            <a:extLst>
              <a:ext uri="{FF2B5EF4-FFF2-40B4-BE49-F238E27FC236}">
                <a16:creationId xmlns:a16="http://schemas.microsoft.com/office/drawing/2014/main" id="{D86591A5-7984-4AEF-B2EA-320914D2E782}"/>
              </a:ext>
            </a:extLst>
          </p:cNvPr>
          <p:cNvSpPr/>
          <p:nvPr/>
        </p:nvSpPr>
        <p:spPr>
          <a:xfrm>
            <a:off x="603101" y="5154168"/>
            <a:ext cx="5261905" cy="1386135"/>
          </a:xfrm>
          <a:prstGeom prst="roundRect">
            <a:avLst/>
          </a:prstGeom>
          <a:solidFill>
            <a:schemeClr val="bg1"/>
          </a:solidFill>
          <a:ln w="3175">
            <a:solidFill>
              <a:schemeClr val="tx1"/>
            </a:solid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smtClean="0">
                <a:solidFill>
                  <a:srgbClr val="0070C0"/>
                </a:solidFill>
                <a:latin typeface="#9Slide03 SFU Futura_12" panose="020B0604020202020204" charset="0"/>
                <a:cs typeface="Arial" panose="020B0604020202020204" pitchFamily="34" charset="0"/>
              </a:rPr>
              <a:t>Nêu</a:t>
            </a:r>
            <a:r>
              <a:rPr lang="en-US" sz="3200" b="1" dirty="0" smtClean="0">
                <a:solidFill>
                  <a:srgbClr val="0070C0"/>
                </a:solidFill>
                <a:latin typeface="#9Slide03 SFU Futura_12" panose="020B0604020202020204" charset="0"/>
                <a:cs typeface="Arial" panose="020B0604020202020204" pitchFamily="34" charset="0"/>
              </a:rPr>
              <a:t> </a:t>
            </a:r>
            <a:r>
              <a:rPr lang="en-US" sz="3200" b="1" dirty="0" err="1">
                <a:solidFill>
                  <a:srgbClr val="0070C0"/>
                </a:solidFill>
                <a:latin typeface="#9Slide03 SFU Futura_12" panose="020B0604020202020204" charset="0"/>
                <a:cs typeface="Arial" panose="020B0604020202020204" pitchFamily="34" charset="0"/>
              </a:rPr>
              <a:t>đặc</a:t>
            </a:r>
            <a:r>
              <a:rPr lang="en-US" sz="3200" b="1" dirty="0">
                <a:solidFill>
                  <a:srgbClr val="0070C0"/>
                </a:solidFill>
                <a:latin typeface="#9Slide03 SFU Futura_12" panose="020B0604020202020204" charset="0"/>
                <a:cs typeface="Arial" panose="020B0604020202020204" pitchFamily="34" charset="0"/>
              </a:rPr>
              <a:t> </a:t>
            </a:r>
            <a:r>
              <a:rPr lang="en-US" sz="3200" b="1" dirty="0" err="1">
                <a:solidFill>
                  <a:srgbClr val="0070C0"/>
                </a:solidFill>
                <a:latin typeface="#9Slide03 SFU Futura_12" panose="020B0604020202020204" charset="0"/>
                <a:cs typeface="Arial" panose="020B0604020202020204" pitchFamily="34" charset="0"/>
              </a:rPr>
              <a:t>điểm</a:t>
            </a:r>
            <a:r>
              <a:rPr lang="en-US" sz="3200" b="1" dirty="0">
                <a:solidFill>
                  <a:srgbClr val="0070C0"/>
                </a:solidFill>
                <a:latin typeface="#9Slide03 SFU Futura_12" panose="020B0604020202020204" charset="0"/>
                <a:cs typeface="Arial" panose="020B0604020202020204" pitchFamily="34" charset="0"/>
              </a:rPr>
              <a:t> </a:t>
            </a:r>
            <a:r>
              <a:rPr lang="en-US" sz="3200" b="1" dirty="0" err="1">
                <a:solidFill>
                  <a:srgbClr val="0070C0"/>
                </a:solidFill>
                <a:latin typeface="#9Slide03 SFU Futura_12" panose="020B0604020202020204" charset="0"/>
                <a:cs typeface="Arial" panose="020B0604020202020204" pitchFamily="34" charset="0"/>
              </a:rPr>
              <a:t>của</a:t>
            </a:r>
            <a:r>
              <a:rPr lang="en-US" sz="3200" b="1" dirty="0">
                <a:solidFill>
                  <a:srgbClr val="0070C0"/>
                </a:solidFill>
                <a:latin typeface="#9Slide03 SFU Futura_12" panose="020B0604020202020204" charset="0"/>
                <a:cs typeface="Arial" panose="020B0604020202020204" pitchFamily="34" charset="0"/>
              </a:rPr>
              <a:t> </a:t>
            </a:r>
            <a:r>
              <a:rPr lang="en-US" sz="3200" b="1" dirty="0" err="1">
                <a:solidFill>
                  <a:srgbClr val="0070C0"/>
                </a:solidFill>
                <a:latin typeface="#9Slide03 SFU Futura_12" panose="020B0604020202020204" charset="0"/>
                <a:cs typeface="Arial" panose="020B0604020202020204" pitchFamily="34" charset="0"/>
              </a:rPr>
              <a:t>hệ</a:t>
            </a:r>
            <a:r>
              <a:rPr lang="en-US" sz="3200" b="1" dirty="0">
                <a:solidFill>
                  <a:srgbClr val="0070C0"/>
                </a:solidFill>
                <a:latin typeface="#9Slide03 SFU Futura_12" panose="020B0604020202020204" charset="0"/>
                <a:cs typeface="Arial" panose="020B0604020202020204" pitchFamily="34" charset="0"/>
              </a:rPr>
              <a:t> </a:t>
            </a:r>
            <a:r>
              <a:rPr lang="en-US" sz="3200" b="1" dirty="0" err="1">
                <a:solidFill>
                  <a:srgbClr val="0070C0"/>
                </a:solidFill>
                <a:latin typeface="#9Slide03 SFU Futura_12" panose="020B0604020202020204" charset="0"/>
                <a:cs typeface="Arial" panose="020B0604020202020204" pitchFamily="34" charset="0"/>
              </a:rPr>
              <a:t>thống</a:t>
            </a:r>
            <a:r>
              <a:rPr lang="en-US" sz="3200" b="1" dirty="0">
                <a:solidFill>
                  <a:srgbClr val="0070C0"/>
                </a:solidFill>
                <a:latin typeface="#9Slide03 SFU Futura_12" panose="020B0604020202020204" charset="0"/>
                <a:cs typeface="Arial" panose="020B0604020202020204" pitchFamily="34" charset="0"/>
              </a:rPr>
              <a:t> </a:t>
            </a:r>
            <a:r>
              <a:rPr lang="en-US" sz="3200" b="1" dirty="0" err="1">
                <a:solidFill>
                  <a:srgbClr val="0070C0"/>
                </a:solidFill>
                <a:latin typeface="#9Slide03 SFU Futura_12" panose="020B0604020202020204" charset="0"/>
                <a:cs typeface="Arial" panose="020B0604020202020204" pitchFamily="34" charset="0"/>
              </a:rPr>
              <a:t>núi</a:t>
            </a:r>
            <a:r>
              <a:rPr lang="en-US" sz="3200" b="1" dirty="0">
                <a:solidFill>
                  <a:srgbClr val="0070C0"/>
                </a:solidFill>
                <a:latin typeface="#9Slide03 SFU Futura_12" panose="020B0604020202020204" charset="0"/>
                <a:cs typeface="Arial" panose="020B0604020202020204" pitchFamily="34" charset="0"/>
              </a:rPr>
              <a:t> </a:t>
            </a:r>
            <a:r>
              <a:rPr lang="en-US" sz="3200" b="1" dirty="0" err="1">
                <a:solidFill>
                  <a:srgbClr val="0070C0"/>
                </a:solidFill>
                <a:latin typeface="#9Slide03 SFU Futura_12" panose="020B0604020202020204" charset="0"/>
                <a:cs typeface="Arial" panose="020B0604020202020204" pitchFamily="34" charset="0"/>
              </a:rPr>
              <a:t>Coóc</a:t>
            </a:r>
            <a:r>
              <a:rPr lang="en-US" sz="3200" b="1" dirty="0">
                <a:solidFill>
                  <a:srgbClr val="0070C0"/>
                </a:solidFill>
                <a:latin typeface="#9Slide03 SFU Futura_12" panose="020B0604020202020204" charset="0"/>
                <a:cs typeface="Arial" panose="020B0604020202020204" pitchFamily="34" charset="0"/>
              </a:rPr>
              <a:t>-</a:t>
            </a:r>
            <a:r>
              <a:rPr lang="en-US" sz="3200" b="1" dirty="0" err="1">
                <a:solidFill>
                  <a:srgbClr val="0070C0"/>
                </a:solidFill>
                <a:latin typeface="#9Slide03 SFU Futura_12" panose="020B0604020202020204" charset="0"/>
                <a:cs typeface="Arial" panose="020B0604020202020204" pitchFamily="34" charset="0"/>
              </a:rPr>
              <a:t>đi</a:t>
            </a:r>
            <a:r>
              <a:rPr lang="en-US" sz="3200" b="1" dirty="0">
                <a:solidFill>
                  <a:srgbClr val="0070C0"/>
                </a:solidFill>
                <a:latin typeface="#9Slide03 SFU Futura_12" panose="020B0604020202020204" charset="0"/>
                <a:cs typeface="Arial" panose="020B0604020202020204" pitchFamily="34" charset="0"/>
              </a:rPr>
              <a:t>-e?</a:t>
            </a:r>
          </a:p>
        </p:txBody>
      </p:sp>
      <p:sp>
        <p:nvSpPr>
          <p:cNvPr id="25" name="Diamond 24">
            <a:extLst>
              <a:ext uri="{FF2B5EF4-FFF2-40B4-BE49-F238E27FC236}">
                <a16:creationId xmlns:a16="http://schemas.microsoft.com/office/drawing/2014/main" id="{E3E976D7-8CE8-489F-AA9D-3D9FDE6A3512}"/>
              </a:ext>
            </a:extLst>
          </p:cNvPr>
          <p:cNvSpPr/>
          <p:nvPr/>
        </p:nvSpPr>
        <p:spPr>
          <a:xfrm>
            <a:off x="0" y="5525768"/>
            <a:ext cx="685359" cy="743201"/>
          </a:xfrm>
          <a:prstGeom prst="diamond">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latin typeface="#9Slide03 SFU Futura_12" panose="020B0604020202020204" charset="0"/>
              </a:rPr>
              <a:t>3</a:t>
            </a:r>
          </a:p>
        </p:txBody>
      </p:sp>
      <p:cxnSp>
        <p:nvCxnSpPr>
          <p:cNvPr id="13" name="Straight Arrow Connector 12">
            <a:extLst>
              <a:ext uri="{FF2B5EF4-FFF2-40B4-BE49-F238E27FC236}">
                <a16:creationId xmlns:a16="http://schemas.microsoft.com/office/drawing/2014/main" id="{9BECDB23-C37B-482F-86EF-A7A42C49FCA0}"/>
              </a:ext>
            </a:extLst>
          </p:cNvPr>
          <p:cNvCxnSpPr>
            <a:cxnSpLocks/>
            <a:stCxn id="16" idx="3"/>
            <a:endCxn id="30" idx="1"/>
          </p:cNvCxnSpPr>
          <p:nvPr/>
        </p:nvCxnSpPr>
        <p:spPr>
          <a:xfrm>
            <a:off x="5863559" y="2219277"/>
            <a:ext cx="1988264" cy="14708"/>
          </a:xfrm>
          <a:prstGeom prst="straightConnector1">
            <a:avLst/>
          </a:prstGeom>
          <a:ln w="38100">
            <a:solidFill>
              <a:srgbClr val="4B4C9E"/>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30" name="Rectangle: Rounded Corners 7">
            <a:extLst>
              <a:ext uri="{FF2B5EF4-FFF2-40B4-BE49-F238E27FC236}">
                <a16:creationId xmlns:a16="http://schemas.microsoft.com/office/drawing/2014/main" id="{899CEF8E-3B8D-4395-A6CE-9F86385EAD7D}"/>
              </a:ext>
            </a:extLst>
          </p:cNvPr>
          <p:cNvSpPr/>
          <p:nvPr/>
        </p:nvSpPr>
        <p:spPr>
          <a:xfrm>
            <a:off x="7851823" y="1540917"/>
            <a:ext cx="4124764" cy="1386135"/>
          </a:xfrm>
          <a:prstGeom prst="roundRect">
            <a:avLst/>
          </a:prstGeom>
          <a:solidFill>
            <a:schemeClr val="accent4">
              <a:lumMod val="40000"/>
              <a:lumOff val="60000"/>
            </a:schemeClr>
          </a:solidFill>
          <a:ln w="3175">
            <a:solidFill>
              <a:schemeClr val="tx1"/>
            </a:solid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FF0000"/>
                </a:solidFill>
                <a:latin typeface="#9Slide03 SFU Futura_12" panose="020B0604020202020204" charset="0"/>
              </a:rPr>
              <a:t>Núi</a:t>
            </a:r>
            <a:r>
              <a:rPr lang="en-US" sz="3200" b="1" dirty="0">
                <a:solidFill>
                  <a:srgbClr val="FF0000"/>
                </a:solidFill>
                <a:latin typeface="#9Slide03 SFU Futura_12" panose="020B0604020202020204" charset="0"/>
              </a:rPr>
              <a:t> </a:t>
            </a:r>
            <a:r>
              <a:rPr lang="en-US" sz="3200" b="1" dirty="0" err="1">
                <a:solidFill>
                  <a:srgbClr val="FF0000"/>
                </a:solidFill>
                <a:latin typeface="#9Slide03 SFU Futura_12" panose="020B0604020202020204" charset="0"/>
              </a:rPr>
              <a:t>cao</a:t>
            </a:r>
            <a:endParaRPr lang="en-US" sz="4000" b="1" dirty="0">
              <a:solidFill>
                <a:srgbClr val="FF0000"/>
              </a:solidFill>
              <a:latin typeface="#9Slide03 SFU Futura_12" panose="020B0604020202020204" charset="0"/>
              <a:cs typeface="Arial" panose="020B0604020202020204" pitchFamily="34" charset="0"/>
            </a:endParaRPr>
          </a:p>
        </p:txBody>
      </p:sp>
      <p:sp>
        <p:nvSpPr>
          <p:cNvPr id="31" name="Rectangle: Rounded Corners 7">
            <a:extLst>
              <a:ext uri="{FF2B5EF4-FFF2-40B4-BE49-F238E27FC236}">
                <a16:creationId xmlns:a16="http://schemas.microsoft.com/office/drawing/2014/main" id="{16A9ED6D-354A-430D-B402-563DE96F6A1C}"/>
              </a:ext>
            </a:extLst>
          </p:cNvPr>
          <p:cNvSpPr/>
          <p:nvPr/>
        </p:nvSpPr>
        <p:spPr>
          <a:xfrm>
            <a:off x="7851823" y="3284604"/>
            <a:ext cx="4144297" cy="1386135"/>
          </a:xfrm>
          <a:prstGeom prst="roundRect">
            <a:avLst/>
          </a:prstGeom>
          <a:solidFill>
            <a:schemeClr val="accent4">
              <a:lumMod val="40000"/>
              <a:lumOff val="60000"/>
            </a:schemeClr>
          </a:solidFill>
          <a:ln w="3175">
            <a:solidFill>
              <a:schemeClr val="tx1"/>
            </a:solid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solidFill>
                  <a:srgbClr val="FF0000"/>
                </a:solidFill>
                <a:latin typeface="#9Slide03 SFU Futura_12" panose="020B0604020202020204" charset="0"/>
              </a:rPr>
              <a:t>9000 km</a:t>
            </a:r>
            <a:endParaRPr lang="en-US" sz="4000" b="1" dirty="0">
              <a:solidFill>
                <a:srgbClr val="FF0000"/>
              </a:solidFill>
              <a:latin typeface="#9Slide03 SFU Futura_12" panose="020B0604020202020204" charset="0"/>
              <a:cs typeface="Arial" panose="020B0604020202020204" pitchFamily="34" charset="0"/>
            </a:endParaRPr>
          </a:p>
        </p:txBody>
      </p:sp>
      <p:cxnSp>
        <p:nvCxnSpPr>
          <p:cNvPr id="32" name="Straight Arrow Connector 31">
            <a:extLst>
              <a:ext uri="{FF2B5EF4-FFF2-40B4-BE49-F238E27FC236}">
                <a16:creationId xmlns:a16="http://schemas.microsoft.com/office/drawing/2014/main" id="{0E23C228-2F44-4040-987F-48D51929FC42}"/>
              </a:ext>
            </a:extLst>
          </p:cNvPr>
          <p:cNvCxnSpPr>
            <a:cxnSpLocks/>
            <a:stCxn id="18" idx="3"/>
            <a:endCxn id="31" idx="1"/>
          </p:cNvCxnSpPr>
          <p:nvPr/>
        </p:nvCxnSpPr>
        <p:spPr>
          <a:xfrm flipV="1">
            <a:off x="5846042" y="3977672"/>
            <a:ext cx="2005781" cy="18305"/>
          </a:xfrm>
          <a:prstGeom prst="straightConnector1">
            <a:avLst/>
          </a:prstGeom>
          <a:ln w="38100">
            <a:solidFill>
              <a:srgbClr val="4B4C9E"/>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34" name="Rectangle: Rounded Corners 7">
            <a:extLst>
              <a:ext uri="{FF2B5EF4-FFF2-40B4-BE49-F238E27FC236}">
                <a16:creationId xmlns:a16="http://schemas.microsoft.com/office/drawing/2014/main" id="{8E8ECFF4-F9BE-49A6-935D-170D032D9D99}"/>
              </a:ext>
            </a:extLst>
          </p:cNvPr>
          <p:cNvSpPr/>
          <p:nvPr/>
        </p:nvSpPr>
        <p:spPr>
          <a:xfrm>
            <a:off x="7851823" y="5067338"/>
            <a:ext cx="4144297" cy="1570626"/>
          </a:xfrm>
          <a:prstGeom prst="roundRect">
            <a:avLst/>
          </a:prstGeom>
          <a:solidFill>
            <a:schemeClr val="accent4">
              <a:lumMod val="40000"/>
              <a:lumOff val="60000"/>
            </a:schemeClr>
          </a:solidFill>
          <a:ln w="3175">
            <a:solidFill>
              <a:schemeClr val="tx1"/>
            </a:solid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FF0000"/>
                </a:solidFill>
                <a:latin typeface="#9Slide03 SFU Futura_12" panose="020B0604020202020204" charset="0"/>
              </a:rPr>
              <a:t>Nhiều</a:t>
            </a:r>
            <a:r>
              <a:rPr lang="en-US" sz="2400" b="1" dirty="0">
                <a:solidFill>
                  <a:srgbClr val="FF0000"/>
                </a:solidFill>
                <a:latin typeface="#9Slide03 SFU Futura_12" panose="020B0604020202020204" charset="0"/>
              </a:rPr>
              <a:t> </a:t>
            </a:r>
            <a:r>
              <a:rPr lang="en-US" sz="2400" b="1" dirty="0" err="1">
                <a:solidFill>
                  <a:srgbClr val="FF0000"/>
                </a:solidFill>
                <a:latin typeface="#9Slide03 SFU Futura_12" panose="020B0604020202020204" charset="0"/>
              </a:rPr>
              <a:t>dãy</a:t>
            </a:r>
            <a:r>
              <a:rPr lang="en-US" sz="2400" b="1" dirty="0">
                <a:solidFill>
                  <a:srgbClr val="FF0000"/>
                </a:solidFill>
                <a:latin typeface="#9Slide03 SFU Futura_12" panose="020B0604020202020204" charset="0"/>
              </a:rPr>
              <a:t> </a:t>
            </a:r>
            <a:r>
              <a:rPr lang="en-US" sz="2400" b="1" dirty="0" err="1">
                <a:solidFill>
                  <a:srgbClr val="FF0000"/>
                </a:solidFill>
                <a:latin typeface="#9Slide03 SFU Futura_12" panose="020B0604020202020204" charset="0"/>
              </a:rPr>
              <a:t>núi</a:t>
            </a:r>
            <a:r>
              <a:rPr lang="en-US" sz="2400" b="1" dirty="0">
                <a:solidFill>
                  <a:srgbClr val="FF0000"/>
                </a:solidFill>
                <a:latin typeface="#9Slide03 SFU Futura_12" panose="020B0604020202020204" charset="0"/>
              </a:rPr>
              <a:t> </a:t>
            </a:r>
            <a:r>
              <a:rPr lang="en-US" sz="2400" b="1" dirty="0" err="1">
                <a:solidFill>
                  <a:srgbClr val="FF0000"/>
                </a:solidFill>
                <a:latin typeface="#9Slide03 SFU Futura_12" panose="020B0604020202020204" charset="0"/>
              </a:rPr>
              <a:t>chạy</a:t>
            </a:r>
            <a:r>
              <a:rPr lang="en-US" sz="2400" b="1" dirty="0">
                <a:solidFill>
                  <a:srgbClr val="FF0000"/>
                </a:solidFill>
                <a:latin typeface="#9Slide03 SFU Futura_12" panose="020B0604020202020204" charset="0"/>
              </a:rPr>
              <a:t> song </a:t>
            </a:r>
            <a:r>
              <a:rPr lang="en-US" sz="2400" b="1" dirty="0" err="1">
                <a:solidFill>
                  <a:srgbClr val="FF0000"/>
                </a:solidFill>
                <a:latin typeface="#9Slide03 SFU Futura_12" panose="020B0604020202020204" charset="0"/>
              </a:rPr>
              <a:t>song</a:t>
            </a:r>
            <a:r>
              <a:rPr lang="en-US" sz="2400" b="1" dirty="0">
                <a:solidFill>
                  <a:srgbClr val="FF0000"/>
                </a:solidFill>
                <a:latin typeface="#9Slide03 SFU Futura_12" panose="020B0604020202020204" charset="0"/>
              </a:rPr>
              <a:t>, </a:t>
            </a:r>
            <a:r>
              <a:rPr lang="en-US" sz="2400" b="1" dirty="0" err="1">
                <a:solidFill>
                  <a:srgbClr val="FF0000"/>
                </a:solidFill>
                <a:latin typeface="#9Slide03 SFU Futura_12" panose="020B0604020202020204" charset="0"/>
              </a:rPr>
              <a:t>xen</a:t>
            </a:r>
            <a:r>
              <a:rPr lang="en-US" sz="2400" b="1" dirty="0">
                <a:solidFill>
                  <a:srgbClr val="FF0000"/>
                </a:solidFill>
                <a:latin typeface="#9Slide03 SFU Futura_12" panose="020B0604020202020204" charset="0"/>
              </a:rPr>
              <a:t> </a:t>
            </a:r>
            <a:r>
              <a:rPr lang="en-US" sz="2400" b="1" dirty="0" err="1">
                <a:solidFill>
                  <a:srgbClr val="FF0000"/>
                </a:solidFill>
                <a:latin typeface="#9Slide03 SFU Futura_12" panose="020B0604020202020204" charset="0"/>
              </a:rPr>
              <a:t>giữa</a:t>
            </a:r>
            <a:r>
              <a:rPr lang="en-US" sz="2400" b="1" dirty="0">
                <a:solidFill>
                  <a:srgbClr val="FF0000"/>
                </a:solidFill>
                <a:latin typeface="#9Slide03 SFU Futura_12" panose="020B0604020202020204" charset="0"/>
              </a:rPr>
              <a:t> </a:t>
            </a:r>
            <a:r>
              <a:rPr lang="en-US" sz="2400" b="1" dirty="0" err="1">
                <a:solidFill>
                  <a:srgbClr val="FF0000"/>
                </a:solidFill>
                <a:latin typeface="#9Slide03 SFU Futura_12" panose="020B0604020202020204" charset="0"/>
              </a:rPr>
              <a:t>các</a:t>
            </a:r>
            <a:r>
              <a:rPr lang="en-US" sz="2400" b="1" dirty="0">
                <a:solidFill>
                  <a:srgbClr val="FF0000"/>
                </a:solidFill>
                <a:latin typeface="#9Slide03 SFU Futura_12" panose="020B0604020202020204" charset="0"/>
              </a:rPr>
              <a:t> </a:t>
            </a:r>
            <a:r>
              <a:rPr lang="en-US" sz="2400" b="1" dirty="0" err="1">
                <a:solidFill>
                  <a:srgbClr val="FF0000"/>
                </a:solidFill>
                <a:latin typeface="#9Slide03 SFU Futura_12" panose="020B0604020202020204" charset="0"/>
              </a:rPr>
              <a:t>cao</a:t>
            </a:r>
            <a:r>
              <a:rPr lang="en-US" sz="2400" b="1" dirty="0">
                <a:solidFill>
                  <a:srgbClr val="FF0000"/>
                </a:solidFill>
                <a:latin typeface="#9Slide03 SFU Futura_12" panose="020B0604020202020204" charset="0"/>
              </a:rPr>
              <a:t> </a:t>
            </a:r>
            <a:r>
              <a:rPr lang="en-US" sz="2400" b="1" dirty="0" err="1">
                <a:solidFill>
                  <a:srgbClr val="FF0000"/>
                </a:solidFill>
                <a:latin typeface="#9Slide03 SFU Futura_12" panose="020B0604020202020204" charset="0"/>
              </a:rPr>
              <a:t>nguyên</a:t>
            </a:r>
            <a:r>
              <a:rPr lang="en-US" sz="2400" b="1" dirty="0">
                <a:solidFill>
                  <a:srgbClr val="FF0000"/>
                </a:solidFill>
                <a:latin typeface="#9Slide03 SFU Futura_12" panose="020B0604020202020204" charset="0"/>
              </a:rPr>
              <a:t> </a:t>
            </a:r>
            <a:r>
              <a:rPr lang="en-US" sz="2400" b="1" dirty="0" err="1">
                <a:solidFill>
                  <a:srgbClr val="FF0000"/>
                </a:solidFill>
                <a:latin typeface="#9Slide03 SFU Futura_12" panose="020B0604020202020204" charset="0"/>
              </a:rPr>
              <a:t>và</a:t>
            </a:r>
            <a:r>
              <a:rPr lang="en-US" sz="2400" b="1" dirty="0">
                <a:solidFill>
                  <a:srgbClr val="FF0000"/>
                </a:solidFill>
                <a:latin typeface="#9Slide03 SFU Futura_12" panose="020B0604020202020204" charset="0"/>
              </a:rPr>
              <a:t> </a:t>
            </a:r>
            <a:r>
              <a:rPr lang="en-US" sz="2400" b="1" dirty="0" err="1">
                <a:solidFill>
                  <a:srgbClr val="FF0000"/>
                </a:solidFill>
                <a:latin typeface="#9Slide03 SFU Futura_12" panose="020B0604020202020204" charset="0"/>
              </a:rPr>
              <a:t>bồn</a:t>
            </a:r>
            <a:r>
              <a:rPr lang="en-US" sz="2400" b="1" dirty="0">
                <a:solidFill>
                  <a:srgbClr val="FF0000"/>
                </a:solidFill>
                <a:latin typeface="#9Slide03 SFU Futura_12" panose="020B0604020202020204" charset="0"/>
              </a:rPr>
              <a:t> </a:t>
            </a:r>
            <a:r>
              <a:rPr lang="en-US" sz="2400" b="1" dirty="0" err="1" smtClean="0">
                <a:solidFill>
                  <a:srgbClr val="FF0000"/>
                </a:solidFill>
                <a:latin typeface="#9Slide03 SFU Futura_12" panose="020B0604020202020204" charset="0"/>
              </a:rPr>
              <a:t>địa</a:t>
            </a:r>
            <a:r>
              <a:rPr lang="en-US" sz="2400" b="1" dirty="0" smtClean="0">
                <a:solidFill>
                  <a:srgbClr val="FF0000"/>
                </a:solidFill>
                <a:latin typeface="#9Slide03 SFU Futura_12" panose="020B0604020202020204" charset="0"/>
              </a:rPr>
              <a:t>. </a:t>
            </a:r>
            <a:r>
              <a:rPr lang="en-US" sz="2400" b="1" dirty="0" err="1" smtClean="0">
                <a:solidFill>
                  <a:srgbClr val="FF0000"/>
                </a:solidFill>
                <a:latin typeface="#9Slide03 SFU Futura_12" panose="020B0604020202020204" charset="0"/>
              </a:rPr>
              <a:t>Địa</a:t>
            </a:r>
            <a:r>
              <a:rPr lang="en-US" sz="2400" b="1" dirty="0" smtClean="0">
                <a:solidFill>
                  <a:srgbClr val="FF0000"/>
                </a:solidFill>
                <a:latin typeface="#9Slide03 SFU Futura_12" panose="020B0604020202020204" charset="0"/>
              </a:rPr>
              <a:t> </a:t>
            </a:r>
            <a:r>
              <a:rPr lang="en-US" sz="2400" b="1" dirty="0" err="1">
                <a:solidFill>
                  <a:srgbClr val="FF0000"/>
                </a:solidFill>
                <a:latin typeface="#9Slide03 SFU Futura_12" panose="020B0604020202020204" charset="0"/>
              </a:rPr>
              <a:t>hình</a:t>
            </a:r>
            <a:r>
              <a:rPr lang="en-US" sz="2400" b="1" dirty="0">
                <a:solidFill>
                  <a:srgbClr val="FF0000"/>
                </a:solidFill>
                <a:latin typeface="#9Slide03 SFU Futura_12" panose="020B0604020202020204" charset="0"/>
              </a:rPr>
              <a:t> </a:t>
            </a:r>
            <a:r>
              <a:rPr lang="en-US" sz="2400" b="1" dirty="0" err="1">
                <a:solidFill>
                  <a:srgbClr val="FF0000"/>
                </a:solidFill>
                <a:latin typeface="#9Slide03 SFU Futura_12" panose="020B0604020202020204" charset="0"/>
              </a:rPr>
              <a:t>cao</a:t>
            </a:r>
            <a:r>
              <a:rPr lang="en-US" sz="2400" b="1" dirty="0">
                <a:solidFill>
                  <a:srgbClr val="FF0000"/>
                </a:solidFill>
                <a:latin typeface="#9Slide03 SFU Futura_12" panose="020B0604020202020204" charset="0"/>
              </a:rPr>
              <a:t> </a:t>
            </a:r>
            <a:r>
              <a:rPr lang="en-US" sz="2400" b="1" dirty="0" err="1">
                <a:solidFill>
                  <a:srgbClr val="FF0000"/>
                </a:solidFill>
                <a:latin typeface="#9Slide03 SFU Futura_12" panose="020B0604020202020204" charset="0"/>
              </a:rPr>
              <a:t>và</a:t>
            </a:r>
            <a:r>
              <a:rPr lang="en-US" sz="2400" b="1" dirty="0">
                <a:solidFill>
                  <a:srgbClr val="FF0000"/>
                </a:solidFill>
                <a:latin typeface="#9Slide03 SFU Futura_12" panose="020B0604020202020204" charset="0"/>
              </a:rPr>
              <a:t> </a:t>
            </a:r>
            <a:r>
              <a:rPr lang="en-US" sz="2400" b="1" dirty="0" err="1">
                <a:solidFill>
                  <a:srgbClr val="FF0000"/>
                </a:solidFill>
                <a:latin typeface="#9Slide03 SFU Futura_12" panose="020B0604020202020204" charset="0"/>
              </a:rPr>
              <a:t>hiểm</a:t>
            </a:r>
            <a:r>
              <a:rPr lang="en-US" sz="2400" b="1" dirty="0">
                <a:solidFill>
                  <a:srgbClr val="FF0000"/>
                </a:solidFill>
                <a:latin typeface="#9Slide03 SFU Futura_12" panose="020B0604020202020204" charset="0"/>
              </a:rPr>
              <a:t> </a:t>
            </a:r>
            <a:r>
              <a:rPr lang="en-US" sz="2400" b="1" dirty="0" err="1">
                <a:solidFill>
                  <a:srgbClr val="FF0000"/>
                </a:solidFill>
                <a:latin typeface="#9Slide03 SFU Futura_12" panose="020B0604020202020204" charset="0"/>
              </a:rPr>
              <a:t>trở</a:t>
            </a:r>
            <a:r>
              <a:rPr lang="en-US" sz="2400" b="1" dirty="0">
                <a:solidFill>
                  <a:srgbClr val="FF0000"/>
                </a:solidFill>
                <a:latin typeface="#9Slide03 SFU Futura_12" panose="020B0604020202020204" charset="0"/>
              </a:rPr>
              <a:t>.</a:t>
            </a:r>
            <a:endParaRPr lang="en-US" sz="2400" b="1" dirty="0">
              <a:solidFill>
                <a:srgbClr val="FF0000"/>
              </a:solidFill>
              <a:latin typeface="#9Slide03 SFU Futura_12" panose="020B0604020202020204" charset="0"/>
              <a:cs typeface="Arial" panose="020B0604020202020204" pitchFamily="34" charset="0"/>
            </a:endParaRPr>
          </a:p>
        </p:txBody>
      </p:sp>
      <p:cxnSp>
        <p:nvCxnSpPr>
          <p:cNvPr id="35" name="Straight Arrow Connector 34">
            <a:extLst>
              <a:ext uri="{FF2B5EF4-FFF2-40B4-BE49-F238E27FC236}">
                <a16:creationId xmlns:a16="http://schemas.microsoft.com/office/drawing/2014/main" id="{2756D65E-BEA0-45E6-B735-F5086D738DC4}"/>
              </a:ext>
            </a:extLst>
          </p:cNvPr>
          <p:cNvCxnSpPr>
            <a:cxnSpLocks/>
            <a:stCxn id="23" idx="3"/>
            <a:endCxn id="34" idx="1"/>
          </p:cNvCxnSpPr>
          <p:nvPr/>
        </p:nvCxnSpPr>
        <p:spPr>
          <a:xfrm>
            <a:off x="5865006" y="5847236"/>
            <a:ext cx="1986817" cy="5415"/>
          </a:xfrm>
          <a:prstGeom prst="straightConnector1">
            <a:avLst/>
          </a:prstGeom>
          <a:ln w="38100">
            <a:solidFill>
              <a:srgbClr val="4B4C9E"/>
            </a:solidFill>
            <a:prstDash val="sysDot"/>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4073360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1000"/>
                                        <p:tgtEl>
                                          <p:spTgt spid="13"/>
                                        </p:tgtEl>
                                      </p:cBhvr>
                                    </p:animEffect>
                                    <p:anim calcmode="lin" valueType="num">
                                      <p:cBhvr>
                                        <p:cTn id="20" dur="1000" fill="hold"/>
                                        <p:tgtEl>
                                          <p:spTgt spid="13"/>
                                        </p:tgtEl>
                                        <p:attrNameLst>
                                          <p:attrName>ppt_x</p:attrName>
                                        </p:attrNameLst>
                                      </p:cBhvr>
                                      <p:tavLst>
                                        <p:tav tm="0">
                                          <p:val>
                                            <p:strVal val="#ppt_x"/>
                                          </p:val>
                                        </p:tav>
                                        <p:tav tm="100000">
                                          <p:val>
                                            <p:strVal val="#ppt_x"/>
                                          </p:val>
                                        </p:tav>
                                      </p:tavLst>
                                    </p:anim>
                                    <p:anim calcmode="lin" valueType="num">
                                      <p:cBhvr>
                                        <p:cTn id="21" dur="1000" fill="hold"/>
                                        <p:tgtEl>
                                          <p:spTgt spid="13"/>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30"/>
                                        </p:tgtEl>
                                        <p:attrNameLst>
                                          <p:attrName>style.visibility</p:attrName>
                                        </p:attrNameLst>
                                      </p:cBhvr>
                                      <p:to>
                                        <p:strVal val="visible"/>
                                      </p:to>
                                    </p:set>
                                    <p:animEffect transition="in" filter="fade">
                                      <p:cBhvr>
                                        <p:cTn id="24" dur="1000"/>
                                        <p:tgtEl>
                                          <p:spTgt spid="30"/>
                                        </p:tgtEl>
                                      </p:cBhvr>
                                    </p:animEffect>
                                    <p:anim calcmode="lin" valueType="num">
                                      <p:cBhvr>
                                        <p:cTn id="25" dur="1000" fill="hold"/>
                                        <p:tgtEl>
                                          <p:spTgt spid="30"/>
                                        </p:tgtEl>
                                        <p:attrNameLst>
                                          <p:attrName>ppt_x</p:attrName>
                                        </p:attrNameLst>
                                      </p:cBhvr>
                                      <p:tavLst>
                                        <p:tav tm="0">
                                          <p:val>
                                            <p:strVal val="#ppt_x"/>
                                          </p:val>
                                        </p:tav>
                                        <p:tav tm="100000">
                                          <p:val>
                                            <p:strVal val="#ppt_x"/>
                                          </p:val>
                                        </p:tav>
                                      </p:tavLst>
                                    </p:anim>
                                    <p:anim calcmode="lin" valueType="num">
                                      <p:cBhvr>
                                        <p:cTn id="26"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anim calcmode="lin" valueType="num">
                                      <p:cBhvr additive="base">
                                        <p:cTn id="31" dur="500" fill="hold"/>
                                        <p:tgtEl>
                                          <p:spTgt spid="19"/>
                                        </p:tgtEl>
                                        <p:attrNameLst>
                                          <p:attrName>ppt_x</p:attrName>
                                        </p:attrNameLst>
                                      </p:cBhvr>
                                      <p:tavLst>
                                        <p:tav tm="0">
                                          <p:val>
                                            <p:strVal val="#ppt_x"/>
                                          </p:val>
                                        </p:tav>
                                        <p:tav tm="100000">
                                          <p:val>
                                            <p:strVal val="#ppt_x"/>
                                          </p:val>
                                        </p:tav>
                                      </p:tavLst>
                                    </p:anim>
                                    <p:anim calcmode="lin" valueType="num">
                                      <p:cBhvr additive="base">
                                        <p:cTn id="32" dur="500" fill="hold"/>
                                        <p:tgtEl>
                                          <p:spTgt spid="19"/>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8"/>
                                        </p:tgtEl>
                                        <p:attrNameLst>
                                          <p:attrName>style.visibility</p:attrName>
                                        </p:attrNameLst>
                                      </p:cBhvr>
                                      <p:to>
                                        <p:strVal val="visible"/>
                                      </p:to>
                                    </p:set>
                                    <p:anim calcmode="lin" valueType="num">
                                      <p:cBhvr additive="base">
                                        <p:cTn id="35" dur="500" fill="hold"/>
                                        <p:tgtEl>
                                          <p:spTgt spid="18"/>
                                        </p:tgtEl>
                                        <p:attrNameLst>
                                          <p:attrName>ppt_x</p:attrName>
                                        </p:attrNameLst>
                                      </p:cBhvr>
                                      <p:tavLst>
                                        <p:tav tm="0">
                                          <p:val>
                                            <p:strVal val="#ppt_x"/>
                                          </p:val>
                                        </p:tav>
                                        <p:tav tm="100000">
                                          <p:val>
                                            <p:strVal val="#ppt_x"/>
                                          </p:val>
                                        </p:tav>
                                      </p:tavLst>
                                    </p:anim>
                                    <p:anim calcmode="lin" valueType="num">
                                      <p:cBhvr additive="base">
                                        <p:cTn id="36"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32"/>
                                        </p:tgtEl>
                                        <p:attrNameLst>
                                          <p:attrName>style.visibility</p:attrName>
                                        </p:attrNameLst>
                                      </p:cBhvr>
                                      <p:to>
                                        <p:strVal val="visible"/>
                                      </p:to>
                                    </p:set>
                                    <p:animEffect transition="in" filter="barn(inVertical)">
                                      <p:cBhvr>
                                        <p:cTn id="41" dur="500"/>
                                        <p:tgtEl>
                                          <p:spTgt spid="32"/>
                                        </p:tgtEl>
                                      </p:cBhvr>
                                    </p:animEffect>
                                  </p:childTnLst>
                                </p:cTn>
                              </p:par>
                              <p:par>
                                <p:cTn id="42" presetID="16" presetClass="entr" presetSubtype="21" fill="hold" grpId="0" nodeType="withEffect">
                                  <p:stCondLst>
                                    <p:cond delay="0"/>
                                  </p:stCondLst>
                                  <p:childTnLst>
                                    <p:set>
                                      <p:cBhvr>
                                        <p:cTn id="43" dur="1" fill="hold">
                                          <p:stCondLst>
                                            <p:cond delay="0"/>
                                          </p:stCondLst>
                                        </p:cTn>
                                        <p:tgtEl>
                                          <p:spTgt spid="31"/>
                                        </p:tgtEl>
                                        <p:attrNameLst>
                                          <p:attrName>style.visibility</p:attrName>
                                        </p:attrNameLst>
                                      </p:cBhvr>
                                      <p:to>
                                        <p:strVal val="visible"/>
                                      </p:to>
                                    </p:set>
                                    <p:animEffect transition="in" filter="barn(inVertical)">
                                      <p:cBhvr>
                                        <p:cTn id="44" dur="500"/>
                                        <p:tgtEl>
                                          <p:spTgt spid="31"/>
                                        </p:tgtEl>
                                      </p:cBhvr>
                                    </p:animEffect>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25"/>
                                        </p:tgtEl>
                                        <p:attrNameLst>
                                          <p:attrName>style.visibility</p:attrName>
                                        </p:attrNameLst>
                                      </p:cBhvr>
                                      <p:to>
                                        <p:strVal val="visible"/>
                                      </p:to>
                                    </p:set>
                                    <p:animEffect transition="in" filter="fade">
                                      <p:cBhvr>
                                        <p:cTn id="49" dur="1000"/>
                                        <p:tgtEl>
                                          <p:spTgt spid="25"/>
                                        </p:tgtEl>
                                      </p:cBhvr>
                                    </p:animEffect>
                                    <p:anim calcmode="lin" valueType="num">
                                      <p:cBhvr>
                                        <p:cTn id="50" dur="1000" fill="hold"/>
                                        <p:tgtEl>
                                          <p:spTgt spid="25"/>
                                        </p:tgtEl>
                                        <p:attrNameLst>
                                          <p:attrName>ppt_x</p:attrName>
                                        </p:attrNameLst>
                                      </p:cBhvr>
                                      <p:tavLst>
                                        <p:tav tm="0">
                                          <p:val>
                                            <p:strVal val="#ppt_x"/>
                                          </p:val>
                                        </p:tav>
                                        <p:tav tm="100000">
                                          <p:val>
                                            <p:strVal val="#ppt_x"/>
                                          </p:val>
                                        </p:tav>
                                      </p:tavLst>
                                    </p:anim>
                                    <p:anim calcmode="lin" valueType="num">
                                      <p:cBhvr>
                                        <p:cTn id="51" dur="1000" fill="hold"/>
                                        <p:tgtEl>
                                          <p:spTgt spid="25"/>
                                        </p:tgtEl>
                                        <p:attrNameLst>
                                          <p:attrName>ppt_y</p:attrName>
                                        </p:attrNameLst>
                                      </p:cBhvr>
                                      <p:tavLst>
                                        <p:tav tm="0">
                                          <p:val>
                                            <p:strVal val="#ppt_y+.1"/>
                                          </p:val>
                                        </p:tav>
                                        <p:tav tm="100000">
                                          <p:val>
                                            <p:strVal val="#ppt_y"/>
                                          </p:val>
                                        </p:tav>
                                      </p:tavLst>
                                    </p:anim>
                                  </p:childTnLst>
                                </p:cTn>
                              </p:par>
                              <p:par>
                                <p:cTn id="52" presetID="42" presetClass="entr" presetSubtype="0" fill="hold" grpId="0" nodeType="withEffect">
                                  <p:stCondLst>
                                    <p:cond delay="0"/>
                                  </p:stCondLst>
                                  <p:childTnLst>
                                    <p:set>
                                      <p:cBhvr>
                                        <p:cTn id="53" dur="1" fill="hold">
                                          <p:stCondLst>
                                            <p:cond delay="0"/>
                                          </p:stCondLst>
                                        </p:cTn>
                                        <p:tgtEl>
                                          <p:spTgt spid="23"/>
                                        </p:tgtEl>
                                        <p:attrNameLst>
                                          <p:attrName>style.visibility</p:attrName>
                                        </p:attrNameLst>
                                      </p:cBhvr>
                                      <p:to>
                                        <p:strVal val="visible"/>
                                      </p:to>
                                    </p:set>
                                    <p:animEffect transition="in" filter="fade">
                                      <p:cBhvr>
                                        <p:cTn id="54" dur="1000"/>
                                        <p:tgtEl>
                                          <p:spTgt spid="23"/>
                                        </p:tgtEl>
                                      </p:cBhvr>
                                    </p:animEffect>
                                    <p:anim calcmode="lin" valueType="num">
                                      <p:cBhvr>
                                        <p:cTn id="55" dur="1000" fill="hold"/>
                                        <p:tgtEl>
                                          <p:spTgt spid="23"/>
                                        </p:tgtEl>
                                        <p:attrNameLst>
                                          <p:attrName>ppt_x</p:attrName>
                                        </p:attrNameLst>
                                      </p:cBhvr>
                                      <p:tavLst>
                                        <p:tav tm="0">
                                          <p:val>
                                            <p:strVal val="#ppt_x"/>
                                          </p:val>
                                        </p:tav>
                                        <p:tav tm="100000">
                                          <p:val>
                                            <p:strVal val="#ppt_x"/>
                                          </p:val>
                                        </p:tav>
                                      </p:tavLst>
                                    </p:anim>
                                    <p:anim calcmode="lin" valueType="num">
                                      <p:cBhvr>
                                        <p:cTn id="56"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16" presetClass="entr" presetSubtype="21" fill="hold" nodeType="clickEffect">
                                  <p:stCondLst>
                                    <p:cond delay="0"/>
                                  </p:stCondLst>
                                  <p:childTnLst>
                                    <p:set>
                                      <p:cBhvr>
                                        <p:cTn id="60" dur="1" fill="hold">
                                          <p:stCondLst>
                                            <p:cond delay="0"/>
                                          </p:stCondLst>
                                        </p:cTn>
                                        <p:tgtEl>
                                          <p:spTgt spid="35"/>
                                        </p:tgtEl>
                                        <p:attrNameLst>
                                          <p:attrName>style.visibility</p:attrName>
                                        </p:attrNameLst>
                                      </p:cBhvr>
                                      <p:to>
                                        <p:strVal val="visible"/>
                                      </p:to>
                                    </p:set>
                                    <p:animEffect transition="in" filter="barn(inVertical)">
                                      <p:cBhvr>
                                        <p:cTn id="61" dur="500"/>
                                        <p:tgtEl>
                                          <p:spTgt spid="35"/>
                                        </p:tgtEl>
                                      </p:cBhvr>
                                    </p:animEffect>
                                  </p:childTnLst>
                                </p:cTn>
                              </p:par>
                              <p:par>
                                <p:cTn id="62" presetID="16" presetClass="entr" presetSubtype="21" fill="hold" grpId="0" nodeType="withEffect">
                                  <p:stCondLst>
                                    <p:cond delay="0"/>
                                  </p:stCondLst>
                                  <p:childTnLst>
                                    <p:set>
                                      <p:cBhvr>
                                        <p:cTn id="63" dur="1" fill="hold">
                                          <p:stCondLst>
                                            <p:cond delay="0"/>
                                          </p:stCondLst>
                                        </p:cTn>
                                        <p:tgtEl>
                                          <p:spTgt spid="34"/>
                                        </p:tgtEl>
                                        <p:attrNameLst>
                                          <p:attrName>style.visibility</p:attrName>
                                        </p:attrNameLst>
                                      </p:cBhvr>
                                      <p:to>
                                        <p:strVal val="visible"/>
                                      </p:to>
                                    </p:set>
                                    <p:animEffect transition="in" filter="barn(inVertical)">
                                      <p:cBhvr>
                                        <p:cTn id="64"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8" grpId="0" animBg="1"/>
      <p:bldP spid="18" grpId="0" animBg="1"/>
      <p:bldP spid="19" grpId="0" animBg="1"/>
      <p:bldP spid="23" grpId="0" animBg="1"/>
      <p:bldP spid="25" grpId="0" animBg="1"/>
      <p:bldP spid="30" grpId="0" animBg="1"/>
      <p:bldP spid="31" grpId="0" animBg="1"/>
      <p:bldP spid="3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CBD71B3D-BFC4-47A6-A123-B4D05843FAFB}"/>
              </a:ext>
            </a:extLst>
          </p:cNvPr>
          <p:cNvGrpSpPr/>
          <p:nvPr/>
        </p:nvGrpSpPr>
        <p:grpSpPr>
          <a:xfrm>
            <a:off x="2140967" y="0"/>
            <a:ext cx="7910066" cy="1260458"/>
            <a:chOff x="2753246" y="0"/>
            <a:chExt cx="7910066" cy="1260458"/>
          </a:xfrm>
        </p:grpSpPr>
        <p:sp>
          <p:nvSpPr>
            <p:cNvPr id="2" name="Rectangle 1">
              <a:extLst>
                <a:ext uri="{FF2B5EF4-FFF2-40B4-BE49-F238E27FC236}">
                  <a16:creationId xmlns:a16="http://schemas.microsoft.com/office/drawing/2014/main" id="{232172F6-37ED-4D10-B6C2-3D9CA2528529}"/>
                </a:ext>
              </a:extLst>
            </p:cNvPr>
            <p:cNvSpPr/>
            <p:nvPr/>
          </p:nvSpPr>
          <p:spPr>
            <a:xfrm>
              <a:off x="2884752" y="36322"/>
              <a:ext cx="7778560" cy="1107996"/>
            </a:xfrm>
            <a:prstGeom prst="rect">
              <a:avLst/>
            </a:prstGeom>
            <a:noFill/>
          </p:spPr>
          <p:txBody>
            <a:bodyPr wrap="square" lIns="91440" tIns="45720" rIns="91440" bIns="45720">
              <a:spAutoFit/>
            </a:bodyPr>
            <a:lstStyle/>
            <a:p>
              <a:pPr algn="ctr"/>
              <a:r>
                <a:rPr lang="en-US" sz="6600" b="1" dirty="0">
                  <a:ln w="9525">
                    <a:solidFill>
                      <a:schemeClr val="bg1"/>
                    </a:solidFill>
                    <a:prstDash val="solid"/>
                  </a:ln>
                  <a:solidFill>
                    <a:srgbClr val="C00000"/>
                  </a:solidFill>
                  <a:effectLst>
                    <a:outerShdw blurRad="12700" dist="38100" dir="2700000" algn="tl" rotWithShape="0">
                      <a:schemeClr val="bg1">
                        <a:lumMod val="50000"/>
                      </a:schemeClr>
                    </a:outerShdw>
                  </a:effectLst>
                  <a:latin typeface="#9Slide03 SVN-PF Din Text Pro C" panose="02000506020000020004" pitchFamily="2" charset="0"/>
                </a:rPr>
                <a:t>      </a:t>
              </a:r>
              <a:r>
                <a:rPr lang="en-US" sz="6600" b="1" dirty="0">
                  <a:ln w="9525">
                    <a:solidFill>
                      <a:schemeClr val="bg1"/>
                    </a:solidFill>
                    <a:prstDash val="solid"/>
                  </a:ln>
                  <a:solidFill>
                    <a:srgbClr val="4B4C9E"/>
                  </a:solidFill>
                  <a:effectLst>
                    <a:outerShdw blurRad="12700" dist="38100" dir="2700000" algn="tl" rotWithShape="0">
                      <a:schemeClr val="bg1">
                        <a:lumMod val="50000"/>
                      </a:schemeClr>
                    </a:outerShdw>
                  </a:effectLst>
                  <a:latin typeface="#9Slide03 SVN-PF Din Text Pro C" panose="02000506020000020004" pitchFamily="2" charset="0"/>
                </a:rPr>
                <a:t>TRÒ CHƠI: AI NHANH HƠN</a:t>
              </a:r>
              <a:endParaRPr lang="en-US" sz="7200" b="1" cap="none" spc="0" dirty="0">
                <a:ln w="9525">
                  <a:solidFill>
                    <a:schemeClr val="bg1"/>
                  </a:solidFill>
                  <a:prstDash val="solid"/>
                </a:ln>
                <a:solidFill>
                  <a:srgbClr val="4B4C9E"/>
                </a:solidFill>
                <a:effectLst>
                  <a:outerShdw blurRad="12700" dist="38100" dir="2700000" algn="tl" rotWithShape="0">
                    <a:schemeClr val="bg1">
                      <a:lumMod val="50000"/>
                    </a:schemeClr>
                  </a:outerShdw>
                </a:effectLst>
                <a:latin typeface="#9Slide03 SVN-PF Din Text Pro C" panose="02000506020000020004" pitchFamily="2" charset="0"/>
              </a:endParaRPr>
            </a:p>
          </p:txBody>
        </p:sp>
        <p:pic>
          <p:nvPicPr>
            <p:cNvPr id="4" name="Picture 2" descr="Game-pad Gaming icon stock vector. Illustration of fight - 184134342">
              <a:extLst>
                <a:ext uri="{FF2B5EF4-FFF2-40B4-BE49-F238E27FC236}">
                  <a16:creationId xmlns:a16="http://schemas.microsoft.com/office/drawing/2014/main" id="{31A7DB4D-8300-488D-9EF2-E48A48B34007}"/>
                </a:ext>
              </a:extLst>
            </p:cNvPr>
            <p:cNvPicPr>
              <a:picLocks noChangeAspect="1" noChangeArrowheads="1"/>
            </p:cNvPicPr>
            <p:nvPr/>
          </p:nvPicPr>
          <p:blipFill>
            <a:blip r:embed="rId2" cstate="hqprint">
              <a:extLst>
                <a:ext uri="{BEBA8EAE-BF5A-486C-A8C5-ECC9F3942E4B}">
                  <a14:imgProps xmlns:a14="http://schemas.microsoft.com/office/drawing/2010/main">
                    <a14:imgLayer r:embed="rId3">
                      <a14:imgEffect>
                        <a14:backgroundRemoval t="1953" b="91716" l="3875" r="98750">
                          <a14:foregroundMark x1="45688" y1="91775" x2="45688" y2="91775"/>
                          <a14:foregroundMark x1="93250" y1="50237" x2="93250" y2="50237"/>
                          <a14:foregroundMark x1="63500" y1="5976" x2="63500" y2="5976"/>
                          <a14:foregroundMark x1="51000" y1="1953" x2="51000" y2="1953"/>
                          <a14:foregroundMark x1="5500" y1="37870" x2="3875" y2="39586"/>
                          <a14:foregroundMark x1="4500" y1="56036" x2="4500" y2="56036"/>
                          <a14:foregroundMark x1="98750" y1="48876" x2="98750" y2="48876"/>
                          <a14:foregroundMark x1="90438" y1="59704" x2="88563" y2="57751"/>
                          <a14:foregroundMark x1="70188" y1="50059" x2="69000" y2="49882"/>
                          <a14:foregroundMark x1="45125" y1="49053" x2="36750" y2="50414"/>
                          <a14:foregroundMark x1="36750" y1="50414" x2="36750" y2="50414"/>
                          <a14:foregroundMark x1="22250" y1="50414" x2="20625" y2="50828"/>
                          <a14:foregroundMark x1="14063" y1="58935" x2="15937" y2="60888"/>
                          <a14:foregroundMark x1="23438" y1="64734" x2="29000" y2="65503"/>
                          <a14:foregroundMark x1="34875" y1="66095" x2="38188" y2="64911"/>
                          <a14:foregroundMark x1="39375" y1="64320" x2="40813" y2="63787"/>
                          <a14:foregroundMark x1="52438" y1="60296" x2="55937" y2="60296"/>
                          <a14:foregroundMark x1="72875" y1="62426" x2="72875" y2="62426"/>
                          <a14:foregroundMark x1="81438" y1="54083" x2="81438" y2="53550"/>
                          <a14:foregroundMark x1="80438" y1="49882" x2="78750" y2="48876"/>
                          <a14:foregroundMark x1="77125" y1="48107" x2="71625" y2="46982"/>
                          <a14:foregroundMark x1="63250" y1="45385" x2="59375" y2="45385"/>
                          <a14:foregroundMark x1="57125" y1="45385" x2="47125" y2="46213"/>
                          <a14:foregroundMark x1="47125" y1="46213" x2="47125" y2="46213"/>
                          <a14:foregroundMark x1="45125" y1="46213" x2="40000" y2="46568"/>
                          <a14:foregroundMark x1="38188" y1="45976" x2="35688" y2="45976"/>
                          <a14:foregroundMark x1="34688" y1="44438" x2="34688" y2="44438"/>
                          <a14:foregroundMark x1="60813" y1="45621" x2="60813" y2="45621"/>
                          <a14:foregroundMark x1="72438" y1="45799" x2="72438" y2="45799"/>
                          <a14:foregroundMark x1="78375" y1="48698" x2="78375" y2="48698"/>
                          <a14:foregroundMark x1="83063" y1="54675" x2="83063" y2="54675"/>
                          <a14:foregroundMark x1="71625" y1="65325" x2="71625" y2="65325"/>
                          <a14:foregroundMark x1="83688" y1="68817" x2="82688" y2="63787"/>
                          <a14:foregroundMark x1="85313" y1="55858" x2="85125" y2="54852"/>
                          <a14:foregroundMark x1="81625" y1="48876" x2="77750" y2="46391"/>
                          <a14:foregroundMark x1="76313" y1="45385" x2="73063" y2="45385"/>
                          <a14:foregroundMark x1="66563" y1="44852" x2="64875" y2="45030"/>
                          <a14:foregroundMark x1="64063" y1="45030" x2="62063" y2="45207"/>
                          <a14:foregroundMark x1="61438" y1="45207" x2="61438" y2="45207"/>
                          <a14:foregroundMark x1="27375" y1="45030" x2="25938" y2="45207"/>
                          <a14:foregroundMark x1="17313" y1="45621" x2="17313" y2="45621"/>
                          <a14:foregroundMark x1="14688" y1="48284" x2="14688" y2="48284"/>
                          <a14:foregroundMark x1="13875" y1="48876" x2="13875" y2="48876"/>
                          <a14:foregroundMark x1="82438" y1="59112" x2="82438" y2="59112"/>
                          <a14:foregroundMark x1="75500" y1="67811" x2="75500" y2="67811"/>
                          <a14:foregroundMark x1="75500" y1="67811" x2="75500" y2="67811"/>
                          <a14:foregroundMark x1="70625" y1="62781" x2="70000" y2="62426"/>
                          <a14:foregroundMark x1="67563" y1="59882" x2="67563" y2="59882"/>
                          <a14:foregroundMark x1="67125" y1="59527" x2="67125" y2="59527"/>
                          <a14:foregroundMark x1="84500" y1="56982" x2="84688" y2="57751"/>
                          <a14:foregroundMark x1="84500" y1="60651" x2="84500" y2="60651"/>
                          <a14:foregroundMark x1="73875" y1="50059" x2="73875" y2="50059"/>
                          <a14:foregroundMark x1="76750" y1="53728" x2="76750" y2="53728"/>
                          <a14:foregroundMark x1="71000" y1="60296" x2="71000" y2="60296"/>
                          <a14:foregroundMark x1="75500" y1="67811" x2="75500" y2="67811"/>
                          <a14:foregroundMark x1="75500" y1="67811" x2="75500" y2="67811"/>
                          <a14:foregroundMark x1="84313" y1="63550" x2="84313" y2="63550"/>
                          <a14:foregroundMark x1="85938" y1="63018" x2="85938" y2="63018"/>
                          <a14:foregroundMark x1="77375" y1="67219" x2="76125" y2="66864"/>
                          <a14:foregroundMark x1="74875" y1="65325" x2="71813" y2="63550"/>
                          <a14:foregroundMark x1="65313" y1="59112" x2="64875" y2="58580"/>
                        </a14:backgroundRemoval>
                      </a14:imgEffect>
                    </a14:imgLayer>
                  </a14:imgProps>
                </a:ext>
                <a:ext uri="{28A0092B-C50C-407E-A947-70E740481C1C}">
                  <a14:useLocalDpi xmlns:a14="http://schemas.microsoft.com/office/drawing/2010/main" val="0"/>
                </a:ext>
              </a:extLst>
            </a:blip>
            <a:srcRect/>
            <a:stretch>
              <a:fillRect/>
            </a:stretch>
          </p:blipFill>
          <p:spPr bwMode="auto">
            <a:xfrm>
              <a:off x="2753246" y="0"/>
              <a:ext cx="1193350" cy="1260458"/>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20" name="Straight Connector 19">
            <a:extLst>
              <a:ext uri="{FF2B5EF4-FFF2-40B4-BE49-F238E27FC236}">
                <a16:creationId xmlns:a16="http://schemas.microsoft.com/office/drawing/2014/main" id="{302DBA6E-0842-4765-B140-2FB419BC6E8F}"/>
              </a:ext>
            </a:extLst>
          </p:cNvPr>
          <p:cNvCxnSpPr/>
          <p:nvPr/>
        </p:nvCxnSpPr>
        <p:spPr>
          <a:xfrm>
            <a:off x="0" y="1260458"/>
            <a:ext cx="12192000" cy="0"/>
          </a:xfrm>
          <a:prstGeom prst="line">
            <a:avLst/>
          </a:prstGeom>
          <a:ln w="57150">
            <a:solidFill>
              <a:srgbClr val="002060"/>
            </a:solidFill>
            <a:prstDash val="sysDash"/>
          </a:ln>
        </p:spPr>
        <p:style>
          <a:lnRef idx="1">
            <a:schemeClr val="accent1"/>
          </a:lnRef>
          <a:fillRef idx="0">
            <a:schemeClr val="accent1"/>
          </a:fillRef>
          <a:effectRef idx="0">
            <a:schemeClr val="accent1"/>
          </a:effectRef>
          <a:fontRef idx="minor">
            <a:schemeClr val="tx1"/>
          </a:fontRef>
        </p:style>
      </p:cxnSp>
      <p:sp>
        <p:nvSpPr>
          <p:cNvPr id="26" name="Rectangle: Rounded Corners 7">
            <a:extLst>
              <a:ext uri="{FF2B5EF4-FFF2-40B4-BE49-F238E27FC236}">
                <a16:creationId xmlns:a16="http://schemas.microsoft.com/office/drawing/2014/main" id="{79F69E08-9C30-46AA-806B-75EE52B38EE4}"/>
              </a:ext>
            </a:extLst>
          </p:cNvPr>
          <p:cNvSpPr/>
          <p:nvPr/>
        </p:nvSpPr>
        <p:spPr>
          <a:xfrm>
            <a:off x="692234" y="1426516"/>
            <a:ext cx="5261905" cy="1127353"/>
          </a:xfrm>
          <a:prstGeom prst="roundRect">
            <a:avLst/>
          </a:prstGeom>
          <a:solidFill>
            <a:schemeClr val="bg1"/>
          </a:solidFill>
          <a:ln w="3175">
            <a:solidFill>
              <a:schemeClr val="tx1"/>
            </a:solid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0070C0"/>
                </a:solidFill>
                <a:latin typeface="#9Slide03 SFU Futura_12" panose="020B0604020202020204" charset="0"/>
              </a:rPr>
              <a:t>Kể</a:t>
            </a:r>
            <a:r>
              <a:rPr lang="en-US" sz="3200" b="1" dirty="0">
                <a:solidFill>
                  <a:srgbClr val="0070C0"/>
                </a:solidFill>
                <a:latin typeface="#9Slide03 SFU Futura_12" panose="020B0604020202020204" charset="0"/>
              </a:rPr>
              <a:t> </a:t>
            </a:r>
            <a:r>
              <a:rPr lang="en-US" sz="3200" b="1" dirty="0" err="1">
                <a:solidFill>
                  <a:srgbClr val="0070C0"/>
                </a:solidFill>
                <a:latin typeface="#9Slide03 SFU Futura_12" panose="020B0604020202020204" charset="0"/>
              </a:rPr>
              <a:t>tên</a:t>
            </a:r>
            <a:r>
              <a:rPr lang="en-US" sz="3200" b="1" dirty="0">
                <a:solidFill>
                  <a:srgbClr val="0070C0"/>
                </a:solidFill>
                <a:latin typeface="#9Slide03 SFU Futura_12" panose="020B0604020202020204" charset="0"/>
              </a:rPr>
              <a:t> </a:t>
            </a:r>
            <a:r>
              <a:rPr lang="en-US" sz="3200" b="1" dirty="0" err="1">
                <a:solidFill>
                  <a:srgbClr val="0070C0"/>
                </a:solidFill>
                <a:latin typeface="#9Slide03 SFU Futura_12" panose="020B0604020202020204" charset="0"/>
              </a:rPr>
              <a:t>các</a:t>
            </a:r>
            <a:r>
              <a:rPr lang="en-US" sz="3200" b="1" dirty="0">
                <a:solidFill>
                  <a:srgbClr val="0070C0"/>
                </a:solidFill>
                <a:latin typeface="#9Slide03 SFU Futura_12" panose="020B0604020202020204" charset="0"/>
              </a:rPr>
              <a:t> </a:t>
            </a:r>
            <a:r>
              <a:rPr lang="en-US" sz="3200" b="1" dirty="0" err="1">
                <a:solidFill>
                  <a:srgbClr val="0070C0"/>
                </a:solidFill>
                <a:latin typeface="#9Slide03 SFU Futura_12" panose="020B0604020202020204" charset="0"/>
              </a:rPr>
              <a:t>đồng</a:t>
            </a:r>
            <a:r>
              <a:rPr lang="en-US" sz="3200" b="1" dirty="0">
                <a:solidFill>
                  <a:srgbClr val="0070C0"/>
                </a:solidFill>
                <a:latin typeface="#9Slide03 SFU Futura_12" panose="020B0604020202020204" charset="0"/>
              </a:rPr>
              <a:t> </a:t>
            </a:r>
            <a:r>
              <a:rPr lang="en-US" sz="3200" b="1" dirty="0" err="1">
                <a:solidFill>
                  <a:srgbClr val="0070C0"/>
                </a:solidFill>
                <a:latin typeface="#9Slide03 SFU Futura_12" panose="020B0604020202020204" charset="0"/>
              </a:rPr>
              <a:t>bằng</a:t>
            </a:r>
            <a:r>
              <a:rPr lang="en-US" sz="3200" b="1" dirty="0">
                <a:solidFill>
                  <a:srgbClr val="0070C0"/>
                </a:solidFill>
                <a:latin typeface="#9Slide03 SFU Futura_12" panose="020B0604020202020204" charset="0"/>
              </a:rPr>
              <a:t> ở </a:t>
            </a:r>
            <a:r>
              <a:rPr lang="en-US" sz="3200" b="1" dirty="0" err="1">
                <a:solidFill>
                  <a:srgbClr val="0070C0"/>
                </a:solidFill>
                <a:latin typeface="#9Slide03 SFU Futura_12" panose="020B0604020202020204" charset="0"/>
              </a:rPr>
              <a:t>Bắc</a:t>
            </a:r>
            <a:r>
              <a:rPr lang="en-US" sz="3200" b="1" dirty="0">
                <a:solidFill>
                  <a:srgbClr val="0070C0"/>
                </a:solidFill>
                <a:latin typeface="#9Slide03 SFU Futura_12" panose="020B0604020202020204" charset="0"/>
              </a:rPr>
              <a:t> </a:t>
            </a:r>
            <a:r>
              <a:rPr lang="en-US" sz="3200" b="1" dirty="0" err="1">
                <a:solidFill>
                  <a:srgbClr val="0070C0"/>
                </a:solidFill>
                <a:latin typeface="#9Slide03 SFU Futura_12" panose="020B0604020202020204" charset="0"/>
              </a:rPr>
              <a:t>Mỹ</a:t>
            </a:r>
            <a:r>
              <a:rPr lang="en-US" sz="3200" b="1" dirty="0">
                <a:solidFill>
                  <a:srgbClr val="0070C0"/>
                </a:solidFill>
                <a:latin typeface="#9Slide03 SFU Futura_12" panose="020B0604020202020204" charset="0"/>
              </a:rPr>
              <a:t>?</a:t>
            </a:r>
            <a:endParaRPr lang="en-US" sz="3200" b="1" dirty="0">
              <a:solidFill>
                <a:srgbClr val="0070C0"/>
              </a:solidFill>
              <a:latin typeface="#9Slide03 SFU Futura_12" panose="020B0604020202020204" charset="0"/>
              <a:cs typeface="Arial" panose="020B0604020202020204" pitchFamily="34" charset="0"/>
            </a:endParaRPr>
          </a:p>
        </p:txBody>
      </p:sp>
      <p:sp>
        <p:nvSpPr>
          <p:cNvPr id="27" name="Diamond 26">
            <a:extLst>
              <a:ext uri="{FF2B5EF4-FFF2-40B4-BE49-F238E27FC236}">
                <a16:creationId xmlns:a16="http://schemas.microsoft.com/office/drawing/2014/main" id="{5EF98DE7-D77A-453A-A1E9-52F2B5F9C678}"/>
              </a:ext>
            </a:extLst>
          </p:cNvPr>
          <p:cNvSpPr/>
          <p:nvPr/>
        </p:nvSpPr>
        <p:spPr>
          <a:xfrm>
            <a:off x="89132" y="1600338"/>
            <a:ext cx="685359" cy="743201"/>
          </a:xfrm>
          <a:prstGeom prst="diamond">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latin typeface="#9Slide03 SFU Futura_12" panose="020B0604020202020204" charset="0"/>
              </a:rPr>
              <a:t>4</a:t>
            </a:r>
          </a:p>
        </p:txBody>
      </p:sp>
      <p:sp>
        <p:nvSpPr>
          <p:cNvPr id="28" name="Rectangle: Rounded Corners 7">
            <a:extLst>
              <a:ext uri="{FF2B5EF4-FFF2-40B4-BE49-F238E27FC236}">
                <a16:creationId xmlns:a16="http://schemas.microsoft.com/office/drawing/2014/main" id="{81FDE662-C4DA-4FF6-B6DE-1109EAC4C596}"/>
              </a:ext>
            </a:extLst>
          </p:cNvPr>
          <p:cNvSpPr/>
          <p:nvPr/>
        </p:nvSpPr>
        <p:spPr>
          <a:xfrm>
            <a:off x="711198" y="2705720"/>
            <a:ext cx="5261905" cy="1127353"/>
          </a:xfrm>
          <a:prstGeom prst="roundRect">
            <a:avLst/>
          </a:prstGeom>
          <a:solidFill>
            <a:schemeClr val="bg1"/>
          </a:solidFill>
          <a:ln w="3175">
            <a:solidFill>
              <a:schemeClr val="tx1"/>
            </a:solid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0070C0"/>
                </a:solidFill>
                <a:latin typeface="#9Slide03 SFU Futura_12" panose="020B0604020202020204" charset="0"/>
              </a:rPr>
              <a:t>Dãy</a:t>
            </a:r>
            <a:r>
              <a:rPr lang="en-US" sz="3200" b="1" dirty="0">
                <a:solidFill>
                  <a:srgbClr val="0070C0"/>
                </a:solidFill>
                <a:latin typeface="#9Slide03 SFU Futura_12" panose="020B0604020202020204" charset="0"/>
              </a:rPr>
              <a:t> </a:t>
            </a:r>
            <a:r>
              <a:rPr lang="en-US" sz="3200" b="1" dirty="0" err="1">
                <a:solidFill>
                  <a:srgbClr val="0070C0"/>
                </a:solidFill>
                <a:latin typeface="#9Slide03 SFU Futura_12" panose="020B0604020202020204" charset="0"/>
              </a:rPr>
              <a:t>núi</a:t>
            </a:r>
            <a:r>
              <a:rPr lang="en-US" sz="3200" b="1" dirty="0">
                <a:solidFill>
                  <a:srgbClr val="0070C0"/>
                </a:solidFill>
                <a:latin typeface="#9Slide03 SFU Futura_12" panose="020B0604020202020204" charset="0"/>
              </a:rPr>
              <a:t> A-pa-</a:t>
            </a:r>
            <a:r>
              <a:rPr lang="en-US" sz="3200" b="1" dirty="0" err="1">
                <a:solidFill>
                  <a:srgbClr val="0070C0"/>
                </a:solidFill>
                <a:latin typeface="#9Slide03 SFU Futura_12" panose="020B0604020202020204" charset="0"/>
              </a:rPr>
              <a:t>lat</a:t>
            </a:r>
            <a:r>
              <a:rPr lang="en-US" sz="3200" b="1" dirty="0">
                <a:solidFill>
                  <a:srgbClr val="0070C0"/>
                </a:solidFill>
                <a:latin typeface="#9Slide03 SFU Futura_12" panose="020B0604020202020204" charset="0"/>
              </a:rPr>
              <a:t> </a:t>
            </a:r>
            <a:r>
              <a:rPr lang="en-US" sz="3200" b="1" dirty="0" err="1">
                <a:solidFill>
                  <a:srgbClr val="0070C0"/>
                </a:solidFill>
                <a:latin typeface="#9Slide03 SFU Futura_12" panose="020B0604020202020204" charset="0"/>
              </a:rPr>
              <a:t>nằm</a:t>
            </a:r>
            <a:r>
              <a:rPr lang="en-US" sz="3200" b="1" dirty="0">
                <a:solidFill>
                  <a:srgbClr val="0070C0"/>
                </a:solidFill>
                <a:latin typeface="#9Slide03 SFU Futura_12" panose="020B0604020202020204" charset="0"/>
              </a:rPr>
              <a:t> ở </a:t>
            </a:r>
            <a:r>
              <a:rPr lang="en-US" sz="3200" b="1" dirty="0" err="1">
                <a:solidFill>
                  <a:srgbClr val="0070C0"/>
                </a:solidFill>
                <a:latin typeface="#9Slide03 SFU Futura_12" panose="020B0604020202020204" charset="0"/>
              </a:rPr>
              <a:t>phía</a:t>
            </a:r>
            <a:r>
              <a:rPr lang="en-US" sz="3200" b="1" dirty="0">
                <a:solidFill>
                  <a:srgbClr val="0070C0"/>
                </a:solidFill>
                <a:latin typeface="#9Slide03 SFU Futura_12" panose="020B0604020202020204" charset="0"/>
              </a:rPr>
              <a:t> </a:t>
            </a:r>
            <a:r>
              <a:rPr lang="en-US" sz="3200" b="1" dirty="0" err="1">
                <a:solidFill>
                  <a:srgbClr val="0070C0"/>
                </a:solidFill>
                <a:latin typeface="#9Slide03 SFU Futura_12" panose="020B0604020202020204" charset="0"/>
              </a:rPr>
              <a:t>nào</a:t>
            </a:r>
            <a:r>
              <a:rPr lang="en-US" sz="3200" b="1" dirty="0">
                <a:solidFill>
                  <a:srgbClr val="0070C0"/>
                </a:solidFill>
                <a:latin typeface="#9Slide03 SFU Futura_12" panose="020B0604020202020204" charset="0"/>
              </a:rPr>
              <a:t> </a:t>
            </a:r>
            <a:r>
              <a:rPr lang="en-US" sz="3200" b="1" dirty="0" err="1">
                <a:solidFill>
                  <a:srgbClr val="0070C0"/>
                </a:solidFill>
                <a:latin typeface="#9Slide03 SFU Futura_12" panose="020B0604020202020204" charset="0"/>
              </a:rPr>
              <a:t>của</a:t>
            </a:r>
            <a:r>
              <a:rPr lang="en-US" sz="3200" b="1" dirty="0">
                <a:solidFill>
                  <a:srgbClr val="0070C0"/>
                </a:solidFill>
                <a:latin typeface="#9Slide03 SFU Futura_12" panose="020B0604020202020204" charset="0"/>
              </a:rPr>
              <a:t> </a:t>
            </a:r>
            <a:r>
              <a:rPr lang="en-US" sz="3200" b="1" dirty="0" err="1">
                <a:solidFill>
                  <a:srgbClr val="0070C0"/>
                </a:solidFill>
                <a:latin typeface="#9Slide03 SFU Futura_12" panose="020B0604020202020204" charset="0"/>
              </a:rPr>
              <a:t>Bắc</a:t>
            </a:r>
            <a:r>
              <a:rPr lang="en-US" sz="3200" b="1" dirty="0">
                <a:solidFill>
                  <a:srgbClr val="0070C0"/>
                </a:solidFill>
                <a:latin typeface="#9Slide03 SFU Futura_12" panose="020B0604020202020204" charset="0"/>
              </a:rPr>
              <a:t> </a:t>
            </a:r>
            <a:r>
              <a:rPr lang="en-US" sz="3200" b="1" dirty="0" err="1">
                <a:solidFill>
                  <a:srgbClr val="0070C0"/>
                </a:solidFill>
                <a:latin typeface="#9Slide03 SFU Futura_12" panose="020B0604020202020204" charset="0"/>
              </a:rPr>
              <a:t>Mỹ</a:t>
            </a:r>
            <a:r>
              <a:rPr lang="en-US" sz="3200" b="1" dirty="0">
                <a:solidFill>
                  <a:srgbClr val="0070C0"/>
                </a:solidFill>
                <a:latin typeface="#9Slide03 SFU Futura_12" panose="020B0604020202020204" charset="0"/>
              </a:rPr>
              <a:t>?</a:t>
            </a:r>
            <a:endParaRPr lang="en-US" sz="3200" b="1" dirty="0">
              <a:solidFill>
                <a:srgbClr val="0070C0"/>
              </a:solidFill>
              <a:latin typeface="#9Slide03 SFU Futura_12" panose="020B0604020202020204" charset="0"/>
              <a:cs typeface="Arial" panose="020B0604020202020204" pitchFamily="34" charset="0"/>
            </a:endParaRPr>
          </a:p>
        </p:txBody>
      </p:sp>
      <p:sp>
        <p:nvSpPr>
          <p:cNvPr id="29" name="Diamond 28">
            <a:extLst>
              <a:ext uri="{FF2B5EF4-FFF2-40B4-BE49-F238E27FC236}">
                <a16:creationId xmlns:a16="http://schemas.microsoft.com/office/drawing/2014/main" id="{2B78BD4E-9392-4671-9611-79ACFC751E2B}"/>
              </a:ext>
            </a:extLst>
          </p:cNvPr>
          <p:cNvSpPr/>
          <p:nvPr/>
        </p:nvSpPr>
        <p:spPr>
          <a:xfrm>
            <a:off x="89132" y="2853235"/>
            <a:ext cx="685359" cy="743201"/>
          </a:xfrm>
          <a:prstGeom prst="diamond">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latin typeface="#9Slide03 SFU Futura_12" panose="020B0604020202020204" charset="0"/>
              </a:rPr>
              <a:t>5</a:t>
            </a:r>
          </a:p>
        </p:txBody>
      </p:sp>
      <p:sp>
        <p:nvSpPr>
          <p:cNvPr id="36" name="Rectangle: Rounded Corners 7">
            <a:extLst>
              <a:ext uri="{FF2B5EF4-FFF2-40B4-BE49-F238E27FC236}">
                <a16:creationId xmlns:a16="http://schemas.microsoft.com/office/drawing/2014/main" id="{253F967C-DF95-412E-855D-98FA53077B12}"/>
              </a:ext>
            </a:extLst>
          </p:cNvPr>
          <p:cNvSpPr/>
          <p:nvPr/>
        </p:nvSpPr>
        <p:spPr>
          <a:xfrm>
            <a:off x="7978884" y="1359985"/>
            <a:ext cx="4144297" cy="1189405"/>
          </a:xfrm>
          <a:prstGeom prst="roundRect">
            <a:avLst/>
          </a:prstGeom>
          <a:solidFill>
            <a:schemeClr val="accent4">
              <a:lumMod val="40000"/>
              <a:lumOff val="60000"/>
            </a:schemeClr>
          </a:solidFill>
          <a:ln w="3175">
            <a:solidFill>
              <a:schemeClr val="tx1"/>
            </a:solid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latin typeface="#9Slide03 SFU Futura_12" panose="020B0604020202020204" charset="0"/>
              </a:rPr>
              <a:t>Canada, </a:t>
            </a:r>
            <a:r>
              <a:rPr lang="en-US" sz="3200" b="1" dirty="0" err="1">
                <a:solidFill>
                  <a:srgbClr val="FF0000"/>
                </a:solidFill>
                <a:latin typeface="#9Slide03 SFU Futura_12" panose="020B0604020202020204" charset="0"/>
              </a:rPr>
              <a:t>Lớn</a:t>
            </a:r>
            <a:r>
              <a:rPr lang="en-US" sz="3200" b="1" dirty="0">
                <a:solidFill>
                  <a:srgbClr val="FF0000"/>
                </a:solidFill>
                <a:latin typeface="#9Slide03 SFU Futura_12" panose="020B0604020202020204" charset="0"/>
              </a:rPr>
              <a:t>, </a:t>
            </a:r>
            <a:r>
              <a:rPr lang="en-US" sz="3200" b="1" dirty="0" err="1">
                <a:solidFill>
                  <a:srgbClr val="FF0000"/>
                </a:solidFill>
                <a:latin typeface="#9Slide03 SFU Futura_12" panose="020B0604020202020204" charset="0"/>
              </a:rPr>
              <a:t>Trung</a:t>
            </a:r>
            <a:r>
              <a:rPr lang="en-US" sz="3200" b="1" dirty="0">
                <a:solidFill>
                  <a:srgbClr val="FF0000"/>
                </a:solidFill>
                <a:latin typeface="#9Slide03 SFU Futura_12" panose="020B0604020202020204" charset="0"/>
              </a:rPr>
              <a:t> </a:t>
            </a:r>
            <a:r>
              <a:rPr lang="en-US" sz="3200" b="1" dirty="0" err="1">
                <a:solidFill>
                  <a:srgbClr val="FF0000"/>
                </a:solidFill>
                <a:latin typeface="#9Slide03 SFU Futura_12" panose="020B0604020202020204" charset="0"/>
              </a:rPr>
              <a:t>tâm</a:t>
            </a:r>
            <a:r>
              <a:rPr lang="en-US" sz="3200" b="1" dirty="0">
                <a:solidFill>
                  <a:srgbClr val="FF0000"/>
                </a:solidFill>
                <a:latin typeface="#9Slide03 SFU Futura_12" panose="020B0604020202020204" charset="0"/>
              </a:rPr>
              <a:t>, </a:t>
            </a:r>
            <a:r>
              <a:rPr lang="en-US" sz="3200" b="1" dirty="0" err="1">
                <a:solidFill>
                  <a:srgbClr val="FF0000"/>
                </a:solidFill>
                <a:latin typeface="#9Slide03 SFU Futura_12" panose="020B0604020202020204" charset="0"/>
              </a:rPr>
              <a:t>Duyên</a:t>
            </a:r>
            <a:r>
              <a:rPr lang="en-US" sz="3200" b="1" dirty="0">
                <a:solidFill>
                  <a:srgbClr val="FF0000"/>
                </a:solidFill>
                <a:latin typeface="#9Slide03 SFU Futura_12" panose="020B0604020202020204" charset="0"/>
              </a:rPr>
              <a:t> </a:t>
            </a:r>
            <a:r>
              <a:rPr lang="en-US" sz="3200" b="1" dirty="0" err="1">
                <a:solidFill>
                  <a:srgbClr val="FF0000"/>
                </a:solidFill>
                <a:latin typeface="#9Slide03 SFU Futura_12" panose="020B0604020202020204" charset="0"/>
              </a:rPr>
              <a:t>hải</a:t>
            </a:r>
            <a:endParaRPr lang="en-US" sz="4000" b="1" dirty="0">
              <a:solidFill>
                <a:srgbClr val="FF0000"/>
              </a:solidFill>
              <a:latin typeface="#9Slide03 SFU Futura_12" panose="020B0604020202020204" charset="0"/>
              <a:cs typeface="Arial" panose="020B0604020202020204" pitchFamily="34" charset="0"/>
            </a:endParaRPr>
          </a:p>
        </p:txBody>
      </p:sp>
      <p:cxnSp>
        <p:nvCxnSpPr>
          <p:cNvPr id="37" name="Straight Arrow Connector 36">
            <a:extLst>
              <a:ext uri="{FF2B5EF4-FFF2-40B4-BE49-F238E27FC236}">
                <a16:creationId xmlns:a16="http://schemas.microsoft.com/office/drawing/2014/main" id="{41E45B52-6F04-407C-A9FD-7F1C892A33AA}"/>
              </a:ext>
            </a:extLst>
          </p:cNvPr>
          <p:cNvCxnSpPr>
            <a:cxnSpLocks/>
            <a:stCxn id="26" idx="3"/>
            <a:endCxn id="36" idx="1"/>
          </p:cNvCxnSpPr>
          <p:nvPr/>
        </p:nvCxnSpPr>
        <p:spPr>
          <a:xfrm flipV="1">
            <a:off x="5954139" y="1954688"/>
            <a:ext cx="2024745" cy="35505"/>
          </a:xfrm>
          <a:prstGeom prst="straightConnector1">
            <a:avLst/>
          </a:prstGeom>
          <a:ln w="38100">
            <a:solidFill>
              <a:srgbClr val="4B4C9E"/>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38" name="Rectangle: Rounded Corners 7">
            <a:extLst>
              <a:ext uri="{FF2B5EF4-FFF2-40B4-BE49-F238E27FC236}">
                <a16:creationId xmlns:a16="http://schemas.microsoft.com/office/drawing/2014/main" id="{6F955D45-D398-4AB8-85F2-CE074583E7C9}"/>
              </a:ext>
            </a:extLst>
          </p:cNvPr>
          <p:cNvSpPr/>
          <p:nvPr/>
        </p:nvSpPr>
        <p:spPr>
          <a:xfrm>
            <a:off x="7978884" y="2736894"/>
            <a:ext cx="4144297" cy="1096179"/>
          </a:xfrm>
          <a:prstGeom prst="roundRect">
            <a:avLst/>
          </a:prstGeom>
          <a:solidFill>
            <a:schemeClr val="accent4">
              <a:lumMod val="40000"/>
              <a:lumOff val="60000"/>
            </a:schemeClr>
          </a:solidFill>
          <a:ln w="3175">
            <a:solidFill>
              <a:schemeClr val="tx1"/>
            </a:solid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FF0000"/>
                </a:solidFill>
                <a:latin typeface="#9Slide03 SFU Futura_12" panose="020B0604020202020204" charset="0"/>
              </a:rPr>
              <a:t>Phía</a:t>
            </a:r>
            <a:r>
              <a:rPr lang="en-US" sz="3200" b="1" dirty="0">
                <a:solidFill>
                  <a:srgbClr val="FF0000"/>
                </a:solidFill>
                <a:latin typeface="#9Slide03 SFU Futura_12" panose="020B0604020202020204" charset="0"/>
              </a:rPr>
              <a:t> </a:t>
            </a:r>
            <a:r>
              <a:rPr lang="en-US" sz="3200" b="1" dirty="0" err="1">
                <a:solidFill>
                  <a:srgbClr val="FF0000"/>
                </a:solidFill>
                <a:latin typeface="#9Slide03 SFU Futura_12" panose="020B0604020202020204" charset="0"/>
              </a:rPr>
              <a:t>Đông</a:t>
            </a:r>
            <a:endParaRPr lang="en-US" sz="4000" b="1" dirty="0">
              <a:solidFill>
                <a:srgbClr val="FF0000"/>
              </a:solidFill>
              <a:latin typeface="#9Slide03 SFU Futura_12" panose="020B0604020202020204" charset="0"/>
              <a:cs typeface="Arial" panose="020B0604020202020204" pitchFamily="34" charset="0"/>
            </a:endParaRPr>
          </a:p>
        </p:txBody>
      </p:sp>
      <p:cxnSp>
        <p:nvCxnSpPr>
          <p:cNvPr id="39" name="Straight Arrow Connector 38">
            <a:extLst>
              <a:ext uri="{FF2B5EF4-FFF2-40B4-BE49-F238E27FC236}">
                <a16:creationId xmlns:a16="http://schemas.microsoft.com/office/drawing/2014/main" id="{C3BC97E1-2CC4-4A06-95E4-91BAB2D7B5AB}"/>
              </a:ext>
            </a:extLst>
          </p:cNvPr>
          <p:cNvCxnSpPr>
            <a:cxnSpLocks/>
            <a:stCxn id="28" idx="3"/>
            <a:endCxn id="38" idx="1"/>
          </p:cNvCxnSpPr>
          <p:nvPr/>
        </p:nvCxnSpPr>
        <p:spPr>
          <a:xfrm>
            <a:off x="5973103" y="3269397"/>
            <a:ext cx="2005781" cy="15587"/>
          </a:xfrm>
          <a:prstGeom prst="straightConnector1">
            <a:avLst/>
          </a:prstGeom>
          <a:ln w="38100">
            <a:solidFill>
              <a:srgbClr val="4B4C9E"/>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33" name="Rectangle: Rounded Corners 7">
            <a:extLst>
              <a:ext uri="{FF2B5EF4-FFF2-40B4-BE49-F238E27FC236}">
                <a16:creationId xmlns:a16="http://schemas.microsoft.com/office/drawing/2014/main" id="{86306D0A-04A7-4A80-BCE0-D545E9A20D4D}"/>
              </a:ext>
            </a:extLst>
          </p:cNvPr>
          <p:cNvSpPr/>
          <p:nvPr/>
        </p:nvSpPr>
        <p:spPr>
          <a:xfrm>
            <a:off x="719721" y="4029640"/>
            <a:ext cx="5234418" cy="1127353"/>
          </a:xfrm>
          <a:prstGeom prst="roundRect">
            <a:avLst/>
          </a:prstGeom>
          <a:solidFill>
            <a:schemeClr val="bg1"/>
          </a:solidFill>
          <a:ln w="3175">
            <a:solidFill>
              <a:schemeClr val="tx1"/>
            </a:solid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smtClean="0">
                <a:solidFill>
                  <a:srgbClr val="0033CC"/>
                </a:solidFill>
                <a:latin typeface="#9Slide03 SFU Futura_12" panose="020B0604020202020204" charset="0"/>
              </a:rPr>
              <a:t>Phần</a:t>
            </a:r>
            <a:r>
              <a:rPr lang="en-US" sz="2800" b="1" dirty="0" smtClean="0">
                <a:solidFill>
                  <a:srgbClr val="0033CC"/>
                </a:solidFill>
                <a:latin typeface="#9Slide03 SFU Futura_12" panose="020B0604020202020204" charset="0"/>
              </a:rPr>
              <a:t> </a:t>
            </a:r>
            <a:r>
              <a:rPr lang="en-US" sz="2800" b="1" dirty="0" err="1">
                <a:solidFill>
                  <a:srgbClr val="0033CC"/>
                </a:solidFill>
                <a:latin typeface="#9Slide03 SFU Futura_12" panose="020B0604020202020204" charset="0"/>
              </a:rPr>
              <a:t>lớn</a:t>
            </a:r>
            <a:r>
              <a:rPr lang="en-US" sz="2800" b="1" dirty="0">
                <a:solidFill>
                  <a:srgbClr val="0033CC"/>
                </a:solidFill>
                <a:latin typeface="#9Slide03 SFU Futura_12" panose="020B0604020202020204" charset="0"/>
              </a:rPr>
              <a:t> </a:t>
            </a:r>
            <a:r>
              <a:rPr lang="en-US" sz="2800" b="1" dirty="0" err="1">
                <a:solidFill>
                  <a:srgbClr val="0033CC"/>
                </a:solidFill>
                <a:latin typeface="#9Slide03 SFU Futura_12" panose="020B0604020202020204" charset="0"/>
              </a:rPr>
              <a:t>Bắc</a:t>
            </a:r>
            <a:r>
              <a:rPr lang="en-US" sz="2800" b="1" dirty="0">
                <a:solidFill>
                  <a:srgbClr val="0033CC"/>
                </a:solidFill>
                <a:latin typeface="#9Slide03 SFU Futura_12" panose="020B0604020202020204" charset="0"/>
              </a:rPr>
              <a:t> </a:t>
            </a:r>
            <a:r>
              <a:rPr lang="en-US" sz="2800" b="1" dirty="0" err="1">
                <a:solidFill>
                  <a:srgbClr val="0033CC"/>
                </a:solidFill>
                <a:latin typeface="#9Slide03 SFU Futura_12" panose="020B0604020202020204" charset="0"/>
              </a:rPr>
              <a:t>Mỹ</a:t>
            </a:r>
            <a:r>
              <a:rPr lang="en-US" sz="2800" b="1" dirty="0">
                <a:solidFill>
                  <a:srgbClr val="0033CC"/>
                </a:solidFill>
                <a:latin typeface="#9Slide03 SFU Futura_12" panose="020B0604020202020204" charset="0"/>
              </a:rPr>
              <a:t> </a:t>
            </a:r>
            <a:r>
              <a:rPr lang="en-US" sz="2800" b="1" dirty="0" err="1">
                <a:solidFill>
                  <a:srgbClr val="0033CC"/>
                </a:solidFill>
                <a:latin typeface="#9Slide03 SFU Futura_12" panose="020B0604020202020204" charset="0"/>
              </a:rPr>
              <a:t>nằm</a:t>
            </a:r>
            <a:r>
              <a:rPr lang="en-US" sz="2800" b="1" dirty="0">
                <a:solidFill>
                  <a:srgbClr val="0033CC"/>
                </a:solidFill>
                <a:latin typeface="#9Slide03 SFU Futura_12" panose="020B0604020202020204" charset="0"/>
              </a:rPr>
              <a:t> </a:t>
            </a:r>
            <a:r>
              <a:rPr lang="en-US" sz="2800" b="1" dirty="0" err="1">
                <a:solidFill>
                  <a:srgbClr val="0033CC"/>
                </a:solidFill>
                <a:latin typeface="#9Slide03 SFU Futura_12" panose="020B0604020202020204" charset="0"/>
              </a:rPr>
              <a:t>trong</a:t>
            </a:r>
            <a:r>
              <a:rPr lang="en-US" sz="2800" b="1" dirty="0">
                <a:solidFill>
                  <a:srgbClr val="0033CC"/>
                </a:solidFill>
                <a:latin typeface="#9Slide03 SFU Futura_12" panose="020B0604020202020204" charset="0"/>
              </a:rPr>
              <a:t> </a:t>
            </a:r>
            <a:r>
              <a:rPr lang="en-US" sz="2800" b="1" dirty="0" err="1">
                <a:solidFill>
                  <a:srgbClr val="0033CC"/>
                </a:solidFill>
                <a:latin typeface="#9Slide03 SFU Futura_12" panose="020B0604020202020204" charset="0"/>
              </a:rPr>
              <a:t>đới</a:t>
            </a:r>
            <a:r>
              <a:rPr lang="en-US" sz="2800" b="1" dirty="0">
                <a:solidFill>
                  <a:srgbClr val="0033CC"/>
                </a:solidFill>
                <a:latin typeface="#9Slide03 SFU Futura_12" panose="020B0604020202020204" charset="0"/>
              </a:rPr>
              <a:t> </a:t>
            </a:r>
            <a:r>
              <a:rPr lang="en-US" sz="2800" b="1" dirty="0" err="1">
                <a:solidFill>
                  <a:srgbClr val="0033CC"/>
                </a:solidFill>
                <a:latin typeface="#9Slide03 SFU Futura_12" panose="020B0604020202020204" charset="0"/>
              </a:rPr>
              <a:t>khí</a:t>
            </a:r>
            <a:r>
              <a:rPr lang="en-US" sz="2800" b="1" dirty="0">
                <a:solidFill>
                  <a:srgbClr val="0033CC"/>
                </a:solidFill>
                <a:latin typeface="#9Slide03 SFU Futura_12" panose="020B0604020202020204" charset="0"/>
              </a:rPr>
              <a:t> </a:t>
            </a:r>
            <a:r>
              <a:rPr lang="en-US" sz="2800" b="1" dirty="0" err="1">
                <a:solidFill>
                  <a:srgbClr val="0033CC"/>
                </a:solidFill>
                <a:latin typeface="#9Slide03 SFU Futura_12" panose="020B0604020202020204" charset="0"/>
              </a:rPr>
              <a:t>hậu</a:t>
            </a:r>
            <a:r>
              <a:rPr lang="en-US" sz="2800" b="1" dirty="0">
                <a:solidFill>
                  <a:srgbClr val="0033CC"/>
                </a:solidFill>
                <a:latin typeface="#9Slide03 SFU Futura_12" panose="020B0604020202020204" charset="0"/>
              </a:rPr>
              <a:t> </a:t>
            </a:r>
            <a:r>
              <a:rPr lang="en-US" sz="2800" b="1" dirty="0" err="1">
                <a:solidFill>
                  <a:srgbClr val="0033CC"/>
                </a:solidFill>
                <a:latin typeface="#9Slide03 SFU Futura_12" panose="020B0604020202020204" charset="0"/>
              </a:rPr>
              <a:t>nào</a:t>
            </a:r>
            <a:r>
              <a:rPr lang="en-US" sz="2800" b="1" dirty="0">
                <a:solidFill>
                  <a:srgbClr val="0033CC"/>
                </a:solidFill>
                <a:latin typeface="#9Slide03 SFU Futura_12" panose="020B0604020202020204" charset="0"/>
              </a:rPr>
              <a:t>? </a:t>
            </a:r>
            <a:endParaRPr lang="en-US" sz="3600" b="1" dirty="0">
              <a:solidFill>
                <a:srgbClr val="0033CC"/>
              </a:solidFill>
              <a:latin typeface="#9Slide03 SFU Futura_12" panose="020B0604020202020204" charset="0"/>
              <a:cs typeface="Arial" panose="020B0604020202020204" pitchFamily="34" charset="0"/>
            </a:endParaRPr>
          </a:p>
        </p:txBody>
      </p:sp>
      <p:sp>
        <p:nvSpPr>
          <p:cNvPr id="40" name="Diamond 39">
            <a:extLst>
              <a:ext uri="{FF2B5EF4-FFF2-40B4-BE49-F238E27FC236}">
                <a16:creationId xmlns:a16="http://schemas.microsoft.com/office/drawing/2014/main" id="{CD014F3A-6D05-409A-B139-7AF764FC77F2}"/>
              </a:ext>
            </a:extLst>
          </p:cNvPr>
          <p:cNvSpPr/>
          <p:nvPr/>
        </p:nvSpPr>
        <p:spPr>
          <a:xfrm>
            <a:off x="89132" y="4265950"/>
            <a:ext cx="685359" cy="743201"/>
          </a:xfrm>
          <a:prstGeom prst="diamond">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smtClean="0">
                <a:solidFill>
                  <a:schemeClr val="tx1"/>
                </a:solidFill>
                <a:latin typeface="#9Slide03 SFU Futura_12" panose="020B0604020202020204" charset="0"/>
              </a:rPr>
              <a:t>6</a:t>
            </a:r>
            <a:endParaRPr lang="en-US" sz="4000" b="1" dirty="0">
              <a:solidFill>
                <a:schemeClr val="tx1"/>
              </a:solidFill>
              <a:latin typeface="#9Slide03 SFU Futura_12" panose="020B0604020202020204" charset="0"/>
            </a:endParaRPr>
          </a:p>
        </p:txBody>
      </p:sp>
      <p:sp>
        <p:nvSpPr>
          <p:cNvPr id="41" name="Rectangle: Rounded Corners 7">
            <a:extLst>
              <a:ext uri="{FF2B5EF4-FFF2-40B4-BE49-F238E27FC236}">
                <a16:creationId xmlns:a16="http://schemas.microsoft.com/office/drawing/2014/main" id="{DE199AC8-C324-4E0D-9CA6-2EC53DC5A052}"/>
              </a:ext>
            </a:extLst>
          </p:cNvPr>
          <p:cNvSpPr/>
          <p:nvPr/>
        </p:nvSpPr>
        <p:spPr>
          <a:xfrm>
            <a:off x="637463" y="5344497"/>
            <a:ext cx="5335639" cy="1351271"/>
          </a:xfrm>
          <a:prstGeom prst="roundRect">
            <a:avLst/>
          </a:prstGeom>
          <a:solidFill>
            <a:schemeClr val="bg1"/>
          </a:solidFill>
          <a:ln w="3175">
            <a:solidFill>
              <a:schemeClr val="tx1"/>
            </a:solid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33CC"/>
                </a:solidFill>
                <a:latin typeface="#9Slide03 SFU Futura_12" panose="020B0604020202020204" charset="0"/>
              </a:rPr>
              <a:t>Vì</a:t>
            </a:r>
            <a:r>
              <a:rPr lang="en-US" sz="2800" b="1" dirty="0">
                <a:solidFill>
                  <a:srgbClr val="0033CC"/>
                </a:solidFill>
                <a:latin typeface="#9Slide03 SFU Futura_12" panose="020B0604020202020204" charset="0"/>
              </a:rPr>
              <a:t> </a:t>
            </a:r>
            <a:r>
              <a:rPr lang="en-US" sz="2800" b="1" dirty="0" err="1">
                <a:solidFill>
                  <a:srgbClr val="0033CC"/>
                </a:solidFill>
                <a:latin typeface="#9Slide03 SFU Futura_12" panose="020B0604020202020204" charset="0"/>
              </a:rPr>
              <a:t>sao</a:t>
            </a:r>
            <a:r>
              <a:rPr lang="en-US" sz="2800" b="1" dirty="0">
                <a:solidFill>
                  <a:srgbClr val="0033CC"/>
                </a:solidFill>
                <a:latin typeface="#9Slide03 SFU Futura_12" panose="020B0604020202020204" charset="0"/>
              </a:rPr>
              <a:t> </a:t>
            </a:r>
            <a:r>
              <a:rPr lang="en-US" sz="2800" b="1" dirty="0" err="1">
                <a:solidFill>
                  <a:srgbClr val="0033CC"/>
                </a:solidFill>
                <a:latin typeface="#9Slide03 SFU Futura_12" panose="020B0604020202020204" charset="0"/>
              </a:rPr>
              <a:t>khí</a:t>
            </a:r>
            <a:r>
              <a:rPr lang="en-US" sz="2800" b="1" dirty="0">
                <a:solidFill>
                  <a:srgbClr val="0033CC"/>
                </a:solidFill>
                <a:latin typeface="#9Slide03 SFU Futura_12" panose="020B0604020202020204" charset="0"/>
              </a:rPr>
              <a:t> </a:t>
            </a:r>
            <a:r>
              <a:rPr lang="en-US" sz="2800" b="1" dirty="0" err="1">
                <a:solidFill>
                  <a:srgbClr val="0033CC"/>
                </a:solidFill>
                <a:latin typeface="#9Slide03 SFU Futura_12" panose="020B0604020202020204" charset="0"/>
              </a:rPr>
              <a:t>hậu</a:t>
            </a:r>
            <a:r>
              <a:rPr lang="en-US" sz="2800" b="1" dirty="0">
                <a:solidFill>
                  <a:srgbClr val="0033CC"/>
                </a:solidFill>
                <a:latin typeface="#9Slide03 SFU Futura_12" panose="020B0604020202020204" charset="0"/>
              </a:rPr>
              <a:t> </a:t>
            </a:r>
            <a:r>
              <a:rPr lang="en-US" sz="2800" b="1" dirty="0" err="1">
                <a:solidFill>
                  <a:srgbClr val="0033CC"/>
                </a:solidFill>
                <a:latin typeface="#9Slide03 SFU Futura_12" panose="020B0604020202020204" charset="0"/>
              </a:rPr>
              <a:t>Bắc</a:t>
            </a:r>
            <a:r>
              <a:rPr lang="en-US" sz="2800" b="1" dirty="0">
                <a:solidFill>
                  <a:srgbClr val="0033CC"/>
                </a:solidFill>
                <a:latin typeface="#9Slide03 SFU Futura_12" panose="020B0604020202020204" charset="0"/>
              </a:rPr>
              <a:t> </a:t>
            </a:r>
            <a:r>
              <a:rPr lang="en-US" sz="2800" b="1" dirty="0" err="1">
                <a:solidFill>
                  <a:srgbClr val="0033CC"/>
                </a:solidFill>
                <a:latin typeface="#9Slide03 SFU Futura_12" panose="020B0604020202020204" charset="0"/>
              </a:rPr>
              <a:t>Mỹ</a:t>
            </a:r>
            <a:r>
              <a:rPr lang="en-US" sz="2800" b="1" dirty="0">
                <a:solidFill>
                  <a:srgbClr val="0033CC"/>
                </a:solidFill>
                <a:latin typeface="#9Slide03 SFU Futura_12" panose="020B0604020202020204" charset="0"/>
              </a:rPr>
              <a:t> </a:t>
            </a:r>
            <a:r>
              <a:rPr lang="en-US" sz="2800" b="1" dirty="0" err="1">
                <a:solidFill>
                  <a:srgbClr val="0033CC"/>
                </a:solidFill>
                <a:latin typeface="#9Slide03 SFU Futura_12" panose="020B0604020202020204" charset="0"/>
              </a:rPr>
              <a:t>có</a:t>
            </a:r>
            <a:r>
              <a:rPr lang="en-US" sz="2800" b="1" dirty="0">
                <a:solidFill>
                  <a:srgbClr val="0033CC"/>
                </a:solidFill>
                <a:latin typeface="#9Slide03 SFU Futura_12" panose="020B0604020202020204" charset="0"/>
              </a:rPr>
              <a:t> </a:t>
            </a:r>
            <a:r>
              <a:rPr lang="en-US" sz="2800" b="1" dirty="0" err="1">
                <a:solidFill>
                  <a:srgbClr val="0033CC"/>
                </a:solidFill>
                <a:latin typeface="#9Slide03 SFU Futura_12" panose="020B0604020202020204" charset="0"/>
              </a:rPr>
              <a:t>sự</a:t>
            </a:r>
            <a:r>
              <a:rPr lang="en-US" sz="2800" b="1" dirty="0">
                <a:solidFill>
                  <a:srgbClr val="0033CC"/>
                </a:solidFill>
                <a:latin typeface="#9Slide03 SFU Futura_12" panose="020B0604020202020204" charset="0"/>
              </a:rPr>
              <a:t> </a:t>
            </a:r>
            <a:r>
              <a:rPr lang="en-US" sz="2800" b="1" dirty="0" err="1">
                <a:solidFill>
                  <a:srgbClr val="0033CC"/>
                </a:solidFill>
                <a:latin typeface="#9Slide03 SFU Futura_12" panose="020B0604020202020204" charset="0"/>
              </a:rPr>
              <a:t>phân</a:t>
            </a:r>
            <a:r>
              <a:rPr lang="en-US" sz="2800" b="1" dirty="0">
                <a:solidFill>
                  <a:srgbClr val="0033CC"/>
                </a:solidFill>
                <a:latin typeface="#9Slide03 SFU Futura_12" panose="020B0604020202020204" charset="0"/>
              </a:rPr>
              <a:t> </a:t>
            </a:r>
            <a:r>
              <a:rPr lang="en-US" sz="2800" b="1" dirty="0" err="1">
                <a:solidFill>
                  <a:srgbClr val="0033CC"/>
                </a:solidFill>
                <a:latin typeface="#9Slide03 SFU Futura_12" panose="020B0604020202020204" charset="0"/>
              </a:rPr>
              <a:t>hóa</a:t>
            </a:r>
            <a:r>
              <a:rPr lang="en-US" sz="2800" b="1" dirty="0">
                <a:solidFill>
                  <a:srgbClr val="0033CC"/>
                </a:solidFill>
                <a:latin typeface="#9Slide03 SFU Futura_12" panose="020B0604020202020204" charset="0"/>
              </a:rPr>
              <a:t> </a:t>
            </a:r>
            <a:r>
              <a:rPr lang="en-US" sz="2800" b="1" dirty="0" err="1">
                <a:solidFill>
                  <a:srgbClr val="0033CC"/>
                </a:solidFill>
                <a:latin typeface="#9Slide03 SFU Futura_12" panose="020B0604020202020204" charset="0"/>
              </a:rPr>
              <a:t>theo</a:t>
            </a:r>
            <a:r>
              <a:rPr lang="en-US" sz="2800" b="1" dirty="0">
                <a:solidFill>
                  <a:srgbClr val="0033CC"/>
                </a:solidFill>
                <a:latin typeface="#9Slide03 SFU Futura_12" panose="020B0604020202020204" charset="0"/>
              </a:rPr>
              <a:t> </a:t>
            </a:r>
            <a:r>
              <a:rPr lang="en-US" sz="2800" b="1" dirty="0" err="1">
                <a:solidFill>
                  <a:srgbClr val="0033CC"/>
                </a:solidFill>
                <a:latin typeface="#9Slide03 SFU Futura_12" panose="020B0604020202020204" charset="0"/>
              </a:rPr>
              <a:t>chiều</a:t>
            </a:r>
            <a:r>
              <a:rPr lang="en-US" sz="2800" b="1" dirty="0">
                <a:solidFill>
                  <a:srgbClr val="0033CC"/>
                </a:solidFill>
                <a:latin typeface="#9Slide03 SFU Futura_12" panose="020B0604020202020204" charset="0"/>
              </a:rPr>
              <a:t> </a:t>
            </a:r>
            <a:r>
              <a:rPr lang="en-US" sz="2800" b="1" dirty="0" err="1">
                <a:solidFill>
                  <a:srgbClr val="0033CC"/>
                </a:solidFill>
                <a:latin typeface="#9Slide03 SFU Futura_12" panose="020B0604020202020204" charset="0"/>
              </a:rPr>
              <a:t>Bắc</a:t>
            </a:r>
            <a:r>
              <a:rPr lang="en-US" sz="2800" b="1" dirty="0">
                <a:solidFill>
                  <a:srgbClr val="0033CC"/>
                </a:solidFill>
                <a:latin typeface="#9Slide03 SFU Futura_12" panose="020B0604020202020204" charset="0"/>
              </a:rPr>
              <a:t> - Nam? </a:t>
            </a:r>
            <a:endParaRPr lang="en-US" sz="3600" b="1" dirty="0">
              <a:solidFill>
                <a:srgbClr val="0033CC"/>
              </a:solidFill>
              <a:latin typeface="#9Slide03 SFU Futura_12" panose="020B0604020202020204" charset="0"/>
              <a:cs typeface="Arial" panose="020B0604020202020204" pitchFamily="34" charset="0"/>
            </a:endParaRPr>
          </a:p>
        </p:txBody>
      </p:sp>
      <p:sp>
        <p:nvSpPr>
          <p:cNvPr id="42" name="Diamond 41">
            <a:extLst>
              <a:ext uri="{FF2B5EF4-FFF2-40B4-BE49-F238E27FC236}">
                <a16:creationId xmlns:a16="http://schemas.microsoft.com/office/drawing/2014/main" id="{3E94618F-7F08-41F6-BE05-88F417F5514F}"/>
              </a:ext>
            </a:extLst>
          </p:cNvPr>
          <p:cNvSpPr/>
          <p:nvPr/>
        </p:nvSpPr>
        <p:spPr>
          <a:xfrm>
            <a:off x="151408" y="5643907"/>
            <a:ext cx="685359" cy="743201"/>
          </a:xfrm>
          <a:prstGeom prst="diamond">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smtClean="0">
                <a:solidFill>
                  <a:schemeClr val="tx1"/>
                </a:solidFill>
                <a:latin typeface="#9Slide03 SFU Futura_12" panose="020B0604020202020204" charset="0"/>
              </a:rPr>
              <a:t>7</a:t>
            </a:r>
            <a:endParaRPr lang="en-US" sz="4000" b="1" dirty="0">
              <a:solidFill>
                <a:schemeClr val="tx1"/>
              </a:solidFill>
              <a:latin typeface="#9Slide03 SFU Futura_12" panose="020B0604020202020204" charset="0"/>
            </a:endParaRPr>
          </a:p>
        </p:txBody>
      </p:sp>
      <p:cxnSp>
        <p:nvCxnSpPr>
          <p:cNvPr id="43" name="Straight Arrow Connector 42">
            <a:extLst>
              <a:ext uri="{FF2B5EF4-FFF2-40B4-BE49-F238E27FC236}">
                <a16:creationId xmlns:a16="http://schemas.microsoft.com/office/drawing/2014/main" id="{9BECDB23-C37B-482F-86EF-A7A42C49FCA0}"/>
              </a:ext>
            </a:extLst>
          </p:cNvPr>
          <p:cNvCxnSpPr>
            <a:cxnSpLocks/>
            <a:stCxn id="33" idx="3"/>
            <a:endCxn id="44" idx="1"/>
          </p:cNvCxnSpPr>
          <p:nvPr/>
        </p:nvCxnSpPr>
        <p:spPr>
          <a:xfrm>
            <a:off x="5954139" y="4593317"/>
            <a:ext cx="2024745" cy="0"/>
          </a:xfrm>
          <a:prstGeom prst="straightConnector1">
            <a:avLst/>
          </a:prstGeom>
          <a:ln w="38100">
            <a:solidFill>
              <a:srgbClr val="4B4C9E"/>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44" name="Rectangle: Rounded Corners 7">
            <a:extLst>
              <a:ext uri="{FF2B5EF4-FFF2-40B4-BE49-F238E27FC236}">
                <a16:creationId xmlns:a16="http://schemas.microsoft.com/office/drawing/2014/main" id="{899CEF8E-3B8D-4395-A6CE-9F86385EAD7D}"/>
              </a:ext>
            </a:extLst>
          </p:cNvPr>
          <p:cNvSpPr/>
          <p:nvPr/>
        </p:nvSpPr>
        <p:spPr>
          <a:xfrm>
            <a:off x="7978884" y="4029640"/>
            <a:ext cx="4004396" cy="1127353"/>
          </a:xfrm>
          <a:prstGeom prst="roundRect">
            <a:avLst/>
          </a:prstGeom>
          <a:solidFill>
            <a:schemeClr val="accent4">
              <a:lumMod val="40000"/>
              <a:lumOff val="60000"/>
            </a:schemeClr>
          </a:solidFill>
          <a:ln w="3175">
            <a:solidFill>
              <a:schemeClr val="tx1"/>
            </a:solid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smtClean="0">
                <a:solidFill>
                  <a:srgbClr val="FF0000"/>
                </a:solidFill>
                <a:latin typeface="#9Slide03 SFU Futura_12" panose="020B0604020202020204" charset="0"/>
              </a:rPr>
              <a:t>Ôn</a:t>
            </a:r>
            <a:r>
              <a:rPr lang="en-US" sz="2800" b="1" dirty="0" smtClean="0">
                <a:solidFill>
                  <a:srgbClr val="FF0000"/>
                </a:solidFill>
                <a:latin typeface="#9Slide03 SFU Futura_12" panose="020B0604020202020204" charset="0"/>
              </a:rPr>
              <a:t> </a:t>
            </a:r>
            <a:r>
              <a:rPr lang="en-US" sz="2800" b="1" dirty="0" err="1" smtClean="0">
                <a:solidFill>
                  <a:srgbClr val="FF0000"/>
                </a:solidFill>
                <a:latin typeface="#9Slide03 SFU Futura_12" panose="020B0604020202020204" charset="0"/>
              </a:rPr>
              <a:t>đới</a:t>
            </a:r>
            <a:r>
              <a:rPr lang="vi-VN" sz="2800" b="1" dirty="0" smtClean="0">
                <a:solidFill>
                  <a:srgbClr val="FF0000"/>
                </a:solidFill>
                <a:latin typeface="#9Slide03 SFU Futura_12" panose="020B0604020202020204" charset="0"/>
              </a:rPr>
              <a:t>.</a:t>
            </a:r>
            <a:endParaRPr lang="en-US" sz="3600" b="1" dirty="0">
              <a:solidFill>
                <a:srgbClr val="FF0000"/>
              </a:solidFill>
              <a:latin typeface="#9Slide03 SFU Futura_12" panose="020B0604020202020204" charset="0"/>
              <a:cs typeface="Arial" panose="020B0604020202020204" pitchFamily="34" charset="0"/>
            </a:endParaRPr>
          </a:p>
        </p:txBody>
      </p:sp>
      <p:sp>
        <p:nvSpPr>
          <p:cNvPr id="45" name="Rectangle: Rounded Corners 7">
            <a:extLst>
              <a:ext uri="{FF2B5EF4-FFF2-40B4-BE49-F238E27FC236}">
                <a16:creationId xmlns:a16="http://schemas.microsoft.com/office/drawing/2014/main" id="{16A9ED6D-354A-430D-B402-563DE96F6A1C}"/>
              </a:ext>
            </a:extLst>
          </p:cNvPr>
          <p:cNvSpPr/>
          <p:nvPr/>
        </p:nvSpPr>
        <p:spPr>
          <a:xfrm>
            <a:off x="7978884" y="5344497"/>
            <a:ext cx="4023360" cy="1342022"/>
          </a:xfrm>
          <a:prstGeom prst="roundRect">
            <a:avLst/>
          </a:prstGeom>
          <a:solidFill>
            <a:schemeClr val="accent4">
              <a:lumMod val="40000"/>
              <a:lumOff val="60000"/>
            </a:schemeClr>
          </a:solidFill>
          <a:ln w="3175">
            <a:solidFill>
              <a:schemeClr val="tx1"/>
            </a:solid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FF0000"/>
                </a:solidFill>
                <a:latin typeface="#9Slide03 SFU Futura_12" panose="020B0604020202020204" charset="0"/>
              </a:rPr>
              <a:t>Lãnh</a:t>
            </a:r>
            <a:r>
              <a:rPr lang="en-US" sz="2800" b="1" dirty="0">
                <a:solidFill>
                  <a:srgbClr val="FF0000"/>
                </a:solidFill>
                <a:latin typeface="#9Slide03 SFU Futura_12" panose="020B0604020202020204" charset="0"/>
              </a:rPr>
              <a:t> </a:t>
            </a:r>
            <a:r>
              <a:rPr lang="en-US" sz="2800" b="1" dirty="0" err="1">
                <a:solidFill>
                  <a:srgbClr val="FF0000"/>
                </a:solidFill>
                <a:latin typeface="#9Slide03 SFU Futura_12" panose="020B0604020202020204" charset="0"/>
              </a:rPr>
              <a:t>thổ</a:t>
            </a:r>
            <a:r>
              <a:rPr lang="en-US" sz="2800" b="1" dirty="0">
                <a:solidFill>
                  <a:srgbClr val="FF0000"/>
                </a:solidFill>
                <a:latin typeface="#9Slide03 SFU Futura_12" panose="020B0604020202020204" charset="0"/>
              </a:rPr>
              <a:t> </a:t>
            </a:r>
            <a:r>
              <a:rPr lang="en-US" sz="2800" b="1" dirty="0" err="1">
                <a:solidFill>
                  <a:srgbClr val="FF0000"/>
                </a:solidFill>
                <a:latin typeface="#9Slide03 SFU Futura_12" panose="020B0604020202020204" charset="0"/>
              </a:rPr>
              <a:t>trải</a:t>
            </a:r>
            <a:r>
              <a:rPr lang="en-US" sz="2800" b="1" dirty="0">
                <a:solidFill>
                  <a:srgbClr val="FF0000"/>
                </a:solidFill>
                <a:latin typeface="#9Slide03 SFU Futura_12" panose="020B0604020202020204" charset="0"/>
              </a:rPr>
              <a:t> </a:t>
            </a:r>
            <a:r>
              <a:rPr lang="en-US" sz="2800" b="1" dirty="0" err="1">
                <a:solidFill>
                  <a:srgbClr val="FF0000"/>
                </a:solidFill>
                <a:latin typeface="#9Slide03 SFU Futura_12" panose="020B0604020202020204" charset="0"/>
              </a:rPr>
              <a:t>dài</a:t>
            </a:r>
            <a:r>
              <a:rPr lang="en-US" sz="2800" b="1" dirty="0">
                <a:solidFill>
                  <a:srgbClr val="FF0000"/>
                </a:solidFill>
                <a:latin typeface="#9Slide03 SFU Futura_12" panose="020B0604020202020204" charset="0"/>
              </a:rPr>
              <a:t> </a:t>
            </a:r>
            <a:r>
              <a:rPr lang="en-US" sz="2800" b="1" dirty="0" err="1">
                <a:solidFill>
                  <a:srgbClr val="FF0000"/>
                </a:solidFill>
                <a:latin typeface="#9Slide03 SFU Futura_12" panose="020B0604020202020204" charset="0"/>
              </a:rPr>
              <a:t>từ</a:t>
            </a:r>
            <a:r>
              <a:rPr lang="en-US" sz="2800" b="1" dirty="0">
                <a:solidFill>
                  <a:srgbClr val="FF0000"/>
                </a:solidFill>
                <a:latin typeface="#9Slide03 SFU Futura_12" panose="020B0604020202020204" charset="0"/>
              </a:rPr>
              <a:t> </a:t>
            </a:r>
            <a:r>
              <a:rPr lang="en-US" sz="2800" b="1" dirty="0" err="1">
                <a:solidFill>
                  <a:srgbClr val="FF0000"/>
                </a:solidFill>
                <a:latin typeface="#9Slide03 SFU Futura_12" panose="020B0604020202020204" charset="0"/>
              </a:rPr>
              <a:t>vòng</a:t>
            </a:r>
            <a:r>
              <a:rPr lang="en-US" sz="2800" b="1" dirty="0">
                <a:solidFill>
                  <a:srgbClr val="FF0000"/>
                </a:solidFill>
                <a:latin typeface="#9Slide03 SFU Futura_12" panose="020B0604020202020204" charset="0"/>
              </a:rPr>
              <a:t> </a:t>
            </a:r>
            <a:r>
              <a:rPr lang="en-US" sz="2800" b="1" dirty="0" err="1">
                <a:solidFill>
                  <a:srgbClr val="FF0000"/>
                </a:solidFill>
                <a:latin typeface="#9Slide03 SFU Futura_12" panose="020B0604020202020204" charset="0"/>
              </a:rPr>
              <a:t>cực</a:t>
            </a:r>
            <a:r>
              <a:rPr lang="en-US" sz="2800" b="1" dirty="0">
                <a:solidFill>
                  <a:srgbClr val="FF0000"/>
                </a:solidFill>
                <a:latin typeface="#9Slide03 SFU Futura_12" panose="020B0604020202020204" charset="0"/>
              </a:rPr>
              <a:t> </a:t>
            </a:r>
            <a:r>
              <a:rPr lang="en-US" sz="2800" b="1" dirty="0" err="1">
                <a:solidFill>
                  <a:srgbClr val="FF0000"/>
                </a:solidFill>
                <a:latin typeface="#9Slide03 SFU Futura_12" panose="020B0604020202020204" charset="0"/>
              </a:rPr>
              <a:t>Bắc</a:t>
            </a:r>
            <a:r>
              <a:rPr lang="en-US" sz="2800" b="1" dirty="0">
                <a:solidFill>
                  <a:srgbClr val="FF0000"/>
                </a:solidFill>
                <a:latin typeface="#9Slide03 SFU Futura_12" panose="020B0604020202020204" charset="0"/>
              </a:rPr>
              <a:t> </a:t>
            </a:r>
            <a:r>
              <a:rPr lang="en-US" sz="2800" b="1" dirty="0" err="1">
                <a:solidFill>
                  <a:srgbClr val="FF0000"/>
                </a:solidFill>
                <a:latin typeface="#9Slide03 SFU Futura_12" panose="020B0604020202020204" charset="0"/>
              </a:rPr>
              <a:t>đến</a:t>
            </a:r>
            <a:r>
              <a:rPr lang="en-US" sz="2800" b="1" dirty="0">
                <a:solidFill>
                  <a:srgbClr val="FF0000"/>
                </a:solidFill>
                <a:latin typeface="#9Slide03 SFU Futura_12" panose="020B0604020202020204" charset="0"/>
              </a:rPr>
              <a:t> </a:t>
            </a:r>
            <a:r>
              <a:rPr lang="en-US" sz="2800" b="1" dirty="0" err="1">
                <a:solidFill>
                  <a:srgbClr val="FF0000"/>
                </a:solidFill>
                <a:latin typeface="#9Slide03 SFU Futura_12" panose="020B0604020202020204" charset="0"/>
              </a:rPr>
              <a:t>khoảng</a:t>
            </a:r>
            <a:r>
              <a:rPr lang="en-US" sz="2800" b="1" dirty="0">
                <a:solidFill>
                  <a:srgbClr val="FF0000"/>
                </a:solidFill>
                <a:latin typeface="#9Slide03 SFU Futura_12" panose="020B0604020202020204" charset="0"/>
              </a:rPr>
              <a:t> </a:t>
            </a:r>
            <a:r>
              <a:rPr lang="en-US" sz="2800" b="1" dirty="0" err="1">
                <a:solidFill>
                  <a:srgbClr val="FF0000"/>
                </a:solidFill>
                <a:latin typeface="#9Slide03 SFU Futura_12" panose="020B0604020202020204" charset="0"/>
              </a:rPr>
              <a:t>vĩ</a:t>
            </a:r>
            <a:r>
              <a:rPr lang="en-US" sz="2800" b="1" dirty="0">
                <a:solidFill>
                  <a:srgbClr val="FF0000"/>
                </a:solidFill>
                <a:latin typeface="#9Slide03 SFU Futura_12" panose="020B0604020202020204" charset="0"/>
              </a:rPr>
              <a:t> </a:t>
            </a:r>
            <a:r>
              <a:rPr lang="en-US" sz="2800" b="1" dirty="0" err="1">
                <a:solidFill>
                  <a:srgbClr val="FF0000"/>
                </a:solidFill>
                <a:latin typeface="#9Slide03 SFU Futura_12" panose="020B0604020202020204" charset="0"/>
              </a:rPr>
              <a:t>tuyến</a:t>
            </a:r>
            <a:r>
              <a:rPr lang="en-US" sz="2800" b="1" dirty="0">
                <a:solidFill>
                  <a:srgbClr val="FF0000"/>
                </a:solidFill>
                <a:latin typeface="#9Slide03 SFU Futura_12" panose="020B0604020202020204" charset="0"/>
              </a:rPr>
              <a:t> 25</a:t>
            </a:r>
            <a:r>
              <a:rPr lang="en-US" sz="2800" b="1" baseline="30000" dirty="0">
                <a:solidFill>
                  <a:srgbClr val="FF0000"/>
                </a:solidFill>
                <a:latin typeface="#9Slide03 SFU Futura_12" panose="020B0604020202020204" charset="0"/>
              </a:rPr>
              <a:t>0</a:t>
            </a:r>
            <a:r>
              <a:rPr lang="en-US" sz="2800" b="1" dirty="0">
                <a:solidFill>
                  <a:srgbClr val="FF0000"/>
                </a:solidFill>
                <a:latin typeface="#9Slide03 SFU Futura_12" panose="020B0604020202020204" charset="0"/>
              </a:rPr>
              <a:t>B</a:t>
            </a:r>
            <a:endParaRPr lang="en-US" sz="3600" b="1" dirty="0">
              <a:solidFill>
                <a:srgbClr val="FF0000"/>
              </a:solidFill>
              <a:latin typeface="#9Slide03 SFU Futura_12" panose="020B0604020202020204" charset="0"/>
              <a:cs typeface="Arial" panose="020B0604020202020204" pitchFamily="34" charset="0"/>
            </a:endParaRPr>
          </a:p>
        </p:txBody>
      </p:sp>
      <p:cxnSp>
        <p:nvCxnSpPr>
          <p:cNvPr id="46" name="Straight Arrow Connector 45">
            <a:extLst>
              <a:ext uri="{FF2B5EF4-FFF2-40B4-BE49-F238E27FC236}">
                <a16:creationId xmlns:a16="http://schemas.microsoft.com/office/drawing/2014/main" id="{0E23C228-2F44-4040-987F-48D51929FC42}"/>
              </a:ext>
            </a:extLst>
          </p:cNvPr>
          <p:cNvCxnSpPr>
            <a:cxnSpLocks/>
            <a:stCxn id="41" idx="3"/>
            <a:endCxn id="45" idx="1"/>
          </p:cNvCxnSpPr>
          <p:nvPr/>
        </p:nvCxnSpPr>
        <p:spPr>
          <a:xfrm flipV="1">
            <a:off x="5973102" y="6015508"/>
            <a:ext cx="2005782" cy="4625"/>
          </a:xfrm>
          <a:prstGeom prst="straightConnector1">
            <a:avLst/>
          </a:prstGeom>
          <a:ln w="38100">
            <a:solidFill>
              <a:srgbClr val="4B4C9E"/>
            </a:solidFill>
            <a:prstDash val="sysDot"/>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9355659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1000"/>
                                        <p:tgtEl>
                                          <p:spTgt spid="26"/>
                                        </p:tgtEl>
                                      </p:cBhvr>
                                    </p:animEffect>
                                    <p:anim calcmode="lin" valueType="num">
                                      <p:cBhvr>
                                        <p:cTn id="13" dur="1000" fill="hold"/>
                                        <p:tgtEl>
                                          <p:spTgt spid="26"/>
                                        </p:tgtEl>
                                        <p:attrNameLst>
                                          <p:attrName>ppt_x</p:attrName>
                                        </p:attrNameLst>
                                      </p:cBhvr>
                                      <p:tavLst>
                                        <p:tav tm="0">
                                          <p:val>
                                            <p:strVal val="#ppt_x"/>
                                          </p:val>
                                        </p:tav>
                                        <p:tav tm="100000">
                                          <p:val>
                                            <p:strVal val="#ppt_x"/>
                                          </p:val>
                                        </p:tav>
                                      </p:tavLst>
                                    </p:anim>
                                    <p:anim calcmode="lin" valueType="num">
                                      <p:cBhvr>
                                        <p:cTn id="14"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37"/>
                                        </p:tgtEl>
                                        <p:attrNameLst>
                                          <p:attrName>style.visibility</p:attrName>
                                        </p:attrNameLst>
                                      </p:cBhvr>
                                      <p:to>
                                        <p:strVal val="visible"/>
                                      </p:to>
                                    </p:set>
                                    <p:animEffect transition="in" filter="wipe(down)">
                                      <p:cBhvr>
                                        <p:cTn id="19" dur="500"/>
                                        <p:tgtEl>
                                          <p:spTgt spid="37"/>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36"/>
                                        </p:tgtEl>
                                        <p:attrNameLst>
                                          <p:attrName>style.visibility</p:attrName>
                                        </p:attrNameLst>
                                      </p:cBhvr>
                                      <p:to>
                                        <p:strVal val="visible"/>
                                      </p:to>
                                    </p:set>
                                    <p:animEffect transition="in" filter="wipe(down)">
                                      <p:cBhvr>
                                        <p:cTn id="22" dur="500"/>
                                        <p:tgtEl>
                                          <p:spTgt spid="3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barn(inVertical)">
                                      <p:cBhvr>
                                        <p:cTn id="27" dur="500"/>
                                        <p:tgtEl>
                                          <p:spTgt spid="29"/>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28"/>
                                        </p:tgtEl>
                                        <p:attrNameLst>
                                          <p:attrName>style.visibility</p:attrName>
                                        </p:attrNameLst>
                                      </p:cBhvr>
                                      <p:to>
                                        <p:strVal val="visible"/>
                                      </p:to>
                                    </p:set>
                                    <p:animEffect transition="in" filter="barn(inVertical)">
                                      <p:cBhvr>
                                        <p:cTn id="30" dur="500"/>
                                        <p:tgtEl>
                                          <p:spTgt spid="28"/>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39"/>
                                        </p:tgtEl>
                                        <p:attrNameLst>
                                          <p:attrName>style.visibility</p:attrName>
                                        </p:attrNameLst>
                                      </p:cBhvr>
                                      <p:to>
                                        <p:strVal val="visible"/>
                                      </p:to>
                                    </p:set>
                                    <p:animEffect transition="in" filter="wipe(down)">
                                      <p:cBhvr>
                                        <p:cTn id="35" dur="500"/>
                                        <p:tgtEl>
                                          <p:spTgt spid="39"/>
                                        </p:tgtEl>
                                      </p:cBhvr>
                                    </p:animEffect>
                                  </p:childTnLst>
                                </p:cTn>
                              </p:par>
                              <p:par>
                                <p:cTn id="36" presetID="22" presetClass="entr" presetSubtype="4" fill="hold" grpId="0" nodeType="withEffect">
                                  <p:stCondLst>
                                    <p:cond delay="0"/>
                                  </p:stCondLst>
                                  <p:childTnLst>
                                    <p:set>
                                      <p:cBhvr>
                                        <p:cTn id="37" dur="1" fill="hold">
                                          <p:stCondLst>
                                            <p:cond delay="0"/>
                                          </p:stCondLst>
                                        </p:cTn>
                                        <p:tgtEl>
                                          <p:spTgt spid="38"/>
                                        </p:tgtEl>
                                        <p:attrNameLst>
                                          <p:attrName>style.visibility</p:attrName>
                                        </p:attrNameLst>
                                      </p:cBhvr>
                                      <p:to>
                                        <p:strVal val="visible"/>
                                      </p:to>
                                    </p:set>
                                    <p:animEffect transition="in" filter="wipe(down)">
                                      <p:cBhvr>
                                        <p:cTn id="38" dur="500"/>
                                        <p:tgtEl>
                                          <p:spTgt spid="38"/>
                                        </p:tgtEl>
                                      </p:cBhvr>
                                    </p:animEffect>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40"/>
                                        </p:tgtEl>
                                        <p:attrNameLst>
                                          <p:attrName>style.visibility</p:attrName>
                                        </p:attrNameLst>
                                      </p:cBhvr>
                                      <p:to>
                                        <p:strVal val="visible"/>
                                      </p:to>
                                    </p:set>
                                    <p:animEffect transition="in" filter="fade">
                                      <p:cBhvr>
                                        <p:cTn id="43" dur="1000"/>
                                        <p:tgtEl>
                                          <p:spTgt spid="40"/>
                                        </p:tgtEl>
                                      </p:cBhvr>
                                    </p:animEffect>
                                    <p:anim calcmode="lin" valueType="num">
                                      <p:cBhvr>
                                        <p:cTn id="44" dur="1000" fill="hold"/>
                                        <p:tgtEl>
                                          <p:spTgt spid="40"/>
                                        </p:tgtEl>
                                        <p:attrNameLst>
                                          <p:attrName>ppt_x</p:attrName>
                                        </p:attrNameLst>
                                      </p:cBhvr>
                                      <p:tavLst>
                                        <p:tav tm="0">
                                          <p:val>
                                            <p:strVal val="#ppt_x"/>
                                          </p:val>
                                        </p:tav>
                                        <p:tav tm="100000">
                                          <p:val>
                                            <p:strVal val="#ppt_x"/>
                                          </p:val>
                                        </p:tav>
                                      </p:tavLst>
                                    </p:anim>
                                    <p:anim calcmode="lin" valueType="num">
                                      <p:cBhvr>
                                        <p:cTn id="45" dur="1000" fill="hold"/>
                                        <p:tgtEl>
                                          <p:spTgt spid="40"/>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33"/>
                                        </p:tgtEl>
                                        <p:attrNameLst>
                                          <p:attrName>style.visibility</p:attrName>
                                        </p:attrNameLst>
                                      </p:cBhvr>
                                      <p:to>
                                        <p:strVal val="visible"/>
                                      </p:to>
                                    </p:set>
                                    <p:animEffect transition="in" filter="fade">
                                      <p:cBhvr>
                                        <p:cTn id="48" dur="1000"/>
                                        <p:tgtEl>
                                          <p:spTgt spid="33"/>
                                        </p:tgtEl>
                                      </p:cBhvr>
                                    </p:animEffect>
                                    <p:anim calcmode="lin" valueType="num">
                                      <p:cBhvr>
                                        <p:cTn id="49" dur="1000" fill="hold"/>
                                        <p:tgtEl>
                                          <p:spTgt spid="33"/>
                                        </p:tgtEl>
                                        <p:attrNameLst>
                                          <p:attrName>ppt_x</p:attrName>
                                        </p:attrNameLst>
                                      </p:cBhvr>
                                      <p:tavLst>
                                        <p:tav tm="0">
                                          <p:val>
                                            <p:strVal val="#ppt_x"/>
                                          </p:val>
                                        </p:tav>
                                        <p:tav tm="100000">
                                          <p:val>
                                            <p:strVal val="#ppt_x"/>
                                          </p:val>
                                        </p:tav>
                                      </p:tavLst>
                                    </p:anim>
                                    <p:anim calcmode="lin" valueType="num">
                                      <p:cBhvr>
                                        <p:cTn id="50"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nodeType="clickEffect">
                                  <p:stCondLst>
                                    <p:cond delay="0"/>
                                  </p:stCondLst>
                                  <p:childTnLst>
                                    <p:set>
                                      <p:cBhvr>
                                        <p:cTn id="54" dur="1" fill="hold">
                                          <p:stCondLst>
                                            <p:cond delay="0"/>
                                          </p:stCondLst>
                                        </p:cTn>
                                        <p:tgtEl>
                                          <p:spTgt spid="43"/>
                                        </p:tgtEl>
                                        <p:attrNameLst>
                                          <p:attrName>style.visibility</p:attrName>
                                        </p:attrNameLst>
                                      </p:cBhvr>
                                      <p:to>
                                        <p:strVal val="visible"/>
                                      </p:to>
                                    </p:set>
                                    <p:animEffect transition="in" filter="fade">
                                      <p:cBhvr>
                                        <p:cTn id="55" dur="1000"/>
                                        <p:tgtEl>
                                          <p:spTgt spid="43"/>
                                        </p:tgtEl>
                                      </p:cBhvr>
                                    </p:animEffect>
                                    <p:anim calcmode="lin" valueType="num">
                                      <p:cBhvr>
                                        <p:cTn id="56" dur="1000" fill="hold"/>
                                        <p:tgtEl>
                                          <p:spTgt spid="43"/>
                                        </p:tgtEl>
                                        <p:attrNameLst>
                                          <p:attrName>ppt_x</p:attrName>
                                        </p:attrNameLst>
                                      </p:cBhvr>
                                      <p:tavLst>
                                        <p:tav tm="0">
                                          <p:val>
                                            <p:strVal val="#ppt_x"/>
                                          </p:val>
                                        </p:tav>
                                        <p:tav tm="100000">
                                          <p:val>
                                            <p:strVal val="#ppt_x"/>
                                          </p:val>
                                        </p:tav>
                                      </p:tavLst>
                                    </p:anim>
                                    <p:anim calcmode="lin" valueType="num">
                                      <p:cBhvr>
                                        <p:cTn id="57" dur="1000" fill="hold"/>
                                        <p:tgtEl>
                                          <p:spTgt spid="43"/>
                                        </p:tgtEl>
                                        <p:attrNameLst>
                                          <p:attrName>ppt_y</p:attrName>
                                        </p:attrNameLst>
                                      </p:cBhvr>
                                      <p:tavLst>
                                        <p:tav tm="0">
                                          <p:val>
                                            <p:strVal val="#ppt_y+.1"/>
                                          </p:val>
                                        </p:tav>
                                        <p:tav tm="100000">
                                          <p:val>
                                            <p:strVal val="#ppt_y"/>
                                          </p:val>
                                        </p:tav>
                                      </p:tavLst>
                                    </p:anim>
                                  </p:childTnLst>
                                </p:cTn>
                              </p:par>
                              <p:par>
                                <p:cTn id="58" presetID="42" presetClass="entr" presetSubtype="0" fill="hold" grpId="0" nodeType="withEffect">
                                  <p:stCondLst>
                                    <p:cond delay="0"/>
                                  </p:stCondLst>
                                  <p:childTnLst>
                                    <p:set>
                                      <p:cBhvr>
                                        <p:cTn id="59" dur="1" fill="hold">
                                          <p:stCondLst>
                                            <p:cond delay="0"/>
                                          </p:stCondLst>
                                        </p:cTn>
                                        <p:tgtEl>
                                          <p:spTgt spid="44"/>
                                        </p:tgtEl>
                                        <p:attrNameLst>
                                          <p:attrName>style.visibility</p:attrName>
                                        </p:attrNameLst>
                                      </p:cBhvr>
                                      <p:to>
                                        <p:strVal val="visible"/>
                                      </p:to>
                                    </p:set>
                                    <p:animEffect transition="in" filter="fade">
                                      <p:cBhvr>
                                        <p:cTn id="60" dur="1000"/>
                                        <p:tgtEl>
                                          <p:spTgt spid="44"/>
                                        </p:tgtEl>
                                      </p:cBhvr>
                                    </p:animEffect>
                                    <p:anim calcmode="lin" valueType="num">
                                      <p:cBhvr>
                                        <p:cTn id="61" dur="1000" fill="hold"/>
                                        <p:tgtEl>
                                          <p:spTgt spid="44"/>
                                        </p:tgtEl>
                                        <p:attrNameLst>
                                          <p:attrName>ppt_x</p:attrName>
                                        </p:attrNameLst>
                                      </p:cBhvr>
                                      <p:tavLst>
                                        <p:tav tm="0">
                                          <p:val>
                                            <p:strVal val="#ppt_x"/>
                                          </p:val>
                                        </p:tav>
                                        <p:tav tm="100000">
                                          <p:val>
                                            <p:strVal val="#ppt_x"/>
                                          </p:val>
                                        </p:tav>
                                      </p:tavLst>
                                    </p:anim>
                                    <p:anim calcmode="lin" valueType="num">
                                      <p:cBhvr>
                                        <p:cTn id="62"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42"/>
                                        </p:tgtEl>
                                        <p:attrNameLst>
                                          <p:attrName>style.visibility</p:attrName>
                                        </p:attrNameLst>
                                      </p:cBhvr>
                                      <p:to>
                                        <p:strVal val="visible"/>
                                      </p:to>
                                    </p:set>
                                    <p:anim calcmode="lin" valueType="num">
                                      <p:cBhvr additive="base">
                                        <p:cTn id="67" dur="500" fill="hold"/>
                                        <p:tgtEl>
                                          <p:spTgt spid="42"/>
                                        </p:tgtEl>
                                        <p:attrNameLst>
                                          <p:attrName>ppt_x</p:attrName>
                                        </p:attrNameLst>
                                      </p:cBhvr>
                                      <p:tavLst>
                                        <p:tav tm="0">
                                          <p:val>
                                            <p:strVal val="#ppt_x"/>
                                          </p:val>
                                        </p:tav>
                                        <p:tav tm="100000">
                                          <p:val>
                                            <p:strVal val="#ppt_x"/>
                                          </p:val>
                                        </p:tav>
                                      </p:tavLst>
                                    </p:anim>
                                    <p:anim calcmode="lin" valueType="num">
                                      <p:cBhvr additive="base">
                                        <p:cTn id="68" dur="500" fill="hold"/>
                                        <p:tgtEl>
                                          <p:spTgt spid="42"/>
                                        </p:tgtEl>
                                        <p:attrNameLst>
                                          <p:attrName>ppt_y</p:attrName>
                                        </p:attrNameLst>
                                      </p:cBhvr>
                                      <p:tavLst>
                                        <p:tav tm="0">
                                          <p:val>
                                            <p:strVal val="1+#ppt_h/2"/>
                                          </p:val>
                                        </p:tav>
                                        <p:tav tm="100000">
                                          <p:val>
                                            <p:strVal val="#ppt_y"/>
                                          </p:val>
                                        </p:tav>
                                      </p:tavLst>
                                    </p:anim>
                                  </p:childTnLst>
                                </p:cTn>
                              </p:par>
                              <p:par>
                                <p:cTn id="69" presetID="2" presetClass="entr" presetSubtype="4" fill="hold" grpId="0" nodeType="withEffect">
                                  <p:stCondLst>
                                    <p:cond delay="0"/>
                                  </p:stCondLst>
                                  <p:childTnLst>
                                    <p:set>
                                      <p:cBhvr>
                                        <p:cTn id="70" dur="1" fill="hold">
                                          <p:stCondLst>
                                            <p:cond delay="0"/>
                                          </p:stCondLst>
                                        </p:cTn>
                                        <p:tgtEl>
                                          <p:spTgt spid="41"/>
                                        </p:tgtEl>
                                        <p:attrNameLst>
                                          <p:attrName>style.visibility</p:attrName>
                                        </p:attrNameLst>
                                      </p:cBhvr>
                                      <p:to>
                                        <p:strVal val="visible"/>
                                      </p:to>
                                    </p:set>
                                    <p:anim calcmode="lin" valueType="num">
                                      <p:cBhvr additive="base">
                                        <p:cTn id="71" dur="500" fill="hold"/>
                                        <p:tgtEl>
                                          <p:spTgt spid="41"/>
                                        </p:tgtEl>
                                        <p:attrNameLst>
                                          <p:attrName>ppt_x</p:attrName>
                                        </p:attrNameLst>
                                      </p:cBhvr>
                                      <p:tavLst>
                                        <p:tav tm="0">
                                          <p:val>
                                            <p:strVal val="#ppt_x"/>
                                          </p:val>
                                        </p:tav>
                                        <p:tav tm="100000">
                                          <p:val>
                                            <p:strVal val="#ppt_x"/>
                                          </p:val>
                                        </p:tav>
                                      </p:tavLst>
                                    </p:anim>
                                    <p:anim calcmode="lin" valueType="num">
                                      <p:cBhvr additive="base">
                                        <p:cTn id="72"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16" presetClass="entr" presetSubtype="21" fill="hold" nodeType="clickEffect">
                                  <p:stCondLst>
                                    <p:cond delay="0"/>
                                  </p:stCondLst>
                                  <p:childTnLst>
                                    <p:set>
                                      <p:cBhvr>
                                        <p:cTn id="76" dur="1" fill="hold">
                                          <p:stCondLst>
                                            <p:cond delay="0"/>
                                          </p:stCondLst>
                                        </p:cTn>
                                        <p:tgtEl>
                                          <p:spTgt spid="46"/>
                                        </p:tgtEl>
                                        <p:attrNameLst>
                                          <p:attrName>style.visibility</p:attrName>
                                        </p:attrNameLst>
                                      </p:cBhvr>
                                      <p:to>
                                        <p:strVal val="visible"/>
                                      </p:to>
                                    </p:set>
                                    <p:animEffect transition="in" filter="barn(inVertical)">
                                      <p:cBhvr>
                                        <p:cTn id="77" dur="500"/>
                                        <p:tgtEl>
                                          <p:spTgt spid="46"/>
                                        </p:tgtEl>
                                      </p:cBhvr>
                                    </p:animEffect>
                                  </p:childTnLst>
                                </p:cTn>
                              </p:par>
                              <p:par>
                                <p:cTn id="78" presetID="16" presetClass="entr" presetSubtype="21" fill="hold" grpId="0" nodeType="withEffect">
                                  <p:stCondLst>
                                    <p:cond delay="0"/>
                                  </p:stCondLst>
                                  <p:childTnLst>
                                    <p:set>
                                      <p:cBhvr>
                                        <p:cTn id="79" dur="1" fill="hold">
                                          <p:stCondLst>
                                            <p:cond delay="0"/>
                                          </p:stCondLst>
                                        </p:cTn>
                                        <p:tgtEl>
                                          <p:spTgt spid="45"/>
                                        </p:tgtEl>
                                        <p:attrNameLst>
                                          <p:attrName>style.visibility</p:attrName>
                                        </p:attrNameLst>
                                      </p:cBhvr>
                                      <p:to>
                                        <p:strVal val="visible"/>
                                      </p:to>
                                    </p:set>
                                    <p:animEffect transition="in" filter="barn(inVertical)">
                                      <p:cBhvr>
                                        <p:cTn id="80"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P spid="28" grpId="0" animBg="1"/>
      <p:bldP spid="29" grpId="0" animBg="1"/>
      <p:bldP spid="36" grpId="0" animBg="1"/>
      <p:bldP spid="38" grpId="0" animBg="1"/>
      <p:bldP spid="33" grpId="0" animBg="1"/>
      <p:bldP spid="40" grpId="0" animBg="1"/>
      <p:bldP spid="41" grpId="0" animBg="1"/>
      <p:bldP spid="42" grpId="0" animBg="1"/>
      <p:bldP spid="44" grpId="0" animBg="1"/>
      <p:bldP spid="4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CBD71B3D-BFC4-47A6-A123-B4D05843FAFB}"/>
              </a:ext>
            </a:extLst>
          </p:cNvPr>
          <p:cNvGrpSpPr/>
          <p:nvPr/>
        </p:nvGrpSpPr>
        <p:grpSpPr>
          <a:xfrm>
            <a:off x="2140967" y="0"/>
            <a:ext cx="7910066" cy="1260458"/>
            <a:chOff x="2753246" y="0"/>
            <a:chExt cx="7910066" cy="1260458"/>
          </a:xfrm>
        </p:grpSpPr>
        <p:sp>
          <p:nvSpPr>
            <p:cNvPr id="2" name="Rectangle 1">
              <a:extLst>
                <a:ext uri="{FF2B5EF4-FFF2-40B4-BE49-F238E27FC236}">
                  <a16:creationId xmlns:a16="http://schemas.microsoft.com/office/drawing/2014/main" id="{232172F6-37ED-4D10-B6C2-3D9CA2528529}"/>
                </a:ext>
              </a:extLst>
            </p:cNvPr>
            <p:cNvSpPr/>
            <p:nvPr/>
          </p:nvSpPr>
          <p:spPr>
            <a:xfrm>
              <a:off x="2884752" y="36322"/>
              <a:ext cx="7778560" cy="1107996"/>
            </a:xfrm>
            <a:prstGeom prst="rect">
              <a:avLst/>
            </a:prstGeom>
            <a:noFill/>
          </p:spPr>
          <p:txBody>
            <a:bodyPr wrap="square" lIns="91440" tIns="45720" rIns="91440" bIns="45720">
              <a:spAutoFit/>
            </a:bodyPr>
            <a:lstStyle/>
            <a:p>
              <a:pPr algn="ctr"/>
              <a:r>
                <a:rPr lang="en-US" sz="6600" b="1" dirty="0">
                  <a:ln w="9525">
                    <a:solidFill>
                      <a:schemeClr val="bg1"/>
                    </a:solidFill>
                    <a:prstDash val="solid"/>
                  </a:ln>
                  <a:solidFill>
                    <a:srgbClr val="C00000"/>
                  </a:solidFill>
                  <a:effectLst>
                    <a:outerShdw blurRad="12700" dist="38100" dir="2700000" algn="tl" rotWithShape="0">
                      <a:schemeClr val="bg1">
                        <a:lumMod val="50000"/>
                      </a:schemeClr>
                    </a:outerShdw>
                  </a:effectLst>
                  <a:latin typeface="#9Slide03 SVN-PF Din Text Pro C" panose="02000506020000020004" pitchFamily="2" charset="0"/>
                </a:rPr>
                <a:t>      </a:t>
              </a:r>
              <a:r>
                <a:rPr lang="en-US" sz="6600" b="1" dirty="0">
                  <a:ln w="9525">
                    <a:solidFill>
                      <a:schemeClr val="bg1"/>
                    </a:solidFill>
                    <a:prstDash val="solid"/>
                  </a:ln>
                  <a:solidFill>
                    <a:srgbClr val="4B4C9E"/>
                  </a:solidFill>
                  <a:effectLst>
                    <a:outerShdw blurRad="12700" dist="38100" dir="2700000" algn="tl" rotWithShape="0">
                      <a:schemeClr val="bg1">
                        <a:lumMod val="50000"/>
                      </a:schemeClr>
                    </a:outerShdw>
                  </a:effectLst>
                  <a:latin typeface="#9Slide03 SVN-PF Din Text Pro C" panose="02000506020000020004" pitchFamily="2" charset="0"/>
                </a:rPr>
                <a:t>TRÒ CHƠI: AI NHANH HƠN</a:t>
              </a:r>
              <a:endParaRPr lang="en-US" sz="7200" b="1" cap="none" spc="0" dirty="0">
                <a:ln w="9525">
                  <a:solidFill>
                    <a:schemeClr val="bg1"/>
                  </a:solidFill>
                  <a:prstDash val="solid"/>
                </a:ln>
                <a:solidFill>
                  <a:srgbClr val="4B4C9E"/>
                </a:solidFill>
                <a:effectLst>
                  <a:outerShdw blurRad="12700" dist="38100" dir="2700000" algn="tl" rotWithShape="0">
                    <a:schemeClr val="bg1">
                      <a:lumMod val="50000"/>
                    </a:schemeClr>
                  </a:outerShdw>
                </a:effectLst>
                <a:latin typeface="#9Slide03 SVN-PF Din Text Pro C" panose="02000506020000020004" pitchFamily="2" charset="0"/>
              </a:endParaRPr>
            </a:p>
          </p:txBody>
        </p:sp>
        <p:pic>
          <p:nvPicPr>
            <p:cNvPr id="4" name="Picture 2" descr="Game-pad Gaming icon stock vector. Illustration of fight - 184134342">
              <a:extLst>
                <a:ext uri="{FF2B5EF4-FFF2-40B4-BE49-F238E27FC236}">
                  <a16:creationId xmlns:a16="http://schemas.microsoft.com/office/drawing/2014/main" id="{31A7DB4D-8300-488D-9EF2-E48A48B34007}"/>
                </a:ext>
              </a:extLst>
            </p:cNvPr>
            <p:cNvPicPr>
              <a:picLocks noChangeAspect="1" noChangeArrowheads="1"/>
            </p:cNvPicPr>
            <p:nvPr/>
          </p:nvPicPr>
          <p:blipFill>
            <a:blip r:embed="rId3" cstate="hqprint">
              <a:extLst>
                <a:ext uri="{BEBA8EAE-BF5A-486C-A8C5-ECC9F3942E4B}">
                  <a14:imgProps xmlns:a14="http://schemas.microsoft.com/office/drawing/2010/main">
                    <a14:imgLayer r:embed="rId4">
                      <a14:imgEffect>
                        <a14:backgroundRemoval t="1953" b="91716" l="3875" r="98750">
                          <a14:foregroundMark x1="45688" y1="91775" x2="45688" y2="91775"/>
                          <a14:foregroundMark x1="93250" y1="50237" x2="93250" y2="50237"/>
                          <a14:foregroundMark x1="63500" y1="5976" x2="63500" y2="5976"/>
                          <a14:foregroundMark x1="51000" y1="1953" x2="51000" y2="1953"/>
                          <a14:foregroundMark x1="5500" y1="37870" x2="3875" y2="39586"/>
                          <a14:foregroundMark x1="4500" y1="56036" x2="4500" y2="56036"/>
                          <a14:foregroundMark x1="98750" y1="48876" x2="98750" y2="48876"/>
                          <a14:foregroundMark x1="90438" y1="59704" x2="88563" y2="57751"/>
                          <a14:foregroundMark x1="70188" y1="50059" x2="69000" y2="49882"/>
                          <a14:foregroundMark x1="45125" y1="49053" x2="36750" y2="50414"/>
                          <a14:foregroundMark x1="36750" y1="50414" x2="36750" y2="50414"/>
                          <a14:foregroundMark x1="22250" y1="50414" x2="20625" y2="50828"/>
                          <a14:foregroundMark x1="14063" y1="58935" x2="15937" y2="60888"/>
                          <a14:foregroundMark x1="23438" y1="64734" x2="29000" y2="65503"/>
                          <a14:foregroundMark x1="34875" y1="66095" x2="38188" y2="64911"/>
                          <a14:foregroundMark x1="39375" y1="64320" x2="40813" y2="63787"/>
                          <a14:foregroundMark x1="52438" y1="60296" x2="55937" y2="60296"/>
                          <a14:foregroundMark x1="72875" y1="62426" x2="72875" y2="62426"/>
                          <a14:foregroundMark x1="81438" y1="54083" x2="81438" y2="53550"/>
                          <a14:foregroundMark x1="80438" y1="49882" x2="78750" y2="48876"/>
                          <a14:foregroundMark x1="77125" y1="48107" x2="71625" y2="46982"/>
                          <a14:foregroundMark x1="63250" y1="45385" x2="59375" y2="45385"/>
                          <a14:foregroundMark x1="57125" y1="45385" x2="47125" y2="46213"/>
                          <a14:foregroundMark x1="47125" y1="46213" x2="47125" y2="46213"/>
                          <a14:foregroundMark x1="45125" y1="46213" x2="40000" y2="46568"/>
                          <a14:foregroundMark x1="38188" y1="45976" x2="35688" y2="45976"/>
                          <a14:foregroundMark x1="34688" y1="44438" x2="34688" y2="44438"/>
                          <a14:foregroundMark x1="60813" y1="45621" x2="60813" y2="45621"/>
                          <a14:foregroundMark x1="72438" y1="45799" x2="72438" y2="45799"/>
                          <a14:foregroundMark x1="78375" y1="48698" x2="78375" y2="48698"/>
                          <a14:foregroundMark x1="83063" y1="54675" x2="83063" y2="54675"/>
                          <a14:foregroundMark x1="71625" y1="65325" x2="71625" y2="65325"/>
                          <a14:foregroundMark x1="83688" y1="68817" x2="82688" y2="63787"/>
                          <a14:foregroundMark x1="85313" y1="55858" x2="85125" y2="54852"/>
                          <a14:foregroundMark x1="81625" y1="48876" x2="77750" y2="46391"/>
                          <a14:foregroundMark x1="76313" y1="45385" x2="73063" y2="45385"/>
                          <a14:foregroundMark x1="66563" y1="44852" x2="64875" y2="45030"/>
                          <a14:foregroundMark x1="64063" y1="45030" x2="62063" y2="45207"/>
                          <a14:foregroundMark x1="61438" y1="45207" x2="61438" y2="45207"/>
                          <a14:foregroundMark x1="27375" y1="45030" x2="25938" y2="45207"/>
                          <a14:foregroundMark x1="17313" y1="45621" x2="17313" y2="45621"/>
                          <a14:foregroundMark x1="14688" y1="48284" x2="14688" y2="48284"/>
                          <a14:foregroundMark x1="13875" y1="48876" x2="13875" y2="48876"/>
                          <a14:foregroundMark x1="82438" y1="59112" x2="82438" y2="59112"/>
                          <a14:foregroundMark x1="75500" y1="67811" x2="75500" y2="67811"/>
                          <a14:foregroundMark x1="75500" y1="67811" x2="75500" y2="67811"/>
                          <a14:foregroundMark x1="70625" y1="62781" x2="70000" y2="62426"/>
                          <a14:foregroundMark x1="67563" y1="59882" x2="67563" y2="59882"/>
                          <a14:foregroundMark x1="67125" y1="59527" x2="67125" y2="59527"/>
                          <a14:foregroundMark x1="84500" y1="56982" x2="84688" y2="57751"/>
                          <a14:foregroundMark x1="84500" y1="60651" x2="84500" y2="60651"/>
                          <a14:foregroundMark x1="73875" y1="50059" x2="73875" y2="50059"/>
                          <a14:foregroundMark x1="76750" y1="53728" x2="76750" y2="53728"/>
                          <a14:foregroundMark x1="71000" y1="60296" x2="71000" y2="60296"/>
                          <a14:foregroundMark x1="75500" y1="67811" x2="75500" y2="67811"/>
                          <a14:foregroundMark x1="75500" y1="67811" x2="75500" y2="67811"/>
                          <a14:foregroundMark x1="84313" y1="63550" x2="84313" y2="63550"/>
                          <a14:foregroundMark x1="85938" y1="63018" x2="85938" y2="63018"/>
                          <a14:foregroundMark x1="77375" y1="67219" x2="76125" y2="66864"/>
                          <a14:foregroundMark x1="74875" y1="65325" x2="71813" y2="63550"/>
                          <a14:foregroundMark x1="65313" y1="59112" x2="64875" y2="58580"/>
                        </a14:backgroundRemoval>
                      </a14:imgEffect>
                    </a14:imgLayer>
                  </a14:imgProps>
                </a:ext>
                <a:ext uri="{28A0092B-C50C-407E-A947-70E740481C1C}">
                  <a14:useLocalDpi xmlns:a14="http://schemas.microsoft.com/office/drawing/2010/main" val="0"/>
                </a:ext>
              </a:extLst>
            </a:blip>
            <a:srcRect/>
            <a:stretch>
              <a:fillRect/>
            </a:stretch>
          </p:blipFill>
          <p:spPr bwMode="auto">
            <a:xfrm>
              <a:off x="2753246" y="0"/>
              <a:ext cx="1193350" cy="1260458"/>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20" name="Straight Connector 19">
            <a:extLst>
              <a:ext uri="{FF2B5EF4-FFF2-40B4-BE49-F238E27FC236}">
                <a16:creationId xmlns:a16="http://schemas.microsoft.com/office/drawing/2014/main" id="{302DBA6E-0842-4765-B140-2FB419BC6E8F}"/>
              </a:ext>
            </a:extLst>
          </p:cNvPr>
          <p:cNvCxnSpPr/>
          <p:nvPr/>
        </p:nvCxnSpPr>
        <p:spPr>
          <a:xfrm>
            <a:off x="0" y="1260458"/>
            <a:ext cx="12192000" cy="0"/>
          </a:xfrm>
          <a:prstGeom prst="line">
            <a:avLst/>
          </a:prstGeom>
          <a:ln w="57150">
            <a:solidFill>
              <a:srgbClr val="002060"/>
            </a:solidFill>
            <a:prstDash val="sysDash"/>
          </a:ln>
        </p:spPr>
        <p:style>
          <a:lnRef idx="1">
            <a:schemeClr val="accent1"/>
          </a:lnRef>
          <a:fillRef idx="0">
            <a:schemeClr val="accent1"/>
          </a:fillRef>
          <a:effectRef idx="0">
            <a:schemeClr val="accent1"/>
          </a:effectRef>
          <a:fontRef idx="minor">
            <a:schemeClr val="tx1"/>
          </a:fontRef>
        </p:style>
      </p:cxnSp>
      <p:sp>
        <p:nvSpPr>
          <p:cNvPr id="23" name="Rectangle: Rounded Corners 7">
            <a:extLst>
              <a:ext uri="{FF2B5EF4-FFF2-40B4-BE49-F238E27FC236}">
                <a16:creationId xmlns:a16="http://schemas.microsoft.com/office/drawing/2014/main" id="{D86591A5-7984-4AEF-B2EA-320914D2E782}"/>
              </a:ext>
            </a:extLst>
          </p:cNvPr>
          <p:cNvSpPr/>
          <p:nvPr/>
        </p:nvSpPr>
        <p:spPr>
          <a:xfrm>
            <a:off x="825647" y="1461017"/>
            <a:ext cx="5457166" cy="1170064"/>
          </a:xfrm>
          <a:prstGeom prst="roundRect">
            <a:avLst/>
          </a:prstGeom>
          <a:solidFill>
            <a:schemeClr val="bg1"/>
          </a:solidFill>
          <a:ln w="3175">
            <a:solidFill>
              <a:schemeClr val="tx1"/>
            </a:solid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33CC"/>
                </a:solidFill>
                <a:latin typeface="#9Slide03 SFU Futura_12" panose="020B0604020202020204" charset="0"/>
              </a:rPr>
              <a:t>Vì</a:t>
            </a:r>
            <a:r>
              <a:rPr lang="en-US" sz="2800" b="1" dirty="0">
                <a:solidFill>
                  <a:srgbClr val="0033CC"/>
                </a:solidFill>
                <a:latin typeface="#9Slide03 SFU Futura_12" panose="020B0604020202020204" charset="0"/>
              </a:rPr>
              <a:t> </a:t>
            </a:r>
            <a:r>
              <a:rPr lang="en-US" sz="2800" b="1" dirty="0" err="1">
                <a:solidFill>
                  <a:srgbClr val="0033CC"/>
                </a:solidFill>
                <a:latin typeface="#9Slide03 SFU Futura_12" panose="020B0604020202020204" charset="0"/>
              </a:rPr>
              <a:t>sao</a:t>
            </a:r>
            <a:r>
              <a:rPr lang="en-US" sz="2800" b="1" dirty="0">
                <a:solidFill>
                  <a:srgbClr val="0033CC"/>
                </a:solidFill>
                <a:latin typeface="#9Slide03 SFU Futura_12" panose="020B0604020202020204" charset="0"/>
              </a:rPr>
              <a:t> </a:t>
            </a:r>
            <a:r>
              <a:rPr lang="en-US" sz="2800" b="1" dirty="0" err="1">
                <a:solidFill>
                  <a:srgbClr val="0033CC"/>
                </a:solidFill>
                <a:latin typeface="#9Slide03 SFU Futura_12" panose="020B0604020202020204" charset="0"/>
              </a:rPr>
              <a:t>khí</a:t>
            </a:r>
            <a:r>
              <a:rPr lang="en-US" sz="2800" b="1" dirty="0">
                <a:solidFill>
                  <a:srgbClr val="0033CC"/>
                </a:solidFill>
                <a:latin typeface="#9Slide03 SFU Futura_12" panose="020B0604020202020204" charset="0"/>
              </a:rPr>
              <a:t> </a:t>
            </a:r>
            <a:r>
              <a:rPr lang="en-US" sz="2800" b="1" dirty="0" err="1">
                <a:solidFill>
                  <a:srgbClr val="0033CC"/>
                </a:solidFill>
                <a:latin typeface="#9Slide03 SFU Futura_12" panose="020B0604020202020204" charset="0"/>
              </a:rPr>
              <a:t>hậu</a:t>
            </a:r>
            <a:r>
              <a:rPr lang="en-US" sz="2800" b="1" dirty="0">
                <a:solidFill>
                  <a:srgbClr val="0033CC"/>
                </a:solidFill>
                <a:latin typeface="#9Slide03 SFU Futura_12" panose="020B0604020202020204" charset="0"/>
              </a:rPr>
              <a:t> </a:t>
            </a:r>
            <a:r>
              <a:rPr lang="en-US" sz="2800" b="1" dirty="0" err="1">
                <a:solidFill>
                  <a:srgbClr val="0033CC"/>
                </a:solidFill>
                <a:latin typeface="#9Slide03 SFU Futura_12" panose="020B0604020202020204" charset="0"/>
              </a:rPr>
              <a:t>Bắc</a:t>
            </a:r>
            <a:r>
              <a:rPr lang="en-US" sz="2800" b="1" dirty="0">
                <a:solidFill>
                  <a:srgbClr val="0033CC"/>
                </a:solidFill>
                <a:latin typeface="#9Slide03 SFU Futura_12" panose="020B0604020202020204" charset="0"/>
              </a:rPr>
              <a:t> </a:t>
            </a:r>
            <a:r>
              <a:rPr lang="en-US" sz="2800" b="1" dirty="0" err="1">
                <a:solidFill>
                  <a:srgbClr val="0033CC"/>
                </a:solidFill>
                <a:latin typeface="#9Slide03 SFU Futura_12" panose="020B0604020202020204" charset="0"/>
              </a:rPr>
              <a:t>Mỹ</a:t>
            </a:r>
            <a:r>
              <a:rPr lang="en-US" sz="2800" b="1" dirty="0">
                <a:solidFill>
                  <a:srgbClr val="0033CC"/>
                </a:solidFill>
                <a:latin typeface="#9Slide03 SFU Futura_12" panose="020B0604020202020204" charset="0"/>
              </a:rPr>
              <a:t> </a:t>
            </a:r>
            <a:r>
              <a:rPr lang="en-US" sz="2800" b="1" dirty="0" err="1">
                <a:solidFill>
                  <a:srgbClr val="0033CC"/>
                </a:solidFill>
                <a:latin typeface="#9Slide03 SFU Futura_12" panose="020B0604020202020204" charset="0"/>
              </a:rPr>
              <a:t>có</a:t>
            </a:r>
            <a:r>
              <a:rPr lang="en-US" sz="2800" b="1" dirty="0">
                <a:solidFill>
                  <a:srgbClr val="0033CC"/>
                </a:solidFill>
                <a:latin typeface="#9Slide03 SFU Futura_12" panose="020B0604020202020204" charset="0"/>
              </a:rPr>
              <a:t> </a:t>
            </a:r>
            <a:r>
              <a:rPr lang="en-US" sz="2800" b="1" dirty="0" err="1">
                <a:solidFill>
                  <a:srgbClr val="0033CC"/>
                </a:solidFill>
                <a:latin typeface="#9Slide03 SFU Futura_12" panose="020B0604020202020204" charset="0"/>
              </a:rPr>
              <a:t>sự</a:t>
            </a:r>
            <a:r>
              <a:rPr lang="en-US" sz="2800" b="1" dirty="0">
                <a:solidFill>
                  <a:srgbClr val="0033CC"/>
                </a:solidFill>
                <a:latin typeface="#9Slide03 SFU Futura_12" panose="020B0604020202020204" charset="0"/>
              </a:rPr>
              <a:t> </a:t>
            </a:r>
            <a:r>
              <a:rPr lang="en-US" sz="2800" b="1" dirty="0" err="1">
                <a:solidFill>
                  <a:srgbClr val="0033CC"/>
                </a:solidFill>
                <a:latin typeface="#9Slide03 SFU Futura_12" panose="020B0604020202020204" charset="0"/>
              </a:rPr>
              <a:t>phân</a:t>
            </a:r>
            <a:r>
              <a:rPr lang="en-US" sz="2800" b="1" dirty="0">
                <a:solidFill>
                  <a:srgbClr val="0033CC"/>
                </a:solidFill>
                <a:latin typeface="#9Slide03 SFU Futura_12" panose="020B0604020202020204" charset="0"/>
              </a:rPr>
              <a:t> </a:t>
            </a:r>
            <a:r>
              <a:rPr lang="en-US" sz="2800" b="1" dirty="0" err="1">
                <a:solidFill>
                  <a:srgbClr val="0033CC"/>
                </a:solidFill>
                <a:latin typeface="#9Slide03 SFU Futura_12" panose="020B0604020202020204" charset="0"/>
              </a:rPr>
              <a:t>hóa</a:t>
            </a:r>
            <a:r>
              <a:rPr lang="en-US" sz="2800" b="1" dirty="0">
                <a:solidFill>
                  <a:srgbClr val="0033CC"/>
                </a:solidFill>
                <a:latin typeface="#9Slide03 SFU Futura_12" panose="020B0604020202020204" charset="0"/>
              </a:rPr>
              <a:t> </a:t>
            </a:r>
            <a:r>
              <a:rPr lang="en-US" sz="2800" b="1" dirty="0" err="1">
                <a:solidFill>
                  <a:srgbClr val="0033CC"/>
                </a:solidFill>
                <a:latin typeface="#9Slide03 SFU Futura_12" panose="020B0604020202020204" charset="0"/>
              </a:rPr>
              <a:t>theo</a:t>
            </a:r>
            <a:r>
              <a:rPr lang="en-US" sz="2800" b="1" dirty="0">
                <a:solidFill>
                  <a:srgbClr val="0033CC"/>
                </a:solidFill>
                <a:latin typeface="#9Slide03 SFU Futura_12" panose="020B0604020202020204" charset="0"/>
              </a:rPr>
              <a:t> </a:t>
            </a:r>
            <a:r>
              <a:rPr lang="en-US" sz="2800" b="1" dirty="0" err="1">
                <a:solidFill>
                  <a:srgbClr val="0033CC"/>
                </a:solidFill>
                <a:latin typeface="#9Slide03 SFU Futura_12" panose="020B0604020202020204" charset="0"/>
              </a:rPr>
              <a:t>Đông</a:t>
            </a:r>
            <a:r>
              <a:rPr lang="en-US" sz="2800" b="1" dirty="0">
                <a:solidFill>
                  <a:srgbClr val="0033CC"/>
                </a:solidFill>
                <a:latin typeface="#9Slide03 SFU Futura_12" panose="020B0604020202020204" charset="0"/>
              </a:rPr>
              <a:t> – </a:t>
            </a:r>
            <a:r>
              <a:rPr lang="en-US" sz="2800" b="1" dirty="0" err="1">
                <a:solidFill>
                  <a:srgbClr val="0033CC"/>
                </a:solidFill>
                <a:latin typeface="#9Slide03 SFU Futura_12" panose="020B0604020202020204" charset="0"/>
              </a:rPr>
              <a:t>Tây</a:t>
            </a:r>
            <a:r>
              <a:rPr lang="en-US" sz="2800" b="1" dirty="0">
                <a:solidFill>
                  <a:srgbClr val="0033CC"/>
                </a:solidFill>
                <a:latin typeface="#9Slide03 SFU Futura_12" panose="020B0604020202020204" charset="0"/>
              </a:rPr>
              <a:t> </a:t>
            </a:r>
            <a:r>
              <a:rPr lang="en-US" sz="2800" b="1" dirty="0" err="1">
                <a:solidFill>
                  <a:srgbClr val="0033CC"/>
                </a:solidFill>
                <a:latin typeface="#9Slide03 SFU Futura_12" panose="020B0604020202020204" charset="0"/>
              </a:rPr>
              <a:t>và</a:t>
            </a:r>
            <a:r>
              <a:rPr lang="en-US" sz="2800" b="1" dirty="0">
                <a:solidFill>
                  <a:srgbClr val="0033CC"/>
                </a:solidFill>
                <a:latin typeface="#9Slide03 SFU Futura_12" panose="020B0604020202020204" charset="0"/>
              </a:rPr>
              <a:t> </a:t>
            </a:r>
            <a:r>
              <a:rPr lang="en-US" sz="2800" b="1" dirty="0" err="1">
                <a:solidFill>
                  <a:srgbClr val="0033CC"/>
                </a:solidFill>
                <a:latin typeface="#9Slide03 SFU Futura_12" panose="020B0604020202020204" charset="0"/>
              </a:rPr>
              <a:t>độ</a:t>
            </a:r>
            <a:r>
              <a:rPr lang="en-US" sz="2800" b="1" dirty="0">
                <a:solidFill>
                  <a:srgbClr val="0033CC"/>
                </a:solidFill>
                <a:latin typeface="#9Slide03 SFU Futura_12" panose="020B0604020202020204" charset="0"/>
              </a:rPr>
              <a:t> </a:t>
            </a:r>
            <a:r>
              <a:rPr lang="en-US" sz="2800" b="1" dirty="0" err="1">
                <a:solidFill>
                  <a:srgbClr val="0033CC"/>
                </a:solidFill>
                <a:latin typeface="#9Slide03 SFU Futura_12" panose="020B0604020202020204" charset="0"/>
              </a:rPr>
              <a:t>cao</a:t>
            </a:r>
            <a:r>
              <a:rPr lang="en-US" sz="2800" b="1" dirty="0">
                <a:solidFill>
                  <a:srgbClr val="0033CC"/>
                </a:solidFill>
                <a:latin typeface="#9Slide03 SFU Futura_12" panose="020B0604020202020204" charset="0"/>
              </a:rPr>
              <a:t>?</a:t>
            </a:r>
            <a:endParaRPr lang="en-US" sz="2800" b="1" dirty="0">
              <a:solidFill>
                <a:srgbClr val="0033CC"/>
              </a:solidFill>
              <a:latin typeface="#9Slide03 SFU Futura_12" panose="020B0604020202020204" charset="0"/>
              <a:cs typeface="Arial" panose="020B0604020202020204" pitchFamily="34" charset="0"/>
            </a:endParaRPr>
          </a:p>
        </p:txBody>
      </p:sp>
      <p:sp>
        <p:nvSpPr>
          <p:cNvPr id="25" name="Diamond 24">
            <a:extLst>
              <a:ext uri="{FF2B5EF4-FFF2-40B4-BE49-F238E27FC236}">
                <a16:creationId xmlns:a16="http://schemas.microsoft.com/office/drawing/2014/main" id="{E3E976D7-8CE8-489F-AA9D-3D9FDE6A3512}"/>
              </a:ext>
            </a:extLst>
          </p:cNvPr>
          <p:cNvSpPr/>
          <p:nvPr/>
        </p:nvSpPr>
        <p:spPr>
          <a:xfrm>
            <a:off x="222545" y="1661871"/>
            <a:ext cx="685359" cy="743201"/>
          </a:xfrm>
          <a:prstGeom prst="diamond">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smtClean="0">
                <a:solidFill>
                  <a:schemeClr val="tx1"/>
                </a:solidFill>
                <a:latin typeface="#9Slide03 SFU Futura_12" panose="020B0604020202020204" charset="0"/>
              </a:rPr>
              <a:t>8</a:t>
            </a:r>
            <a:endParaRPr lang="en-US" sz="4000" b="1" dirty="0">
              <a:solidFill>
                <a:schemeClr val="tx1"/>
              </a:solidFill>
              <a:latin typeface="#9Slide03 SFU Futura_12" panose="020B0604020202020204" charset="0"/>
            </a:endParaRPr>
          </a:p>
        </p:txBody>
      </p:sp>
      <p:sp>
        <p:nvSpPr>
          <p:cNvPr id="26" name="Rectangle: Rounded Corners 7">
            <a:extLst>
              <a:ext uri="{FF2B5EF4-FFF2-40B4-BE49-F238E27FC236}">
                <a16:creationId xmlns:a16="http://schemas.microsoft.com/office/drawing/2014/main" id="{79F69E08-9C30-46AA-806B-75EE52B38EE4}"/>
              </a:ext>
            </a:extLst>
          </p:cNvPr>
          <p:cNvSpPr/>
          <p:nvPr/>
        </p:nvSpPr>
        <p:spPr>
          <a:xfrm>
            <a:off x="825647" y="2881886"/>
            <a:ext cx="5457166" cy="976116"/>
          </a:xfrm>
          <a:prstGeom prst="roundRect">
            <a:avLst/>
          </a:prstGeom>
          <a:solidFill>
            <a:schemeClr val="bg1"/>
          </a:solidFill>
          <a:ln w="3175">
            <a:solidFill>
              <a:schemeClr val="tx1"/>
            </a:solid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33CC"/>
                </a:solidFill>
                <a:latin typeface="#9Slide03 SFU Futura_12" panose="020B0604020202020204" charset="0"/>
              </a:rPr>
              <a:t>Kể</a:t>
            </a:r>
            <a:r>
              <a:rPr lang="en-US" sz="2800" b="1" dirty="0">
                <a:solidFill>
                  <a:srgbClr val="0033CC"/>
                </a:solidFill>
                <a:latin typeface="#9Slide03 SFU Futura_12" panose="020B0604020202020204" charset="0"/>
              </a:rPr>
              <a:t> </a:t>
            </a:r>
            <a:r>
              <a:rPr lang="en-US" sz="2800" b="1" dirty="0" err="1">
                <a:solidFill>
                  <a:srgbClr val="0033CC"/>
                </a:solidFill>
                <a:latin typeface="#9Slide03 SFU Futura_12" panose="020B0604020202020204" charset="0"/>
              </a:rPr>
              <a:t>tên</a:t>
            </a:r>
            <a:r>
              <a:rPr lang="en-US" sz="2800" b="1" dirty="0">
                <a:solidFill>
                  <a:srgbClr val="0033CC"/>
                </a:solidFill>
                <a:latin typeface="#9Slide03 SFU Futura_12" panose="020B0604020202020204" charset="0"/>
              </a:rPr>
              <a:t> </a:t>
            </a:r>
            <a:r>
              <a:rPr lang="en-US" sz="2800" b="1" dirty="0" err="1">
                <a:solidFill>
                  <a:srgbClr val="0033CC"/>
                </a:solidFill>
                <a:latin typeface="#9Slide03 SFU Futura_12" panose="020B0604020202020204" charset="0"/>
              </a:rPr>
              <a:t>các</a:t>
            </a:r>
            <a:r>
              <a:rPr lang="en-US" sz="2800" b="1" dirty="0">
                <a:solidFill>
                  <a:srgbClr val="0033CC"/>
                </a:solidFill>
                <a:latin typeface="#9Slide03 SFU Futura_12" panose="020B0604020202020204" charset="0"/>
              </a:rPr>
              <a:t> </a:t>
            </a:r>
            <a:r>
              <a:rPr lang="en-US" sz="2800" b="1" dirty="0" err="1">
                <a:solidFill>
                  <a:srgbClr val="0033CC"/>
                </a:solidFill>
                <a:latin typeface="#9Slide03 SFU Futura_12" panose="020B0604020202020204" charset="0"/>
              </a:rPr>
              <a:t>đới</a:t>
            </a:r>
            <a:r>
              <a:rPr lang="en-US" sz="2800" b="1" dirty="0">
                <a:solidFill>
                  <a:srgbClr val="0033CC"/>
                </a:solidFill>
                <a:latin typeface="#9Slide03 SFU Futura_12" panose="020B0604020202020204" charset="0"/>
              </a:rPr>
              <a:t> </a:t>
            </a:r>
            <a:r>
              <a:rPr lang="en-US" sz="2800" b="1" dirty="0" err="1">
                <a:solidFill>
                  <a:srgbClr val="0033CC"/>
                </a:solidFill>
                <a:latin typeface="#9Slide03 SFU Futura_12" panose="020B0604020202020204" charset="0"/>
              </a:rPr>
              <a:t>khí</a:t>
            </a:r>
            <a:r>
              <a:rPr lang="en-US" sz="2800" b="1" dirty="0">
                <a:solidFill>
                  <a:srgbClr val="0033CC"/>
                </a:solidFill>
                <a:latin typeface="#9Slide03 SFU Futura_12" panose="020B0604020202020204" charset="0"/>
              </a:rPr>
              <a:t> </a:t>
            </a:r>
            <a:r>
              <a:rPr lang="en-US" sz="2800" b="1" dirty="0" err="1">
                <a:solidFill>
                  <a:srgbClr val="0033CC"/>
                </a:solidFill>
                <a:latin typeface="#9Slide03 SFU Futura_12" panose="020B0604020202020204" charset="0"/>
              </a:rPr>
              <a:t>hậu</a:t>
            </a:r>
            <a:r>
              <a:rPr lang="en-US" sz="2800" b="1" dirty="0">
                <a:solidFill>
                  <a:srgbClr val="0033CC"/>
                </a:solidFill>
                <a:latin typeface="#9Slide03 SFU Futura_12" panose="020B0604020202020204" charset="0"/>
              </a:rPr>
              <a:t> ở </a:t>
            </a:r>
            <a:r>
              <a:rPr lang="en-US" sz="2800" b="1" dirty="0" err="1">
                <a:solidFill>
                  <a:srgbClr val="0033CC"/>
                </a:solidFill>
                <a:latin typeface="#9Slide03 SFU Futura_12" panose="020B0604020202020204" charset="0"/>
              </a:rPr>
              <a:t>Bắc</a:t>
            </a:r>
            <a:r>
              <a:rPr lang="en-US" sz="2800" b="1" dirty="0">
                <a:solidFill>
                  <a:srgbClr val="0033CC"/>
                </a:solidFill>
                <a:latin typeface="#9Slide03 SFU Futura_12" panose="020B0604020202020204" charset="0"/>
              </a:rPr>
              <a:t> </a:t>
            </a:r>
            <a:r>
              <a:rPr lang="en-US" sz="2800" b="1" dirty="0" err="1">
                <a:solidFill>
                  <a:srgbClr val="0033CC"/>
                </a:solidFill>
                <a:latin typeface="#9Slide03 SFU Futura_12" panose="020B0604020202020204" charset="0"/>
              </a:rPr>
              <a:t>Mỹ</a:t>
            </a:r>
            <a:r>
              <a:rPr lang="en-US" sz="2800" b="1" dirty="0">
                <a:solidFill>
                  <a:srgbClr val="0033CC"/>
                </a:solidFill>
                <a:latin typeface="#9Slide03 SFU Futura_12" panose="020B0604020202020204" charset="0"/>
              </a:rPr>
              <a:t>?</a:t>
            </a:r>
            <a:endParaRPr lang="en-US" sz="2800" b="1" dirty="0">
              <a:solidFill>
                <a:srgbClr val="0033CC"/>
              </a:solidFill>
              <a:latin typeface="#9Slide03 SFU Futura_12" panose="020B0604020202020204" charset="0"/>
              <a:cs typeface="Arial" panose="020B0604020202020204" pitchFamily="34" charset="0"/>
            </a:endParaRPr>
          </a:p>
        </p:txBody>
      </p:sp>
      <p:sp>
        <p:nvSpPr>
          <p:cNvPr id="27" name="Diamond 26">
            <a:extLst>
              <a:ext uri="{FF2B5EF4-FFF2-40B4-BE49-F238E27FC236}">
                <a16:creationId xmlns:a16="http://schemas.microsoft.com/office/drawing/2014/main" id="{5EF98DE7-D77A-453A-A1E9-52F2B5F9C678}"/>
              </a:ext>
            </a:extLst>
          </p:cNvPr>
          <p:cNvSpPr/>
          <p:nvPr/>
        </p:nvSpPr>
        <p:spPr>
          <a:xfrm>
            <a:off x="222545" y="2981096"/>
            <a:ext cx="685359" cy="743201"/>
          </a:xfrm>
          <a:prstGeom prst="diamond">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smtClean="0">
                <a:solidFill>
                  <a:schemeClr val="tx1"/>
                </a:solidFill>
                <a:latin typeface="#9Slide03 SFU Futura_12" panose="020B0604020202020204" charset="0"/>
              </a:rPr>
              <a:t>9</a:t>
            </a:r>
            <a:endParaRPr lang="en-US" sz="4000" b="1" dirty="0">
              <a:solidFill>
                <a:schemeClr val="tx1"/>
              </a:solidFill>
              <a:latin typeface="#9Slide03 SFU Futura_12" panose="020B0604020202020204" charset="0"/>
            </a:endParaRPr>
          </a:p>
        </p:txBody>
      </p:sp>
      <p:sp>
        <p:nvSpPr>
          <p:cNvPr id="28" name="Rectangle: Rounded Corners 7">
            <a:extLst>
              <a:ext uri="{FF2B5EF4-FFF2-40B4-BE49-F238E27FC236}">
                <a16:creationId xmlns:a16="http://schemas.microsoft.com/office/drawing/2014/main" id="{81FDE662-C4DA-4FF6-B6DE-1109EAC4C596}"/>
              </a:ext>
            </a:extLst>
          </p:cNvPr>
          <p:cNvSpPr/>
          <p:nvPr/>
        </p:nvSpPr>
        <p:spPr>
          <a:xfrm>
            <a:off x="825647" y="4081653"/>
            <a:ext cx="5457166" cy="1147178"/>
          </a:xfrm>
          <a:prstGeom prst="roundRect">
            <a:avLst/>
          </a:prstGeom>
          <a:solidFill>
            <a:schemeClr val="bg1"/>
          </a:solidFill>
          <a:ln w="3175">
            <a:solidFill>
              <a:schemeClr val="tx1"/>
            </a:solid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33CC"/>
                </a:solidFill>
                <a:latin typeface="#9Slide03 SFU Futura_12" panose="020B0604020202020204" charset="0"/>
              </a:rPr>
              <a:t>Khu</a:t>
            </a:r>
            <a:r>
              <a:rPr lang="en-US" sz="2800" b="1" dirty="0">
                <a:solidFill>
                  <a:srgbClr val="0033CC"/>
                </a:solidFill>
                <a:latin typeface="#9Slide03 SFU Futura_12" panose="020B0604020202020204" charset="0"/>
              </a:rPr>
              <a:t> </a:t>
            </a:r>
            <a:r>
              <a:rPr lang="en-US" sz="2800" b="1" dirty="0" err="1">
                <a:solidFill>
                  <a:srgbClr val="0033CC"/>
                </a:solidFill>
                <a:latin typeface="#9Slide03 SFU Futura_12" panose="020B0604020202020204" charset="0"/>
              </a:rPr>
              <a:t>vực</a:t>
            </a:r>
            <a:r>
              <a:rPr lang="en-US" sz="2800" b="1" dirty="0">
                <a:solidFill>
                  <a:srgbClr val="0033CC"/>
                </a:solidFill>
                <a:latin typeface="#9Slide03 SFU Futura_12" panose="020B0604020202020204" charset="0"/>
              </a:rPr>
              <a:t> </a:t>
            </a:r>
            <a:r>
              <a:rPr lang="en-US" sz="2800" b="1" dirty="0" err="1">
                <a:solidFill>
                  <a:srgbClr val="0033CC"/>
                </a:solidFill>
                <a:latin typeface="#9Slide03 SFU Futura_12" panose="020B0604020202020204" charset="0"/>
              </a:rPr>
              <a:t>ven</a:t>
            </a:r>
            <a:r>
              <a:rPr lang="en-US" sz="2800" b="1" dirty="0">
                <a:solidFill>
                  <a:srgbClr val="0033CC"/>
                </a:solidFill>
                <a:latin typeface="#9Slide03 SFU Futura_12" panose="020B0604020202020204" charset="0"/>
              </a:rPr>
              <a:t> </a:t>
            </a:r>
            <a:r>
              <a:rPr lang="en-US" sz="2800" b="1" dirty="0" err="1">
                <a:solidFill>
                  <a:srgbClr val="0033CC"/>
                </a:solidFill>
                <a:latin typeface="#9Slide03 SFU Futura_12" panose="020B0604020202020204" charset="0"/>
              </a:rPr>
              <a:t>biển</a:t>
            </a:r>
            <a:r>
              <a:rPr lang="en-US" sz="2800" b="1" dirty="0">
                <a:solidFill>
                  <a:srgbClr val="0033CC"/>
                </a:solidFill>
                <a:latin typeface="#9Slide03 SFU Futura_12" panose="020B0604020202020204" charset="0"/>
              </a:rPr>
              <a:t> </a:t>
            </a:r>
            <a:r>
              <a:rPr lang="en-US" sz="2800" b="1" dirty="0" err="1">
                <a:solidFill>
                  <a:srgbClr val="0033CC"/>
                </a:solidFill>
                <a:latin typeface="#9Slide03 SFU Futura_12" panose="020B0604020202020204" charset="0"/>
              </a:rPr>
              <a:t>Bắc</a:t>
            </a:r>
            <a:r>
              <a:rPr lang="en-US" sz="2800" b="1" dirty="0">
                <a:solidFill>
                  <a:srgbClr val="0033CC"/>
                </a:solidFill>
                <a:latin typeface="#9Slide03 SFU Futura_12" panose="020B0604020202020204" charset="0"/>
              </a:rPr>
              <a:t> </a:t>
            </a:r>
            <a:r>
              <a:rPr lang="en-US" sz="2800" b="1" dirty="0" err="1">
                <a:solidFill>
                  <a:srgbClr val="0033CC"/>
                </a:solidFill>
                <a:latin typeface="#9Slide03 SFU Futura_12" panose="020B0604020202020204" charset="0"/>
              </a:rPr>
              <a:t>Mỹ</a:t>
            </a:r>
            <a:r>
              <a:rPr lang="en-US" sz="2800" b="1" dirty="0">
                <a:solidFill>
                  <a:srgbClr val="0033CC"/>
                </a:solidFill>
                <a:latin typeface="#9Slide03 SFU Futura_12" panose="020B0604020202020204" charset="0"/>
              </a:rPr>
              <a:t> </a:t>
            </a:r>
            <a:r>
              <a:rPr lang="en-US" sz="2800" b="1" dirty="0" err="1">
                <a:solidFill>
                  <a:srgbClr val="0033CC"/>
                </a:solidFill>
                <a:latin typeface="#9Slide03 SFU Futura_12" panose="020B0604020202020204" charset="0"/>
              </a:rPr>
              <a:t>có</a:t>
            </a:r>
            <a:r>
              <a:rPr lang="en-US" sz="2800" b="1" dirty="0">
                <a:solidFill>
                  <a:srgbClr val="0033CC"/>
                </a:solidFill>
                <a:latin typeface="#9Slide03 SFU Futura_12" panose="020B0604020202020204" charset="0"/>
              </a:rPr>
              <a:t> </a:t>
            </a:r>
            <a:r>
              <a:rPr lang="en-US" sz="2800" b="1" dirty="0" err="1">
                <a:solidFill>
                  <a:srgbClr val="0033CC"/>
                </a:solidFill>
                <a:latin typeface="#9Slide03 SFU Futura_12" panose="020B0604020202020204" charset="0"/>
              </a:rPr>
              <a:t>đặc</a:t>
            </a:r>
            <a:r>
              <a:rPr lang="en-US" sz="2800" b="1" dirty="0">
                <a:solidFill>
                  <a:srgbClr val="0033CC"/>
                </a:solidFill>
                <a:latin typeface="#9Slide03 SFU Futura_12" panose="020B0604020202020204" charset="0"/>
              </a:rPr>
              <a:t> </a:t>
            </a:r>
            <a:r>
              <a:rPr lang="en-US" sz="2800" b="1" dirty="0" err="1">
                <a:solidFill>
                  <a:srgbClr val="0033CC"/>
                </a:solidFill>
                <a:latin typeface="#9Slide03 SFU Futura_12" panose="020B0604020202020204" charset="0"/>
              </a:rPr>
              <a:t>điểm</a:t>
            </a:r>
            <a:r>
              <a:rPr lang="en-US" sz="2800" b="1" dirty="0">
                <a:solidFill>
                  <a:srgbClr val="0033CC"/>
                </a:solidFill>
                <a:latin typeface="#9Slide03 SFU Futura_12" panose="020B0604020202020204" charset="0"/>
              </a:rPr>
              <a:t> </a:t>
            </a:r>
            <a:r>
              <a:rPr lang="en-US" sz="2800" b="1" dirty="0" err="1">
                <a:solidFill>
                  <a:srgbClr val="0033CC"/>
                </a:solidFill>
                <a:latin typeface="#9Slide03 SFU Futura_12" panose="020B0604020202020204" charset="0"/>
              </a:rPr>
              <a:t>khí</a:t>
            </a:r>
            <a:r>
              <a:rPr lang="en-US" sz="2800" b="1" dirty="0">
                <a:solidFill>
                  <a:srgbClr val="0033CC"/>
                </a:solidFill>
                <a:latin typeface="#9Slide03 SFU Futura_12" panose="020B0604020202020204" charset="0"/>
              </a:rPr>
              <a:t> </a:t>
            </a:r>
            <a:r>
              <a:rPr lang="en-US" sz="2800" b="1" dirty="0" err="1">
                <a:solidFill>
                  <a:srgbClr val="0033CC"/>
                </a:solidFill>
                <a:latin typeface="#9Slide03 SFU Futura_12" panose="020B0604020202020204" charset="0"/>
              </a:rPr>
              <a:t>hậu</a:t>
            </a:r>
            <a:r>
              <a:rPr lang="en-US" sz="2800" b="1" dirty="0">
                <a:solidFill>
                  <a:srgbClr val="0033CC"/>
                </a:solidFill>
                <a:latin typeface="#9Slide03 SFU Futura_12" panose="020B0604020202020204" charset="0"/>
              </a:rPr>
              <a:t> </a:t>
            </a:r>
            <a:r>
              <a:rPr lang="en-US" sz="2800" b="1" dirty="0" err="1">
                <a:solidFill>
                  <a:srgbClr val="0033CC"/>
                </a:solidFill>
                <a:latin typeface="#9Slide03 SFU Futura_12" panose="020B0604020202020204" charset="0"/>
              </a:rPr>
              <a:t>như</a:t>
            </a:r>
            <a:r>
              <a:rPr lang="en-US" sz="2800" b="1" dirty="0">
                <a:solidFill>
                  <a:srgbClr val="0033CC"/>
                </a:solidFill>
                <a:latin typeface="#9Slide03 SFU Futura_12" panose="020B0604020202020204" charset="0"/>
              </a:rPr>
              <a:t> </a:t>
            </a:r>
            <a:r>
              <a:rPr lang="en-US" sz="2800" b="1" dirty="0" err="1">
                <a:solidFill>
                  <a:srgbClr val="0033CC"/>
                </a:solidFill>
                <a:latin typeface="#9Slide03 SFU Futura_12" panose="020B0604020202020204" charset="0"/>
              </a:rPr>
              <a:t>thế</a:t>
            </a:r>
            <a:r>
              <a:rPr lang="en-US" sz="2800" b="1" dirty="0">
                <a:solidFill>
                  <a:srgbClr val="0033CC"/>
                </a:solidFill>
                <a:latin typeface="#9Slide03 SFU Futura_12" panose="020B0604020202020204" charset="0"/>
              </a:rPr>
              <a:t> </a:t>
            </a:r>
            <a:r>
              <a:rPr lang="en-US" sz="2800" b="1" dirty="0" err="1">
                <a:solidFill>
                  <a:srgbClr val="0033CC"/>
                </a:solidFill>
                <a:latin typeface="#9Slide03 SFU Futura_12" panose="020B0604020202020204" charset="0"/>
              </a:rPr>
              <a:t>nào</a:t>
            </a:r>
            <a:r>
              <a:rPr lang="en-US" sz="2800" b="1" dirty="0">
                <a:solidFill>
                  <a:srgbClr val="0033CC"/>
                </a:solidFill>
                <a:latin typeface="#9Slide03 SFU Futura_12" panose="020B0604020202020204" charset="0"/>
              </a:rPr>
              <a:t>?</a:t>
            </a:r>
            <a:endParaRPr lang="en-US" sz="2800" b="1" dirty="0">
              <a:solidFill>
                <a:srgbClr val="0033CC"/>
              </a:solidFill>
              <a:latin typeface="#9Slide03 SFU Futura_12" panose="020B0604020202020204" charset="0"/>
              <a:cs typeface="Arial" panose="020B0604020202020204" pitchFamily="34" charset="0"/>
            </a:endParaRPr>
          </a:p>
        </p:txBody>
      </p:sp>
      <p:sp>
        <p:nvSpPr>
          <p:cNvPr id="29" name="Diamond 28">
            <a:extLst>
              <a:ext uri="{FF2B5EF4-FFF2-40B4-BE49-F238E27FC236}">
                <a16:creationId xmlns:a16="http://schemas.microsoft.com/office/drawing/2014/main" id="{2B78BD4E-9392-4671-9611-79ACFC751E2B}"/>
              </a:ext>
            </a:extLst>
          </p:cNvPr>
          <p:cNvSpPr/>
          <p:nvPr/>
        </p:nvSpPr>
        <p:spPr>
          <a:xfrm>
            <a:off x="109162" y="4382751"/>
            <a:ext cx="866372" cy="593273"/>
          </a:xfrm>
          <a:prstGeom prst="diamond">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solidFill>
                  <a:schemeClr val="tx1"/>
                </a:solidFill>
                <a:latin typeface="#9Slide03 SFU Futura_12" panose="020B0604020202020204" charset="0"/>
              </a:rPr>
              <a:t>10</a:t>
            </a:r>
            <a:endParaRPr lang="en-US" sz="1600" b="1" dirty="0">
              <a:solidFill>
                <a:schemeClr val="tx1"/>
              </a:solidFill>
              <a:latin typeface="#9Slide03 SFU Futura_12" panose="020B0604020202020204" charset="0"/>
            </a:endParaRPr>
          </a:p>
        </p:txBody>
      </p:sp>
      <p:sp>
        <p:nvSpPr>
          <p:cNvPr id="34" name="Rectangle: Rounded Corners 7">
            <a:extLst>
              <a:ext uri="{FF2B5EF4-FFF2-40B4-BE49-F238E27FC236}">
                <a16:creationId xmlns:a16="http://schemas.microsoft.com/office/drawing/2014/main" id="{8E8ECFF4-F9BE-49A6-935D-170D032D9D99}"/>
              </a:ext>
            </a:extLst>
          </p:cNvPr>
          <p:cNvSpPr/>
          <p:nvPr/>
        </p:nvSpPr>
        <p:spPr>
          <a:xfrm>
            <a:off x="7526939" y="1376599"/>
            <a:ext cx="4463657" cy="1272132"/>
          </a:xfrm>
          <a:prstGeom prst="roundRect">
            <a:avLst/>
          </a:prstGeom>
          <a:solidFill>
            <a:schemeClr val="accent4">
              <a:lumMod val="40000"/>
              <a:lumOff val="60000"/>
            </a:schemeClr>
          </a:solidFill>
          <a:ln w="3175">
            <a:solidFill>
              <a:schemeClr val="tx1"/>
            </a:solid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latin typeface="#9Slide03 SFU Futura_12" panose="020B0604020202020204" charset="0"/>
              </a:rPr>
              <a:t>Do </a:t>
            </a:r>
            <a:r>
              <a:rPr lang="en-US" sz="2800" b="1" dirty="0" err="1">
                <a:solidFill>
                  <a:srgbClr val="FF0000"/>
                </a:solidFill>
                <a:latin typeface="#9Slide03 SFU Futura_12" panose="020B0604020202020204" charset="0"/>
              </a:rPr>
              <a:t>địa</a:t>
            </a:r>
            <a:r>
              <a:rPr lang="en-US" sz="2800" b="1" dirty="0">
                <a:solidFill>
                  <a:srgbClr val="FF0000"/>
                </a:solidFill>
                <a:latin typeface="#9Slide03 SFU Futura_12" panose="020B0604020202020204" charset="0"/>
              </a:rPr>
              <a:t> </a:t>
            </a:r>
            <a:r>
              <a:rPr lang="en-US" sz="2800" b="1" dirty="0" err="1">
                <a:solidFill>
                  <a:srgbClr val="FF0000"/>
                </a:solidFill>
                <a:latin typeface="#9Slide03 SFU Futura_12" panose="020B0604020202020204" charset="0"/>
              </a:rPr>
              <a:t>hình</a:t>
            </a:r>
            <a:r>
              <a:rPr lang="en-US" sz="2800" b="1" dirty="0">
                <a:solidFill>
                  <a:srgbClr val="FF0000"/>
                </a:solidFill>
                <a:latin typeface="#9Slide03 SFU Futura_12" panose="020B0604020202020204" charset="0"/>
              </a:rPr>
              <a:t> </a:t>
            </a:r>
            <a:r>
              <a:rPr lang="en-US" sz="2800" b="1" dirty="0" err="1">
                <a:solidFill>
                  <a:srgbClr val="FF0000"/>
                </a:solidFill>
                <a:latin typeface="#9Slide03 SFU Futura_12" panose="020B0604020202020204" charset="0"/>
              </a:rPr>
              <a:t>có</a:t>
            </a:r>
            <a:r>
              <a:rPr lang="en-US" sz="2800" b="1" dirty="0">
                <a:solidFill>
                  <a:srgbClr val="FF0000"/>
                </a:solidFill>
                <a:latin typeface="#9Slide03 SFU Futura_12" panose="020B0604020202020204" charset="0"/>
              </a:rPr>
              <a:t> </a:t>
            </a:r>
            <a:r>
              <a:rPr lang="en-US" sz="2800" b="1" dirty="0" err="1">
                <a:solidFill>
                  <a:srgbClr val="FF0000"/>
                </a:solidFill>
                <a:latin typeface="#9Slide03 SFU Futura_12" panose="020B0604020202020204" charset="0"/>
              </a:rPr>
              <a:t>sự</a:t>
            </a:r>
            <a:r>
              <a:rPr lang="en-US" sz="2800" b="1" dirty="0">
                <a:solidFill>
                  <a:srgbClr val="FF0000"/>
                </a:solidFill>
                <a:latin typeface="#9Slide03 SFU Futura_12" panose="020B0604020202020204" charset="0"/>
              </a:rPr>
              <a:t> </a:t>
            </a:r>
            <a:r>
              <a:rPr lang="en-US" sz="2800" b="1" dirty="0" err="1">
                <a:solidFill>
                  <a:srgbClr val="FF0000"/>
                </a:solidFill>
                <a:latin typeface="#9Slide03 SFU Futura_12" panose="020B0604020202020204" charset="0"/>
              </a:rPr>
              <a:t>thay</a:t>
            </a:r>
            <a:r>
              <a:rPr lang="en-US" sz="2800" b="1" dirty="0">
                <a:solidFill>
                  <a:srgbClr val="FF0000"/>
                </a:solidFill>
                <a:latin typeface="#9Slide03 SFU Futura_12" panose="020B0604020202020204" charset="0"/>
              </a:rPr>
              <a:t> </a:t>
            </a:r>
            <a:r>
              <a:rPr lang="en-US" sz="2800" b="1" dirty="0" err="1">
                <a:solidFill>
                  <a:srgbClr val="FF0000"/>
                </a:solidFill>
                <a:latin typeface="#9Slide03 SFU Futura_12" panose="020B0604020202020204" charset="0"/>
              </a:rPr>
              <a:t>đổi</a:t>
            </a:r>
            <a:r>
              <a:rPr lang="en-US" sz="2800" b="1" dirty="0">
                <a:solidFill>
                  <a:srgbClr val="FF0000"/>
                </a:solidFill>
                <a:latin typeface="#9Slide03 SFU Futura_12" panose="020B0604020202020204" charset="0"/>
              </a:rPr>
              <a:t> </a:t>
            </a:r>
            <a:r>
              <a:rPr lang="en-US" sz="2800" b="1" dirty="0" err="1">
                <a:solidFill>
                  <a:srgbClr val="FF0000"/>
                </a:solidFill>
                <a:latin typeface="#9Slide03 SFU Futura_12" panose="020B0604020202020204" charset="0"/>
              </a:rPr>
              <a:t>từ</a:t>
            </a:r>
            <a:r>
              <a:rPr lang="en-US" sz="2800" b="1" dirty="0">
                <a:solidFill>
                  <a:srgbClr val="FF0000"/>
                </a:solidFill>
                <a:latin typeface="#9Slide03 SFU Futura_12" panose="020B0604020202020204" charset="0"/>
              </a:rPr>
              <a:t> </a:t>
            </a:r>
            <a:r>
              <a:rPr lang="en-US" sz="2800" b="1" dirty="0" err="1">
                <a:solidFill>
                  <a:srgbClr val="FF0000"/>
                </a:solidFill>
                <a:latin typeface="#9Slide03 SFU Futura_12" panose="020B0604020202020204" charset="0"/>
              </a:rPr>
              <a:t>Đông</a:t>
            </a:r>
            <a:r>
              <a:rPr lang="en-US" sz="2800" b="1" dirty="0">
                <a:solidFill>
                  <a:srgbClr val="FF0000"/>
                </a:solidFill>
                <a:latin typeface="#9Slide03 SFU Futura_12" panose="020B0604020202020204" charset="0"/>
              </a:rPr>
              <a:t> – </a:t>
            </a:r>
            <a:r>
              <a:rPr lang="en-US" sz="2800" b="1" dirty="0" err="1">
                <a:solidFill>
                  <a:srgbClr val="FF0000"/>
                </a:solidFill>
                <a:latin typeface="#9Slide03 SFU Futura_12" panose="020B0604020202020204" charset="0"/>
              </a:rPr>
              <a:t>Tây</a:t>
            </a:r>
            <a:r>
              <a:rPr lang="en-US" sz="2800" b="1" dirty="0">
                <a:solidFill>
                  <a:srgbClr val="FF0000"/>
                </a:solidFill>
                <a:latin typeface="#9Slide03 SFU Futura_12" panose="020B0604020202020204" charset="0"/>
              </a:rPr>
              <a:t>: </a:t>
            </a:r>
            <a:r>
              <a:rPr lang="en-US" sz="2800" b="1" dirty="0" err="1">
                <a:solidFill>
                  <a:srgbClr val="FF0000"/>
                </a:solidFill>
                <a:latin typeface="#9Slide03 SFU Futura_12" panose="020B0604020202020204" charset="0"/>
              </a:rPr>
              <a:t>núi</a:t>
            </a:r>
            <a:r>
              <a:rPr lang="en-US" sz="2800" b="1" dirty="0">
                <a:solidFill>
                  <a:srgbClr val="FF0000"/>
                </a:solidFill>
                <a:latin typeface="#9Slide03 SFU Futura_12" panose="020B0604020202020204" charset="0"/>
              </a:rPr>
              <a:t> </a:t>
            </a:r>
            <a:r>
              <a:rPr lang="en-US" sz="2800" b="1" dirty="0" err="1">
                <a:solidFill>
                  <a:srgbClr val="FF0000"/>
                </a:solidFill>
                <a:latin typeface="#9Slide03 SFU Futura_12" panose="020B0604020202020204" charset="0"/>
              </a:rPr>
              <a:t>già</a:t>
            </a:r>
            <a:r>
              <a:rPr lang="en-US" sz="2800" b="1" dirty="0">
                <a:solidFill>
                  <a:srgbClr val="FF0000"/>
                </a:solidFill>
                <a:latin typeface="#9Slide03 SFU Futura_12" panose="020B0604020202020204" charset="0"/>
              </a:rPr>
              <a:t>, </a:t>
            </a:r>
            <a:r>
              <a:rPr lang="en-US" sz="2800" b="1" dirty="0" err="1">
                <a:solidFill>
                  <a:srgbClr val="FF0000"/>
                </a:solidFill>
                <a:latin typeface="#9Slide03 SFU Futura_12" panose="020B0604020202020204" charset="0"/>
              </a:rPr>
              <a:t>đồng</a:t>
            </a:r>
            <a:r>
              <a:rPr lang="en-US" sz="2800" b="1" dirty="0">
                <a:solidFill>
                  <a:srgbClr val="FF0000"/>
                </a:solidFill>
                <a:latin typeface="#9Slide03 SFU Futura_12" panose="020B0604020202020204" charset="0"/>
              </a:rPr>
              <a:t> </a:t>
            </a:r>
            <a:r>
              <a:rPr lang="en-US" sz="2800" b="1" dirty="0" err="1">
                <a:solidFill>
                  <a:srgbClr val="FF0000"/>
                </a:solidFill>
                <a:latin typeface="#9Slide03 SFU Futura_12" panose="020B0604020202020204" charset="0"/>
              </a:rPr>
              <a:t>bằng</a:t>
            </a:r>
            <a:r>
              <a:rPr lang="en-US" sz="2800" b="1" dirty="0">
                <a:solidFill>
                  <a:srgbClr val="FF0000"/>
                </a:solidFill>
                <a:latin typeface="#9Slide03 SFU Futura_12" panose="020B0604020202020204" charset="0"/>
              </a:rPr>
              <a:t>, </a:t>
            </a:r>
            <a:r>
              <a:rPr lang="en-US" sz="2800" b="1" dirty="0" err="1">
                <a:solidFill>
                  <a:srgbClr val="FF0000"/>
                </a:solidFill>
                <a:latin typeface="#9Slide03 SFU Futura_12" panose="020B0604020202020204" charset="0"/>
              </a:rPr>
              <a:t>núi</a:t>
            </a:r>
            <a:r>
              <a:rPr lang="en-US" sz="2800" b="1" dirty="0">
                <a:solidFill>
                  <a:srgbClr val="FF0000"/>
                </a:solidFill>
                <a:latin typeface="#9Slide03 SFU Futura_12" panose="020B0604020202020204" charset="0"/>
              </a:rPr>
              <a:t> </a:t>
            </a:r>
            <a:r>
              <a:rPr lang="en-US" sz="2800" b="1" dirty="0" err="1">
                <a:solidFill>
                  <a:srgbClr val="FF0000"/>
                </a:solidFill>
                <a:latin typeface="#9Slide03 SFU Futura_12" panose="020B0604020202020204" charset="0"/>
              </a:rPr>
              <a:t>cao</a:t>
            </a:r>
            <a:r>
              <a:rPr lang="en-US" sz="2800" b="1" dirty="0">
                <a:solidFill>
                  <a:srgbClr val="FF0000"/>
                </a:solidFill>
                <a:latin typeface="#9Slide03 SFU Futura_12" panose="020B0604020202020204" charset="0"/>
              </a:rPr>
              <a:t>.</a:t>
            </a:r>
            <a:endParaRPr lang="en-US" sz="2800" b="1" dirty="0">
              <a:solidFill>
                <a:srgbClr val="FF0000"/>
              </a:solidFill>
              <a:latin typeface="#9Slide03 SFU Futura_12" panose="020B0604020202020204" charset="0"/>
              <a:cs typeface="Arial" panose="020B0604020202020204" pitchFamily="34" charset="0"/>
            </a:endParaRPr>
          </a:p>
        </p:txBody>
      </p:sp>
      <p:cxnSp>
        <p:nvCxnSpPr>
          <p:cNvPr id="35" name="Straight Arrow Connector 34">
            <a:extLst>
              <a:ext uri="{FF2B5EF4-FFF2-40B4-BE49-F238E27FC236}">
                <a16:creationId xmlns:a16="http://schemas.microsoft.com/office/drawing/2014/main" id="{2756D65E-BEA0-45E6-B735-F5086D738DC4}"/>
              </a:ext>
            </a:extLst>
          </p:cNvPr>
          <p:cNvCxnSpPr>
            <a:cxnSpLocks/>
            <a:stCxn id="23" idx="3"/>
            <a:endCxn id="34" idx="1"/>
          </p:cNvCxnSpPr>
          <p:nvPr/>
        </p:nvCxnSpPr>
        <p:spPr>
          <a:xfrm flipV="1">
            <a:off x="6282813" y="2012665"/>
            <a:ext cx="1244126" cy="33384"/>
          </a:xfrm>
          <a:prstGeom prst="straightConnector1">
            <a:avLst/>
          </a:prstGeom>
          <a:ln w="38100">
            <a:solidFill>
              <a:srgbClr val="4B4C9E"/>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36" name="Rectangle: Rounded Corners 7">
            <a:extLst>
              <a:ext uri="{FF2B5EF4-FFF2-40B4-BE49-F238E27FC236}">
                <a16:creationId xmlns:a16="http://schemas.microsoft.com/office/drawing/2014/main" id="{253F967C-DF95-412E-855D-98FA53077B12}"/>
              </a:ext>
            </a:extLst>
          </p:cNvPr>
          <p:cNvSpPr/>
          <p:nvPr/>
        </p:nvSpPr>
        <p:spPr>
          <a:xfrm>
            <a:off x="7526939" y="2881947"/>
            <a:ext cx="4463657" cy="976055"/>
          </a:xfrm>
          <a:prstGeom prst="roundRect">
            <a:avLst/>
          </a:prstGeom>
          <a:solidFill>
            <a:schemeClr val="accent4">
              <a:lumMod val="40000"/>
              <a:lumOff val="60000"/>
            </a:schemeClr>
          </a:solidFill>
          <a:ln w="3175">
            <a:solidFill>
              <a:schemeClr val="tx1"/>
            </a:solid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FF0000"/>
                </a:solidFill>
                <a:latin typeface="#9Slide03 SFU Futura_12" panose="020B0604020202020204" charset="0"/>
              </a:rPr>
              <a:t>Cực</a:t>
            </a:r>
            <a:r>
              <a:rPr lang="en-US" sz="2800" b="1" dirty="0">
                <a:solidFill>
                  <a:srgbClr val="FF0000"/>
                </a:solidFill>
                <a:latin typeface="#9Slide03 SFU Futura_12" panose="020B0604020202020204" charset="0"/>
              </a:rPr>
              <a:t>, </a:t>
            </a:r>
            <a:r>
              <a:rPr lang="en-US" sz="2800" b="1" dirty="0" err="1">
                <a:solidFill>
                  <a:srgbClr val="FF0000"/>
                </a:solidFill>
                <a:latin typeface="#9Slide03 SFU Futura_12" panose="020B0604020202020204" charset="0"/>
              </a:rPr>
              <a:t>cận</a:t>
            </a:r>
            <a:r>
              <a:rPr lang="en-US" sz="2800" b="1" dirty="0">
                <a:solidFill>
                  <a:srgbClr val="FF0000"/>
                </a:solidFill>
                <a:latin typeface="#9Slide03 SFU Futura_12" panose="020B0604020202020204" charset="0"/>
              </a:rPr>
              <a:t> </a:t>
            </a:r>
            <a:r>
              <a:rPr lang="en-US" sz="2800" b="1" dirty="0" err="1">
                <a:solidFill>
                  <a:srgbClr val="FF0000"/>
                </a:solidFill>
                <a:latin typeface="#9Slide03 SFU Futura_12" panose="020B0604020202020204" charset="0"/>
              </a:rPr>
              <a:t>cực</a:t>
            </a:r>
            <a:r>
              <a:rPr lang="en-US" sz="2800" b="1" dirty="0">
                <a:solidFill>
                  <a:srgbClr val="FF0000"/>
                </a:solidFill>
                <a:latin typeface="#9Slide03 SFU Futura_12" panose="020B0604020202020204" charset="0"/>
              </a:rPr>
              <a:t>, </a:t>
            </a:r>
            <a:r>
              <a:rPr lang="en-US" sz="2800" b="1" dirty="0" err="1">
                <a:solidFill>
                  <a:srgbClr val="FF0000"/>
                </a:solidFill>
                <a:latin typeface="#9Slide03 SFU Futura_12" panose="020B0604020202020204" charset="0"/>
              </a:rPr>
              <a:t>ôn</a:t>
            </a:r>
            <a:r>
              <a:rPr lang="en-US" sz="2800" b="1" dirty="0">
                <a:solidFill>
                  <a:srgbClr val="FF0000"/>
                </a:solidFill>
                <a:latin typeface="#9Slide03 SFU Futura_12" panose="020B0604020202020204" charset="0"/>
              </a:rPr>
              <a:t> </a:t>
            </a:r>
            <a:r>
              <a:rPr lang="en-US" sz="2800" b="1" dirty="0" err="1">
                <a:solidFill>
                  <a:srgbClr val="FF0000"/>
                </a:solidFill>
                <a:latin typeface="#9Slide03 SFU Futura_12" panose="020B0604020202020204" charset="0"/>
              </a:rPr>
              <a:t>đới</a:t>
            </a:r>
            <a:r>
              <a:rPr lang="en-US" sz="2800" b="1" dirty="0">
                <a:solidFill>
                  <a:srgbClr val="FF0000"/>
                </a:solidFill>
                <a:latin typeface="#9Slide03 SFU Futura_12" panose="020B0604020202020204" charset="0"/>
              </a:rPr>
              <a:t>, </a:t>
            </a:r>
            <a:r>
              <a:rPr lang="en-US" sz="2800" b="1" dirty="0" err="1">
                <a:solidFill>
                  <a:srgbClr val="FF0000"/>
                </a:solidFill>
                <a:latin typeface="#9Slide03 SFU Futura_12" panose="020B0604020202020204" charset="0"/>
              </a:rPr>
              <a:t>cận</a:t>
            </a:r>
            <a:r>
              <a:rPr lang="en-US" sz="2800" b="1" dirty="0">
                <a:solidFill>
                  <a:srgbClr val="FF0000"/>
                </a:solidFill>
                <a:latin typeface="#9Slide03 SFU Futura_12" panose="020B0604020202020204" charset="0"/>
              </a:rPr>
              <a:t> </a:t>
            </a:r>
            <a:r>
              <a:rPr lang="en-US" sz="2800" b="1" dirty="0" err="1" smtClean="0">
                <a:solidFill>
                  <a:srgbClr val="FF0000"/>
                </a:solidFill>
                <a:latin typeface="#9Slide03 SFU Futura_12" panose="020B0604020202020204" charset="0"/>
              </a:rPr>
              <a:t>nhiệt</a:t>
            </a:r>
            <a:r>
              <a:rPr lang="en-US" sz="2800" b="1" dirty="0" smtClean="0">
                <a:solidFill>
                  <a:srgbClr val="FF0000"/>
                </a:solidFill>
                <a:latin typeface="#9Slide03 SFU Futura_12" panose="020B0604020202020204" charset="0"/>
              </a:rPr>
              <a:t>, </a:t>
            </a:r>
            <a:r>
              <a:rPr lang="en-US" sz="2800" b="1" dirty="0" err="1" smtClean="0">
                <a:solidFill>
                  <a:srgbClr val="FF0000"/>
                </a:solidFill>
                <a:latin typeface="#9Slide03 SFU Futura_12" panose="020B0604020202020204" charset="0"/>
              </a:rPr>
              <a:t>nhiệt</a:t>
            </a:r>
            <a:r>
              <a:rPr lang="en-US" sz="2800" b="1" dirty="0" smtClean="0">
                <a:solidFill>
                  <a:srgbClr val="FF0000"/>
                </a:solidFill>
                <a:latin typeface="#9Slide03 SFU Futura_12" panose="020B0604020202020204" charset="0"/>
              </a:rPr>
              <a:t> </a:t>
            </a:r>
            <a:r>
              <a:rPr lang="en-US" sz="2800" b="1" dirty="0" err="1" smtClean="0">
                <a:solidFill>
                  <a:srgbClr val="FF0000"/>
                </a:solidFill>
                <a:latin typeface="#9Slide03 SFU Futura_12" panose="020B0604020202020204" charset="0"/>
              </a:rPr>
              <a:t>đới</a:t>
            </a:r>
            <a:endParaRPr lang="en-US" sz="2800" b="1" dirty="0">
              <a:solidFill>
                <a:srgbClr val="FF0000"/>
              </a:solidFill>
              <a:latin typeface="#9Slide03 SFU Futura_12" panose="020B0604020202020204" charset="0"/>
              <a:cs typeface="Arial" panose="020B0604020202020204" pitchFamily="34" charset="0"/>
            </a:endParaRPr>
          </a:p>
        </p:txBody>
      </p:sp>
      <p:cxnSp>
        <p:nvCxnSpPr>
          <p:cNvPr id="37" name="Straight Arrow Connector 36">
            <a:extLst>
              <a:ext uri="{FF2B5EF4-FFF2-40B4-BE49-F238E27FC236}">
                <a16:creationId xmlns:a16="http://schemas.microsoft.com/office/drawing/2014/main" id="{41E45B52-6F04-407C-A9FD-7F1C892A33AA}"/>
              </a:ext>
            </a:extLst>
          </p:cNvPr>
          <p:cNvCxnSpPr>
            <a:cxnSpLocks/>
            <a:stCxn id="26" idx="3"/>
            <a:endCxn id="36" idx="1"/>
          </p:cNvCxnSpPr>
          <p:nvPr/>
        </p:nvCxnSpPr>
        <p:spPr>
          <a:xfrm>
            <a:off x="6282813" y="3369944"/>
            <a:ext cx="1244126" cy="31"/>
          </a:xfrm>
          <a:prstGeom prst="straightConnector1">
            <a:avLst/>
          </a:prstGeom>
          <a:ln w="38100">
            <a:solidFill>
              <a:srgbClr val="4B4C9E"/>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38" name="Rectangle: Rounded Corners 7">
            <a:extLst>
              <a:ext uri="{FF2B5EF4-FFF2-40B4-BE49-F238E27FC236}">
                <a16:creationId xmlns:a16="http://schemas.microsoft.com/office/drawing/2014/main" id="{6F955D45-D398-4AB8-85F2-CE074583E7C9}"/>
              </a:ext>
            </a:extLst>
          </p:cNvPr>
          <p:cNvSpPr/>
          <p:nvPr/>
        </p:nvSpPr>
        <p:spPr>
          <a:xfrm>
            <a:off x="7545903" y="4091218"/>
            <a:ext cx="4463657" cy="1095728"/>
          </a:xfrm>
          <a:prstGeom prst="roundRect">
            <a:avLst/>
          </a:prstGeom>
          <a:solidFill>
            <a:schemeClr val="accent4">
              <a:lumMod val="40000"/>
              <a:lumOff val="60000"/>
            </a:schemeClr>
          </a:solidFill>
          <a:ln w="3175">
            <a:solidFill>
              <a:schemeClr val="tx1"/>
            </a:solid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FF0000"/>
                </a:solidFill>
                <a:latin typeface="#9Slide03 SFU Futura_12" panose="020B0604020202020204" charset="0"/>
              </a:rPr>
              <a:t>Khí</a:t>
            </a:r>
            <a:r>
              <a:rPr lang="en-US" sz="2800" b="1" dirty="0">
                <a:solidFill>
                  <a:srgbClr val="FF0000"/>
                </a:solidFill>
                <a:latin typeface="#9Slide03 SFU Futura_12" panose="020B0604020202020204" charset="0"/>
              </a:rPr>
              <a:t> </a:t>
            </a:r>
            <a:r>
              <a:rPr lang="en-US" sz="2800" b="1" dirty="0" err="1">
                <a:solidFill>
                  <a:srgbClr val="FF0000"/>
                </a:solidFill>
                <a:latin typeface="#9Slide03 SFU Futura_12" panose="020B0604020202020204" charset="0"/>
              </a:rPr>
              <a:t>hậu</a:t>
            </a:r>
            <a:r>
              <a:rPr lang="en-US" sz="2800" b="1" dirty="0">
                <a:solidFill>
                  <a:srgbClr val="FF0000"/>
                </a:solidFill>
                <a:latin typeface="#9Slide03 SFU Futura_12" panose="020B0604020202020204" charset="0"/>
              </a:rPr>
              <a:t> </a:t>
            </a:r>
            <a:r>
              <a:rPr lang="en-US" sz="2800" b="1" dirty="0" err="1">
                <a:solidFill>
                  <a:srgbClr val="FF0000"/>
                </a:solidFill>
                <a:latin typeface="#9Slide03 SFU Futura_12" panose="020B0604020202020204" charset="0"/>
              </a:rPr>
              <a:t>điều</a:t>
            </a:r>
            <a:r>
              <a:rPr lang="en-US" sz="2800" b="1" dirty="0">
                <a:solidFill>
                  <a:srgbClr val="FF0000"/>
                </a:solidFill>
                <a:latin typeface="#9Slide03 SFU Futura_12" panose="020B0604020202020204" charset="0"/>
              </a:rPr>
              <a:t> </a:t>
            </a:r>
            <a:r>
              <a:rPr lang="en-US" sz="2800" b="1" dirty="0" err="1">
                <a:solidFill>
                  <a:srgbClr val="FF0000"/>
                </a:solidFill>
                <a:latin typeface="#9Slide03 SFU Futura_12" panose="020B0604020202020204" charset="0"/>
              </a:rPr>
              <a:t>hòa</a:t>
            </a:r>
            <a:r>
              <a:rPr lang="en-US" sz="2800" b="1" dirty="0">
                <a:solidFill>
                  <a:srgbClr val="FF0000"/>
                </a:solidFill>
                <a:latin typeface="#9Slide03 SFU Futura_12" panose="020B0604020202020204" charset="0"/>
              </a:rPr>
              <a:t>, </a:t>
            </a:r>
            <a:r>
              <a:rPr lang="en-US" sz="2800" b="1" dirty="0" err="1">
                <a:solidFill>
                  <a:srgbClr val="FF0000"/>
                </a:solidFill>
                <a:latin typeface="#9Slide03 SFU Futura_12" panose="020B0604020202020204" charset="0"/>
              </a:rPr>
              <a:t>mưa</a:t>
            </a:r>
            <a:r>
              <a:rPr lang="en-US" sz="2800" b="1" dirty="0">
                <a:solidFill>
                  <a:srgbClr val="FF0000"/>
                </a:solidFill>
                <a:latin typeface="#9Slide03 SFU Futura_12" panose="020B0604020202020204" charset="0"/>
              </a:rPr>
              <a:t> </a:t>
            </a:r>
            <a:r>
              <a:rPr lang="en-US" sz="2800" b="1" dirty="0" err="1">
                <a:solidFill>
                  <a:srgbClr val="FF0000"/>
                </a:solidFill>
                <a:latin typeface="#9Slide03 SFU Futura_12" panose="020B0604020202020204" charset="0"/>
              </a:rPr>
              <a:t>nhiều</a:t>
            </a:r>
            <a:r>
              <a:rPr lang="en-US" sz="2800" b="1" dirty="0">
                <a:solidFill>
                  <a:srgbClr val="FF0000"/>
                </a:solidFill>
                <a:latin typeface="#9Slide03 SFU Futura_12" panose="020B0604020202020204" charset="0"/>
              </a:rPr>
              <a:t>.</a:t>
            </a:r>
          </a:p>
        </p:txBody>
      </p:sp>
      <p:cxnSp>
        <p:nvCxnSpPr>
          <p:cNvPr id="39" name="Straight Arrow Connector 38">
            <a:extLst>
              <a:ext uri="{FF2B5EF4-FFF2-40B4-BE49-F238E27FC236}">
                <a16:creationId xmlns:a16="http://schemas.microsoft.com/office/drawing/2014/main" id="{C3BC97E1-2CC4-4A06-95E4-91BAB2D7B5AB}"/>
              </a:ext>
            </a:extLst>
          </p:cNvPr>
          <p:cNvCxnSpPr>
            <a:cxnSpLocks/>
            <a:stCxn id="28" idx="3"/>
            <a:endCxn id="38" idx="1"/>
          </p:cNvCxnSpPr>
          <p:nvPr/>
        </p:nvCxnSpPr>
        <p:spPr>
          <a:xfrm flipV="1">
            <a:off x="6282813" y="4639082"/>
            <a:ext cx="1263090" cy="16160"/>
          </a:xfrm>
          <a:prstGeom prst="straightConnector1">
            <a:avLst/>
          </a:prstGeom>
          <a:ln w="38100">
            <a:solidFill>
              <a:srgbClr val="4B4C9E"/>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33" name="Rectangle: Rounded Corners 7">
            <a:extLst>
              <a:ext uri="{FF2B5EF4-FFF2-40B4-BE49-F238E27FC236}">
                <a16:creationId xmlns:a16="http://schemas.microsoft.com/office/drawing/2014/main" id="{86306D0A-04A7-4A80-BCE0-D545E9A20D4D}"/>
              </a:ext>
            </a:extLst>
          </p:cNvPr>
          <p:cNvSpPr/>
          <p:nvPr/>
        </p:nvSpPr>
        <p:spPr>
          <a:xfrm>
            <a:off x="825647" y="5417003"/>
            <a:ext cx="5457166" cy="1191368"/>
          </a:xfrm>
          <a:prstGeom prst="roundRect">
            <a:avLst/>
          </a:prstGeom>
          <a:solidFill>
            <a:schemeClr val="bg1"/>
          </a:solidFill>
          <a:ln w="3175">
            <a:solidFill>
              <a:schemeClr val="tx1"/>
            </a:solid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33CC"/>
                </a:solidFill>
                <a:latin typeface="#9Slide03 SFU Futura_12" panose="020B0604020202020204" charset="0"/>
              </a:rPr>
              <a:t>Khu</a:t>
            </a:r>
            <a:r>
              <a:rPr lang="en-US" sz="2800" b="1" dirty="0">
                <a:solidFill>
                  <a:srgbClr val="0033CC"/>
                </a:solidFill>
                <a:latin typeface="#9Slide03 SFU Futura_12" panose="020B0604020202020204" charset="0"/>
              </a:rPr>
              <a:t> </a:t>
            </a:r>
            <a:r>
              <a:rPr lang="en-US" sz="2800" b="1" dirty="0" err="1">
                <a:solidFill>
                  <a:srgbClr val="0033CC"/>
                </a:solidFill>
                <a:latin typeface="#9Slide03 SFU Futura_12" panose="020B0604020202020204" charset="0"/>
              </a:rPr>
              <a:t>vực</a:t>
            </a:r>
            <a:r>
              <a:rPr lang="en-US" sz="2800" b="1" dirty="0">
                <a:solidFill>
                  <a:srgbClr val="0033CC"/>
                </a:solidFill>
                <a:latin typeface="#9Slide03 SFU Futura_12" panose="020B0604020202020204" charset="0"/>
              </a:rPr>
              <a:t> </a:t>
            </a:r>
            <a:r>
              <a:rPr lang="en-US" sz="2800" b="1" dirty="0" err="1">
                <a:solidFill>
                  <a:srgbClr val="0033CC"/>
                </a:solidFill>
                <a:latin typeface="#9Slide03 SFU Futura_12" panose="020B0604020202020204" charset="0"/>
              </a:rPr>
              <a:t>sâu</a:t>
            </a:r>
            <a:r>
              <a:rPr lang="en-US" sz="2800" b="1" dirty="0">
                <a:solidFill>
                  <a:srgbClr val="0033CC"/>
                </a:solidFill>
                <a:latin typeface="#9Slide03 SFU Futura_12" panose="020B0604020202020204" charset="0"/>
              </a:rPr>
              <a:t> </a:t>
            </a:r>
            <a:r>
              <a:rPr lang="en-US" sz="2800" b="1" dirty="0" err="1">
                <a:solidFill>
                  <a:srgbClr val="0033CC"/>
                </a:solidFill>
                <a:latin typeface="#9Slide03 SFU Futura_12" panose="020B0604020202020204" charset="0"/>
              </a:rPr>
              <a:t>trong</a:t>
            </a:r>
            <a:r>
              <a:rPr lang="en-US" sz="2800" b="1" dirty="0">
                <a:solidFill>
                  <a:srgbClr val="0033CC"/>
                </a:solidFill>
                <a:latin typeface="#9Slide03 SFU Futura_12" panose="020B0604020202020204" charset="0"/>
              </a:rPr>
              <a:t> </a:t>
            </a:r>
            <a:r>
              <a:rPr lang="en-US" sz="2800" b="1" dirty="0" err="1">
                <a:solidFill>
                  <a:srgbClr val="0033CC"/>
                </a:solidFill>
                <a:latin typeface="#9Slide03 SFU Futura_12" panose="020B0604020202020204" charset="0"/>
              </a:rPr>
              <a:t>lục</a:t>
            </a:r>
            <a:r>
              <a:rPr lang="en-US" sz="2800" b="1" dirty="0">
                <a:solidFill>
                  <a:srgbClr val="0033CC"/>
                </a:solidFill>
                <a:latin typeface="#9Slide03 SFU Futura_12" panose="020B0604020202020204" charset="0"/>
              </a:rPr>
              <a:t> </a:t>
            </a:r>
            <a:r>
              <a:rPr lang="en-US" sz="2800" b="1" dirty="0" err="1">
                <a:solidFill>
                  <a:srgbClr val="0033CC"/>
                </a:solidFill>
                <a:latin typeface="#9Slide03 SFU Futura_12" panose="020B0604020202020204" charset="0"/>
              </a:rPr>
              <a:t>địa</a:t>
            </a:r>
            <a:r>
              <a:rPr lang="en-US" sz="2800" b="1" dirty="0">
                <a:solidFill>
                  <a:srgbClr val="0033CC"/>
                </a:solidFill>
                <a:latin typeface="#9Slide03 SFU Futura_12" panose="020B0604020202020204" charset="0"/>
              </a:rPr>
              <a:t> </a:t>
            </a:r>
            <a:r>
              <a:rPr lang="en-US" sz="2800" b="1" dirty="0" err="1">
                <a:solidFill>
                  <a:srgbClr val="0033CC"/>
                </a:solidFill>
                <a:latin typeface="#9Slide03 SFU Futura_12" panose="020B0604020202020204" charset="0"/>
              </a:rPr>
              <a:t>Bắc</a:t>
            </a:r>
            <a:r>
              <a:rPr lang="en-US" sz="2800" b="1" dirty="0">
                <a:solidFill>
                  <a:srgbClr val="0033CC"/>
                </a:solidFill>
                <a:latin typeface="#9Slide03 SFU Futura_12" panose="020B0604020202020204" charset="0"/>
              </a:rPr>
              <a:t> </a:t>
            </a:r>
            <a:r>
              <a:rPr lang="en-US" sz="2800" b="1" dirty="0" err="1">
                <a:solidFill>
                  <a:srgbClr val="0033CC"/>
                </a:solidFill>
                <a:latin typeface="#9Slide03 SFU Futura_12" panose="020B0604020202020204" charset="0"/>
              </a:rPr>
              <a:t>Mỹ</a:t>
            </a:r>
            <a:r>
              <a:rPr lang="en-US" sz="2800" b="1" dirty="0">
                <a:solidFill>
                  <a:srgbClr val="0033CC"/>
                </a:solidFill>
                <a:latin typeface="#9Slide03 SFU Futura_12" panose="020B0604020202020204" charset="0"/>
              </a:rPr>
              <a:t> </a:t>
            </a:r>
            <a:r>
              <a:rPr lang="en-US" sz="2800" b="1" dirty="0" err="1">
                <a:solidFill>
                  <a:srgbClr val="0033CC"/>
                </a:solidFill>
                <a:latin typeface="#9Slide03 SFU Futura_12" panose="020B0604020202020204" charset="0"/>
              </a:rPr>
              <a:t>có</a:t>
            </a:r>
            <a:r>
              <a:rPr lang="en-US" sz="2800" b="1" dirty="0">
                <a:solidFill>
                  <a:srgbClr val="0033CC"/>
                </a:solidFill>
                <a:latin typeface="#9Slide03 SFU Futura_12" panose="020B0604020202020204" charset="0"/>
              </a:rPr>
              <a:t> </a:t>
            </a:r>
            <a:r>
              <a:rPr lang="en-US" sz="2800" b="1" dirty="0" err="1">
                <a:solidFill>
                  <a:srgbClr val="0033CC"/>
                </a:solidFill>
                <a:latin typeface="#9Slide03 SFU Futura_12" panose="020B0604020202020204" charset="0"/>
              </a:rPr>
              <a:t>đặc</a:t>
            </a:r>
            <a:r>
              <a:rPr lang="en-US" sz="2800" b="1" dirty="0">
                <a:solidFill>
                  <a:srgbClr val="0033CC"/>
                </a:solidFill>
                <a:latin typeface="#9Slide03 SFU Futura_12" panose="020B0604020202020204" charset="0"/>
              </a:rPr>
              <a:t> </a:t>
            </a:r>
            <a:r>
              <a:rPr lang="en-US" sz="2800" b="1" dirty="0" err="1">
                <a:solidFill>
                  <a:srgbClr val="0033CC"/>
                </a:solidFill>
                <a:latin typeface="#9Slide03 SFU Futura_12" panose="020B0604020202020204" charset="0"/>
              </a:rPr>
              <a:t>điểm</a:t>
            </a:r>
            <a:r>
              <a:rPr lang="en-US" sz="2800" b="1" dirty="0">
                <a:solidFill>
                  <a:srgbClr val="0033CC"/>
                </a:solidFill>
                <a:latin typeface="#9Slide03 SFU Futura_12" panose="020B0604020202020204" charset="0"/>
              </a:rPr>
              <a:t> </a:t>
            </a:r>
            <a:r>
              <a:rPr lang="en-US" sz="2800" b="1" dirty="0" err="1">
                <a:solidFill>
                  <a:srgbClr val="0033CC"/>
                </a:solidFill>
                <a:latin typeface="#9Slide03 SFU Futura_12" panose="020B0604020202020204" charset="0"/>
              </a:rPr>
              <a:t>khí</a:t>
            </a:r>
            <a:r>
              <a:rPr lang="en-US" sz="2800" b="1" dirty="0">
                <a:solidFill>
                  <a:srgbClr val="0033CC"/>
                </a:solidFill>
                <a:latin typeface="#9Slide03 SFU Futura_12" panose="020B0604020202020204" charset="0"/>
              </a:rPr>
              <a:t> </a:t>
            </a:r>
            <a:r>
              <a:rPr lang="en-US" sz="2800" b="1" dirty="0" err="1">
                <a:solidFill>
                  <a:srgbClr val="0033CC"/>
                </a:solidFill>
                <a:latin typeface="#9Slide03 SFU Futura_12" panose="020B0604020202020204" charset="0"/>
              </a:rPr>
              <a:t>hậu</a:t>
            </a:r>
            <a:r>
              <a:rPr lang="en-US" sz="2800" b="1" dirty="0">
                <a:solidFill>
                  <a:srgbClr val="0033CC"/>
                </a:solidFill>
                <a:latin typeface="#9Slide03 SFU Futura_12" panose="020B0604020202020204" charset="0"/>
              </a:rPr>
              <a:t> </a:t>
            </a:r>
            <a:r>
              <a:rPr lang="en-US" sz="2800" b="1" dirty="0" err="1">
                <a:solidFill>
                  <a:srgbClr val="0033CC"/>
                </a:solidFill>
                <a:latin typeface="#9Slide03 SFU Futura_12" panose="020B0604020202020204" charset="0"/>
              </a:rPr>
              <a:t>như</a:t>
            </a:r>
            <a:r>
              <a:rPr lang="en-US" sz="2800" b="1" dirty="0">
                <a:solidFill>
                  <a:srgbClr val="0033CC"/>
                </a:solidFill>
                <a:latin typeface="#9Slide03 SFU Futura_12" panose="020B0604020202020204" charset="0"/>
              </a:rPr>
              <a:t> </a:t>
            </a:r>
            <a:r>
              <a:rPr lang="en-US" sz="2800" b="1" dirty="0" err="1">
                <a:solidFill>
                  <a:srgbClr val="0033CC"/>
                </a:solidFill>
                <a:latin typeface="#9Slide03 SFU Futura_12" panose="020B0604020202020204" charset="0"/>
              </a:rPr>
              <a:t>thế</a:t>
            </a:r>
            <a:r>
              <a:rPr lang="en-US" sz="2800" b="1" dirty="0">
                <a:solidFill>
                  <a:srgbClr val="0033CC"/>
                </a:solidFill>
                <a:latin typeface="#9Slide03 SFU Futura_12" panose="020B0604020202020204" charset="0"/>
              </a:rPr>
              <a:t> </a:t>
            </a:r>
            <a:r>
              <a:rPr lang="en-US" sz="2800" b="1" dirty="0" err="1">
                <a:solidFill>
                  <a:srgbClr val="0033CC"/>
                </a:solidFill>
                <a:latin typeface="#9Slide03 SFU Futura_12" panose="020B0604020202020204" charset="0"/>
              </a:rPr>
              <a:t>nào</a:t>
            </a:r>
            <a:r>
              <a:rPr lang="en-US" sz="2800" b="1" dirty="0">
                <a:solidFill>
                  <a:srgbClr val="0033CC"/>
                </a:solidFill>
                <a:latin typeface="#9Slide03 SFU Futura_12" panose="020B0604020202020204" charset="0"/>
              </a:rPr>
              <a:t>?</a:t>
            </a:r>
            <a:endParaRPr lang="en-US" sz="2800" b="1" dirty="0">
              <a:solidFill>
                <a:srgbClr val="0033CC"/>
              </a:solidFill>
              <a:latin typeface="#9Slide03 SFU Futura_12" panose="020B0604020202020204" charset="0"/>
              <a:cs typeface="Arial" panose="020B0604020202020204" pitchFamily="34" charset="0"/>
            </a:endParaRPr>
          </a:p>
        </p:txBody>
      </p:sp>
      <p:sp>
        <p:nvSpPr>
          <p:cNvPr id="40" name="Diamond 39">
            <a:extLst>
              <a:ext uri="{FF2B5EF4-FFF2-40B4-BE49-F238E27FC236}">
                <a16:creationId xmlns:a16="http://schemas.microsoft.com/office/drawing/2014/main" id="{CD014F3A-6D05-409A-B139-7AF764FC77F2}"/>
              </a:ext>
            </a:extLst>
          </p:cNvPr>
          <p:cNvSpPr/>
          <p:nvPr/>
        </p:nvSpPr>
        <p:spPr>
          <a:xfrm>
            <a:off x="76276" y="5638427"/>
            <a:ext cx="975781" cy="662790"/>
          </a:xfrm>
          <a:prstGeom prst="diamond">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latin typeface="#9Slide03 SFU Futura_12" panose="020B0604020202020204" charset="0"/>
              </a:rPr>
              <a:t>11</a:t>
            </a:r>
            <a:endParaRPr lang="en-US" b="1" dirty="0">
              <a:solidFill>
                <a:schemeClr val="tx1"/>
              </a:solidFill>
              <a:latin typeface="#9Slide03 SFU Futura_12" panose="020B0604020202020204" charset="0"/>
            </a:endParaRPr>
          </a:p>
        </p:txBody>
      </p:sp>
      <p:cxnSp>
        <p:nvCxnSpPr>
          <p:cNvPr id="43" name="Straight Arrow Connector 42">
            <a:extLst>
              <a:ext uri="{FF2B5EF4-FFF2-40B4-BE49-F238E27FC236}">
                <a16:creationId xmlns:a16="http://schemas.microsoft.com/office/drawing/2014/main" id="{9BECDB23-C37B-482F-86EF-A7A42C49FCA0}"/>
              </a:ext>
            </a:extLst>
          </p:cNvPr>
          <p:cNvCxnSpPr>
            <a:cxnSpLocks/>
            <a:stCxn id="33" idx="3"/>
            <a:endCxn id="44" idx="1"/>
          </p:cNvCxnSpPr>
          <p:nvPr/>
        </p:nvCxnSpPr>
        <p:spPr>
          <a:xfrm>
            <a:off x="6282813" y="6012687"/>
            <a:ext cx="1284130" cy="1827"/>
          </a:xfrm>
          <a:prstGeom prst="straightConnector1">
            <a:avLst/>
          </a:prstGeom>
          <a:ln w="38100">
            <a:solidFill>
              <a:srgbClr val="4B4C9E"/>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44" name="Rectangle: Rounded Corners 7">
            <a:extLst>
              <a:ext uri="{FF2B5EF4-FFF2-40B4-BE49-F238E27FC236}">
                <a16:creationId xmlns:a16="http://schemas.microsoft.com/office/drawing/2014/main" id="{899CEF8E-3B8D-4395-A6CE-9F86385EAD7D}"/>
              </a:ext>
            </a:extLst>
          </p:cNvPr>
          <p:cNvSpPr/>
          <p:nvPr/>
        </p:nvSpPr>
        <p:spPr>
          <a:xfrm>
            <a:off x="7566943" y="5420657"/>
            <a:ext cx="4442617" cy="1187714"/>
          </a:xfrm>
          <a:prstGeom prst="roundRect">
            <a:avLst/>
          </a:prstGeom>
          <a:solidFill>
            <a:schemeClr val="accent4">
              <a:lumMod val="40000"/>
              <a:lumOff val="60000"/>
            </a:schemeClr>
          </a:solidFill>
          <a:ln w="3175">
            <a:solidFill>
              <a:schemeClr val="tx1"/>
            </a:solid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err="1">
                <a:solidFill>
                  <a:srgbClr val="FF0000"/>
                </a:solidFill>
                <a:latin typeface="#9Slide03 SFU Futura_12" panose="020B0604020202020204" charset="0"/>
              </a:rPr>
              <a:t>Biên</a:t>
            </a:r>
            <a:r>
              <a:rPr lang="en-US" sz="2800" b="1" dirty="0">
                <a:solidFill>
                  <a:srgbClr val="FF0000"/>
                </a:solidFill>
                <a:latin typeface="#9Slide03 SFU Futura_12" panose="020B0604020202020204" charset="0"/>
              </a:rPr>
              <a:t> </a:t>
            </a:r>
            <a:r>
              <a:rPr lang="en-US" sz="2800" b="1" dirty="0" err="1">
                <a:solidFill>
                  <a:srgbClr val="FF0000"/>
                </a:solidFill>
                <a:latin typeface="#9Slide03 SFU Futura_12" panose="020B0604020202020204" charset="0"/>
              </a:rPr>
              <a:t>độ</a:t>
            </a:r>
            <a:r>
              <a:rPr lang="en-US" sz="2800" b="1" dirty="0">
                <a:solidFill>
                  <a:srgbClr val="FF0000"/>
                </a:solidFill>
                <a:latin typeface="#9Slide03 SFU Futura_12" panose="020B0604020202020204" charset="0"/>
              </a:rPr>
              <a:t> </a:t>
            </a:r>
            <a:r>
              <a:rPr lang="en-US" sz="2800" b="1" dirty="0" err="1">
                <a:solidFill>
                  <a:srgbClr val="FF0000"/>
                </a:solidFill>
                <a:latin typeface="#9Slide03 SFU Futura_12" panose="020B0604020202020204" charset="0"/>
              </a:rPr>
              <a:t>nhiệt</a:t>
            </a:r>
            <a:r>
              <a:rPr lang="en-US" sz="2800" b="1" dirty="0">
                <a:solidFill>
                  <a:srgbClr val="FF0000"/>
                </a:solidFill>
                <a:latin typeface="#9Slide03 SFU Futura_12" panose="020B0604020202020204" charset="0"/>
              </a:rPr>
              <a:t> </a:t>
            </a:r>
            <a:r>
              <a:rPr lang="en-US" sz="2800" b="1" dirty="0" err="1">
                <a:solidFill>
                  <a:srgbClr val="FF0000"/>
                </a:solidFill>
                <a:latin typeface="#9Slide03 SFU Futura_12" panose="020B0604020202020204" charset="0"/>
              </a:rPr>
              <a:t>năm</a:t>
            </a:r>
            <a:r>
              <a:rPr lang="en-US" sz="2800" b="1" dirty="0">
                <a:solidFill>
                  <a:srgbClr val="FF0000"/>
                </a:solidFill>
                <a:latin typeface="#9Slide03 SFU Futura_12" panose="020B0604020202020204" charset="0"/>
              </a:rPr>
              <a:t> </a:t>
            </a:r>
            <a:r>
              <a:rPr lang="en-US" sz="2800" b="1" dirty="0" err="1">
                <a:solidFill>
                  <a:srgbClr val="FF0000"/>
                </a:solidFill>
                <a:latin typeface="#9Slide03 SFU Futura_12" panose="020B0604020202020204" charset="0"/>
              </a:rPr>
              <a:t>lớn</a:t>
            </a:r>
            <a:r>
              <a:rPr lang="en-US" sz="2800" b="1" dirty="0">
                <a:solidFill>
                  <a:srgbClr val="FF0000"/>
                </a:solidFill>
                <a:latin typeface="#9Slide03 SFU Futura_12" panose="020B0604020202020204" charset="0"/>
              </a:rPr>
              <a:t>, </a:t>
            </a:r>
            <a:r>
              <a:rPr lang="en-US" sz="2800" b="1" dirty="0" err="1">
                <a:solidFill>
                  <a:srgbClr val="FF0000"/>
                </a:solidFill>
                <a:latin typeface="#9Slide03 SFU Futura_12" panose="020B0604020202020204" charset="0"/>
              </a:rPr>
              <a:t>khô</a:t>
            </a:r>
            <a:r>
              <a:rPr lang="en-US" sz="2800" b="1" dirty="0">
                <a:solidFill>
                  <a:srgbClr val="FF0000"/>
                </a:solidFill>
                <a:latin typeface="#9Slide03 SFU Futura_12" panose="020B0604020202020204" charset="0"/>
              </a:rPr>
              <a:t> </a:t>
            </a:r>
            <a:r>
              <a:rPr lang="en-US" sz="2800" b="1" dirty="0" err="1">
                <a:solidFill>
                  <a:srgbClr val="FF0000"/>
                </a:solidFill>
                <a:latin typeface="#9Slide03 SFU Futura_12" panose="020B0604020202020204" charset="0"/>
              </a:rPr>
              <a:t>hạn</a:t>
            </a:r>
            <a:r>
              <a:rPr lang="en-US" sz="2800" b="1" dirty="0">
                <a:solidFill>
                  <a:srgbClr val="FF0000"/>
                </a:solidFill>
                <a:latin typeface="#9Slide03 SFU Futura_12" panose="020B0604020202020204" charset="0"/>
              </a:rPr>
              <a:t>, </a:t>
            </a:r>
            <a:r>
              <a:rPr lang="en-US" sz="2800" b="1" dirty="0" err="1">
                <a:solidFill>
                  <a:srgbClr val="FF0000"/>
                </a:solidFill>
                <a:latin typeface="#9Slide03 SFU Futura_12" panose="020B0604020202020204" charset="0"/>
              </a:rPr>
              <a:t>mưa</a:t>
            </a:r>
            <a:r>
              <a:rPr lang="en-US" sz="2800" b="1" dirty="0">
                <a:solidFill>
                  <a:srgbClr val="FF0000"/>
                </a:solidFill>
                <a:latin typeface="#9Slide03 SFU Futura_12" panose="020B0604020202020204" charset="0"/>
              </a:rPr>
              <a:t> </a:t>
            </a:r>
            <a:r>
              <a:rPr lang="en-US" sz="2800" b="1" dirty="0" err="1">
                <a:solidFill>
                  <a:srgbClr val="FF0000"/>
                </a:solidFill>
                <a:latin typeface="#9Slide03 SFU Futura_12" panose="020B0604020202020204" charset="0"/>
              </a:rPr>
              <a:t>ít</a:t>
            </a:r>
            <a:r>
              <a:rPr lang="en-US" sz="2800" b="1" dirty="0">
                <a:solidFill>
                  <a:srgbClr val="FF0000"/>
                </a:solidFill>
                <a:latin typeface="#9Slide03 SFU Futura_12" panose="020B0604020202020204" charset="0"/>
              </a:rPr>
              <a:t>.</a:t>
            </a:r>
          </a:p>
        </p:txBody>
      </p:sp>
    </p:spTree>
    <p:extLst>
      <p:ext uri="{BB962C8B-B14F-4D97-AF65-F5344CB8AC3E}">
        <p14:creationId xmlns:p14="http://schemas.microsoft.com/office/powerpoint/2010/main" val="105338436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1000"/>
                                        <p:tgtEl>
                                          <p:spTgt spid="23"/>
                                        </p:tgtEl>
                                      </p:cBhvr>
                                    </p:animEffect>
                                    <p:anim calcmode="lin" valueType="num">
                                      <p:cBhvr>
                                        <p:cTn id="13" dur="1000" fill="hold"/>
                                        <p:tgtEl>
                                          <p:spTgt spid="23"/>
                                        </p:tgtEl>
                                        <p:attrNameLst>
                                          <p:attrName>ppt_x</p:attrName>
                                        </p:attrNameLst>
                                      </p:cBhvr>
                                      <p:tavLst>
                                        <p:tav tm="0">
                                          <p:val>
                                            <p:strVal val="#ppt_x"/>
                                          </p:val>
                                        </p:tav>
                                        <p:tav tm="100000">
                                          <p:val>
                                            <p:strVal val="#ppt_x"/>
                                          </p:val>
                                        </p:tav>
                                      </p:tavLst>
                                    </p:anim>
                                    <p:anim calcmode="lin" valueType="num">
                                      <p:cBhvr>
                                        <p:cTn id="14"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35"/>
                                        </p:tgtEl>
                                        <p:attrNameLst>
                                          <p:attrName>style.visibility</p:attrName>
                                        </p:attrNameLst>
                                      </p:cBhvr>
                                      <p:to>
                                        <p:strVal val="visible"/>
                                      </p:to>
                                    </p:set>
                                    <p:animEffect transition="in" filter="barn(inVertical)">
                                      <p:cBhvr>
                                        <p:cTn id="19" dur="500"/>
                                        <p:tgtEl>
                                          <p:spTgt spid="35"/>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34"/>
                                        </p:tgtEl>
                                        <p:attrNameLst>
                                          <p:attrName>style.visibility</p:attrName>
                                        </p:attrNameLst>
                                      </p:cBhvr>
                                      <p:to>
                                        <p:strVal val="visible"/>
                                      </p:to>
                                    </p:set>
                                    <p:animEffect transition="in" filter="barn(inVertical)">
                                      <p:cBhvr>
                                        <p:cTn id="22" dur="500"/>
                                        <p:tgtEl>
                                          <p:spTgt spid="34"/>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fade">
                                      <p:cBhvr>
                                        <p:cTn id="27" dur="1000"/>
                                        <p:tgtEl>
                                          <p:spTgt spid="27"/>
                                        </p:tgtEl>
                                      </p:cBhvr>
                                    </p:animEffect>
                                    <p:anim calcmode="lin" valueType="num">
                                      <p:cBhvr>
                                        <p:cTn id="28" dur="1000" fill="hold"/>
                                        <p:tgtEl>
                                          <p:spTgt spid="27"/>
                                        </p:tgtEl>
                                        <p:attrNameLst>
                                          <p:attrName>ppt_x</p:attrName>
                                        </p:attrNameLst>
                                      </p:cBhvr>
                                      <p:tavLst>
                                        <p:tav tm="0">
                                          <p:val>
                                            <p:strVal val="#ppt_x"/>
                                          </p:val>
                                        </p:tav>
                                        <p:tav tm="100000">
                                          <p:val>
                                            <p:strVal val="#ppt_x"/>
                                          </p:val>
                                        </p:tav>
                                      </p:tavLst>
                                    </p:anim>
                                    <p:anim calcmode="lin" valueType="num">
                                      <p:cBhvr>
                                        <p:cTn id="29" dur="1000" fill="hold"/>
                                        <p:tgtEl>
                                          <p:spTgt spid="27"/>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fade">
                                      <p:cBhvr>
                                        <p:cTn id="32" dur="1000"/>
                                        <p:tgtEl>
                                          <p:spTgt spid="26"/>
                                        </p:tgtEl>
                                      </p:cBhvr>
                                    </p:animEffect>
                                    <p:anim calcmode="lin" valueType="num">
                                      <p:cBhvr>
                                        <p:cTn id="33" dur="1000" fill="hold"/>
                                        <p:tgtEl>
                                          <p:spTgt spid="26"/>
                                        </p:tgtEl>
                                        <p:attrNameLst>
                                          <p:attrName>ppt_x</p:attrName>
                                        </p:attrNameLst>
                                      </p:cBhvr>
                                      <p:tavLst>
                                        <p:tav tm="0">
                                          <p:val>
                                            <p:strVal val="#ppt_x"/>
                                          </p:val>
                                        </p:tav>
                                        <p:tav tm="100000">
                                          <p:val>
                                            <p:strVal val="#ppt_x"/>
                                          </p:val>
                                        </p:tav>
                                      </p:tavLst>
                                    </p:anim>
                                    <p:anim calcmode="lin" valueType="num">
                                      <p:cBhvr>
                                        <p:cTn id="34"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37"/>
                                        </p:tgtEl>
                                        <p:attrNameLst>
                                          <p:attrName>style.visibility</p:attrName>
                                        </p:attrNameLst>
                                      </p:cBhvr>
                                      <p:to>
                                        <p:strVal val="visible"/>
                                      </p:to>
                                    </p:set>
                                    <p:animEffect transition="in" filter="wipe(down)">
                                      <p:cBhvr>
                                        <p:cTn id="39" dur="500"/>
                                        <p:tgtEl>
                                          <p:spTgt spid="37"/>
                                        </p:tgtEl>
                                      </p:cBhvr>
                                    </p:animEffect>
                                  </p:childTnLst>
                                </p:cTn>
                              </p:par>
                              <p:par>
                                <p:cTn id="40" presetID="22" presetClass="entr" presetSubtype="4" fill="hold" grpId="0" nodeType="withEffect">
                                  <p:stCondLst>
                                    <p:cond delay="0"/>
                                  </p:stCondLst>
                                  <p:childTnLst>
                                    <p:set>
                                      <p:cBhvr>
                                        <p:cTn id="41" dur="1" fill="hold">
                                          <p:stCondLst>
                                            <p:cond delay="0"/>
                                          </p:stCondLst>
                                        </p:cTn>
                                        <p:tgtEl>
                                          <p:spTgt spid="36"/>
                                        </p:tgtEl>
                                        <p:attrNameLst>
                                          <p:attrName>style.visibility</p:attrName>
                                        </p:attrNameLst>
                                      </p:cBhvr>
                                      <p:to>
                                        <p:strVal val="visible"/>
                                      </p:to>
                                    </p:set>
                                    <p:animEffect transition="in" filter="wipe(down)">
                                      <p:cBhvr>
                                        <p:cTn id="42" dur="500"/>
                                        <p:tgtEl>
                                          <p:spTgt spid="36"/>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29"/>
                                        </p:tgtEl>
                                        <p:attrNameLst>
                                          <p:attrName>style.visibility</p:attrName>
                                        </p:attrNameLst>
                                      </p:cBhvr>
                                      <p:to>
                                        <p:strVal val="visible"/>
                                      </p:to>
                                    </p:set>
                                    <p:animEffect transition="in" filter="barn(inVertical)">
                                      <p:cBhvr>
                                        <p:cTn id="47" dur="500"/>
                                        <p:tgtEl>
                                          <p:spTgt spid="29"/>
                                        </p:tgtEl>
                                      </p:cBhvr>
                                    </p:animEffect>
                                  </p:childTnLst>
                                </p:cTn>
                              </p:par>
                              <p:par>
                                <p:cTn id="48" presetID="16" presetClass="entr" presetSubtype="21" fill="hold" grpId="0" nodeType="withEffect">
                                  <p:stCondLst>
                                    <p:cond delay="0"/>
                                  </p:stCondLst>
                                  <p:childTnLst>
                                    <p:set>
                                      <p:cBhvr>
                                        <p:cTn id="49" dur="1" fill="hold">
                                          <p:stCondLst>
                                            <p:cond delay="0"/>
                                          </p:stCondLst>
                                        </p:cTn>
                                        <p:tgtEl>
                                          <p:spTgt spid="28"/>
                                        </p:tgtEl>
                                        <p:attrNameLst>
                                          <p:attrName>style.visibility</p:attrName>
                                        </p:attrNameLst>
                                      </p:cBhvr>
                                      <p:to>
                                        <p:strVal val="visible"/>
                                      </p:to>
                                    </p:set>
                                    <p:animEffect transition="in" filter="barn(inVertical)">
                                      <p:cBhvr>
                                        <p:cTn id="50" dur="500"/>
                                        <p:tgtEl>
                                          <p:spTgt spid="28"/>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4" fill="hold" nodeType="clickEffect">
                                  <p:stCondLst>
                                    <p:cond delay="0"/>
                                  </p:stCondLst>
                                  <p:childTnLst>
                                    <p:set>
                                      <p:cBhvr>
                                        <p:cTn id="54" dur="1" fill="hold">
                                          <p:stCondLst>
                                            <p:cond delay="0"/>
                                          </p:stCondLst>
                                        </p:cTn>
                                        <p:tgtEl>
                                          <p:spTgt spid="39"/>
                                        </p:tgtEl>
                                        <p:attrNameLst>
                                          <p:attrName>style.visibility</p:attrName>
                                        </p:attrNameLst>
                                      </p:cBhvr>
                                      <p:to>
                                        <p:strVal val="visible"/>
                                      </p:to>
                                    </p:set>
                                    <p:animEffect transition="in" filter="wipe(down)">
                                      <p:cBhvr>
                                        <p:cTn id="55" dur="500"/>
                                        <p:tgtEl>
                                          <p:spTgt spid="39"/>
                                        </p:tgtEl>
                                      </p:cBhvr>
                                    </p:animEffect>
                                  </p:childTnLst>
                                </p:cTn>
                              </p:par>
                              <p:par>
                                <p:cTn id="56" presetID="22" presetClass="entr" presetSubtype="4" fill="hold" grpId="0" nodeType="withEffect">
                                  <p:stCondLst>
                                    <p:cond delay="0"/>
                                  </p:stCondLst>
                                  <p:childTnLst>
                                    <p:set>
                                      <p:cBhvr>
                                        <p:cTn id="57" dur="1" fill="hold">
                                          <p:stCondLst>
                                            <p:cond delay="0"/>
                                          </p:stCondLst>
                                        </p:cTn>
                                        <p:tgtEl>
                                          <p:spTgt spid="38"/>
                                        </p:tgtEl>
                                        <p:attrNameLst>
                                          <p:attrName>style.visibility</p:attrName>
                                        </p:attrNameLst>
                                      </p:cBhvr>
                                      <p:to>
                                        <p:strVal val="visible"/>
                                      </p:to>
                                    </p:set>
                                    <p:animEffect transition="in" filter="wipe(down)">
                                      <p:cBhvr>
                                        <p:cTn id="58" dur="500"/>
                                        <p:tgtEl>
                                          <p:spTgt spid="38"/>
                                        </p:tgtEl>
                                      </p:cBhvr>
                                    </p:animEffect>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40"/>
                                        </p:tgtEl>
                                        <p:attrNameLst>
                                          <p:attrName>style.visibility</p:attrName>
                                        </p:attrNameLst>
                                      </p:cBhvr>
                                      <p:to>
                                        <p:strVal val="visible"/>
                                      </p:to>
                                    </p:set>
                                    <p:animEffect transition="in" filter="fade">
                                      <p:cBhvr>
                                        <p:cTn id="63" dur="1000"/>
                                        <p:tgtEl>
                                          <p:spTgt spid="40"/>
                                        </p:tgtEl>
                                      </p:cBhvr>
                                    </p:animEffect>
                                    <p:anim calcmode="lin" valueType="num">
                                      <p:cBhvr>
                                        <p:cTn id="64" dur="1000" fill="hold"/>
                                        <p:tgtEl>
                                          <p:spTgt spid="40"/>
                                        </p:tgtEl>
                                        <p:attrNameLst>
                                          <p:attrName>ppt_x</p:attrName>
                                        </p:attrNameLst>
                                      </p:cBhvr>
                                      <p:tavLst>
                                        <p:tav tm="0">
                                          <p:val>
                                            <p:strVal val="#ppt_x"/>
                                          </p:val>
                                        </p:tav>
                                        <p:tav tm="100000">
                                          <p:val>
                                            <p:strVal val="#ppt_x"/>
                                          </p:val>
                                        </p:tav>
                                      </p:tavLst>
                                    </p:anim>
                                    <p:anim calcmode="lin" valueType="num">
                                      <p:cBhvr>
                                        <p:cTn id="65" dur="1000" fill="hold"/>
                                        <p:tgtEl>
                                          <p:spTgt spid="40"/>
                                        </p:tgtEl>
                                        <p:attrNameLst>
                                          <p:attrName>ppt_y</p:attrName>
                                        </p:attrNameLst>
                                      </p:cBhvr>
                                      <p:tavLst>
                                        <p:tav tm="0">
                                          <p:val>
                                            <p:strVal val="#ppt_y+.1"/>
                                          </p:val>
                                        </p:tav>
                                        <p:tav tm="100000">
                                          <p:val>
                                            <p:strVal val="#ppt_y"/>
                                          </p:val>
                                        </p:tav>
                                      </p:tavLst>
                                    </p:anim>
                                  </p:childTnLst>
                                </p:cTn>
                              </p:par>
                              <p:par>
                                <p:cTn id="66" presetID="42" presetClass="entr" presetSubtype="0" fill="hold" grpId="0" nodeType="withEffect">
                                  <p:stCondLst>
                                    <p:cond delay="0"/>
                                  </p:stCondLst>
                                  <p:childTnLst>
                                    <p:set>
                                      <p:cBhvr>
                                        <p:cTn id="67" dur="1" fill="hold">
                                          <p:stCondLst>
                                            <p:cond delay="0"/>
                                          </p:stCondLst>
                                        </p:cTn>
                                        <p:tgtEl>
                                          <p:spTgt spid="33"/>
                                        </p:tgtEl>
                                        <p:attrNameLst>
                                          <p:attrName>style.visibility</p:attrName>
                                        </p:attrNameLst>
                                      </p:cBhvr>
                                      <p:to>
                                        <p:strVal val="visible"/>
                                      </p:to>
                                    </p:set>
                                    <p:animEffect transition="in" filter="fade">
                                      <p:cBhvr>
                                        <p:cTn id="68" dur="1000"/>
                                        <p:tgtEl>
                                          <p:spTgt spid="33"/>
                                        </p:tgtEl>
                                      </p:cBhvr>
                                    </p:animEffect>
                                    <p:anim calcmode="lin" valueType="num">
                                      <p:cBhvr>
                                        <p:cTn id="69" dur="1000" fill="hold"/>
                                        <p:tgtEl>
                                          <p:spTgt spid="33"/>
                                        </p:tgtEl>
                                        <p:attrNameLst>
                                          <p:attrName>ppt_x</p:attrName>
                                        </p:attrNameLst>
                                      </p:cBhvr>
                                      <p:tavLst>
                                        <p:tav tm="0">
                                          <p:val>
                                            <p:strVal val="#ppt_x"/>
                                          </p:val>
                                        </p:tav>
                                        <p:tav tm="100000">
                                          <p:val>
                                            <p:strVal val="#ppt_x"/>
                                          </p:val>
                                        </p:tav>
                                      </p:tavLst>
                                    </p:anim>
                                    <p:anim calcmode="lin" valueType="num">
                                      <p:cBhvr>
                                        <p:cTn id="70"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42" presetClass="entr" presetSubtype="0" fill="hold" nodeType="clickEffect">
                                  <p:stCondLst>
                                    <p:cond delay="0"/>
                                  </p:stCondLst>
                                  <p:childTnLst>
                                    <p:set>
                                      <p:cBhvr>
                                        <p:cTn id="74" dur="1" fill="hold">
                                          <p:stCondLst>
                                            <p:cond delay="0"/>
                                          </p:stCondLst>
                                        </p:cTn>
                                        <p:tgtEl>
                                          <p:spTgt spid="43"/>
                                        </p:tgtEl>
                                        <p:attrNameLst>
                                          <p:attrName>style.visibility</p:attrName>
                                        </p:attrNameLst>
                                      </p:cBhvr>
                                      <p:to>
                                        <p:strVal val="visible"/>
                                      </p:to>
                                    </p:set>
                                    <p:animEffect transition="in" filter="fade">
                                      <p:cBhvr>
                                        <p:cTn id="75" dur="1000"/>
                                        <p:tgtEl>
                                          <p:spTgt spid="43"/>
                                        </p:tgtEl>
                                      </p:cBhvr>
                                    </p:animEffect>
                                    <p:anim calcmode="lin" valueType="num">
                                      <p:cBhvr>
                                        <p:cTn id="76" dur="1000" fill="hold"/>
                                        <p:tgtEl>
                                          <p:spTgt spid="43"/>
                                        </p:tgtEl>
                                        <p:attrNameLst>
                                          <p:attrName>ppt_x</p:attrName>
                                        </p:attrNameLst>
                                      </p:cBhvr>
                                      <p:tavLst>
                                        <p:tav tm="0">
                                          <p:val>
                                            <p:strVal val="#ppt_x"/>
                                          </p:val>
                                        </p:tav>
                                        <p:tav tm="100000">
                                          <p:val>
                                            <p:strVal val="#ppt_x"/>
                                          </p:val>
                                        </p:tav>
                                      </p:tavLst>
                                    </p:anim>
                                    <p:anim calcmode="lin" valueType="num">
                                      <p:cBhvr>
                                        <p:cTn id="77" dur="1000" fill="hold"/>
                                        <p:tgtEl>
                                          <p:spTgt spid="43"/>
                                        </p:tgtEl>
                                        <p:attrNameLst>
                                          <p:attrName>ppt_y</p:attrName>
                                        </p:attrNameLst>
                                      </p:cBhvr>
                                      <p:tavLst>
                                        <p:tav tm="0">
                                          <p:val>
                                            <p:strVal val="#ppt_y+.1"/>
                                          </p:val>
                                        </p:tav>
                                        <p:tav tm="100000">
                                          <p:val>
                                            <p:strVal val="#ppt_y"/>
                                          </p:val>
                                        </p:tav>
                                      </p:tavLst>
                                    </p:anim>
                                  </p:childTnLst>
                                </p:cTn>
                              </p:par>
                              <p:par>
                                <p:cTn id="78" presetID="42" presetClass="entr" presetSubtype="0" fill="hold" grpId="0" nodeType="withEffect">
                                  <p:stCondLst>
                                    <p:cond delay="0"/>
                                  </p:stCondLst>
                                  <p:childTnLst>
                                    <p:set>
                                      <p:cBhvr>
                                        <p:cTn id="79" dur="1" fill="hold">
                                          <p:stCondLst>
                                            <p:cond delay="0"/>
                                          </p:stCondLst>
                                        </p:cTn>
                                        <p:tgtEl>
                                          <p:spTgt spid="44"/>
                                        </p:tgtEl>
                                        <p:attrNameLst>
                                          <p:attrName>style.visibility</p:attrName>
                                        </p:attrNameLst>
                                      </p:cBhvr>
                                      <p:to>
                                        <p:strVal val="visible"/>
                                      </p:to>
                                    </p:set>
                                    <p:animEffect transition="in" filter="fade">
                                      <p:cBhvr>
                                        <p:cTn id="80" dur="1000"/>
                                        <p:tgtEl>
                                          <p:spTgt spid="44"/>
                                        </p:tgtEl>
                                      </p:cBhvr>
                                    </p:animEffect>
                                    <p:anim calcmode="lin" valueType="num">
                                      <p:cBhvr>
                                        <p:cTn id="81" dur="1000" fill="hold"/>
                                        <p:tgtEl>
                                          <p:spTgt spid="44"/>
                                        </p:tgtEl>
                                        <p:attrNameLst>
                                          <p:attrName>ppt_x</p:attrName>
                                        </p:attrNameLst>
                                      </p:cBhvr>
                                      <p:tavLst>
                                        <p:tav tm="0">
                                          <p:val>
                                            <p:strVal val="#ppt_x"/>
                                          </p:val>
                                        </p:tav>
                                        <p:tav tm="100000">
                                          <p:val>
                                            <p:strVal val="#ppt_x"/>
                                          </p:val>
                                        </p:tav>
                                      </p:tavLst>
                                    </p:anim>
                                    <p:anim calcmode="lin" valueType="num">
                                      <p:cBhvr>
                                        <p:cTn id="82"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5" grpId="0" animBg="1"/>
      <p:bldP spid="26" grpId="0" animBg="1"/>
      <p:bldP spid="27" grpId="0" animBg="1"/>
      <p:bldP spid="28" grpId="0" animBg="1"/>
      <p:bldP spid="29" grpId="0" animBg="1"/>
      <p:bldP spid="34" grpId="0" animBg="1"/>
      <p:bldP spid="36" grpId="0" animBg="1"/>
      <p:bldP spid="38" grpId="0" animBg="1"/>
      <p:bldP spid="33" grpId="0" animBg="1"/>
      <p:bldP spid="40" grpId="0" animBg="1"/>
      <p:bldP spid="4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CBD71B3D-BFC4-47A6-A123-B4D05843FAFB}"/>
              </a:ext>
            </a:extLst>
          </p:cNvPr>
          <p:cNvGrpSpPr/>
          <p:nvPr/>
        </p:nvGrpSpPr>
        <p:grpSpPr>
          <a:xfrm>
            <a:off x="2140967" y="0"/>
            <a:ext cx="7910066" cy="1260458"/>
            <a:chOff x="2753246" y="0"/>
            <a:chExt cx="7910066" cy="1260458"/>
          </a:xfrm>
        </p:grpSpPr>
        <p:sp>
          <p:nvSpPr>
            <p:cNvPr id="2" name="Rectangle 1">
              <a:extLst>
                <a:ext uri="{FF2B5EF4-FFF2-40B4-BE49-F238E27FC236}">
                  <a16:creationId xmlns:a16="http://schemas.microsoft.com/office/drawing/2014/main" id="{232172F6-37ED-4D10-B6C2-3D9CA2528529}"/>
                </a:ext>
              </a:extLst>
            </p:cNvPr>
            <p:cNvSpPr/>
            <p:nvPr/>
          </p:nvSpPr>
          <p:spPr>
            <a:xfrm>
              <a:off x="2884752" y="36322"/>
              <a:ext cx="7778560" cy="1107996"/>
            </a:xfrm>
            <a:prstGeom prst="rect">
              <a:avLst/>
            </a:prstGeom>
            <a:noFill/>
          </p:spPr>
          <p:txBody>
            <a:bodyPr wrap="square" lIns="91440" tIns="45720" rIns="91440" bIns="45720">
              <a:spAutoFit/>
            </a:bodyPr>
            <a:lstStyle/>
            <a:p>
              <a:pPr algn="ctr"/>
              <a:r>
                <a:rPr lang="en-US" sz="6600" b="1" dirty="0">
                  <a:ln w="9525">
                    <a:solidFill>
                      <a:schemeClr val="bg1"/>
                    </a:solidFill>
                    <a:prstDash val="solid"/>
                  </a:ln>
                  <a:solidFill>
                    <a:srgbClr val="C00000"/>
                  </a:solidFill>
                  <a:effectLst>
                    <a:outerShdw blurRad="12700" dist="38100" dir="2700000" algn="tl" rotWithShape="0">
                      <a:schemeClr val="bg1">
                        <a:lumMod val="50000"/>
                      </a:schemeClr>
                    </a:outerShdw>
                  </a:effectLst>
                  <a:latin typeface="#9Slide03 SVN-PF Din Text Pro C" panose="02000506020000020004" pitchFamily="2" charset="0"/>
                </a:rPr>
                <a:t>      </a:t>
              </a:r>
              <a:r>
                <a:rPr lang="en-US" sz="6600" b="1" dirty="0">
                  <a:ln w="9525">
                    <a:solidFill>
                      <a:schemeClr val="bg1"/>
                    </a:solidFill>
                    <a:prstDash val="solid"/>
                  </a:ln>
                  <a:solidFill>
                    <a:srgbClr val="4B4C9E"/>
                  </a:solidFill>
                  <a:effectLst>
                    <a:outerShdw blurRad="12700" dist="38100" dir="2700000" algn="tl" rotWithShape="0">
                      <a:schemeClr val="bg1">
                        <a:lumMod val="50000"/>
                      </a:schemeClr>
                    </a:outerShdw>
                  </a:effectLst>
                  <a:latin typeface="#9Slide03 SVN-PF Din Text Pro C" panose="02000506020000020004" pitchFamily="2" charset="0"/>
                </a:rPr>
                <a:t>TRÒ CHƠI: AI NHANH HƠN</a:t>
              </a:r>
              <a:endParaRPr lang="en-US" sz="7200" b="1" cap="none" spc="0" dirty="0">
                <a:ln w="9525">
                  <a:solidFill>
                    <a:schemeClr val="bg1"/>
                  </a:solidFill>
                  <a:prstDash val="solid"/>
                </a:ln>
                <a:solidFill>
                  <a:srgbClr val="4B4C9E"/>
                </a:solidFill>
                <a:effectLst>
                  <a:outerShdw blurRad="12700" dist="38100" dir="2700000" algn="tl" rotWithShape="0">
                    <a:schemeClr val="bg1">
                      <a:lumMod val="50000"/>
                    </a:schemeClr>
                  </a:outerShdw>
                </a:effectLst>
                <a:latin typeface="#9Slide03 SVN-PF Din Text Pro C" panose="02000506020000020004" pitchFamily="2" charset="0"/>
              </a:endParaRPr>
            </a:p>
          </p:txBody>
        </p:sp>
        <p:pic>
          <p:nvPicPr>
            <p:cNvPr id="4" name="Picture 2" descr="Game-pad Gaming icon stock vector. Illustration of fight - 184134342">
              <a:extLst>
                <a:ext uri="{FF2B5EF4-FFF2-40B4-BE49-F238E27FC236}">
                  <a16:creationId xmlns:a16="http://schemas.microsoft.com/office/drawing/2014/main" id="{31A7DB4D-8300-488D-9EF2-E48A48B34007}"/>
                </a:ext>
              </a:extLst>
            </p:cNvPr>
            <p:cNvPicPr>
              <a:picLocks noChangeAspect="1" noChangeArrowheads="1"/>
            </p:cNvPicPr>
            <p:nvPr/>
          </p:nvPicPr>
          <p:blipFill>
            <a:blip r:embed="rId2" cstate="hqprint">
              <a:extLst>
                <a:ext uri="{BEBA8EAE-BF5A-486C-A8C5-ECC9F3942E4B}">
                  <a14:imgProps xmlns:a14="http://schemas.microsoft.com/office/drawing/2010/main">
                    <a14:imgLayer r:embed="rId3">
                      <a14:imgEffect>
                        <a14:backgroundRemoval t="1953" b="91716" l="3875" r="98750">
                          <a14:foregroundMark x1="45688" y1="91775" x2="45688" y2="91775"/>
                          <a14:foregroundMark x1="93250" y1="50237" x2="93250" y2="50237"/>
                          <a14:foregroundMark x1="63500" y1="5976" x2="63500" y2="5976"/>
                          <a14:foregroundMark x1="51000" y1="1953" x2="51000" y2="1953"/>
                          <a14:foregroundMark x1="5500" y1="37870" x2="3875" y2="39586"/>
                          <a14:foregroundMark x1="4500" y1="56036" x2="4500" y2="56036"/>
                          <a14:foregroundMark x1="98750" y1="48876" x2="98750" y2="48876"/>
                          <a14:foregroundMark x1="90438" y1="59704" x2="88563" y2="57751"/>
                          <a14:foregroundMark x1="70188" y1="50059" x2="69000" y2="49882"/>
                          <a14:foregroundMark x1="45125" y1="49053" x2="36750" y2="50414"/>
                          <a14:foregroundMark x1="36750" y1="50414" x2="36750" y2="50414"/>
                          <a14:foregroundMark x1="22250" y1="50414" x2="20625" y2="50828"/>
                          <a14:foregroundMark x1="14063" y1="58935" x2="15937" y2="60888"/>
                          <a14:foregroundMark x1="23438" y1="64734" x2="29000" y2="65503"/>
                          <a14:foregroundMark x1="34875" y1="66095" x2="38188" y2="64911"/>
                          <a14:foregroundMark x1="39375" y1="64320" x2="40813" y2="63787"/>
                          <a14:foregroundMark x1="52438" y1="60296" x2="55937" y2="60296"/>
                          <a14:foregroundMark x1="72875" y1="62426" x2="72875" y2="62426"/>
                          <a14:foregroundMark x1="81438" y1="54083" x2="81438" y2="53550"/>
                          <a14:foregroundMark x1="80438" y1="49882" x2="78750" y2="48876"/>
                          <a14:foregroundMark x1="77125" y1="48107" x2="71625" y2="46982"/>
                          <a14:foregroundMark x1="63250" y1="45385" x2="59375" y2="45385"/>
                          <a14:foregroundMark x1="57125" y1="45385" x2="47125" y2="46213"/>
                          <a14:foregroundMark x1="47125" y1="46213" x2="47125" y2="46213"/>
                          <a14:foregroundMark x1="45125" y1="46213" x2="40000" y2="46568"/>
                          <a14:foregroundMark x1="38188" y1="45976" x2="35688" y2="45976"/>
                          <a14:foregroundMark x1="34688" y1="44438" x2="34688" y2="44438"/>
                          <a14:foregroundMark x1="60813" y1="45621" x2="60813" y2="45621"/>
                          <a14:foregroundMark x1="72438" y1="45799" x2="72438" y2="45799"/>
                          <a14:foregroundMark x1="78375" y1="48698" x2="78375" y2="48698"/>
                          <a14:foregroundMark x1="83063" y1="54675" x2="83063" y2="54675"/>
                          <a14:foregroundMark x1="71625" y1="65325" x2="71625" y2="65325"/>
                          <a14:foregroundMark x1="83688" y1="68817" x2="82688" y2="63787"/>
                          <a14:foregroundMark x1="85313" y1="55858" x2="85125" y2="54852"/>
                          <a14:foregroundMark x1="81625" y1="48876" x2="77750" y2="46391"/>
                          <a14:foregroundMark x1="76313" y1="45385" x2="73063" y2="45385"/>
                          <a14:foregroundMark x1="66563" y1="44852" x2="64875" y2="45030"/>
                          <a14:foregroundMark x1="64063" y1="45030" x2="62063" y2="45207"/>
                          <a14:foregroundMark x1="61438" y1="45207" x2="61438" y2="45207"/>
                          <a14:foregroundMark x1="27375" y1="45030" x2="25938" y2="45207"/>
                          <a14:foregroundMark x1="17313" y1="45621" x2="17313" y2="45621"/>
                          <a14:foregroundMark x1="14688" y1="48284" x2="14688" y2="48284"/>
                          <a14:foregroundMark x1="13875" y1="48876" x2="13875" y2="48876"/>
                          <a14:foregroundMark x1="82438" y1="59112" x2="82438" y2="59112"/>
                          <a14:foregroundMark x1="75500" y1="67811" x2="75500" y2="67811"/>
                          <a14:foregroundMark x1="75500" y1="67811" x2="75500" y2="67811"/>
                          <a14:foregroundMark x1="70625" y1="62781" x2="70000" y2="62426"/>
                          <a14:foregroundMark x1="67563" y1="59882" x2="67563" y2="59882"/>
                          <a14:foregroundMark x1="67125" y1="59527" x2="67125" y2="59527"/>
                          <a14:foregroundMark x1="84500" y1="56982" x2="84688" y2="57751"/>
                          <a14:foregroundMark x1="84500" y1="60651" x2="84500" y2="60651"/>
                          <a14:foregroundMark x1="73875" y1="50059" x2="73875" y2="50059"/>
                          <a14:foregroundMark x1="76750" y1="53728" x2="76750" y2="53728"/>
                          <a14:foregroundMark x1="71000" y1="60296" x2="71000" y2="60296"/>
                          <a14:foregroundMark x1="75500" y1="67811" x2="75500" y2="67811"/>
                          <a14:foregroundMark x1="75500" y1="67811" x2="75500" y2="67811"/>
                          <a14:foregroundMark x1="84313" y1="63550" x2="84313" y2="63550"/>
                          <a14:foregroundMark x1="85938" y1="63018" x2="85938" y2="63018"/>
                          <a14:foregroundMark x1="77375" y1="67219" x2="76125" y2="66864"/>
                          <a14:foregroundMark x1="74875" y1="65325" x2="71813" y2="63550"/>
                          <a14:foregroundMark x1="65313" y1="59112" x2="64875" y2="58580"/>
                        </a14:backgroundRemoval>
                      </a14:imgEffect>
                    </a14:imgLayer>
                  </a14:imgProps>
                </a:ext>
                <a:ext uri="{28A0092B-C50C-407E-A947-70E740481C1C}">
                  <a14:useLocalDpi xmlns:a14="http://schemas.microsoft.com/office/drawing/2010/main" val="0"/>
                </a:ext>
              </a:extLst>
            </a:blip>
            <a:srcRect/>
            <a:stretch>
              <a:fillRect/>
            </a:stretch>
          </p:blipFill>
          <p:spPr bwMode="auto">
            <a:xfrm>
              <a:off x="2753246" y="0"/>
              <a:ext cx="1193350" cy="1260458"/>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20" name="Straight Connector 19">
            <a:extLst>
              <a:ext uri="{FF2B5EF4-FFF2-40B4-BE49-F238E27FC236}">
                <a16:creationId xmlns:a16="http://schemas.microsoft.com/office/drawing/2014/main" id="{302DBA6E-0842-4765-B140-2FB419BC6E8F}"/>
              </a:ext>
            </a:extLst>
          </p:cNvPr>
          <p:cNvCxnSpPr/>
          <p:nvPr/>
        </p:nvCxnSpPr>
        <p:spPr>
          <a:xfrm>
            <a:off x="0" y="1260458"/>
            <a:ext cx="12192000" cy="0"/>
          </a:xfrm>
          <a:prstGeom prst="line">
            <a:avLst/>
          </a:prstGeom>
          <a:ln w="57150">
            <a:solidFill>
              <a:srgbClr val="002060"/>
            </a:solidFill>
            <a:prstDash val="sysDash"/>
          </a:ln>
        </p:spPr>
        <p:style>
          <a:lnRef idx="1">
            <a:schemeClr val="accent1"/>
          </a:lnRef>
          <a:fillRef idx="0">
            <a:schemeClr val="accent1"/>
          </a:fillRef>
          <a:effectRef idx="0">
            <a:schemeClr val="accent1"/>
          </a:effectRef>
          <a:fontRef idx="minor">
            <a:schemeClr val="tx1"/>
          </a:fontRef>
        </p:style>
      </p:cxnSp>
      <p:sp>
        <p:nvSpPr>
          <p:cNvPr id="18" name="Rectangle: Rounded Corners 7">
            <a:extLst>
              <a:ext uri="{FF2B5EF4-FFF2-40B4-BE49-F238E27FC236}">
                <a16:creationId xmlns:a16="http://schemas.microsoft.com/office/drawing/2014/main" id="{DE199AC8-C324-4E0D-9CA6-2EC53DC5A052}"/>
              </a:ext>
            </a:extLst>
          </p:cNvPr>
          <p:cNvSpPr/>
          <p:nvPr/>
        </p:nvSpPr>
        <p:spPr>
          <a:xfrm>
            <a:off x="865953" y="1564263"/>
            <a:ext cx="4875386" cy="1212798"/>
          </a:xfrm>
          <a:prstGeom prst="roundRect">
            <a:avLst/>
          </a:prstGeom>
          <a:solidFill>
            <a:schemeClr val="bg1"/>
          </a:solidFill>
          <a:ln w="3175">
            <a:solidFill>
              <a:schemeClr val="tx1"/>
            </a:solid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33CC"/>
                </a:solidFill>
                <a:latin typeface="#9Slide03 SFU Futura_12" panose="020B0604020202020204" charset="0"/>
              </a:rPr>
              <a:t>Nguồn</a:t>
            </a:r>
            <a:r>
              <a:rPr lang="en-US" sz="2800" b="1" dirty="0">
                <a:solidFill>
                  <a:srgbClr val="0033CC"/>
                </a:solidFill>
                <a:latin typeface="#9Slide03 SFU Futura_12" panose="020B0604020202020204" charset="0"/>
              </a:rPr>
              <a:t> </a:t>
            </a:r>
            <a:r>
              <a:rPr lang="en-US" sz="2800" b="1" dirty="0" err="1">
                <a:solidFill>
                  <a:srgbClr val="0033CC"/>
                </a:solidFill>
                <a:latin typeface="#9Slide03 SFU Futura_12" panose="020B0604020202020204" charset="0"/>
              </a:rPr>
              <a:t>cung</a:t>
            </a:r>
            <a:r>
              <a:rPr lang="en-US" sz="2800" b="1" dirty="0">
                <a:solidFill>
                  <a:srgbClr val="0033CC"/>
                </a:solidFill>
                <a:latin typeface="#9Slide03 SFU Futura_12" panose="020B0604020202020204" charset="0"/>
              </a:rPr>
              <a:t> </a:t>
            </a:r>
            <a:r>
              <a:rPr lang="en-US" sz="2800" b="1" dirty="0" err="1">
                <a:solidFill>
                  <a:srgbClr val="0033CC"/>
                </a:solidFill>
                <a:latin typeface="#9Slide03 SFU Futura_12" panose="020B0604020202020204" charset="0"/>
              </a:rPr>
              <a:t>cấp</a:t>
            </a:r>
            <a:r>
              <a:rPr lang="en-US" sz="2800" b="1" dirty="0">
                <a:solidFill>
                  <a:srgbClr val="0033CC"/>
                </a:solidFill>
                <a:latin typeface="#9Slide03 SFU Futura_12" panose="020B0604020202020204" charset="0"/>
              </a:rPr>
              <a:t> </a:t>
            </a:r>
            <a:r>
              <a:rPr lang="en-US" sz="2800" b="1" dirty="0" err="1">
                <a:solidFill>
                  <a:srgbClr val="0033CC"/>
                </a:solidFill>
                <a:latin typeface="#9Slide03 SFU Futura_12" panose="020B0604020202020204" charset="0"/>
              </a:rPr>
              <a:t>nước</a:t>
            </a:r>
            <a:r>
              <a:rPr lang="en-US" sz="2800" b="1" dirty="0">
                <a:solidFill>
                  <a:srgbClr val="0033CC"/>
                </a:solidFill>
                <a:latin typeface="#9Slide03 SFU Futura_12" panose="020B0604020202020204" charset="0"/>
              </a:rPr>
              <a:t> </a:t>
            </a:r>
            <a:r>
              <a:rPr lang="en-US" sz="2800" b="1" dirty="0" err="1">
                <a:solidFill>
                  <a:srgbClr val="0033CC"/>
                </a:solidFill>
                <a:latin typeface="#9Slide03 SFU Futura_12" panose="020B0604020202020204" charset="0"/>
              </a:rPr>
              <a:t>cho</a:t>
            </a:r>
            <a:r>
              <a:rPr lang="en-US" sz="2800" b="1" dirty="0">
                <a:solidFill>
                  <a:srgbClr val="0033CC"/>
                </a:solidFill>
                <a:latin typeface="#9Slide03 SFU Futura_12" panose="020B0604020202020204" charset="0"/>
              </a:rPr>
              <a:t> </a:t>
            </a:r>
            <a:r>
              <a:rPr lang="en-US" sz="2800" b="1" dirty="0" err="1">
                <a:solidFill>
                  <a:srgbClr val="0033CC"/>
                </a:solidFill>
                <a:latin typeface="#9Slide03 SFU Futura_12" panose="020B0604020202020204" charset="0"/>
              </a:rPr>
              <a:t>sông</a:t>
            </a:r>
            <a:r>
              <a:rPr lang="en-US" sz="2800" b="1" dirty="0">
                <a:solidFill>
                  <a:srgbClr val="0033CC"/>
                </a:solidFill>
                <a:latin typeface="#9Slide03 SFU Futura_12" panose="020B0604020202020204" charset="0"/>
              </a:rPr>
              <a:t> ở </a:t>
            </a:r>
            <a:r>
              <a:rPr lang="en-US" sz="2800" b="1" dirty="0" err="1">
                <a:solidFill>
                  <a:srgbClr val="0033CC"/>
                </a:solidFill>
                <a:latin typeface="#9Slide03 SFU Futura_12" panose="020B0604020202020204" charset="0"/>
              </a:rPr>
              <a:t>Bắc</a:t>
            </a:r>
            <a:r>
              <a:rPr lang="en-US" sz="2800" b="1" dirty="0">
                <a:solidFill>
                  <a:srgbClr val="0033CC"/>
                </a:solidFill>
                <a:latin typeface="#9Slide03 SFU Futura_12" panose="020B0604020202020204" charset="0"/>
              </a:rPr>
              <a:t> </a:t>
            </a:r>
            <a:r>
              <a:rPr lang="en-US" sz="2800" b="1" dirty="0" err="1">
                <a:solidFill>
                  <a:srgbClr val="0033CC"/>
                </a:solidFill>
                <a:latin typeface="#9Slide03 SFU Futura_12" panose="020B0604020202020204" charset="0"/>
              </a:rPr>
              <a:t>Mỹ</a:t>
            </a:r>
            <a:r>
              <a:rPr lang="en-US" sz="2800" b="1" dirty="0">
                <a:solidFill>
                  <a:srgbClr val="0033CC"/>
                </a:solidFill>
                <a:latin typeface="#9Slide03 SFU Futura_12" panose="020B0604020202020204" charset="0"/>
              </a:rPr>
              <a:t> </a:t>
            </a:r>
            <a:r>
              <a:rPr lang="en-US" sz="2800" b="1" dirty="0" err="1">
                <a:solidFill>
                  <a:srgbClr val="0033CC"/>
                </a:solidFill>
                <a:latin typeface="#9Slide03 SFU Futura_12" panose="020B0604020202020204" charset="0"/>
              </a:rPr>
              <a:t>từ</a:t>
            </a:r>
            <a:r>
              <a:rPr lang="en-US" sz="2800" b="1" dirty="0">
                <a:solidFill>
                  <a:srgbClr val="0033CC"/>
                </a:solidFill>
                <a:latin typeface="#9Slide03 SFU Futura_12" panose="020B0604020202020204" charset="0"/>
              </a:rPr>
              <a:t> </a:t>
            </a:r>
            <a:r>
              <a:rPr lang="en-US" sz="2800" b="1" dirty="0" err="1">
                <a:solidFill>
                  <a:srgbClr val="0033CC"/>
                </a:solidFill>
                <a:latin typeface="#9Slide03 SFU Futura_12" panose="020B0604020202020204" charset="0"/>
              </a:rPr>
              <a:t>đâu</a:t>
            </a:r>
            <a:r>
              <a:rPr lang="en-US" sz="2800" b="1" dirty="0">
                <a:solidFill>
                  <a:srgbClr val="0033CC"/>
                </a:solidFill>
                <a:latin typeface="#9Slide03 SFU Futura_12" panose="020B0604020202020204" charset="0"/>
              </a:rPr>
              <a:t>?</a:t>
            </a:r>
            <a:endParaRPr lang="en-US" sz="3600" b="1" dirty="0">
              <a:solidFill>
                <a:srgbClr val="0033CC"/>
              </a:solidFill>
              <a:latin typeface="#9Slide03 SFU Futura_12" panose="020B0604020202020204" charset="0"/>
              <a:cs typeface="Arial" panose="020B0604020202020204" pitchFamily="34" charset="0"/>
            </a:endParaRPr>
          </a:p>
        </p:txBody>
      </p:sp>
      <p:sp>
        <p:nvSpPr>
          <p:cNvPr id="19" name="Diamond 18">
            <a:extLst>
              <a:ext uri="{FF2B5EF4-FFF2-40B4-BE49-F238E27FC236}">
                <a16:creationId xmlns:a16="http://schemas.microsoft.com/office/drawing/2014/main" id="{3E94618F-7F08-41F6-BE05-88F417F5514F}"/>
              </a:ext>
            </a:extLst>
          </p:cNvPr>
          <p:cNvSpPr/>
          <p:nvPr/>
        </p:nvSpPr>
        <p:spPr>
          <a:xfrm>
            <a:off x="0" y="1897746"/>
            <a:ext cx="975781" cy="662790"/>
          </a:xfrm>
          <a:prstGeom prst="diamond">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latin typeface="#9Slide03 SFU Futura_12" panose="020B0604020202020204" charset="0"/>
              </a:rPr>
              <a:t>12</a:t>
            </a:r>
            <a:endParaRPr lang="en-US" b="1" dirty="0">
              <a:solidFill>
                <a:schemeClr val="tx1"/>
              </a:solidFill>
              <a:latin typeface="#9Slide03 SFU Futura_12" panose="020B0604020202020204" charset="0"/>
            </a:endParaRPr>
          </a:p>
        </p:txBody>
      </p:sp>
      <p:sp>
        <p:nvSpPr>
          <p:cNvPr id="23" name="Rectangle: Rounded Corners 7">
            <a:extLst>
              <a:ext uri="{FF2B5EF4-FFF2-40B4-BE49-F238E27FC236}">
                <a16:creationId xmlns:a16="http://schemas.microsoft.com/office/drawing/2014/main" id="{D86591A5-7984-4AEF-B2EA-320914D2E782}"/>
              </a:ext>
            </a:extLst>
          </p:cNvPr>
          <p:cNvSpPr/>
          <p:nvPr/>
        </p:nvSpPr>
        <p:spPr>
          <a:xfrm>
            <a:off x="865953" y="2931845"/>
            <a:ext cx="4875386" cy="1203348"/>
          </a:xfrm>
          <a:prstGeom prst="roundRect">
            <a:avLst/>
          </a:prstGeom>
          <a:solidFill>
            <a:schemeClr val="bg1"/>
          </a:solidFill>
          <a:ln w="3175">
            <a:solidFill>
              <a:schemeClr val="tx1"/>
            </a:solid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smtClean="0">
                <a:solidFill>
                  <a:srgbClr val="0033CC"/>
                </a:solidFill>
                <a:latin typeface="#9Slide03 SFU Futura_12" panose="020B0604020202020204" charset="0"/>
                <a:cs typeface="Arial" panose="020B0604020202020204" pitchFamily="34" charset="0"/>
              </a:rPr>
              <a:t>Kể</a:t>
            </a:r>
            <a:r>
              <a:rPr lang="en-US" sz="2800" b="1" dirty="0" smtClean="0">
                <a:solidFill>
                  <a:srgbClr val="0033CC"/>
                </a:solidFill>
                <a:latin typeface="#9Slide03 SFU Futura_12" panose="020B0604020202020204" charset="0"/>
                <a:cs typeface="Arial" panose="020B0604020202020204" pitchFamily="34" charset="0"/>
              </a:rPr>
              <a:t> </a:t>
            </a:r>
            <a:r>
              <a:rPr lang="en-US" sz="2800" b="1" dirty="0" err="1">
                <a:solidFill>
                  <a:srgbClr val="0033CC"/>
                </a:solidFill>
                <a:latin typeface="#9Slide03 SFU Futura_12" panose="020B0604020202020204" charset="0"/>
                <a:cs typeface="Arial" panose="020B0604020202020204" pitchFamily="34" charset="0"/>
              </a:rPr>
              <a:t>tên</a:t>
            </a:r>
            <a:r>
              <a:rPr lang="en-US" sz="2800" b="1" dirty="0">
                <a:solidFill>
                  <a:srgbClr val="0033CC"/>
                </a:solidFill>
                <a:latin typeface="#9Slide03 SFU Futura_12" panose="020B0604020202020204" charset="0"/>
                <a:cs typeface="Arial" panose="020B0604020202020204" pitchFamily="34" charset="0"/>
              </a:rPr>
              <a:t> </a:t>
            </a:r>
            <a:r>
              <a:rPr lang="en-US" sz="2800" b="1" dirty="0" err="1">
                <a:solidFill>
                  <a:srgbClr val="0033CC"/>
                </a:solidFill>
                <a:latin typeface="#9Slide03 SFU Futura_12" panose="020B0604020202020204" charset="0"/>
                <a:cs typeface="Arial" panose="020B0604020202020204" pitchFamily="34" charset="0"/>
              </a:rPr>
              <a:t>các</a:t>
            </a:r>
            <a:r>
              <a:rPr lang="en-US" sz="2800" b="1" dirty="0">
                <a:solidFill>
                  <a:srgbClr val="0033CC"/>
                </a:solidFill>
                <a:latin typeface="#9Slide03 SFU Futura_12" panose="020B0604020202020204" charset="0"/>
                <a:cs typeface="Arial" panose="020B0604020202020204" pitchFamily="34" charset="0"/>
              </a:rPr>
              <a:t> </a:t>
            </a:r>
            <a:r>
              <a:rPr lang="en-US" sz="2800" b="1" dirty="0" err="1">
                <a:solidFill>
                  <a:srgbClr val="0033CC"/>
                </a:solidFill>
                <a:latin typeface="#9Slide03 SFU Futura_12" panose="020B0604020202020204" charset="0"/>
                <a:cs typeface="Arial" panose="020B0604020202020204" pitchFamily="34" charset="0"/>
              </a:rPr>
              <a:t>động</a:t>
            </a:r>
            <a:r>
              <a:rPr lang="en-US" sz="2800" b="1" dirty="0">
                <a:solidFill>
                  <a:srgbClr val="0033CC"/>
                </a:solidFill>
                <a:latin typeface="#9Slide03 SFU Futura_12" panose="020B0604020202020204" charset="0"/>
                <a:cs typeface="Arial" panose="020B0604020202020204" pitchFamily="34" charset="0"/>
              </a:rPr>
              <a:t> </a:t>
            </a:r>
            <a:r>
              <a:rPr lang="en-US" sz="2800" b="1" dirty="0" err="1">
                <a:solidFill>
                  <a:srgbClr val="0033CC"/>
                </a:solidFill>
                <a:latin typeface="#9Slide03 SFU Futura_12" panose="020B0604020202020204" charset="0"/>
                <a:cs typeface="Arial" panose="020B0604020202020204" pitchFamily="34" charset="0"/>
              </a:rPr>
              <a:t>vật</a:t>
            </a:r>
            <a:r>
              <a:rPr lang="en-US" sz="2800" b="1" dirty="0">
                <a:solidFill>
                  <a:srgbClr val="0033CC"/>
                </a:solidFill>
                <a:latin typeface="#9Slide03 SFU Futura_12" panose="020B0604020202020204" charset="0"/>
                <a:cs typeface="Arial" panose="020B0604020202020204" pitchFamily="34" charset="0"/>
              </a:rPr>
              <a:t> ở </a:t>
            </a:r>
            <a:r>
              <a:rPr lang="en-US" sz="2800" b="1" dirty="0" err="1">
                <a:solidFill>
                  <a:srgbClr val="0033CC"/>
                </a:solidFill>
                <a:latin typeface="#9Slide03 SFU Futura_12" panose="020B0604020202020204" charset="0"/>
                <a:cs typeface="Arial" panose="020B0604020202020204" pitchFamily="34" charset="0"/>
              </a:rPr>
              <a:t>phía</a:t>
            </a:r>
            <a:r>
              <a:rPr lang="en-US" sz="2800" b="1" dirty="0">
                <a:solidFill>
                  <a:srgbClr val="0033CC"/>
                </a:solidFill>
                <a:latin typeface="#9Slide03 SFU Futura_12" panose="020B0604020202020204" charset="0"/>
                <a:cs typeface="Arial" panose="020B0604020202020204" pitchFamily="34" charset="0"/>
              </a:rPr>
              <a:t> </a:t>
            </a:r>
            <a:r>
              <a:rPr lang="en-US" sz="2800" b="1" dirty="0" err="1">
                <a:solidFill>
                  <a:srgbClr val="0033CC"/>
                </a:solidFill>
                <a:latin typeface="#9Slide03 SFU Futura_12" panose="020B0604020202020204" charset="0"/>
                <a:cs typeface="Arial" panose="020B0604020202020204" pitchFamily="34" charset="0"/>
              </a:rPr>
              <a:t>bắc</a:t>
            </a:r>
            <a:r>
              <a:rPr lang="en-US" sz="2800" b="1" dirty="0">
                <a:solidFill>
                  <a:srgbClr val="0033CC"/>
                </a:solidFill>
                <a:latin typeface="#9Slide03 SFU Futura_12" panose="020B0604020202020204" charset="0"/>
                <a:cs typeface="Arial" panose="020B0604020202020204" pitchFamily="34" charset="0"/>
              </a:rPr>
              <a:t> </a:t>
            </a:r>
            <a:r>
              <a:rPr lang="en-US" sz="2800" b="1" dirty="0" err="1">
                <a:solidFill>
                  <a:srgbClr val="0033CC"/>
                </a:solidFill>
                <a:latin typeface="#9Slide03 SFU Futura_12" panose="020B0604020202020204" charset="0"/>
                <a:cs typeface="Arial" panose="020B0604020202020204" pitchFamily="34" charset="0"/>
              </a:rPr>
              <a:t>Bắc</a:t>
            </a:r>
            <a:r>
              <a:rPr lang="en-US" sz="2800" b="1" dirty="0">
                <a:solidFill>
                  <a:srgbClr val="0033CC"/>
                </a:solidFill>
                <a:latin typeface="#9Slide03 SFU Futura_12" panose="020B0604020202020204" charset="0"/>
                <a:cs typeface="Arial" panose="020B0604020202020204" pitchFamily="34" charset="0"/>
              </a:rPr>
              <a:t> </a:t>
            </a:r>
            <a:r>
              <a:rPr lang="en-US" sz="2800" b="1" dirty="0" err="1">
                <a:solidFill>
                  <a:srgbClr val="0033CC"/>
                </a:solidFill>
                <a:latin typeface="#9Slide03 SFU Futura_12" panose="020B0604020202020204" charset="0"/>
                <a:cs typeface="Arial" panose="020B0604020202020204" pitchFamily="34" charset="0"/>
              </a:rPr>
              <a:t>Mỹ</a:t>
            </a:r>
            <a:r>
              <a:rPr lang="en-US" sz="2800" b="1" dirty="0">
                <a:solidFill>
                  <a:srgbClr val="0033CC"/>
                </a:solidFill>
                <a:latin typeface="#9Slide03 SFU Futura_12" panose="020B0604020202020204" charset="0"/>
                <a:cs typeface="Arial" panose="020B0604020202020204" pitchFamily="34" charset="0"/>
              </a:rPr>
              <a:t>?</a:t>
            </a:r>
          </a:p>
        </p:txBody>
      </p:sp>
      <p:sp>
        <p:nvSpPr>
          <p:cNvPr id="25" name="Diamond 24">
            <a:extLst>
              <a:ext uri="{FF2B5EF4-FFF2-40B4-BE49-F238E27FC236}">
                <a16:creationId xmlns:a16="http://schemas.microsoft.com/office/drawing/2014/main" id="{E3E976D7-8CE8-489F-AA9D-3D9FDE6A3512}"/>
              </a:ext>
            </a:extLst>
          </p:cNvPr>
          <p:cNvSpPr/>
          <p:nvPr/>
        </p:nvSpPr>
        <p:spPr>
          <a:xfrm>
            <a:off x="-1" y="3235708"/>
            <a:ext cx="975781" cy="662790"/>
          </a:xfrm>
          <a:prstGeom prst="diamond">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latin typeface="#9Slide03 SFU Futura_12" panose="020B0604020202020204" charset="0"/>
              </a:rPr>
              <a:t>13</a:t>
            </a:r>
            <a:endParaRPr lang="en-US" b="1" dirty="0">
              <a:solidFill>
                <a:schemeClr val="tx1"/>
              </a:solidFill>
              <a:latin typeface="#9Slide03 SFU Futura_12" panose="020B0604020202020204" charset="0"/>
            </a:endParaRPr>
          </a:p>
        </p:txBody>
      </p:sp>
      <p:sp>
        <p:nvSpPr>
          <p:cNvPr id="26" name="Rectangle: Rounded Corners 7">
            <a:extLst>
              <a:ext uri="{FF2B5EF4-FFF2-40B4-BE49-F238E27FC236}">
                <a16:creationId xmlns:a16="http://schemas.microsoft.com/office/drawing/2014/main" id="{79F69E08-9C30-46AA-806B-75EE52B38EE4}"/>
              </a:ext>
            </a:extLst>
          </p:cNvPr>
          <p:cNvSpPr/>
          <p:nvPr/>
        </p:nvSpPr>
        <p:spPr>
          <a:xfrm>
            <a:off x="828025" y="4411061"/>
            <a:ext cx="4875386" cy="972359"/>
          </a:xfrm>
          <a:prstGeom prst="roundRect">
            <a:avLst/>
          </a:prstGeom>
          <a:solidFill>
            <a:schemeClr val="bg1"/>
          </a:solidFill>
          <a:ln w="3175">
            <a:solidFill>
              <a:schemeClr val="tx1"/>
            </a:solid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33CC"/>
                </a:solidFill>
                <a:latin typeface="#9Slide03 SFU Futura_12" panose="020B0604020202020204" charset="0"/>
              </a:rPr>
              <a:t>Kể</a:t>
            </a:r>
            <a:r>
              <a:rPr lang="en-US" sz="2800" b="1" dirty="0">
                <a:solidFill>
                  <a:srgbClr val="0033CC"/>
                </a:solidFill>
                <a:latin typeface="#9Slide03 SFU Futura_12" panose="020B0604020202020204" charset="0"/>
              </a:rPr>
              <a:t> </a:t>
            </a:r>
            <a:r>
              <a:rPr lang="en-US" sz="2800" b="1" dirty="0" err="1">
                <a:solidFill>
                  <a:srgbClr val="0033CC"/>
                </a:solidFill>
                <a:latin typeface="#9Slide03 SFU Futura_12" panose="020B0604020202020204" charset="0"/>
              </a:rPr>
              <a:t>tên</a:t>
            </a:r>
            <a:r>
              <a:rPr lang="en-US" sz="2800" b="1" dirty="0">
                <a:solidFill>
                  <a:srgbClr val="0033CC"/>
                </a:solidFill>
                <a:latin typeface="#9Slide03 SFU Futura_12" panose="020B0604020202020204" charset="0"/>
              </a:rPr>
              <a:t> </a:t>
            </a:r>
            <a:r>
              <a:rPr lang="en-US" sz="2800" b="1" dirty="0" err="1">
                <a:solidFill>
                  <a:srgbClr val="0033CC"/>
                </a:solidFill>
                <a:latin typeface="#9Slide03 SFU Futura_12" panose="020B0604020202020204" charset="0"/>
              </a:rPr>
              <a:t>các</a:t>
            </a:r>
            <a:r>
              <a:rPr lang="en-US" sz="2800" b="1" dirty="0">
                <a:solidFill>
                  <a:srgbClr val="0033CC"/>
                </a:solidFill>
                <a:latin typeface="#9Slide03 SFU Futura_12" panose="020B0604020202020204" charset="0"/>
              </a:rPr>
              <a:t> </a:t>
            </a:r>
            <a:r>
              <a:rPr lang="en-US" sz="2800" b="1" dirty="0" err="1">
                <a:solidFill>
                  <a:srgbClr val="0033CC"/>
                </a:solidFill>
                <a:latin typeface="#9Slide03 SFU Futura_12" panose="020B0604020202020204" charset="0"/>
              </a:rPr>
              <a:t>hồ</a:t>
            </a:r>
            <a:r>
              <a:rPr lang="en-US" sz="2800" b="1" dirty="0">
                <a:solidFill>
                  <a:srgbClr val="0033CC"/>
                </a:solidFill>
                <a:latin typeface="#9Slide03 SFU Futura_12" panose="020B0604020202020204" charset="0"/>
              </a:rPr>
              <a:t> </a:t>
            </a:r>
            <a:r>
              <a:rPr lang="en-US" sz="2800" b="1" dirty="0" err="1">
                <a:solidFill>
                  <a:srgbClr val="0033CC"/>
                </a:solidFill>
                <a:latin typeface="#9Slide03 SFU Futura_12" panose="020B0604020202020204" charset="0"/>
              </a:rPr>
              <a:t>lớn</a:t>
            </a:r>
            <a:r>
              <a:rPr lang="en-US" sz="2800" b="1" dirty="0">
                <a:solidFill>
                  <a:srgbClr val="0033CC"/>
                </a:solidFill>
                <a:latin typeface="#9Slide03 SFU Futura_12" panose="020B0604020202020204" charset="0"/>
              </a:rPr>
              <a:t> ở </a:t>
            </a:r>
            <a:r>
              <a:rPr lang="en-US" sz="2800" b="1" dirty="0" err="1">
                <a:solidFill>
                  <a:srgbClr val="0033CC"/>
                </a:solidFill>
                <a:latin typeface="#9Slide03 SFU Futura_12" panose="020B0604020202020204" charset="0"/>
              </a:rPr>
              <a:t>Bắc</a:t>
            </a:r>
            <a:r>
              <a:rPr lang="en-US" sz="2800" b="1" dirty="0">
                <a:solidFill>
                  <a:srgbClr val="0033CC"/>
                </a:solidFill>
                <a:latin typeface="#9Slide03 SFU Futura_12" panose="020B0604020202020204" charset="0"/>
              </a:rPr>
              <a:t> </a:t>
            </a:r>
            <a:r>
              <a:rPr lang="en-US" sz="2800" b="1" dirty="0" err="1">
                <a:solidFill>
                  <a:srgbClr val="0033CC"/>
                </a:solidFill>
                <a:latin typeface="#9Slide03 SFU Futura_12" panose="020B0604020202020204" charset="0"/>
              </a:rPr>
              <a:t>Mỹ</a:t>
            </a:r>
            <a:r>
              <a:rPr lang="en-US" sz="2800" b="1" dirty="0">
                <a:solidFill>
                  <a:srgbClr val="0033CC"/>
                </a:solidFill>
                <a:latin typeface="#9Slide03 SFU Futura_12" panose="020B0604020202020204" charset="0"/>
              </a:rPr>
              <a:t>?</a:t>
            </a:r>
            <a:endParaRPr lang="en-US" sz="3600" b="1" dirty="0">
              <a:solidFill>
                <a:srgbClr val="0033CC"/>
              </a:solidFill>
              <a:latin typeface="#9Slide03 SFU Futura_12" panose="020B0604020202020204" charset="0"/>
              <a:cs typeface="Arial" panose="020B0604020202020204" pitchFamily="34" charset="0"/>
            </a:endParaRPr>
          </a:p>
        </p:txBody>
      </p:sp>
      <p:sp>
        <p:nvSpPr>
          <p:cNvPr id="27" name="Diamond 26">
            <a:extLst>
              <a:ext uri="{FF2B5EF4-FFF2-40B4-BE49-F238E27FC236}">
                <a16:creationId xmlns:a16="http://schemas.microsoft.com/office/drawing/2014/main" id="{5EF98DE7-D77A-453A-A1E9-52F2B5F9C678}"/>
              </a:ext>
            </a:extLst>
          </p:cNvPr>
          <p:cNvSpPr/>
          <p:nvPr/>
        </p:nvSpPr>
        <p:spPr>
          <a:xfrm>
            <a:off x="-18964" y="4565845"/>
            <a:ext cx="975781" cy="662790"/>
          </a:xfrm>
          <a:prstGeom prst="diamond">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latin typeface="#9Slide03 SFU Futura_12" panose="020B0604020202020204" charset="0"/>
              </a:rPr>
              <a:t>14</a:t>
            </a:r>
            <a:endParaRPr lang="en-US" b="1" dirty="0">
              <a:solidFill>
                <a:schemeClr val="tx1"/>
              </a:solidFill>
              <a:latin typeface="#9Slide03 SFU Futura_12" panose="020B0604020202020204" charset="0"/>
            </a:endParaRPr>
          </a:p>
        </p:txBody>
      </p:sp>
      <p:sp>
        <p:nvSpPr>
          <p:cNvPr id="28" name="Rectangle: Rounded Corners 7">
            <a:extLst>
              <a:ext uri="{FF2B5EF4-FFF2-40B4-BE49-F238E27FC236}">
                <a16:creationId xmlns:a16="http://schemas.microsoft.com/office/drawing/2014/main" id="{81FDE662-C4DA-4FF6-B6DE-1109EAC4C596}"/>
              </a:ext>
            </a:extLst>
          </p:cNvPr>
          <p:cNvSpPr/>
          <p:nvPr/>
        </p:nvSpPr>
        <p:spPr>
          <a:xfrm>
            <a:off x="846989" y="5538204"/>
            <a:ext cx="4875386" cy="1319796"/>
          </a:xfrm>
          <a:prstGeom prst="roundRect">
            <a:avLst/>
          </a:prstGeom>
          <a:solidFill>
            <a:schemeClr val="bg1"/>
          </a:solidFill>
          <a:ln w="3175">
            <a:solidFill>
              <a:schemeClr val="tx1"/>
            </a:solid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smtClean="0">
                <a:solidFill>
                  <a:srgbClr val="0033CC"/>
                </a:solidFill>
                <a:latin typeface="#9Slide03 SFU Futura_12" panose="020B0604020202020204" charset="0"/>
                <a:cs typeface="Arial" panose="020B0604020202020204" pitchFamily="34" charset="0"/>
              </a:rPr>
              <a:t>Rừng</a:t>
            </a:r>
            <a:r>
              <a:rPr lang="en-US" sz="2800" b="1" dirty="0" smtClean="0">
                <a:solidFill>
                  <a:srgbClr val="0033CC"/>
                </a:solidFill>
                <a:latin typeface="#9Slide03 SFU Futura_12" panose="020B0604020202020204" charset="0"/>
                <a:cs typeface="Arial" panose="020B0604020202020204" pitchFamily="34" charset="0"/>
              </a:rPr>
              <a:t> </a:t>
            </a:r>
            <a:r>
              <a:rPr lang="en-US" sz="2800" b="1" dirty="0" err="1">
                <a:solidFill>
                  <a:srgbClr val="0033CC"/>
                </a:solidFill>
                <a:latin typeface="#9Slide03 SFU Futura_12" panose="020B0604020202020204" charset="0"/>
                <a:cs typeface="Arial" panose="020B0604020202020204" pitchFamily="34" charset="0"/>
              </a:rPr>
              <a:t>lá</a:t>
            </a:r>
            <a:r>
              <a:rPr lang="en-US" sz="2800" b="1" dirty="0">
                <a:solidFill>
                  <a:srgbClr val="0033CC"/>
                </a:solidFill>
                <a:latin typeface="#9Slide03 SFU Futura_12" panose="020B0604020202020204" charset="0"/>
                <a:cs typeface="Arial" panose="020B0604020202020204" pitchFamily="34" charset="0"/>
              </a:rPr>
              <a:t> </a:t>
            </a:r>
            <a:r>
              <a:rPr lang="en-US" sz="2800" b="1" dirty="0" err="1">
                <a:solidFill>
                  <a:srgbClr val="0033CC"/>
                </a:solidFill>
                <a:latin typeface="#9Slide03 SFU Futura_12" panose="020B0604020202020204" charset="0"/>
                <a:cs typeface="Arial" panose="020B0604020202020204" pitchFamily="34" charset="0"/>
              </a:rPr>
              <a:t>rộng</a:t>
            </a:r>
            <a:r>
              <a:rPr lang="en-US" sz="2800" b="1" dirty="0">
                <a:solidFill>
                  <a:srgbClr val="0033CC"/>
                </a:solidFill>
                <a:latin typeface="#9Slide03 SFU Futura_12" panose="020B0604020202020204" charset="0"/>
                <a:cs typeface="Arial" panose="020B0604020202020204" pitchFamily="34" charset="0"/>
              </a:rPr>
              <a:t> </a:t>
            </a:r>
            <a:r>
              <a:rPr lang="en-US" sz="2800" b="1" dirty="0" err="1">
                <a:solidFill>
                  <a:srgbClr val="0033CC"/>
                </a:solidFill>
                <a:latin typeface="#9Slide03 SFU Futura_12" panose="020B0604020202020204" charset="0"/>
                <a:cs typeface="Arial" panose="020B0604020202020204" pitchFamily="34" charset="0"/>
              </a:rPr>
              <a:t>và</a:t>
            </a:r>
            <a:r>
              <a:rPr lang="en-US" sz="2800" b="1" dirty="0">
                <a:solidFill>
                  <a:srgbClr val="0033CC"/>
                </a:solidFill>
                <a:latin typeface="#9Slide03 SFU Futura_12" panose="020B0604020202020204" charset="0"/>
                <a:cs typeface="Arial" panose="020B0604020202020204" pitchFamily="34" charset="0"/>
              </a:rPr>
              <a:t> </a:t>
            </a:r>
            <a:r>
              <a:rPr lang="en-US" sz="2800" b="1" dirty="0" err="1">
                <a:solidFill>
                  <a:srgbClr val="0033CC"/>
                </a:solidFill>
                <a:latin typeface="#9Slide03 SFU Futura_12" panose="020B0604020202020204" charset="0"/>
                <a:cs typeface="Arial" panose="020B0604020202020204" pitchFamily="34" charset="0"/>
              </a:rPr>
              <a:t>rừng</a:t>
            </a:r>
            <a:r>
              <a:rPr lang="en-US" sz="2800" b="1" dirty="0">
                <a:solidFill>
                  <a:srgbClr val="0033CC"/>
                </a:solidFill>
                <a:latin typeface="#9Slide03 SFU Futura_12" panose="020B0604020202020204" charset="0"/>
                <a:cs typeface="Arial" panose="020B0604020202020204" pitchFamily="34" charset="0"/>
              </a:rPr>
              <a:t> </a:t>
            </a:r>
            <a:r>
              <a:rPr lang="en-US" sz="2800" b="1" dirty="0" err="1">
                <a:solidFill>
                  <a:srgbClr val="0033CC"/>
                </a:solidFill>
                <a:latin typeface="#9Slide03 SFU Futura_12" panose="020B0604020202020204" charset="0"/>
                <a:cs typeface="Arial" panose="020B0604020202020204" pitchFamily="34" charset="0"/>
              </a:rPr>
              <a:t>hỗn</a:t>
            </a:r>
            <a:r>
              <a:rPr lang="en-US" sz="2800" b="1" dirty="0">
                <a:solidFill>
                  <a:srgbClr val="0033CC"/>
                </a:solidFill>
                <a:latin typeface="#9Slide03 SFU Futura_12" panose="020B0604020202020204" charset="0"/>
                <a:cs typeface="Arial" panose="020B0604020202020204" pitchFamily="34" charset="0"/>
              </a:rPr>
              <a:t> </a:t>
            </a:r>
            <a:r>
              <a:rPr lang="en-US" sz="2800" b="1" dirty="0" err="1">
                <a:solidFill>
                  <a:srgbClr val="0033CC"/>
                </a:solidFill>
                <a:latin typeface="#9Slide03 SFU Futura_12" panose="020B0604020202020204" charset="0"/>
                <a:cs typeface="Arial" panose="020B0604020202020204" pitchFamily="34" charset="0"/>
              </a:rPr>
              <a:t>hợp</a:t>
            </a:r>
            <a:r>
              <a:rPr lang="en-US" sz="2800" b="1" dirty="0">
                <a:solidFill>
                  <a:srgbClr val="0033CC"/>
                </a:solidFill>
                <a:latin typeface="#9Slide03 SFU Futura_12" panose="020B0604020202020204" charset="0"/>
                <a:cs typeface="Arial" panose="020B0604020202020204" pitchFamily="34" charset="0"/>
              </a:rPr>
              <a:t> ở </a:t>
            </a:r>
            <a:r>
              <a:rPr lang="en-US" sz="2800" b="1" dirty="0" err="1">
                <a:solidFill>
                  <a:srgbClr val="0033CC"/>
                </a:solidFill>
                <a:latin typeface="#9Slide03 SFU Futura_12" panose="020B0604020202020204" charset="0"/>
                <a:cs typeface="Arial" panose="020B0604020202020204" pitchFamily="34" charset="0"/>
              </a:rPr>
              <a:t>Bắc</a:t>
            </a:r>
            <a:r>
              <a:rPr lang="en-US" sz="2800" b="1" dirty="0">
                <a:solidFill>
                  <a:srgbClr val="0033CC"/>
                </a:solidFill>
                <a:latin typeface="#9Slide03 SFU Futura_12" panose="020B0604020202020204" charset="0"/>
                <a:cs typeface="Arial" panose="020B0604020202020204" pitchFamily="34" charset="0"/>
              </a:rPr>
              <a:t> </a:t>
            </a:r>
            <a:r>
              <a:rPr lang="en-US" sz="2800" b="1" dirty="0" err="1">
                <a:solidFill>
                  <a:srgbClr val="0033CC"/>
                </a:solidFill>
                <a:latin typeface="#9Slide03 SFU Futura_12" panose="020B0604020202020204" charset="0"/>
                <a:cs typeface="Arial" panose="020B0604020202020204" pitchFamily="34" charset="0"/>
              </a:rPr>
              <a:t>Mỹ</a:t>
            </a:r>
            <a:r>
              <a:rPr lang="en-US" sz="2800" b="1" dirty="0">
                <a:solidFill>
                  <a:srgbClr val="0033CC"/>
                </a:solidFill>
                <a:latin typeface="#9Slide03 SFU Futura_12" panose="020B0604020202020204" charset="0"/>
                <a:cs typeface="Arial" panose="020B0604020202020204" pitchFamily="34" charset="0"/>
              </a:rPr>
              <a:t> </a:t>
            </a:r>
            <a:r>
              <a:rPr lang="en-US" sz="2800" b="1" dirty="0" err="1">
                <a:solidFill>
                  <a:srgbClr val="0033CC"/>
                </a:solidFill>
                <a:latin typeface="#9Slide03 SFU Futura_12" panose="020B0604020202020204" charset="0"/>
                <a:cs typeface="Arial" panose="020B0604020202020204" pitchFamily="34" charset="0"/>
              </a:rPr>
              <a:t>hình</a:t>
            </a:r>
            <a:r>
              <a:rPr lang="en-US" sz="2800" b="1" dirty="0">
                <a:solidFill>
                  <a:srgbClr val="0033CC"/>
                </a:solidFill>
                <a:latin typeface="#9Slide03 SFU Futura_12" panose="020B0604020202020204" charset="0"/>
                <a:cs typeface="Arial" panose="020B0604020202020204" pitchFamily="34" charset="0"/>
              </a:rPr>
              <a:t> </a:t>
            </a:r>
            <a:r>
              <a:rPr lang="en-US" sz="2800" b="1" dirty="0" err="1">
                <a:solidFill>
                  <a:srgbClr val="0033CC"/>
                </a:solidFill>
                <a:latin typeface="#9Slide03 SFU Futura_12" panose="020B0604020202020204" charset="0"/>
                <a:cs typeface="Arial" panose="020B0604020202020204" pitchFamily="34" charset="0"/>
              </a:rPr>
              <a:t>thành</a:t>
            </a:r>
            <a:r>
              <a:rPr lang="en-US" sz="2800" b="1" dirty="0">
                <a:solidFill>
                  <a:srgbClr val="0033CC"/>
                </a:solidFill>
                <a:latin typeface="#9Slide03 SFU Futura_12" panose="020B0604020202020204" charset="0"/>
                <a:cs typeface="Arial" panose="020B0604020202020204" pitchFamily="34" charset="0"/>
              </a:rPr>
              <a:t> ở </a:t>
            </a:r>
            <a:r>
              <a:rPr lang="en-US" sz="2800" b="1" dirty="0" err="1">
                <a:solidFill>
                  <a:srgbClr val="0033CC"/>
                </a:solidFill>
                <a:latin typeface="#9Slide03 SFU Futura_12" panose="020B0604020202020204" charset="0"/>
                <a:cs typeface="Arial" panose="020B0604020202020204" pitchFamily="34" charset="0"/>
              </a:rPr>
              <a:t>phía</a:t>
            </a:r>
            <a:r>
              <a:rPr lang="en-US" sz="2800" b="1" dirty="0">
                <a:solidFill>
                  <a:srgbClr val="0033CC"/>
                </a:solidFill>
                <a:latin typeface="#9Slide03 SFU Futura_12" panose="020B0604020202020204" charset="0"/>
                <a:cs typeface="Arial" panose="020B0604020202020204" pitchFamily="34" charset="0"/>
              </a:rPr>
              <a:t> </a:t>
            </a:r>
            <a:r>
              <a:rPr lang="en-US" sz="2800" b="1" dirty="0" err="1">
                <a:solidFill>
                  <a:srgbClr val="0033CC"/>
                </a:solidFill>
                <a:latin typeface="#9Slide03 SFU Futura_12" panose="020B0604020202020204" charset="0"/>
                <a:cs typeface="Arial" panose="020B0604020202020204" pitchFamily="34" charset="0"/>
              </a:rPr>
              <a:t>nào</a:t>
            </a:r>
            <a:r>
              <a:rPr lang="en-US" sz="2800" b="1" dirty="0">
                <a:solidFill>
                  <a:srgbClr val="0033CC"/>
                </a:solidFill>
                <a:latin typeface="#9Slide03 SFU Futura_12" panose="020B0604020202020204" charset="0"/>
                <a:cs typeface="Arial" panose="020B0604020202020204" pitchFamily="34" charset="0"/>
              </a:rPr>
              <a:t>? </a:t>
            </a:r>
            <a:r>
              <a:rPr lang="en-US" sz="2800" b="1" dirty="0" err="1">
                <a:solidFill>
                  <a:srgbClr val="0033CC"/>
                </a:solidFill>
                <a:latin typeface="#9Slide03 SFU Futura_12" panose="020B0604020202020204" charset="0"/>
                <a:cs typeface="Arial" panose="020B0604020202020204" pitchFamily="34" charset="0"/>
              </a:rPr>
              <a:t>Vì</a:t>
            </a:r>
            <a:r>
              <a:rPr lang="en-US" sz="2800" b="1" dirty="0">
                <a:solidFill>
                  <a:srgbClr val="0033CC"/>
                </a:solidFill>
                <a:latin typeface="#9Slide03 SFU Futura_12" panose="020B0604020202020204" charset="0"/>
                <a:cs typeface="Arial" panose="020B0604020202020204" pitchFamily="34" charset="0"/>
              </a:rPr>
              <a:t> </a:t>
            </a:r>
            <a:r>
              <a:rPr lang="en-US" sz="2800" b="1" dirty="0" err="1">
                <a:solidFill>
                  <a:srgbClr val="0033CC"/>
                </a:solidFill>
                <a:latin typeface="#9Slide03 SFU Futura_12" panose="020B0604020202020204" charset="0"/>
                <a:cs typeface="Arial" panose="020B0604020202020204" pitchFamily="34" charset="0"/>
              </a:rPr>
              <a:t>sao</a:t>
            </a:r>
            <a:r>
              <a:rPr lang="en-US" sz="2800" b="1" dirty="0">
                <a:solidFill>
                  <a:srgbClr val="0033CC"/>
                </a:solidFill>
                <a:latin typeface="#9Slide03 SFU Futura_12" panose="020B0604020202020204" charset="0"/>
                <a:cs typeface="Arial" panose="020B0604020202020204" pitchFamily="34" charset="0"/>
              </a:rPr>
              <a:t>?</a:t>
            </a:r>
            <a:endParaRPr lang="en-US" sz="2800" b="1" dirty="0">
              <a:solidFill>
                <a:srgbClr val="0033CC"/>
              </a:solidFill>
              <a:latin typeface="#9Slide03 SFU Futura_12" panose="020B0604020202020204" charset="0"/>
              <a:cs typeface="Arial" panose="020B0604020202020204" pitchFamily="34" charset="0"/>
            </a:endParaRPr>
          </a:p>
        </p:txBody>
      </p:sp>
      <p:sp>
        <p:nvSpPr>
          <p:cNvPr id="29" name="Diamond 28">
            <a:extLst>
              <a:ext uri="{FF2B5EF4-FFF2-40B4-BE49-F238E27FC236}">
                <a16:creationId xmlns:a16="http://schemas.microsoft.com/office/drawing/2014/main" id="{2B78BD4E-9392-4671-9611-79ACFC751E2B}"/>
              </a:ext>
            </a:extLst>
          </p:cNvPr>
          <p:cNvSpPr/>
          <p:nvPr/>
        </p:nvSpPr>
        <p:spPr>
          <a:xfrm>
            <a:off x="-1" y="5895982"/>
            <a:ext cx="975781" cy="662790"/>
          </a:xfrm>
          <a:prstGeom prst="diamond">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latin typeface="#9Slide03 SFU Futura_12" panose="020B0604020202020204" charset="0"/>
              </a:rPr>
              <a:t>15</a:t>
            </a:r>
            <a:endParaRPr lang="en-US" b="1" dirty="0">
              <a:solidFill>
                <a:schemeClr val="tx1"/>
              </a:solidFill>
              <a:latin typeface="#9Slide03 SFU Futura_12" panose="020B0604020202020204" charset="0"/>
            </a:endParaRPr>
          </a:p>
        </p:txBody>
      </p:sp>
      <p:sp>
        <p:nvSpPr>
          <p:cNvPr id="31" name="Rectangle: Rounded Corners 7">
            <a:extLst>
              <a:ext uri="{FF2B5EF4-FFF2-40B4-BE49-F238E27FC236}">
                <a16:creationId xmlns:a16="http://schemas.microsoft.com/office/drawing/2014/main" id="{16A9ED6D-354A-430D-B402-563DE96F6A1C}"/>
              </a:ext>
            </a:extLst>
          </p:cNvPr>
          <p:cNvSpPr/>
          <p:nvPr/>
        </p:nvSpPr>
        <p:spPr>
          <a:xfrm>
            <a:off x="7403690" y="1725561"/>
            <a:ext cx="4616244" cy="903835"/>
          </a:xfrm>
          <a:prstGeom prst="roundRect">
            <a:avLst/>
          </a:prstGeom>
          <a:solidFill>
            <a:schemeClr val="accent4">
              <a:lumMod val="40000"/>
              <a:lumOff val="60000"/>
            </a:schemeClr>
          </a:solidFill>
          <a:ln w="3175">
            <a:solidFill>
              <a:schemeClr val="tx1"/>
            </a:solid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FF0000"/>
                </a:solidFill>
                <a:latin typeface="#9Slide03 SFU Futura_12" panose="020B0604020202020204" charset="0"/>
              </a:rPr>
              <a:t>Mưa</a:t>
            </a:r>
            <a:r>
              <a:rPr lang="en-US" sz="3200" b="1" dirty="0">
                <a:solidFill>
                  <a:srgbClr val="FF0000"/>
                </a:solidFill>
                <a:latin typeface="#9Slide03 SFU Futura_12" panose="020B0604020202020204" charset="0"/>
              </a:rPr>
              <a:t>, </a:t>
            </a:r>
            <a:r>
              <a:rPr lang="en-US" sz="3200" b="1" dirty="0" err="1">
                <a:solidFill>
                  <a:srgbClr val="FF0000"/>
                </a:solidFill>
                <a:latin typeface="#9Slide03 SFU Futura_12" panose="020B0604020202020204" charset="0"/>
              </a:rPr>
              <a:t>tuyết</a:t>
            </a:r>
            <a:r>
              <a:rPr lang="en-US" sz="3200" b="1" dirty="0">
                <a:solidFill>
                  <a:srgbClr val="FF0000"/>
                </a:solidFill>
                <a:latin typeface="#9Slide03 SFU Futura_12" panose="020B0604020202020204" charset="0"/>
              </a:rPr>
              <a:t> </a:t>
            </a:r>
            <a:r>
              <a:rPr lang="en-US" sz="3200" b="1" dirty="0" err="1">
                <a:solidFill>
                  <a:srgbClr val="FF0000"/>
                </a:solidFill>
                <a:latin typeface="#9Slide03 SFU Futura_12" panose="020B0604020202020204" charset="0"/>
              </a:rPr>
              <a:t>và</a:t>
            </a:r>
            <a:r>
              <a:rPr lang="en-US" sz="3200" b="1" dirty="0">
                <a:solidFill>
                  <a:srgbClr val="FF0000"/>
                </a:solidFill>
                <a:latin typeface="#9Slide03 SFU Futura_12" panose="020B0604020202020204" charset="0"/>
              </a:rPr>
              <a:t> </a:t>
            </a:r>
            <a:r>
              <a:rPr lang="en-US" sz="3200" b="1" dirty="0" err="1">
                <a:solidFill>
                  <a:srgbClr val="FF0000"/>
                </a:solidFill>
                <a:latin typeface="#9Slide03 SFU Futura_12" panose="020B0604020202020204" charset="0"/>
              </a:rPr>
              <a:t>băng</a:t>
            </a:r>
            <a:r>
              <a:rPr lang="en-US" sz="3200" b="1" dirty="0">
                <a:solidFill>
                  <a:srgbClr val="FF0000"/>
                </a:solidFill>
                <a:latin typeface="#9Slide03 SFU Futura_12" panose="020B0604020202020204" charset="0"/>
              </a:rPr>
              <a:t> tan</a:t>
            </a:r>
            <a:endParaRPr lang="en-US" sz="4000" b="1" dirty="0">
              <a:solidFill>
                <a:srgbClr val="FF0000"/>
              </a:solidFill>
              <a:latin typeface="#9Slide03 SFU Futura_12" panose="020B0604020202020204" charset="0"/>
              <a:cs typeface="Arial" panose="020B0604020202020204" pitchFamily="34" charset="0"/>
            </a:endParaRPr>
          </a:p>
        </p:txBody>
      </p:sp>
      <p:cxnSp>
        <p:nvCxnSpPr>
          <p:cNvPr id="32" name="Straight Arrow Connector 31">
            <a:extLst>
              <a:ext uri="{FF2B5EF4-FFF2-40B4-BE49-F238E27FC236}">
                <a16:creationId xmlns:a16="http://schemas.microsoft.com/office/drawing/2014/main" id="{0E23C228-2F44-4040-987F-48D51929FC42}"/>
              </a:ext>
            </a:extLst>
          </p:cNvPr>
          <p:cNvCxnSpPr>
            <a:cxnSpLocks/>
            <a:stCxn id="18" idx="3"/>
            <a:endCxn id="31" idx="1"/>
          </p:cNvCxnSpPr>
          <p:nvPr/>
        </p:nvCxnSpPr>
        <p:spPr>
          <a:xfrm>
            <a:off x="5741339" y="2170662"/>
            <a:ext cx="1662351" cy="6817"/>
          </a:xfrm>
          <a:prstGeom prst="straightConnector1">
            <a:avLst/>
          </a:prstGeom>
          <a:ln w="38100">
            <a:solidFill>
              <a:srgbClr val="4B4C9E"/>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34" name="Rectangle: Rounded Corners 7">
            <a:extLst>
              <a:ext uri="{FF2B5EF4-FFF2-40B4-BE49-F238E27FC236}">
                <a16:creationId xmlns:a16="http://schemas.microsoft.com/office/drawing/2014/main" id="{8E8ECFF4-F9BE-49A6-935D-170D032D9D99}"/>
              </a:ext>
            </a:extLst>
          </p:cNvPr>
          <p:cNvSpPr/>
          <p:nvPr/>
        </p:nvSpPr>
        <p:spPr>
          <a:xfrm>
            <a:off x="7384726" y="2821267"/>
            <a:ext cx="4616244" cy="1440872"/>
          </a:xfrm>
          <a:prstGeom prst="roundRect">
            <a:avLst/>
          </a:prstGeom>
          <a:solidFill>
            <a:schemeClr val="accent4">
              <a:lumMod val="40000"/>
              <a:lumOff val="60000"/>
            </a:schemeClr>
          </a:solidFill>
          <a:ln w="3175">
            <a:solidFill>
              <a:schemeClr val="tx1"/>
            </a:solid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FF0000"/>
                </a:solidFill>
                <a:latin typeface="#9Slide03 SFU Futura_12" panose="020B0604020202020204" charset="0"/>
              </a:rPr>
              <a:t>Gấu</a:t>
            </a:r>
            <a:r>
              <a:rPr lang="en-US" sz="3200" b="1" dirty="0">
                <a:solidFill>
                  <a:srgbClr val="FF0000"/>
                </a:solidFill>
                <a:latin typeface="#9Slide03 SFU Futura_12" panose="020B0604020202020204" charset="0"/>
              </a:rPr>
              <a:t> </a:t>
            </a:r>
            <a:r>
              <a:rPr lang="en-US" sz="3200" b="1" dirty="0" err="1">
                <a:solidFill>
                  <a:srgbClr val="FF0000"/>
                </a:solidFill>
                <a:latin typeface="#9Slide03 SFU Futura_12" panose="020B0604020202020204" charset="0"/>
              </a:rPr>
              <a:t>bắc</a:t>
            </a:r>
            <a:r>
              <a:rPr lang="en-US" sz="3200" b="1" dirty="0">
                <a:solidFill>
                  <a:srgbClr val="FF0000"/>
                </a:solidFill>
                <a:latin typeface="#9Slide03 SFU Futura_12" panose="020B0604020202020204" charset="0"/>
              </a:rPr>
              <a:t> </a:t>
            </a:r>
            <a:r>
              <a:rPr lang="en-US" sz="3200" b="1" dirty="0" err="1">
                <a:solidFill>
                  <a:srgbClr val="FF0000"/>
                </a:solidFill>
                <a:latin typeface="#9Slide03 SFU Futura_12" panose="020B0604020202020204" charset="0"/>
              </a:rPr>
              <a:t>cực</a:t>
            </a:r>
            <a:r>
              <a:rPr lang="en-US" sz="3200" b="1" dirty="0">
                <a:solidFill>
                  <a:srgbClr val="FF0000"/>
                </a:solidFill>
                <a:latin typeface="#9Slide03 SFU Futura_12" panose="020B0604020202020204" charset="0"/>
              </a:rPr>
              <a:t>, </a:t>
            </a:r>
            <a:r>
              <a:rPr lang="en-US" sz="3200" b="1" dirty="0" err="1">
                <a:solidFill>
                  <a:srgbClr val="FF0000"/>
                </a:solidFill>
                <a:latin typeface="#9Slide03 SFU Futura_12" panose="020B0604020202020204" charset="0"/>
              </a:rPr>
              <a:t>bò</a:t>
            </a:r>
            <a:r>
              <a:rPr lang="en-US" sz="3200" b="1" dirty="0">
                <a:solidFill>
                  <a:srgbClr val="FF0000"/>
                </a:solidFill>
                <a:latin typeface="#9Slide03 SFU Futura_12" panose="020B0604020202020204" charset="0"/>
              </a:rPr>
              <a:t> </a:t>
            </a:r>
            <a:r>
              <a:rPr lang="en-US" sz="3200" b="1" dirty="0" err="1">
                <a:solidFill>
                  <a:srgbClr val="FF0000"/>
                </a:solidFill>
                <a:latin typeface="#9Slide03 SFU Futura_12" panose="020B0604020202020204" charset="0"/>
              </a:rPr>
              <a:t>tuyết</a:t>
            </a:r>
            <a:r>
              <a:rPr lang="en-US" sz="3200" b="1" dirty="0">
                <a:solidFill>
                  <a:srgbClr val="FF0000"/>
                </a:solidFill>
                <a:latin typeface="#9Slide03 SFU Futura_12" panose="020B0604020202020204" charset="0"/>
              </a:rPr>
              <a:t>, </a:t>
            </a:r>
            <a:r>
              <a:rPr lang="en-US" sz="3200" b="1" dirty="0" err="1">
                <a:solidFill>
                  <a:srgbClr val="FF0000"/>
                </a:solidFill>
                <a:latin typeface="#9Slide03 SFU Futura_12" panose="020B0604020202020204" charset="0"/>
              </a:rPr>
              <a:t>tuần</a:t>
            </a:r>
            <a:r>
              <a:rPr lang="en-US" sz="3200" b="1" dirty="0">
                <a:solidFill>
                  <a:srgbClr val="FF0000"/>
                </a:solidFill>
                <a:latin typeface="#9Slide03 SFU Futura_12" panose="020B0604020202020204" charset="0"/>
              </a:rPr>
              <a:t> </a:t>
            </a:r>
            <a:r>
              <a:rPr lang="en-US" sz="3200" b="1" dirty="0" err="1">
                <a:solidFill>
                  <a:srgbClr val="FF0000"/>
                </a:solidFill>
                <a:latin typeface="#9Slide03 SFU Futura_12" panose="020B0604020202020204" charset="0"/>
              </a:rPr>
              <a:t>lộc</a:t>
            </a:r>
            <a:r>
              <a:rPr lang="en-US" sz="3200" b="1" dirty="0">
                <a:solidFill>
                  <a:srgbClr val="FF0000"/>
                </a:solidFill>
                <a:latin typeface="#9Slide03 SFU Futura_12" panose="020B0604020202020204" charset="0"/>
              </a:rPr>
              <a:t>,… </a:t>
            </a:r>
            <a:r>
              <a:rPr lang="en-US" sz="2800" b="1" dirty="0">
                <a:solidFill>
                  <a:srgbClr val="FF0000"/>
                </a:solidFill>
                <a:latin typeface="#9Slide03 SFU Futura_12" panose="020B0604020202020204" charset="0"/>
              </a:rPr>
              <a:t>(</a:t>
            </a:r>
            <a:r>
              <a:rPr lang="en-US" sz="2800" b="1" dirty="0" err="1">
                <a:solidFill>
                  <a:srgbClr val="FF0000"/>
                </a:solidFill>
                <a:latin typeface="#9Slide03 SFU Futura_12" panose="020B0604020202020204" charset="0"/>
              </a:rPr>
              <a:t>vì</a:t>
            </a:r>
            <a:r>
              <a:rPr lang="en-US" sz="2800" b="1" dirty="0">
                <a:solidFill>
                  <a:srgbClr val="FF0000"/>
                </a:solidFill>
                <a:latin typeface="#9Slide03 SFU Futura_12" panose="020B0604020202020204" charset="0"/>
              </a:rPr>
              <a:t> </a:t>
            </a:r>
            <a:r>
              <a:rPr lang="en-US" sz="2800" b="1" dirty="0" err="1">
                <a:solidFill>
                  <a:srgbClr val="FF0000"/>
                </a:solidFill>
                <a:latin typeface="#9Slide03 SFU Futura_12" panose="020B0604020202020204" charset="0"/>
              </a:rPr>
              <a:t>phía</a:t>
            </a:r>
            <a:r>
              <a:rPr lang="en-US" sz="2800" b="1" dirty="0">
                <a:solidFill>
                  <a:srgbClr val="FF0000"/>
                </a:solidFill>
                <a:latin typeface="#9Slide03 SFU Futura_12" panose="020B0604020202020204" charset="0"/>
              </a:rPr>
              <a:t> </a:t>
            </a:r>
            <a:r>
              <a:rPr lang="en-US" sz="2800" b="1" dirty="0" err="1">
                <a:solidFill>
                  <a:srgbClr val="FF0000"/>
                </a:solidFill>
                <a:latin typeface="#9Slide03 SFU Futura_12" panose="020B0604020202020204" charset="0"/>
              </a:rPr>
              <a:t>bắc</a:t>
            </a:r>
            <a:r>
              <a:rPr lang="en-US" sz="2800" b="1" dirty="0">
                <a:solidFill>
                  <a:srgbClr val="FF0000"/>
                </a:solidFill>
                <a:latin typeface="#9Slide03 SFU Futura_12" panose="020B0604020202020204" charset="0"/>
              </a:rPr>
              <a:t> </a:t>
            </a:r>
            <a:r>
              <a:rPr lang="en-US" sz="2800" b="1" dirty="0" err="1">
                <a:solidFill>
                  <a:srgbClr val="FF0000"/>
                </a:solidFill>
                <a:latin typeface="#9Slide03 SFU Futura_12" panose="020B0604020202020204" charset="0"/>
              </a:rPr>
              <a:t>nằm</a:t>
            </a:r>
            <a:r>
              <a:rPr lang="en-US" sz="2800" b="1" dirty="0">
                <a:solidFill>
                  <a:srgbClr val="FF0000"/>
                </a:solidFill>
                <a:latin typeface="#9Slide03 SFU Futura_12" panose="020B0604020202020204" charset="0"/>
              </a:rPr>
              <a:t> ở </a:t>
            </a:r>
            <a:r>
              <a:rPr lang="en-US" sz="2800" b="1" dirty="0" err="1">
                <a:solidFill>
                  <a:srgbClr val="FF0000"/>
                </a:solidFill>
                <a:latin typeface="#9Slide03 SFU Futura_12" panose="020B0604020202020204" charset="0"/>
              </a:rPr>
              <a:t>đới</a:t>
            </a:r>
            <a:r>
              <a:rPr lang="en-US" sz="2800" b="1" dirty="0">
                <a:solidFill>
                  <a:srgbClr val="FF0000"/>
                </a:solidFill>
                <a:latin typeface="#9Slide03 SFU Futura_12" panose="020B0604020202020204" charset="0"/>
              </a:rPr>
              <a:t> </a:t>
            </a:r>
            <a:r>
              <a:rPr lang="en-US" sz="2800" b="1" dirty="0" err="1">
                <a:solidFill>
                  <a:srgbClr val="FF0000"/>
                </a:solidFill>
                <a:latin typeface="#9Slide03 SFU Futura_12" panose="020B0604020202020204" charset="0"/>
              </a:rPr>
              <a:t>lạnh</a:t>
            </a:r>
            <a:r>
              <a:rPr lang="en-US" sz="2800" b="1" dirty="0" smtClean="0">
                <a:solidFill>
                  <a:srgbClr val="FF0000"/>
                </a:solidFill>
                <a:latin typeface="#9Slide03 SFU Futura_12" panose="020B0604020202020204" charset="0"/>
              </a:rPr>
              <a:t>)</a:t>
            </a:r>
            <a:endParaRPr lang="en-US" sz="3600" b="1" dirty="0">
              <a:solidFill>
                <a:srgbClr val="FF0000"/>
              </a:solidFill>
              <a:latin typeface="#9Slide03 SFU Futura_12" panose="020B0604020202020204" charset="0"/>
              <a:cs typeface="Arial" panose="020B0604020202020204" pitchFamily="34" charset="0"/>
            </a:endParaRPr>
          </a:p>
        </p:txBody>
      </p:sp>
      <p:cxnSp>
        <p:nvCxnSpPr>
          <p:cNvPr id="35" name="Straight Arrow Connector 34">
            <a:extLst>
              <a:ext uri="{FF2B5EF4-FFF2-40B4-BE49-F238E27FC236}">
                <a16:creationId xmlns:a16="http://schemas.microsoft.com/office/drawing/2014/main" id="{2756D65E-BEA0-45E6-B735-F5086D738DC4}"/>
              </a:ext>
            </a:extLst>
          </p:cNvPr>
          <p:cNvCxnSpPr>
            <a:cxnSpLocks/>
            <a:stCxn id="23" idx="3"/>
            <a:endCxn id="34" idx="1"/>
          </p:cNvCxnSpPr>
          <p:nvPr/>
        </p:nvCxnSpPr>
        <p:spPr>
          <a:xfrm>
            <a:off x="5741339" y="3533519"/>
            <a:ext cx="1643387" cy="8184"/>
          </a:xfrm>
          <a:prstGeom prst="straightConnector1">
            <a:avLst/>
          </a:prstGeom>
          <a:ln w="38100">
            <a:solidFill>
              <a:srgbClr val="4B4C9E"/>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36" name="Rectangle: Rounded Corners 7">
            <a:extLst>
              <a:ext uri="{FF2B5EF4-FFF2-40B4-BE49-F238E27FC236}">
                <a16:creationId xmlns:a16="http://schemas.microsoft.com/office/drawing/2014/main" id="{253F967C-DF95-412E-855D-98FA53077B12}"/>
              </a:ext>
            </a:extLst>
          </p:cNvPr>
          <p:cNvSpPr/>
          <p:nvPr/>
        </p:nvSpPr>
        <p:spPr>
          <a:xfrm>
            <a:off x="7384726" y="4411061"/>
            <a:ext cx="4616244" cy="1038290"/>
          </a:xfrm>
          <a:prstGeom prst="roundRect">
            <a:avLst/>
          </a:prstGeom>
          <a:solidFill>
            <a:schemeClr val="accent4">
              <a:lumMod val="40000"/>
              <a:lumOff val="60000"/>
            </a:schemeClr>
          </a:solidFill>
          <a:ln w="3175">
            <a:solidFill>
              <a:schemeClr val="tx1"/>
            </a:solid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FF0000"/>
                </a:solidFill>
                <a:latin typeface="#9Slide03 SFU Futura_12" panose="020B0604020202020204" charset="0"/>
              </a:rPr>
              <a:t>Ngũ</a:t>
            </a:r>
            <a:r>
              <a:rPr lang="en-US" sz="3200" b="1" dirty="0">
                <a:solidFill>
                  <a:srgbClr val="FF0000"/>
                </a:solidFill>
                <a:latin typeface="#9Slide03 SFU Futura_12" panose="020B0604020202020204" charset="0"/>
              </a:rPr>
              <a:t> </a:t>
            </a:r>
            <a:r>
              <a:rPr lang="en-US" sz="3200" b="1" dirty="0" err="1">
                <a:solidFill>
                  <a:srgbClr val="FF0000"/>
                </a:solidFill>
                <a:latin typeface="#9Slide03 SFU Futura_12" panose="020B0604020202020204" charset="0"/>
              </a:rPr>
              <a:t>Hồ</a:t>
            </a:r>
            <a:r>
              <a:rPr lang="en-US" sz="3200" b="1" dirty="0">
                <a:solidFill>
                  <a:srgbClr val="FF0000"/>
                </a:solidFill>
                <a:latin typeface="#9Slide03 SFU Futura_12" panose="020B0604020202020204" charset="0"/>
              </a:rPr>
              <a:t>, </a:t>
            </a:r>
            <a:r>
              <a:rPr lang="en-US" sz="3200" b="1" dirty="0" err="1">
                <a:solidFill>
                  <a:srgbClr val="FF0000"/>
                </a:solidFill>
                <a:latin typeface="#9Slide03 SFU Futura_12" panose="020B0604020202020204" charset="0"/>
              </a:rPr>
              <a:t>Uy-ni-pếc</a:t>
            </a:r>
            <a:r>
              <a:rPr lang="en-US" sz="3200" b="1" dirty="0">
                <a:solidFill>
                  <a:srgbClr val="FF0000"/>
                </a:solidFill>
                <a:latin typeface="#9Slide03 SFU Futura_12" panose="020B0604020202020204" charset="0"/>
              </a:rPr>
              <a:t>, </a:t>
            </a:r>
            <a:r>
              <a:rPr lang="en-US" sz="3200" b="1" dirty="0" err="1">
                <a:solidFill>
                  <a:srgbClr val="FF0000"/>
                </a:solidFill>
                <a:latin typeface="#9Slide03 SFU Futura_12" panose="020B0604020202020204" charset="0"/>
              </a:rPr>
              <a:t>Gấu</a:t>
            </a:r>
            <a:r>
              <a:rPr lang="en-US" sz="3200" b="1" dirty="0">
                <a:solidFill>
                  <a:srgbClr val="FF0000"/>
                </a:solidFill>
                <a:latin typeface="#9Slide03 SFU Futura_12" panose="020B0604020202020204" charset="0"/>
              </a:rPr>
              <a:t> </a:t>
            </a:r>
            <a:r>
              <a:rPr lang="en-US" sz="3200" b="1" dirty="0" err="1">
                <a:solidFill>
                  <a:srgbClr val="FF0000"/>
                </a:solidFill>
                <a:latin typeface="#9Slide03 SFU Futura_12" panose="020B0604020202020204" charset="0"/>
              </a:rPr>
              <a:t>Lớn</a:t>
            </a:r>
            <a:r>
              <a:rPr lang="en-US" sz="3200" b="1" dirty="0">
                <a:solidFill>
                  <a:srgbClr val="FF0000"/>
                </a:solidFill>
                <a:latin typeface="#9Slide03 SFU Futura_12" panose="020B0604020202020204" charset="0"/>
              </a:rPr>
              <a:t>, </a:t>
            </a:r>
            <a:r>
              <a:rPr lang="en-US" sz="3200" b="1" dirty="0" err="1">
                <a:solidFill>
                  <a:srgbClr val="FF0000"/>
                </a:solidFill>
                <a:latin typeface="#9Slide03 SFU Futura_12" panose="020B0604020202020204" charset="0"/>
              </a:rPr>
              <a:t>Nô</a:t>
            </a:r>
            <a:r>
              <a:rPr lang="en-US" sz="3200" b="1" dirty="0">
                <a:solidFill>
                  <a:srgbClr val="FF0000"/>
                </a:solidFill>
                <a:latin typeface="#9Slide03 SFU Futura_12" panose="020B0604020202020204" charset="0"/>
              </a:rPr>
              <a:t> </a:t>
            </a:r>
            <a:r>
              <a:rPr lang="en-US" sz="3200" b="1" dirty="0" err="1">
                <a:solidFill>
                  <a:srgbClr val="FF0000"/>
                </a:solidFill>
                <a:latin typeface="#9Slide03 SFU Futura_12" panose="020B0604020202020204" charset="0"/>
              </a:rPr>
              <a:t>Lệ</a:t>
            </a:r>
            <a:r>
              <a:rPr lang="en-US" sz="3200" b="1" dirty="0">
                <a:solidFill>
                  <a:srgbClr val="FF0000"/>
                </a:solidFill>
                <a:latin typeface="#9Slide03 SFU Futura_12" panose="020B0604020202020204" charset="0"/>
              </a:rPr>
              <a:t> </a:t>
            </a:r>
            <a:r>
              <a:rPr lang="en-US" sz="3200" b="1" dirty="0" err="1">
                <a:solidFill>
                  <a:srgbClr val="FF0000"/>
                </a:solidFill>
                <a:latin typeface="#9Slide03 SFU Futura_12" panose="020B0604020202020204" charset="0"/>
              </a:rPr>
              <a:t>lớn</a:t>
            </a:r>
            <a:endParaRPr lang="en-US" sz="4000" b="1" dirty="0">
              <a:solidFill>
                <a:srgbClr val="FF0000"/>
              </a:solidFill>
              <a:latin typeface="#9Slide03 SFU Futura_12" panose="020B0604020202020204" charset="0"/>
              <a:cs typeface="Arial" panose="020B0604020202020204" pitchFamily="34" charset="0"/>
            </a:endParaRPr>
          </a:p>
        </p:txBody>
      </p:sp>
      <p:cxnSp>
        <p:nvCxnSpPr>
          <p:cNvPr id="37" name="Straight Arrow Connector 36">
            <a:extLst>
              <a:ext uri="{FF2B5EF4-FFF2-40B4-BE49-F238E27FC236}">
                <a16:creationId xmlns:a16="http://schemas.microsoft.com/office/drawing/2014/main" id="{41E45B52-6F04-407C-A9FD-7F1C892A33AA}"/>
              </a:ext>
            </a:extLst>
          </p:cNvPr>
          <p:cNvCxnSpPr>
            <a:cxnSpLocks/>
            <a:stCxn id="26" idx="3"/>
            <a:endCxn id="36" idx="1"/>
          </p:cNvCxnSpPr>
          <p:nvPr/>
        </p:nvCxnSpPr>
        <p:spPr>
          <a:xfrm>
            <a:off x="5703411" y="4897241"/>
            <a:ext cx="1681315" cy="32965"/>
          </a:xfrm>
          <a:prstGeom prst="straightConnector1">
            <a:avLst/>
          </a:prstGeom>
          <a:ln w="38100">
            <a:solidFill>
              <a:srgbClr val="4B4C9E"/>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38" name="Rectangle: Rounded Corners 7">
            <a:extLst>
              <a:ext uri="{FF2B5EF4-FFF2-40B4-BE49-F238E27FC236}">
                <a16:creationId xmlns:a16="http://schemas.microsoft.com/office/drawing/2014/main" id="{6F955D45-D398-4AB8-85F2-CE074583E7C9}"/>
              </a:ext>
            </a:extLst>
          </p:cNvPr>
          <p:cNvSpPr/>
          <p:nvPr/>
        </p:nvSpPr>
        <p:spPr>
          <a:xfrm>
            <a:off x="7384726" y="5686220"/>
            <a:ext cx="4616244" cy="1023764"/>
          </a:xfrm>
          <a:prstGeom prst="roundRect">
            <a:avLst/>
          </a:prstGeom>
          <a:solidFill>
            <a:schemeClr val="accent4">
              <a:lumMod val="40000"/>
              <a:lumOff val="60000"/>
            </a:schemeClr>
          </a:solidFill>
          <a:ln w="3175">
            <a:solidFill>
              <a:schemeClr val="tx1"/>
            </a:solid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FF0000"/>
                </a:solidFill>
                <a:latin typeface="#9Slide03 SFU Futura_12" panose="020B0604020202020204" charset="0"/>
              </a:rPr>
              <a:t>Phía</a:t>
            </a:r>
            <a:r>
              <a:rPr lang="en-US" sz="3200" b="1" dirty="0">
                <a:solidFill>
                  <a:srgbClr val="FF0000"/>
                </a:solidFill>
                <a:latin typeface="#9Slide03 SFU Futura_12" panose="020B0604020202020204" charset="0"/>
              </a:rPr>
              <a:t> </a:t>
            </a:r>
            <a:r>
              <a:rPr lang="en-US" sz="3200" b="1" dirty="0" err="1">
                <a:solidFill>
                  <a:srgbClr val="FF0000"/>
                </a:solidFill>
                <a:latin typeface="#9Slide03 SFU Futura_12" panose="020B0604020202020204" charset="0"/>
              </a:rPr>
              <a:t>Đông</a:t>
            </a:r>
            <a:r>
              <a:rPr lang="en-US" sz="3200" b="1" dirty="0">
                <a:solidFill>
                  <a:srgbClr val="FF0000"/>
                </a:solidFill>
                <a:latin typeface="#9Slide03 SFU Futura_12" panose="020B0604020202020204" charset="0"/>
              </a:rPr>
              <a:t> Nam </a:t>
            </a:r>
            <a:r>
              <a:rPr lang="en-US" sz="3200" b="1" dirty="0" err="1">
                <a:solidFill>
                  <a:srgbClr val="FF0000"/>
                </a:solidFill>
                <a:latin typeface="#9Slide03 SFU Futura_12" panose="020B0604020202020204" charset="0"/>
              </a:rPr>
              <a:t>vì</a:t>
            </a:r>
            <a:r>
              <a:rPr lang="en-US" sz="3200" b="1" dirty="0">
                <a:solidFill>
                  <a:srgbClr val="FF0000"/>
                </a:solidFill>
                <a:latin typeface="#9Slide03 SFU Futura_12" panose="020B0604020202020204" charset="0"/>
              </a:rPr>
              <a:t> </a:t>
            </a:r>
            <a:r>
              <a:rPr lang="en-US" sz="3200" b="1" dirty="0" err="1">
                <a:solidFill>
                  <a:srgbClr val="FF0000"/>
                </a:solidFill>
                <a:latin typeface="#9Slide03 SFU Futura_12" panose="020B0604020202020204" charset="0"/>
              </a:rPr>
              <a:t>có</a:t>
            </a:r>
            <a:r>
              <a:rPr lang="en-US" sz="3200" b="1" dirty="0">
                <a:solidFill>
                  <a:srgbClr val="FF0000"/>
                </a:solidFill>
                <a:latin typeface="#9Slide03 SFU Futura_12" panose="020B0604020202020204" charset="0"/>
              </a:rPr>
              <a:t> </a:t>
            </a:r>
            <a:r>
              <a:rPr lang="en-US" sz="3200" b="1" dirty="0" err="1">
                <a:solidFill>
                  <a:srgbClr val="FF0000"/>
                </a:solidFill>
                <a:latin typeface="#9Slide03 SFU Futura_12" panose="020B0604020202020204" charset="0"/>
              </a:rPr>
              <a:t>khí</a:t>
            </a:r>
            <a:r>
              <a:rPr lang="en-US" sz="3200" b="1" dirty="0">
                <a:solidFill>
                  <a:srgbClr val="FF0000"/>
                </a:solidFill>
                <a:latin typeface="#9Slide03 SFU Futura_12" panose="020B0604020202020204" charset="0"/>
              </a:rPr>
              <a:t> </a:t>
            </a:r>
            <a:r>
              <a:rPr lang="en-US" sz="3200" b="1" dirty="0" err="1">
                <a:solidFill>
                  <a:srgbClr val="FF0000"/>
                </a:solidFill>
                <a:latin typeface="#9Slide03 SFU Futura_12" panose="020B0604020202020204" charset="0"/>
              </a:rPr>
              <a:t>hậu</a:t>
            </a:r>
            <a:r>
              <a:rPr lang="en-US" sz="3200" b="1" dirty="0">
                <a:solidFill>
                  <a:srgbClr val="FF0000"/>
                </a:solidFill>
                <a:latin typeface="#9Slide03 SFU Futura_12" panose="020B0604020202020204" charset="0"/>
              </a:rPr>
              <a:t> </a:t>
            </a:r>
            <a:r>
              <a:rPr lang="en-US" sz="3200" b="1" dirty="0" err="1">
                <a:solidFill>
                  <a:srgbClr val="FF0000"/>
                </a:solidFill>
                <a:latin typeface="#9Slide03 SFU Futura_12" panose="020B0604020202020204" charset="0"/>
              </a:rPr>
              <a:t>cận</a:t>
            </a:r>
            <a:r>
              <a:rPr lang="en-US" sz="3200" b="1" dirty="0">
                <a:solidFill>
                  <a:srgbClr val="FF0000"/>
                </a:solidFill>
                <a:latin typeface="#9Slide03 SFU Futura_12" panose="020B0604020202020204" charset="0"/>
              </a:rPr>
              <a:t> </a:t>
            </a:r>
            <a:r>
              <a:rPr lang="en-US" sz="3200" b="1" dirty="0" err="1">
                <a:solidFill>
                  <a:srgbClr val="FF0000"/>
                </a:solidFill>
                <a:latin typeface="#9Slide03 SFU Futura_12" panose="020B0604020202020204" charset="0"/>
              </a:rPr>
              <a:t>nhiệt</a:t>
            </a:r>
            <a:r>
              <a:rPr lang="en-US" sz="3200" b="1" dirty="0">
                <a:solidFill>
                  <a:srgbClr val="FF0000"/>
                </a:solidFill>
                <a:latin typeface="#9Slide03 SFU Futura_12" panose="020B0604020202020204" charset="0"/>
              </a:rPr>
              <a:t> </a:t>
            </a:r>
            <a:r>
              <a:rPr lang="en-US" sz="3200" b="1" dirty="0" err="1">
                <a:solidFill>
                  <a:srgbClr val="FF0000"/>
                </a:solidFill>
                <a:latin typeface="#9Slide03 SFU Futura_12" panose="020B0604020202020204" charset="0"/>
              </a:rPr>
              <a:t>ấm</a:t>
            </a:r>
            <a:r>
              <a:rPr lang="en-US" sz="3200" b="1" dirty="0">
                <a:solidFill>
                  <a:srgbClr val="FF0000"/>
                </a:solidFill>
                <a:latin typeface="#9Slide03 SFU Futura_12" panose="020B0604020202020204" charset="0"/>
              </a:rPr>
              <a:t> </a:t>
            </a:r>
            <a:r>
              <a:rPr lang="en-US" sz="3200" b="1" dirty="0" err="1" smtClean="0">
                <a:solidFill>
                  <a:srgbClr val="FF0000"/>
                </a:solidFill>
                <a:latin typeface="#9Slide03 SFU Futura_12" panose="020B0604020202020204" charset="0"/>
              </a:rPr>
              <a:t>ẩm</a:t>
            </a:r>
            <a:endParaRPr lang="en-US" sz="4000" b="1" dirty="0">
              <a:solidFill>
                <a:srgbClr val="FF0000"/>
              </a:solidFill>
              <a:latin typeface="#9Slide03 SFU Futura_12" panose="020B0604020202020204" charset="0"/>
              <a:cs typeface="Arial" panose="020B0604020202020204" pitchFamily="34" charset="0"/>
            </a:endParaRPr>
          </a:p>
        </p:txBody>
      </p:sp>
      <p:cxnSp>
        <p:nvCxnSpPr>
          <p:cNvPr id="39" name="Straight Arrow Connector 38">
            <a:extLst>
              <a:ext uri="{FF2B5EF4-FFF2-40B4-BE49-F238E27FC236}">
                <a16:creationId xmlns:a16="http://schemas.microsoft.com/office/drawing/2014/main" id="{C3BC97E1-2CC4-4A06-95E4-91BAB2D7B5AB}"/>
              </a:ext>
            </a:extLst>
          </p:cNvPr>
          <p:cNvCxnSpPr>
            <a:cxnSpLocks/>
            <a:stCxn id="28" idx="3"/>
            <a:endCxn id="38" idx="1"/>
          </p:cNvCxnSpPr>
          <p:nvPr/>
        </p:nvCxnSpPr>
        <p:spPr>
          <a:xfrm>
            <a:off x="5722375" y="6198102"/>
            <a:ext cx="1662351" cy="0"/>
          </a:xfrm>
          <a:prstGeom prst="straightConnector1">
            <a:avLst/>
          </a:prstGeom>
          <a:ln w="38100">
            <a:solidFill>
              <a:srgbClr val="4B4C9E"/>
            </a:solidFill>
            <a:prstDash val="sysDot"/>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2170557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500" fill="hold"/>
                                        <p:tgtEl>
                                          <p:spTgt spid="18"/>
                                        </p:tgtEl>
                                        <p:attrNameLst>
                                          <p:attrName>ppt_x</p:attrName>
                                        </p:attrNameLst>
                                      </p:cBhvr>
                                      <p:tavLst>
                                        <p:tav tm="0">
                                          <p:val>
                                            <p:strVal val="#ppt_x"/>
                                          </p:val>
                                        </p:tav>
                                        <p:tav tm="100000">
                                          <p:val>
                                            <p:strVal val="#ppt_x"/>
                                          </p:val>
                                        </p:tav>
                                      </p:tavLst>
                                    </p:anim>
                                    <p:anim calcmode="lin" valueType="num">
                                      <p:cBhvr additive="base">
                                        <p:cTn id="12"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barn(inVertical)">
                                      <p:cBhvr>
                                        <p:cTn id="17" dur="500"/>
                                        <p:tgtEl>
                                          <p:spTgt spid="32"/>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31"/>
                                        </p:tgtEl>
                                        <p:attrNameLst>
                                          <p:attrName>style.visibility</p:attrName>
                                        </p:attrNameLst>
                                      </p:cBhvr>
                                      <p:to>
                                        <p:strVal val="visible"/>
                                      </p:to>
                                    </p:set>
                                    <p:animEffect transition="in" filter="barn(inVertical)">
                                      <p:cBhvr>
                                        <p:cTn id="20" dur="500"/>
                                        <p:tgtEl>
                                          <p:spTgt spid="31"/>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fade">
                                      <p:cBhvr>
                                        <p:cTn id="25" dur="1000"/>
                                        <p:tgtEl>
                                          <p:spTgt spid="25"/>
                                        </p:tgtEl>
                                      </p:cBhvr>
                                    </p:animEffect>
                                    <p:anim calcmode="lin" valueType="num">
                                      <p:cBhvr>
                                        <p:cTn id="26" dur="1000" fill="hold"/>
                                        <p:tgtEl>
                                          <p:spTgt spid="25"/>
                                        </p:tgtEl>
                                        <p:attrNameLst>
                                          <p:attrName>ppt_x</p:attrName>
                                        </p:attrNameLst>
                                      </p:cBhvr>
                                      <p:tavLst>
                                        <p:tav tm="0">
                                          <p:val>
                                            <p:strVal val="#ppt_x"/>
                                          </p:val>
                                        </p:tav>
                                        <p:tav tm="100000">
                                          <p:val>
                                            <p:strVal val="#ppt_x"/>
                                          </p:val>
                                        </p:tav>
                                      </p:tavLst>
                                    </p:anim>
                                    <p:anim calcmode="lin" valueType="num">
                                      <p:cBhvr>
                                        <p:cTn id="27" dur="1000" fill="hold"/>
                                        <p:tgtEl>
                                          <p:spTgt spid="25"/>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fade">
                                      <p:cBhvr>
                                        <p:cTn id="30" dur="1000"/>
                                        <p:tgtEl>
                                          <p:spTgt spid="23"/>
                                        </p:tgtEl>
                                      </p:cBhvr>
                                    </p:animEffect>
                                    <p:anim calcmode="lin" valueType="num">
                                      <p:cBhvr>
                                        <p:cTn id="31" dur="1000" fill="hold"/>
                                        <p:tgtEl>
                                          <p:spTgt spid="23"/>
                                        </p:tgtEl>
                                        <p:attrNameLst>
                                          <p:attrName>ppt_x</p:attrName>
                                        </p:attrNameLst>
                                      </p:cBhvr>
                                      <p:tavLst>
                                        <p:tav tm="0">
                                          <p:val>
                                            <p:strVal val="#ppt_x"/>
                                          </p:val>
                                        </p:tav>
                                        <p:tav tm="100000">
                                          <p:val>
                                            <p:strVal val="#ppt_x"/>
                                          </p:val>
                                        </p:tav>
                                      </p:tavLst>
                                    </p:anim>
                                    <p:anim calcmode="lin" valueType="num">
                                      <p:cBhvr>
                                        <p:cTn id="32"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35"/>
                                        </p:tgtEl>
                                        <p:attrNameLst>
                                          <p:attrName>style.visibility</p:attrName>
                                        </p:attrNameLst>
                                      </p:cBhvr>
                                      <p:to>
                                        <p:strVal val="visible"/>
                                      </p:to>
                                    </p:set>
                                    <p:animEffect transition="in" filter="barn(inVertical)">
                                      <p:cBhvr>
                                        <p:cTn id="37" dur="500"/>
                                        <p:tgtEl>
                                          <p:spTgt spid="35"/>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34"/>
                                        </p:tgtEl>
                                        <p:attrNameLst>
                                          <p:attrName>style.visibility</p:attrName>
                                        </p:attrNameLst>
                                      </p:cBhvr>
                                      <p:to>
                                        <p:strVal val="visible"/>
                                      </p:to>
                                    </p:set>
                                    <p:animEffect transition="in" filter="barn(inVertical)">
                                      <p:cBhvr>
                                        <p:cTn id="40" dur="500"/>
                                        <p:tgtEl>
                                          <p:spTgt spid="34"/>
                                        </p:tgtEl>
                                      </p:cBhvr>
                                    </p:animEffect>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grpId="0" nodeType="clickEffect">
                                  <p:stCondLst>
                                    <p:cond delay="0"/>
                                  </p:stCondLst>
                                  <p:childTnLst>
                                    <p:set>
                                      <p:cBhvr>
                                        <p:cTn id="44" dur="1" fill="hold">
                                          <p:stCondLst>
                                            <p:cond delay="0"/>
                                          </p:stCondLst>
                                        </p:cTn>
                                        <p:tgtEl>
                                          <p:spTgt spid="27"/>
                                        </p:tgtEl>
                                        <p:attrNameLst>
                                          <p:attrName>style.visibility</p:attrName>
                                        </p:attrNameLst>
                                      </p:cBhvr>
                                      <p:to>
                                        <p:strVal val="visible"/>
                                      </p:to>
                                    </p:set>
                                    <p:animEffect transition="in" filter="fade">
                                      <p:cBhvr>
                                        <p:cTn id="45" dur="1000"/>
                                        <p:tgtEl>
                                          <p:spTgt spid="27"/>
                                        </p:tgtEl>
                                      </p:cBhvr>
                                    </p:animEffect>
                                    <p:anim calcmode="lin" valueType="num">
                                      <p:cBhvr>
                                        <p:cTn id="46" dur="1000" fill="hold"/>
                                        <p:tgtEl>
                                          <p:spTgt spid="27"/>
                                        </p:tgtEl>
                                        <p:attrNameLst>
                                          <p:attrName>ppt_x</p:attrName>
                                        </p:attrNameLst>
                                      </p:cBhvr>
                                      <p:tavLst>
                                        <p:tav tm="0">
                                          <p:val>
                                            <p:strVal val="#ppt_x"/>
                                          </p:val>
                                        </p:tav>
                                        <p:tav tm="100000">
                                          <p:val>
                                            <p:strVal val="#ppt_x"/>
                                          </p:val>
                                        </p:tav>
                                      </p:tavLst>
                                    </p:anim>
                                    <p:anim calcmode="lin" valueType="num">
                                      <p:cBhvr>
                                        <p:cTn id="47" dur="1000" fill="hold"/>
                                        <p:tgtEl>
                                          <p:spTgt spid="27"/>
                                        </p:tgtEl>
                                        <p:attrNameLst>
                                          <p:attrName>ppt_y</p:attrName>
                                        </p:attrNameLst>
                                      </p:cBhvr>
                                      <p:tavLst>
                                        <p:tav tm="0">
                                          <p:val>
                                            <p:strVal val="#ppt_y+.1"/>
                                          </p:val>
                                        </p:tav>
                                        <p:tav tm="100000">
                                          <p:val>
                                            <p:strVal val="#ppt_y"/>
                                          </p:val>
                                        </p:tav>
                                      </p:tavLst>
                                    </p:anim>
                                  </p:childTnLst>
                                </p:cTn>
                              </p:par>
                              <p:par>
                                <p:cTn id="48" presetID="42" presetClass="entr" presetSubtype="0" fill="hold" grpId="0" nodeType="withEffect">
                                  <p:stCondLst>
                                    <p:cond delay="0"/>
                                  </p:stCondLst>
                                  <p:childTnLst>
                                    <p:set>
                                      <p:cBhvr>
                                        <p:cTn id="49" dur="1" fill="hold">
                                          <p:stCondLst>
                                            <p:cond delay="0"/>
                                          </p:stCondLst>
                                        </p:cTn>
                                        <p:tgtEl>
                                          <p:spTgt spid="26"/>
                                        </p:tgtEl>
                                        <p:attrNameLst>
                                          <p:attrName>style.visibility</p:attrName>
                                        </p:attrNameLst>
                                      </p:cBhvr>
                                      <p:to>
                                        <p:strVal val="visible"/>
                                      </p:to>
                                    </p:set>
                                    <p:animEffect transition="in" filter="fade">
                                      <p:cBhvr>
                                        <p:cTn id="50" dur="1000"/>
                                        <p:tgtEl>
                                          <p:spTgt spid="26"/>
                                        </p:tgtEl>
                                      </p:cBhvr>
                                    </p:animEffect>
                                    <p:anim calcmode="lin" valueType="num">
                                      <p:cBhvr>
                                        <p:cTn id="51" dur="1000" fill="hold"/>
                                        <p:tgtEl>
                                          <p:spTgt spid="26"/>
                                        </p:tgtEl>
                                        <p:attrNameLst>
                                          <p:attrName>ppt_x</p:attrName>
                                        </p:attrNameLst>
                                      </p:cBhvr>
                                      <p:tavLst>
                                        <p:tav tm="0">
                                          <p:val>
                                            <p:strVal val="#ppt_x"/>
                                          </p:val>
                                        </p:tav>
                                        <p:tav tm="100000">
                                          <p:val>
                                            <p:strVal val="#ppt_x"/>
                                          </p:val>
                                        </p:tav>
                                      </p:tavLst>
                                    </p:anim>
                                    <p:anim calcmode="lin" valueType="num">
                                      <p:cBhvr>
                                        <p:cTn id="52"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nodeType="clickEffect">
                                  <p:stCondLst>
                                    <p:cond delay="0"/>
                                  </p:stCondLst>
                                  <p:childTnLst>
                                    <p:set>
                                      <p:cBhvr>
                                        <p:cTn id="56" dur="1" fill="hold">
                                          <p:stCondLst>
                                            <p:cond delay="0"/>
                                          </p:stCondLst>
                                        </p:cTn>
                                        <p:tgtEl>
                                          <p:spTgt spid="37"/>
                                        </p:tgtEl>
                                        <p:attrNameLst>
                                          <p:attrName>style.visibility</p:attrName>
                                        </p:attrNameLst>
                                      </p:cBhvr>
                                      <p:to>
                                        <p:strVal val="visible"/>
                                      </p:to>
                                    </p:set>
                                    <p:animEffect transition="in" filter="wipe(down)">
                                      <p:cBhvr>
                                        <p:cTn id="57" dur="500"/>
                                        <p:tgtEl>
                                          <p:spTgt spid="37"/>
                                        </p:tgtEl>
                                      </p:cBhvr>
                                    </p:animEffect>
                                  </p:childTnLst>
                                </p:cTn>
                              </p:par>
                              <p:par>
                                <p:cTn id="58" presetID="22" presetClass="entr" presetSubtype="4" fill="hold" grpId="0" nodeType="withEffect">
                                  <p:stCondLst>
                                    <p:cond delay="0"/>
                                  </p:stCondLst>
                                  <p:childTnLst>
                                    <p:set>
                                      <p:cBhvr>
                                        <p:cTn id="59" dur="1" fill="hold">
                                          <p:stCondLst>
                                            <p:cond delay="0"/>
                                          </p:stCondLst>
                                        </p:cTn>
                                        <p:tgtEl>
                                          <p:spTgt spid="36"/>
                                        </p:tgtEl>
                                        <p:attrNameLst>
                                          <p:attrName>style.visibility</p:attrName>
                                        </p:attrNameLst>
                                      </p:cBhvr>
                                      <p:to>
                                        <p:strVal val="visible"/>
                                      </p:to>
                                    </p:set>
                                    <p:animEffect transition="in" filter="wipe(down)">
                                      <p:cBhvr>
                                        <p:cTn id="60" dur="500"/>
                                        <p:tgtEl>
                                          <p:spTgt spid="36"/>
                                        </p:tgtEl>
                                      </p:cBhvr>
                                    </p:animEffect>
                                  </p:childTnLst>
                                </p:cTn>
                              </p:par>
                            </p:childTnLst>
                          </p:cTn>
                        </p:par>
                      </p:childTnLst>
                    </p:cTn>
                  </p:par>
                  <p:par>
                    <p:cTn id="61" fill="hold">
                      <p:stCondLst>
                        <p:cond delay="indefinite"/>
                      </p:stCondLst>
                      <p:childTnLst>
                        <p:par>
                          <p:cTn id="62" fill="hold">
                            <p:stCondLst>
                              <p:cond delay="0"/>
                            </p:stCondLst>
                            <p:childTnLst>
                              <p:par>
                                <p:cTn id="63" presetID="16" presetClass="entr" presetSubtype="21" fill="hold" grpId="0" nodeType="clickEffect">
                                  <p:stCondLst>
                                    <p:cond delay="0"/>
                                  </p:stCondLst>
                                  <p:childTnLst>
                                    <p:set>
                                      <p:cBhvr>
                                        <p:cTn id="64" dur="1" fill="hold">
                                          <p:stCondLst>
                                            <p:cond delay="0"/>
                                          </p:stCondLst>
                                        </p:cTn>
                                        <p:tgtEl>
                                          <p:spTgt spid="29"/>
                                        </p:tgtEl>
                                        <p:attrNameLst>
                                          <p:attrName>style.visibility</p:attrName>
                                        </p:attrNameLst>
                                      </p:cBhvr>
                                      <p:to>
                                        <p:strVal val="visible"/>
                                      </p:to>
                                    </p:set>
                                    <p:animEffect transition="in" filter="barn(inVertical)">
                                      <p:cBhvr>
                                        <p:cTn id="65" dur="500"/>
                                        <p:tgtEl>
                                          <p:spTgt spid="29"/>
                                        </p:tgtEl>
                                      </p:cBhvr>
                                    </p:animEffect>
                                  </p:childTnLst>
                                </p:cTn>
                              </p:par>
                              <p:par>
                                <p:cTn id="66" presetID="16" presetClass="entr" presetSubtype="21" fill="hold" grpId="0" nodeType="withEffect">
                                  <p:stCondLst>
                                    <p:cond delay="0"/>
                                  </p:stCondLst>
                                  <p:childTnLst>
                                    <p:set>
                                      <p:cBhvr>
                                        <p:cTn id="67" dur="1" fill="hold">
                                          <p:stCondLst>
                                            <p:cond delay="0"/>
                                          </p:stCondLst>
                                        </p:cTn>
                                        <p:tgtEl>
                                          <p:spTgt spid="28"/>
                                        </p:tgtEl>
                                        <p:attrNameLst>
                                          <p:attrName>style.visibility</p:attrName>
                                        </p:attrNameLst>
                                      </p:cBhvr>
                                      <p:to>
                                        <p:strVal val="visible"/>
                                      </p:to>
                                    </p:set>
                                    <p:animEffect transition="in" filter="barn(inVertical)">
                                      <p:cBhvr>
                                        <p:cTn id="68" dur="500"/>
                                        <p:tgtEl>
                                          <p:spTgt spid="28"/>
                                        </p:tgtEl>
                                      </p:cBhvr>
                                    </p:animEffect>
                                  </p:childTnLst>
                                </p:cTn>
                              </p:par>
                            </p:childTnLst>
                          </p:cTn>
                        </p:par>
                      </p:childTnLst>
                    </p:cTn>
                  </p:par>
                  <p:par>
                    <p:cTn id="69" fill="hold">
                      <p:stCondLst>
                        <p:cond delay="indefinite"/>
                      </p:stCondLst>
                      <p:childTnLst>
                        <p:par>
                          <p:cTn id="70" fill="hold">
                            <p:stCondLst>
                              <p:cond delay="0"/>
                            </p:stCondLst>
                            <p:childTnLst>
                              <p:par>
                                <p:cTn id="71" presetID="22" presetClass="entr" presetSubtype="4" fill="hold" nodeType="clickEffect">
                                  <p:stCondLst>
                                    <p:cond delay="0"/>
                                  </p:stCondLst>
                                  <p:childTnLst>
                                    <p:set>
                                      <p:cBhvr>
                                        <p:cTn id="72" dur="1" fill="hold">
                                          <p:stCondLst>
                                            <p:cond delay="0"/>
                                          </p:stCondLst>
                                        </p:cTn>
                                        <p:tgtEl>
                                          <p:spTgt spid="39"/>
                                        </p:tgtEl>
                                        <p:attrNameLst>
                                          <p:attrName>style.visibility</p:attrName>
                                        </p:attrNameLst>
                                      </p:cBhvr>
                                      <p:to>
                                        <p:strVal val="visible"/>
                                      </p:to>
                                    </p:set>
                                    <p:animEffect transition="in" filter="wipe(down)">
                                      <p:cBhvr>
                                        <p:cTn id="73" dur="500"/>
                                        <p:tgtEl>
                                          <p:spTgt spid="39"/>
                                        </p:tgtEl>
                                      </p:cBhvr>
                                    </p:animEffect>
                                  </p:childTnLst>
                                </p:cTn>
                              </p:par>
                              <p:par>
                                <p:cTn id="74" presetID="22" presetClass="entr" presetSubtype="4" fill="hold" grpId="0" nodeType="withEffect">
                                  <p:stCondLst>
                                    <p:cond delay="0"/>
                                  </p:stCondLst>
                                  <p:childTnLst>
                                    <p:set>
                                      <p:cBhvr>
                                        <p:cTn id="75" dur="1" fill="hold">
                                          <p:stCondLst>
                                            <p:cond delay="0"/>
                                          </p:stCondLst>
                                        </p:cTn>
                                        <p:tgtEl>
                                          <p:spTgt spid="38"/>
                                        </p:tgtEl>
                                        <p:attrNameLst>
                                          <p:attrName>style.visibility</p:attrName>
                                        </p:attrNameLst>
                                      </p:cBhvr>
                                      <p:to>
                                        <p:strVal val="visible"/>
                                      </p:to>
                                    </p:set>
                                    <p:animEffect transition="in" filter="wipe(down)">
                                      <p:cBhvr>
                                        <p:cTn id="76"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3" grpId="0" animBg="1"/>
      <p:bldP spid="25" grpId="0" animBg="1"/>
      <p:bldP spid="26" grpId="0" animBg="1"/>
      <p:bldP spid="27" grpId="0" animBg="1"/>
      <p:bldP spid="28" grpId="0" animBg="1"/>
      <p:bldP spid="29" grpId="0" animBg="1"/>
      <p:bldP spid="31" grpId="0" animBg="1"/>
      <p:bldP spid="34" grpId="0" animBg="1"/>
      <p:bldP spid="36" grpId="0" animBg="1"/>
      <p:bldP spid="3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2FC2FE5C-24B3-4321-AB89-4B2BE15C5082}"/>
              </a:ext>
            </a:extLst>
          </p:cNvPr>
          <p:cNvGrpSpPr/>
          <p:nvPr/>
        </p:nvGrpSpPr>
        <p:grpSpPr>
          <a:xfrm>
            <a:off x="3100837" y="-29460"/>
            <a:ext cx="6071738" cy="1342230"/>
            <a:chOff x="3100837" y="-29460"/>
            <a:chExt cx="6071738" cy="1342230"/>
          </a:xfrm>
        </p:grpSpPr>
        <p:sp>
          <p:nvSpPr>
            <p:cNvPr id="7" name="Rectangle 6">
              <a:extLst>
                <a:ext uri="{FF2B5EF4-FFF2-40B4-BE49-F238E27FC236}">
                  <a16:creationId xmlns:a16="http://schemas.microsoft.com/office/drawing/2014/main" id="{81F2071E-DF8C-495C-8676-8F839E06F04F}"/>
                </a:ext>
              </a:extLst>
            </p:cNvPr>
            <p:cNvSpPr/>
            <p:nvPr/>
          </p:nvSpPr>
          <p:spPr>
            <a:xfrm>
              <a:off x="3457665" y="106002"/>
              <a:ext cx="5714910" cy="1107996"/>
            </a:xfrm>
            <a:prstGeom prst="rect">
              <a:avLst/>
            </a:prstGeom>
            <a:solidFill>
              <a:schemeClr val="accent5">
                <a:lumMod val="20000"/>
                <a:lumOff val="80000"/>
              </a:schemeClr>
            </a:solidFill>
          </p:spPr>
          <p:txBody>
            <a:bodyPr wrap="square" lIns="91440" tIns="45720" rIns="91440" bIns="45720">
              <a:spAutoFit/>
            </a:bodyPr>
            <a:lstStyle/>
            <a:p>
              <a:pPr algn="ctr"/>
              <a:r>
                <a:rPr lang="en-US" sz="6000" b="1" cap="none" spc="0" dirty="0">
                  <a:ln w="9525">
                    <a:solidFill>
                      <a:schemeClr val="bg1"/>
                    </a:solidFill>
                    <a:prstDash val="solid"/>
                  </a:ln>
                  <a:solidFill>
                    <a:srgbClr val="7030A0"/>
                  </a:solidFill>
                  <a:effectLst>
                    <a:outerShdw blurRad="12700" dist="38100" dir="2700000" algn="tl" rotWithShape="0">
                      <a:schemeClr val="bg1">
                        <a:lumMod val="50000"/>
                      </a:schemeClr>
                    </a:outerShdw>
                  </a:effectLst>
                  <a:latin typeface="#9Slide07 IcielKoni" pitchFamily="2" charset="0"/>
                </a:rPr>
                <a:t>    </a:t>
              </a:r>
              <a:r>
                <a:rPr lang="en-US" sz="6600" b="1" cap="none" spc="0" dirty="0" smtClean="0">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rPr>
                <a:t>VẬN DỤNG</a:t>
              </a:r>
              <a:endParaRPr lang="en-US" sz="6000" b="1" cap="none" spc="0" dirty="0">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endParaRPr>
            </a:p>
          </p:txBody>
        </p:sp>
        <p:pic>
          <p:nvPicPr>
            <p:cNvPr id="13" name="Picture 2" descr="Copyediting | AnnaProofing">
              <a:extLst>
                <a:ext uri="{FF2B5EF4-FFF2-40B4-BE49-F238E27FC236}">
                  <a16:creationId xmlns:a16="http://schemas.microsoft.com/office/drawing/2014/main" id="{8C2C0F88-ED36-4737-A139-308D36F1F7D6}"/>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3100837" y="-29460"/>
              <a:ext cx="1260516" cy="1342230"/>
            </a:xfrm>
            <a:prstGeom prst="rect">
              <a:avLst/>
            </a:prstGeom>
            <a:noFill/>
            <a:extLst>
              <a:ext uri="{909E8E84-426E-40DD-AFC4-6F175D3DCCD1}">
                <a14:hiddenFill xmlns:a14="http://schemas.microsoft.com/office/drawing/2010/main">
                  <a:solidFill>
                    <a:srgbClr val="FFFFFF"/>
                  </a:solidFill>
                </a14:hiddenFill>
              </a:ext>
            </a:extLst>
          </p:spPr>
        </p:pic>
      </p:grpSp>
      <p:sp>
        <p:nvSpPr>
          <p:cNvPr id="16" name="Flowchart: Terminator 15">
            <a:extLst>
              <a:ext uri="{FF2B5EF4-FFF2-40B4-BE49-F238E27FC236}">
                <a16:creationId xmlns:a16="http://schemas.microsoft.com/office/drawing/2014/main" id="{454EC65F-9461-4D3A-AD62-5A0132ABA328}"/>
              </a:ext>
            </a:extLst>
          </p:cNvPr>
          <p:cNvSpPr/>
          <p:nvPr/>
        </p:nvSpPr>
        <p:spPr>
          <a:xfrm>
            <a:off x="85926" y="1302927"/>
            <a:ext cx="8025220" cy="2021444"/>
          </a:xfrm>
          <a:prstGeom prst="flowChartTerminator">
            <a:avLst/>
          </a:prstGeom>
          <a:solidFill>
            <a:srgbClr val="3AB54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smtClean="0">
                <a:solidFill>
                  <a:srgbClr val="FFFF3F"/>
                </a:solidFill>
                <a:latin typeface="#9Slide03 Oswald Medium" panose="00000600000000000000" pitchFamily="2" charset="0"/>
                <a:cs typeface="Arial" panose="020B0604020202020204" pitchFamily="34" charset="0"/>
              </a:rPr>
              <a:t>  </a:t>
            </a:r>
            <a:endParaRPr lang="en-US" sz="3600" b="1" dirty="0">
              <a:solidFill>
                <a:srgbClr val="FFFF3F"/>
              </a:solidFill>
              <a:latin typeface="#9Slide03 Oswald Medium" panose="00000600000000000000" pitchFamily="2" charset="0"/>
              <a:cs typeface="Arial" panose="020B0604020202020204" pitchFamily="34" charset="0"/>
            </a:endParaRPr>
          </a:p>
        </p:txBody>
      </p:sp>
      <p:pic>
        <p:nvPicPr>
          <p:cNvPr id="18" name="Picture 2" descr="Think, Pair, Share -">
            <a:extLst>
              <a:ext uri="{FF2B5EF4-FFF2-40B4-BE49-F238E27FC236}">
                <a16:creationId xmlns:a16="http://schemas.microsoft.com/office/drawing/2014/main" id="{07D7A63C-C705-4505-9404-F75E0EDCB75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948" t="30881" r="66153" b="35448"/>
          <a:stretch/>
        </p:blipFill>
        <p:spPr bwMode="auto">
          <a:xfrm>
            <a:off x="8315424" y="1405470"/>
            <a:ext cx="1702224" cy="1437796"/>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Think, Pair, Share -">
            <a:extLst>
              <a:ext uri="{FF2B5EF4-FFF2-40B4-BE49-F238E27FC236}">
                <a16:creationId xmlns:a16="http://schemas.microsoft.com/office/drawing/2014/main" id="{07D7A63C-C705-4505-9404-F75E0EDCB75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5875" t="37741" r="36159" b="28205"/>
          <a:stretch/>
        </p:blipFill>
        <p:spPr bwMode="auto">
          <a:xfrm>
            <a:off x="8334714" y="3034738"/>
            <a:ext cx="1702224" cy="1554619"/>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Think, Pair, Share -">
            <a:extLst>
              <a:ext uri="{FF2B5EF4-FFF2-40B4-BE49-F238E27FC236}">
                <a16:creationId xmlns:a16="http://schemas.microsoft.com/office/drawing/2014/main" id="{07D7A63C-C705-4505-9404-F75E0EDCB75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5706" t="27119" r="2769" b="32655"/>
          <a:stretch/>
        </p:blipFill>
        <p:spPr bwMode="auto">
          <a:xfrm>
            <a:off x="8334714" y="4780829"/>
            <a:ext cx="1702224" cy="1570713"/>
          </a:xfrm>
          <a:prstGeom prst="rect">
            <a:avLst/>
          </a:prstGeom>
          <a:noFill/>
          <a:extLst>
            <a:ext uri="{909E8E84-426E-40DD-AFC4-6F175D3DCCD1}">
              <a14:hiddenFill xmlns:a14="http://schemas.microsoft.com/office/drawing/2010/main">
                <a:solidFill>
                  <a:srgbClr val="FFFFFF"/>
                </a:solidFill>
              </a14:hiddenFill>
            </a:ext>
          </a:extLst>
        </p:spPr>
      </p:pic>
      <p:sp>
        <p:nvSpPr>
          <p:cNvPr id="27" name="Rectangle: Rounded Corners 7">
            <a:extLst>
              <a:ext uri="{FF2B5EF4-FFF2-40B4-BE49-F238E27FC236}">
                <a16:creationId xmlns:a16="http://schemas.microsoft.com/office/drawing/2014/main" id="{A3BA8D6A-4D01-49E4-8C32-23CAA2363653}"/>
              </a:ext>
            </a:extLst>
          </p:cNvPr>
          <p:cNvSpPr/>
          <p:nvPr/>
        </p:nvSpPr>
        <p:spPr>
          <a:xfrm>
            <a:off x="9782770" y="1898339"/>
            <a:ext cx="2522773" cy="730428"/>
          </a:xfrm>
          <a:prstGeom prst="roundRect">
            <a:avLst/>
          </a:prstGeom>
          <a:noFill/>
          <a:ln w="3175">
            <a:noFill/>
            <a:prstDash val="sys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tx1"/>
                </a:solidFill>
                <a:latin typeface="#9Slide03 SFU Futura_12" panose="020B0604020202020204" charset="0"/>
                <a:cs typeface="Arial" panose="020B0604020202020204" pitchFamily="34" charset="0"/>
              </a:rPr>
              <a:t>5 </a:t>
            </a:r>
            <a:r>
              <a:rPr lang="en-US" sz="2400" b="1" dirty="0" err="1" smtClean="0">
                <a:solidFill>
                  <a:schemeClr val="tx1"/>
                </a:solidFill>
                <a:latin typeface="#9Slide03 SFU Futura_12" panose="020B0604020202020204" charset="0"/>
                <a:cs typeface="Arial" panose="020B0604020202020204" pitchFamily="34" charset="0"/>
              </a:rPr>
              <a:t>phút</a:t>
            </a:r>
            <a:r>
              <a:rPr lang="en-US" sz="2400" b="1" dirty="0" smtClean="0">
                <a:solidFill>
                  <a:schemeClr val="tx1"/>
                </a:solidFill>
                <a:latin typeface="#9Slide03 SFU Futura_12" panose="020B0604020202020204" charset="0"/>
                <a:cs typeface="Arial" panose="020B0604020202020204" pitchFamily="34" charset="0"/>
              </a:rPr>
              <a:t> </a:t>
            </a:r>
            <a:r>
              <a:rPr lang="en-US" sz="2400" b="1" dirty="0" err="1" smtClean="0">
                <a:solidFill>
                  <a:schemeClr val="tx1"/>
                </a:solidFill>
                <a:latin typeface="#9Slide03 SFU Futura_12" panose="020B0604020202020204" charset="0"/>
                <a:cs typeface="Arial" panose="020B0604020202020204" pitchFamily="34" charset="0"/>
              </a:rPr>
              <a:t>làm</a:t>
            </a:r>
            <a:r>
              <a:rPr lang="en-US" sz="2400" b="1" dirty="0" smtClean="0">
                <a:solidFill>
                  <a:schemeClr val="tx1"/>
                </a:solidFill>
                <a:latin typeface="#9Slide03 SFU Futura_12" panose="020B0604020202020204" charset="0"/>
                <a:cs typeface="Arial" panose="020B0604020202020204" pitchFamily="34" charset="0"/>
              </a:rPr>
              <a:t> </a:t>
            </a:r>
            <a:r>
              <a:rPr lang="en-US" sz="2400" b="1" dirty="0" err="1" smtClean="0">
                <a:solidFill>
                  <a:schemeClr val="tx1"/>
                </a:solidFill>
                <a:latin typeface="#9Slide03 SFU Futura_12" panose="020B0604020202020204" charset="0"/>
                <a:cs typeface="Arial" panose="020B0604020202020204" pitchFamily="34" charset="0"/>
              </a:rPr>
              <a:t>việc</a:t>
            </a:r>
            <a:r>
              <a:rPr lang="en-US" sz="2400" b="1" dirty="0" smtClean="0">
                <a:solidFill>
                  <a:schemeClr val="tx1"/>
                </a:solidFill>
                <a:latin typeface="#9Slide03 SFU Futura_12" panose="020B0604020202020204" charset="0"/>
                <a:cs typeface="Arial" panose="020B0604020202020204" pitchFamily="34" charset="0"/>
              </a:rPr>
              <a:t> </a:t>
            </a:r>
            <a:r>
              <a:rPr lang="en-US" sz="2800" b="1" dirty="0" smtClean="0">
                <a:solidFill>
                  <a:srgbClr val="C00000"/>
                </a:solidFill>
                <a:latin typeface="#9Slide03 SFU Futura_12" panose="020B0604020202020204" charset="0"/>
                <a:cs typeface="Arial" panose="020B0604020202020204" pitchFamily="34" charset="0"/>
              </a:rPr>
              <a:t>CÁ NHÂN</a:t>
            </a:r>
            <a:endParaRPr lang="en-US" sz="2800" b="1" dirty="0">
              <a:solidFill>
                <a:srgbClr val="C00000"/>
              </a:solidFill>
              <a:latin typeface="#9Slide03 SFU Futura_12" panose="020B0604020202020204" charset="0"/>
              <a:cs typeface="Arial" panose="020B0604020202020204" pitchFamily="34" charset="0"/>
            </a:endParaRPr>
          </a:p>
        </p:txBody>
      </p:sp>
      <p:sp>
        <p:nvSpPr>
          <p:cNvPr id="28" name="Rectangle: Rounded Corners 7">
            <a:extLst>
              <a:ext uri="{FF2B5EF4-FFF2-40B4-BE49-F238E27FC236}">
                <a16:creationId xmlns:a16="http://schemas.microsoft.com/office/drawing/2014/main" id="{A3BA8D6A-4D01-49E4-8C32-23CAA2363653}"/>
              </a:ext>
            </a:extLst>
          </p:cNvPr>
          <p:cNvSpPr/>
          <p:nvPr/>
        </p:nvSpPr>
        <p:spPr>
          <a:xfrm>
            <a:off x="9800595" y="3525686"/>
            <a:ext cx="2387850" cy="730428"/>
          </a:xfrm>
          <a:prstGeom prst="roundRect">
            <a:avLst/>
          </a:prstGeom>
          <a:noFill/>
          <a:ln w="3175">
            <a:noFill/>
            <a:prstDash val="sys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tx1"/>
                </a:solidFill>
                <a:latin typeface="#9Slide03 SFU Futura_12" panose="020B0604020202020204" charset="0"/>
                <a:cs typeface="Arial" panose="020B0604020202020204" pitchFamily="34" charset="0"/>
              </a:rPr>
              <a:t>1 </a:t>
            </a:r>
            <a:r>
              <a:rPr lang="en-US" sz="2400" b="1" dirty="0" err="1" smtClean="0">
                <a:solidFill>
                  <a:schemeClr val="tx1"/>
                </a:solidFill>
                <a:latin typeface="#9Slide03 SFU Futura_12" panose="020B0604020202020204" charset="0"/>
                <a:cs typeface="Arial" panose="020B0604020202020204" pitchFamily="34" charset="0"/>
              </a:rPr>
              <a:t>phút</a:t>
            </a:r>
            <a:r>
              <a:rPr lang="en-US" sz="2400" b="1" dirty="0" smtClean="0">
                <a:solidFill>
                  <a:schemeClr val="tx1"/>
                </a:solidFill>
                <a:latin typeface="#9Slide03 SFU Futura_12" panose="020B0604020202020204" charset="0"/>
                <a:cs typeface="Arial" panose="020B0604020202020204" pitchFamily="34" charset="0"/>
              </a:rPr>
              <a:t> chia </a:t>
            </a:r>
            <a:r>
              <a:rPr lang="en-US" sz="2400" b="1" dirty="0" err="1" smtClean="0">
                <a:solidFill>
                  <a:schemeClr val="tx1"/>
                </a:solidFill>
                <a:latin typeface="#9Slide03 SFU Futura_12" panose="020B0604020202020204" charset="0"/>
                <a:cs typeface="Arial" panose="020B0604020202020204" pitchFamily="34" charset="0"/>
              </a:rPr>
              <a:t>sẻ</a:t>
            </a:r>
            <a:r>
              <a:rPr lang="en-US" sz="2400" b="1" dirty="0" smtClean="0">
                <a:solidFill>
                  <a:schemeClr val="tx1"/>
                </a:solidFill>
                <a:latin typeface="#9Slide03 SFU Futura_12" panose="020B0604020202020204" charset="0"/>
                <a:cs typeface="Arial" panose="020B0604020202020204" pitchFamily="34" charset="0"/>
              </a:rPr>
              <a:t> </a:t>
            </a:r>
            <a:r>
              <a:rPr lang="en-US" sz="2800" b="1" dirty="0" smtClean="0">
                <a:solidFill>
                  <a:srgbClr val="C00000"/>
                </a:solidFill>
                <a:latin typeface="#9Slide03 SFU Futura_12" panose="020B0604020202020204" charset="0"/>
                <a:cs typeface="Arial" panose="020B0604020202020204" pitchFamily="34" charset="0"/>
              </a:rPr>
              <a:t>THEO CẶP</a:t>
            </a:r>
            <a:endParaRPr lang="en-US" sz="2800" b="1" dirty="0">
              <a:solidFill>
                <a:srgbClr val="C00000"/>
              </a:solidFill>
              <a:latin typeface="#9Slide03 SFU Futura_12" panose="020B0604020202020204" charset="0"/>
              <a:cs typeface="Arial" panose="020B0604020202020204" pitchFamily="34" charset="0"/>
            </a:endParaRPr>
          </a:p>
        </p:txBody>
      </p:sp>
      <p:sp>
        <p:nvSpPr>
          <p:cNvPr id="29" name="Rectangle: Rounded Corners 7">
            <a:extLst>
              <a:ext uri="{FF2B5EF4-FFF2-40B4-BE49-F238E27FC236}">
                <a16:creationId xmlns:a16="http://schemas.microsoft.com/office/drawing/2014/main" id="{A3BA8D6A-4D01-49E4-8C32-23CAA2363653}"/>
              </a:ext>
            </a:extLst>
          </p:cNvPr>
          <p:cNvSpPr/>
          <p:nvPr/>
        </p:nvSpPr>
        <p:spPr>
          <a:xfrm>
            <a:off x="9881712" y="5188204"/>
            <a:ext cx="2430558" cy="730428"/>
          </a:xfrm>
          <a:prstGeom prst="roundRect">
            <a:avLst/>
          </a:prstGeom>
          <a:noFill/>
          <a:ln w="3175">
            <a:noFill/>
            <a:prstDash val="sys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tx1"/>
                </a:solidFill>
                <a:latin typeface="#9Slide03 SFU Futura_12" panose="020B0604020202020204" charset="0"/>
                <a:cs typeface="Arial" panose="020B0604020202020204" pitchFamily="34" charset="0"/>
              </a:rPr>
              <a:t>1 </a:t>
            </a:r>
            <a:r>
              <a:rPr lang="en-US" sz="2400" b="1" dirty="0" err="1" smtClean="0">
                <a:solidFill>
                  <a:schemeClr val="tx1"/>
                </a:solidFill>
                <a:latin typeface="#9Slide03 SFU Futura_12" panose="020B0604020202020204" charset="0"/>
                <a:cs typeface="Arial" panose="020B0604020202020204" pitchFamily="34" charset="0"/>
              </a:rPr>
              <a:t>phút</a:t>
            </a:r>
            <a:r>
              <a:rPr lang="en-US" sz="2400" b="1" dirty="0" smtClean="0">
                <a:solidFill>
                  <a:schemeClr val="tx1"/>
                </a:solidFill>
                <a:latin typeface="#9Slide03 SFU Futura_12" panose="020B0604020202020204" charset="0"/>
                <a:cs typeface="Arial" panose="020B0604020202020204" pitchFamily="34" charset="0"/>
              </a:rPr>
              <a:t> </a:t>
            </a:r>
            <a:r>
              <a:rPr lang="en-US" sz="2400" b="1" dirty="0" err="1" smtClean="0">
                <a:solidFill>
                  <a:schemeClr val="tx1"/>
                </a:solidFill>
                <a:latin typeface="#9Slide03 SFU Futura_12" panose="020B0604020202020204" charset="0"/>
                <a:cs typeface="Arial" panose="020B0604020202020204" pitchFamily="34" charset="0"/>
              </a:rPr>
              <a:t>trình</a:t>
            </a:r>
            <a:r>
              <a:rPr lang="en-US" sz="2400" b="1" dirty="0" smtClean="0">
                <a:solidFill>
                  <a:schemeClr val="tx1"/>
                </a:solidFill>
                <a:latin typeface="#9Slide03 SFU Futura_12" panose="020B0604020202020204" charset="0"/>
                <a:cs typeface="Arial" panose="020B0604020202020204" pitchFamily="34" charset="0"/>
              </a:rPr>
              <a:t> </a:t>
            </a:r>
            <a:r>
              <a:rPr lang="en-US" sz="2400" b="1" dirty="0" err="1" smtClean="0">
                <a:solidFill>
                  <a:schemeClr val="tx1"/>
                </a:solidFill>
                <a:latin typeface="#9Slide03 SFU Futura_12" panose="020B0604020202020204" charset="0"/>
                <a:cs typeface="Arial" panose="020B0604020202020204" pitchFamily="34" charset="0"/>
              </a:rPr>
              <a:t>bày</a:t>
            </a:r>
            <a:r>
              <a:rPr lang="en-US" sz="2400" b="1" dirty="0" smtClean="0">
                <a:solidFill>
                  <a:schemeClr val="tx1"/>
                </a:solidFill>
                <a:latin typeface="#9Slide03 SFU Futura_12" panose="020B0604020202020204" charset="0"/>
                <a:cs typeface="Arial" panose="020B0604020202020204" pitchFamily="34" charset="0"/>
              </a:rPr>
              <a:t> </a:t>
            </a:r>
            <a:r>
              <a:rPr lang="en-US" sz="2800" b="1" dirty="0" smtClean="0">
                <a:solidFill>
                  <a:srgbClr val="C00000"/>
                </a:solidFill>
                <a:latin typeface="#9Slide03 SFU Futura_12" panose="020B0604020202020204" charset="0"/>
                <a:cs typeface="Arial" panose="020B0604020202020204" pitchFamily="34" charset="0"/>
              </a:rPr>
              <a:t>TRƯỚC LỚP</a:t>
            </a:r>
            <a:endParaRPr lang="en-US" sz="2800" b="1" dirty="0">
              <a:solidFill>
                <a:srgbClr val="C00000"/>
              </a:solidFill>
              <a:latin typeface="#9Slide03 SFU Futura_12" panose="020B0604020202020204" charset="0"/>
              <a:cs typeface="Arial" panose="020B0604020202020204" pitchFamily="34" charset="0"/>
            </a:endParaRPr>
          </a:p>
        </p:txBody>
      </p:sp>
      <p:cxnSp>
        <p:nvCxnSpPr>
          <p:cNvPr id="33" name="Straight Connector 32"/>
          <p:cNvCxnSpPr/>
          <p:nvPr/>
        </p:nvCxnSpPr>
        <p:spPr>
          <a:xfrm>
            <a:off x="8193410" y="1218538"/>
            <a:ext cx="0" cy="5568019"/>
          </a:xfrm>
          <a:prstGeom prst="line">
            <a:avLst/>
          </a:prstGeom>
          <a:ln w="38100">
            <a:solidFill>
              <a:srgbClr val="0078A0"/>
            </a:solidFill>
          </a:ln>
        </p:spPr>
        <p:style>
          <a:lnRef idx="1">
            <a:schemeClr val="accent1"/>
          </a:lnRef>
          <a:fillRef idx="0">
            <a:schemeClr val="accent1"/>
          </a:fillRef>
          <a:effectRef idx="0">
            <a:schemeClr val="accent1"/>
          </a:effectRef>
          <a:fontRef idx="minor">
            <a:schemeClr val="tx1"/>
          </a:fontRef>
        </p:style>
      </p:cxnSp>
      <p:sp>
        <p:nvSpPr>
          <p:cNvPr id="3" name="Rectangle 2"/>
          <p:cNvSpPr/>
          <p:nvPr/>
        </p:nvSpPr>
        <p:spPr>
          <a:xfrm>
            <a:off x="1909957" y="1418331"/>
            <a:ext cx="5694639" cy="1815882"/>
          </a:xfrm>
          <a:prstGeom prst="rect">
            <a:avLst/>
          </a:prstGeom>
        </p:spPr>
        <p:txBody>
          <a:bodyPr wrap="square">
            <a:spAutoFit/>
          </a:bodyPr>
          <a:lstStyle/>
          <a:p>
            <a:pPr algn="just"/>
            <a:r>
              <a:rPr lang="vi-VN" sz="2800" b="1" dirty="0" smtClean="0">
                <a:solidFill>
                  <a:srgbClr val="FFFF00"/>
                </a:solidFill>
                <a:latin typeface="#9Slide03 SFU Futura_12" panose="020B0604020202020204" charset="0"/>
              </a:rPr>
              <a:t>Sử </a:t>
            </a:r>
            <a:r>
              <a:rPr lang="vi-VN" sz="2800" b="1" dirty="0">
                <a:solidFill>
                  <a:srgbClr val="FFFF00"/>
                </a:solidFill>
                <a:latin typeface="#9Slide03 SFU Futura_12" panose="020B0604020202020204" charset="0"/>
              </a:rPr>
              <a:t>sụng internet, </a:t>
            </a:r>
            <a:r>
              <a:rPr lang="vi-VN" sz="2800" b="1" dirty="0" smtClean="0">
                <a:solidFill>
                  <a:srgbClr val="FFFF00"/>
                </a:solidFill>
                <a:latin typeface="#9Slide03 SFU Futura_12" panose="020B0604020202020204" charset="0"/>
              </a:rPr>
              <a:t>viết 1 </a:t>
            </a:r>
            <a:r>
              <a:rPr lang="vi-VN" sz="2800" b="1" dirty="0">
                <a:solidFill>
                  <a:srgbClr val="FFFF00"/>
                </a:solidFill>
                <a:latin typeface="#9Slide03 SFU Futura_12" panose="020B0604020202020204" charset="0"/>
              </a:rPr>
              <a:t>bài giới thiệu về Ngũ Hồ và đưa ra những giải pháp bảo vệ Ngũ Hồ hạn chế bị ô nhiễm (khoảng 10 - 15 dòng).</a:t>
            </a:r>
          </a:p>
        </p:txBody>
      </p:sp>
      <p:pic>
        <p:nvPicPr>
          <p:cNvPr id="19" name="Picture 2" descr="Premium Vector | Girl with a winner cup">
            <a:extLst>
              <a:ext uri="{FF2B5EF4-FFF2-40B4-BE49-F238E27FC236}">
                <a16:creationId xmlns:a16="http://schemas.microsoft.com/office/drawing/2014/main" id="{9FE89543-5B39-4347-937C-0A0008C5DB0F}"/>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7236" b="94991" l="9585" r="90895">
                        <a14:foregroundMark x1="21885" y1="7607" x2="21885" y2="7607"/>
                        <a14:foregroundMark x1="21885" y1="7236" x2="21885" y2="7236"/>
                        <a14:foregroundMark x1="10863" y1="10575" x2="10863" y2="10575"/>
                        <a14:foregroundMark x1="47284" y1="30056" x2="46645" y2="33395"/>
                        <a14:foregroundMark x1="35942" y1="26345" x2="34505" y2="34137"/>
                        <a14:foregroundMark x1="37220" y1="39518" x2="45048" y2="41558"/>
                        <a14:foregroundMark x1="77636" y1="45640" x2="77157" y2="71800"/>
                        <a14:foregroundMark x1="91214" y1="43228" x2="89297" y2="56401"/>
                        <a14:foregroundMark x1="49681" y1="85900" x2="49681" y2="85900"/>
                        <a14:foregroundMark x1="49681" y1="86271" x2="49681" y2="86271"/>
                        <a14:foregroundMark x1="28754" y1="93878" x2="40895" y2="89239"/>
                        <a14:foregroundMark x1="50799" y1="91280" x2="56869" y2="92950"/>
                        <a14:foregroundMark x1="50799" y1="84972" x2="53674" y2="87941"/>
                        <a14:foregroundMark x1="57188" y1="90538" x2="58946" y2="93321"/>
                        <a14:foregroundMark x1="46486" y1="90167" x2="50479" y2="93692"/>
                        <a14:foregroundMark x1="40895" y1="90909" x2="33067" y2="94991"/>
                        <a14:foregroundMark x1="27636" y1="91651" x2="36581" y2="87199"/>
                        <a14:foregroundMark x1="40575" y1="48980" x2="44728" y2="49351"/>
                      </a14:backgroundRemoval>
                    </a14:imgEffect>
                  </a14:imgLayer>
                </a14:imgProps>
              </a:ext>
              <a:ext uri="{28A0092B-C50C-407E-A947-70E740481C1C}">
                <a14:useLocalDpi xmlns:a14="http://schemas.microsoft.com/office/drawing/2010/main" val="0"/>
              </a:ext>
            </a:extLst>
          </a:blip>
          <a:srcRect/>
          <a:stretch>
            <a:fillRect/>
          </a:stretch>
        </p:blipFill>
        <p:spPr bwMode="auto">
          <a:xfrm>
            <a:off x="280159" y="1498701"/>
            <a:ext cx="1874188" cy="1613718"/>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22137" y="4255079"/>
            <a:ext cx="2402900" cy="2425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280658" y="3429932"/>
            <a:ext cx="4160979" cy="729430"/>
          </a:xfrm>
          <a:prstGeom prst="rect">
            <a:avLst/>
          </a:prstGeom>
        </p:spPr>
        <p:txBody>
          <a:bodyPr wrap="square">
            <a:spAutoFit/>
          </a:bodyPr>
          <a:lstStyle/>
          <a:p>
            <a:pPr algn="just">
              <a:lnSpc>
                <a:spcPct val="115000"/>
              </a:lnSpc>
            </a:pPr>
            <a:r>
              <a:rPr lang="vi-VN" u="sng" dirty="0">
                <a:solidFill>
                  <a:srgbClr val="000000"/>
                </a:solidFill>
                <a:latin typeface="Times New Roman" panose="02020603050405020304" pitchFamily="18" charset="0"/>
                <a:ea typeface="Tahoma" panose="020B0604030504040204" pitchFamily="34" charset="0"/>
                <a:hlinkClick r:id="rId8"/>
              </a:rPr>
              <a:t>https://vnexpress.net/ngu-dai-ho-he-thong-loc-nuoc-tu-nhien-khong-lo-3999718.html</a:t>
            </a:r>
            <a:endParaRPr lang="en-US" sz="1600" dirty="0">
              <a:effectLst/>
              <a:latin typeface="Times New Roman" panose="02020603050405020304" pitchFamily="18" charset="0"/>
              <a:ea typeface="Tahoma" panose="020B0604030504040204" pitchFamily="34" charset="0"/>
            </a:endParaRPr>
          </a:p>
        </p:txBody>
      </p:sp>
      <p:grpSp>
        <p:nvGrpSpPr>
          <p:cNvPr id="6" name="Group 5"/>
          <p:cNvGrpSpPr/>
          <p:nvPr/>
        </p:nvGrpSpPr>
        <p:grpSpPr>
          <a:xfrm>
            <a:off x="4098536" y="4919795"/>
            <a:ext cx="4116316" cy="1952953"/>
            <a:chOff x="4098536" y="4919795"/>
            <a:chExt cx="4116316" cy="1952953"/>
          </a:xfrm>
        </p:grpSpPr>
        <p:pic>
          <p:nvPicPr>
            <p:cNvPr id="4100" name="Picture 4" descr="Drawing Illustration Cartoon Lake And Mountains Trees It Can Be Used As An  Icon Or As Teaching Material For Teachers Or Parents Who Make A Home School  To Make Media Movies For"/>
            <p:cNvPicPr>
              <a:picLocks noChangeAspect="1" noChangeArrowheads="1"/>
            </p:cNvPicPr>
            <p:nvPr/>
          </p:nvPicPr>
          <p:blipFill rotWithShape="1">
            <a:blip r:embed="rId9" cstate="hqprint">
              <a:extLst>
                <a:ext uri="{28A0092B-C50C-407E-A947-70E740481C1C}">
                  <a14:useLocalDpi xmlns:a14="http://schemas.microsoft.com/office/drawing/2010/main" val="0"/>
                </a:ext>
              </a:extLst>
            </a:blip>
            <a:srcRect l="2606" t="26538" r="6028" b="30145"/>
            <a:stretch/>
          </p:blipFill>
          <p:spPr bwMode="auto">
            <a:xfrm>
              <a:off x="4098536" y="4919795"/>
              <a:ext cx="4088147" cy="1938205"/>
            </a:xfrm>
            <a:prstGeom prst="rect">
              <a:avLst/>
            </a:prstGeom>
            <a:noFill/>
            <a:extLst>
              <a:ext uri="{909E8E84-426E-40DD-AFC4-6F175D3DCCD1}">
                <a14:hiddenFill xmlns:a14="http://schemas.microsoft.com/office/drawing/2010/main">
                  <a:solidFill>
                    <a:srgbClr val="FFFFFF"/>
                  </a:solidFill>
                </a14:hiddenFill>
              </a:ext>
            </a:extLst>
          </p:spPr>
        </p:pic>
        <p:sp>
          <p:nvSpPr>
            <p:cNvPr id="5" name="Freeform 4"/>
            <p:cNvSpPr/>
            <p:nvPr/>
          </p:nvSpPr>
          <p:spPr>
            <a:xfrm>
              <a:off x="6576576" y="6503759"/>
              <a:ext cx="1638276" cy="368989"/>
            </a:xfrm>
            <a:custGeom>
              <a:avLst/>
              <a:gdLst>
                <a:gd name="connsiteX0" fmla="*/ 1579282 w 1638276"/>
                <a:gd name="connsiteY0" fmla="*/ 15028 h 368989"/>
                <a:gd name="connsiteX1" fmla="*/ 1505540 w 1638276"/>
                <a:gd name="connsiteY1" fmla="*/ 280 h 368989"/>
                <a:gd name="connsiteX2" fmla="*/ 1417050 w 1638276"/>
                <a:gd name="connsiteY2" fmla="*/ 29776 h 368989"/>
                <a:gd name="connsiteX3" fmla="*/ 1328559 w 1638276"/>
                <a:gd name="connsiteY3" fmla="*/ 88770 h 368989"/>
                <a:gd name="connsiteX4" fmla="*/ 1240069 w 1638276"/>
                <a:gd name="connsiteY4" fmla="*/ 118267 h 368989"/>
                <a:gd name="connsiteX5" fmla="*/ 1107334 w 1638276"/>
                <a:gd name="connsiteY5" fmla="*/ 147764 h 368989"/>
                <a:gd name="connsiteX6" fmla="*/ 1033592 w 1638276"/>
                <a:gd name="connsiteY6" fmla="*/ 133015 h 368989"/>
                <a:gd name="connsiteX7" fmla="*/ 945101 w 1638276"/>
                <a:gd name="connsiteY7" fmla="*/ 74022 h 368989"/>
                <a:gd name="connsiteX8" fmla="*/ 900856 w 1638276"/>
                <a:gd name="connsiteY8" fmla="*/ 59273 h 368989"/>
                <a:gd name="connsiteX9" fmla="*/ 723876 w 1638276"/>
                <a:gd name="connsiteY9" fmla="*/ 88770 h 368989"/>
                <a:gd name="connsiteX10" fmla="*/ 679630 w 1638276"/>
                <a:gd name="connsiteY10" fmla="*/ 118267 h 368989"/>
                <a:gd name="connsiteX11" fmla="*/ 576392 w 1638276"/>
                <a:gd name="connsiteY11" fmla="*/ 147764 h 368989"/>
                <a:gd name="connsiteX12" fmla="*/ 428908 w 1638276"/>
                <a:gd name="connsiteY12" fmla="*/ 133015 h 368989"/>
                <a:gd name="connsiteX13" fmla="*/ 384663 w 1638276"/>
                <a:gd name="connsiteY13" fmla="*/ 103518 h 368989"/>
                <a:gd name="connsiteX14" fmla="*/ 281424 w 1638276"/>
                <a:gd name="connsiteY14" fmla="*/ 74022 h 368989"/>
                <a:gd name="connsiteX15" fmla="*/ 237179 w 1638276"/>
                <a:gd name="connsiteY15" fmla="*/ 59273 h 368989"/>
                <a:gd name="connsiteX16" fmla="*/ 178185 w 1638276"/>
                <a:gd name="connsiteY16" fmla="*/ 74022 h 368989"/>
                <a:gd name="connsiteX17" fmla="*/ 104443 w 1638276"/>
                <a:gd name="connsiteY17" fmla="*/ 162512 h 368989"/>
                <a:gd name="connsiteX18" fmla="*/ 15953 w 1638276"/>
                <a:gd name="connsiteY18" fmla="*/ 221506 h 368989"/>
                <a:gd name="connsiteX19" fmla="*/ 15953 w 1638276"/>
                <a:gd name="connsiteY19" fmla="*/ 309996 h 368989"/>
                <a:gd name="connsiteX20" fmla="*/ 104443 w 1638276"/>
                <a:gd name="connsiteY20" fmla="*/ 339493 h 368989"/>
                <a:gd name="connsiteX21" fmla="*/ 251927 w 1638276"/>
                <a:gd name="connsiteY21" fmla="*/ 324744 h 368989"/>
                <a:gd name="connsiteX22" fmla="*/ 355166 w 1638276"/>
                <a:gd name="connsiteY22" fmla="*/ 309996 h 368989"/>
                <a:gd name="connsiteX23" fmla="*/ 473153 w 1638276"/>
                <a:gd name="connsiteY23" fmla="*/ 324744 h 368989"/>
                <a:gd name="connsiteX24" fmla="*/ 532147 w 1638276"/>
                <a:gd name="connsiteY24" fmla="*/ 339493 h 368989"/>
                <a:gd name="connsiteX25" fmla="*/ 620637 w 1638276"/>
                <a:gd name="connsiteY25" fmla="*/ 368989 h 368989"/>
                <a:gd name="connsiteX26" fmla="*/ 1004095 w 1638276"/>
                <a:gd name="connsiteY26" fmla="*/ 354241 h 368989"/>
                <a:gd name="connsiteX27" fmla="*/ 1136830 w 1638276"/>
                <a:gd name="connsiteY27" fmla="*/ 339493 h 368989"/>
                <a:gd name="connsiteX28" fmla="*/ 1372805 w 1638276"/>
                <a:gd name="connsiteY28" fmla="*/ 295247 h 368989"/>
                <a:gd name="connsiteX29" fmla="*/ 1564534 w 1638276"/>
                <a:gd name="connsiteY29" fmla="*/ 280499 h 368989"/>
                <a:gd name="connsiteX30" fmla="*/ 1579282 w 1638276"/>
                <a:gd name="connsiteY30" fmla="*/ 162512 h 368989"/>
                <a:gd name="connsiteX31" fmla="*/ 1638276 w 1638276"/>
                <a:gd name="connsiteY31" fmla="*/ 74022 h 368989"/>
                <a:gd name="connsiteX32" fmla="*/ 1623527 w 1638276"/>
                <a:gd name="connsiteY32" fmla="*/ 29776 h 368989"/>
                <a:gd name="connsiteX33" fmla="*/ 1535037 w 1638276"/>
                <a:gd name="connsiteY33" fmla="*/ 59273 h 368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638276" h="368989">
                  <a:moveTo>
                    <a:pt x="1579282" y="15028"/>
                  </a:moveTo>
                  <a:cubicBezTo>
                    <a:pt x="1554701" y="10112"/>
                    <a:pt x="1530504" y="-1989"/>
                    <a:pt x="1505540" y="280"/>
                  </a:cubicBezTo>
                  <a:cubicBezTo>
                    <a:pt x="1474576" y="3095"/>
                    <a:pt x="1417050" y="29776"/>
                    <a:pt x="1417050" y="29776"/>
                  </a:cubicBezTo>
                  <a:cubicBezTo>
                    <a:pt x="1387553" y="49441"/>
                    <a:pt x="1362191" y="77559"/>
                    <a:pt x="1328559" y="88770"/>
                  </a:cubicBezTo>
                  <a:cubicBezTo>
                    <a:pt x="1299062" y="98602"/>
                    <a:pt x="1270557" y="112169"/>
                    <a:pt x="1240069" y="118267"/>
                  </a:cubicBezTo>
                  <a:cubicBezTo>
                    <a:pt x="1146451" y="136990"/>
                    <a:pt x="1190646" y="126935"/>
                    <a:pt x="1107334" y="147764"/>
                  </a:cubicBezTo>
                  <a:cubicBezTo>
                    <a:pt x="1082753" y="142848"/>
                    <a:pt x="1056413" y="143388"/>
                    <a:pt x="1033592" y="133015"/>
                  </a:cubicBezTo>
                  <a:cubicBezTo>
                    <a:pt x="1001319" y="118345"/>
                    <a:pt x="978732" y="85233"/>
                    <a:pt x="945101" y="74022"/>
                  </a:cubicBezTo>
                  <a:lnTo>
                    <a:pt x="900856" y="59273"/>
                  </a:lnTo>
                  <a:cubicBezTo>
                    <a:pt x="885532" y="61462"/>
                    <a:pt x="750414" y="78818"/>
                    <a:pt x="723876" y="88770"/>
                  </a:cubicBezTo>
                  <a:cubicBezTo>
                    <a:pt x="707279" y="94994"/>
                    <a:pt x="695484" y="110340"/>
                    <a:pt x="679630" y="118267"/>
                  </a:cubicBezTo>
                  <a:cubicBezTo>
                    <a:pt x="658475" y="128844"/>
                    <a:pt x="595288" y="143040"/>
                    <a:pt x="576392" y="147764"/>
                  </a:cubicBezTo>
                  <a:cubicBezTo>
                    <a:pt x="527231" y="142848"/>
                    <a:pt x="477049" y="144125"/>
                    <a:pt x="428908" y="133015"/>
                  </a:cubicBezTo>
                  <a:cubicBezTo>
                    <a:pt x="411637" y="129029"/>
                    <a:pt x="400517" y="111445"/>
                    <a:pt x="384663" y="103518"/>
                  </a:cubicBezTo>
                  <a:cubicBezTo>
                    <a:pt x="361089" y="91731"/>
                    <a:pt x="303476" y="80323"/>
                    <a:pt x="281424" y="74022"/>
                  </a:cubicBezTo>
                  <a:cubicBezTo>
                    <a:pt x="266476" y="69751"/>
                    <a:pt x="251927" y="64189"/>
                    <a:pt x="237179" y="59273"/>
                  </a:cubicBezTo>
                  <a:cubicBezTo>
                    <a:pt x="217514" y="64189"/>
                    <a:pt x="195784" y="63965"/>
                    <a:pt x="178185" y="74022"/>
                  </a:cubicBezTo>
                  <a:cubicBezTo>
                    <a:pt x="102079" y="117511"/>
                    <a:pt x="161935" y="112207"/>
                    <a:pt x="104443" y="162512"/>
                  </a:cubicBezTo>
                  <a:cubicBezTo>
                    <a:pt x="77764" y="185857"/>
                    <a:pt x="15953" y="221506"/>
                    <a:pt x="15953" y="221506"/>
                  </a:cubicBezTo>
                  <a:cubicBezTo>
                    <a:pt x="8390" y="244195"/>
                    <a:pt x="-15812" y="287307"/>
                    <a:pt x="15953" y="309996"/>
                  </a:cubicBezTo>
                  <a:cubicBezTo>
                    <a:pt x="41254" y="328068"/>
                    <a:pt x="104443" y="339493"/>
                    <a:pt x="104443" y="339493"/>
                  </a:cubicBezTo>
                  <a:lnTo>
                    <a:pt x="251927" y="324744"/>
                  </a:lnTo>
                  <a:cubicBezTo>
                    <a:pt x="286451" y="320682"/>
                    <a:pt x="320404" y="309996"/>
                    <a:pt x="355166" y="309996"/>
                  </a:cubicBezTo>
                  <a:cubicBezTo>
                    <a:pt x="394801" y="309996"/>
                    <a:pt x="433824" y="319828"/>
                    <a:pt x="473153" y="324744"/>
                  </a:cubicBezTo>
                  <a:cubicBezTo>
                    <a:pt x="492818" y="329660"/>
                    <a:pt x="512732" y="333669"/>
                    <a:pt x="532147" y="339493"/>
                  </a:cubicBezTo>
                  <a:cubicBezTo>
                    <a:pt x="561928" y="348427"/>
                    <a:pt x="620637" y="368989"/>
                    <a:pt x="620637" y="368989"/>
                  </a:cubicBezTo>
                  <a:lnTo>
                    <a:pt x="1004095" y="354241"/>
                  </a:lnTo>
                  <a:cubicBezTo>
                    <a:pt x="1048540" y="351701"/>
                    <a:pt x="1092830" y="346262"/>
                    <a:pt x="1136830" y="339493"/>
                  </a:cubicBezTo>
                  <a:cubicBezTo>
                    <a:pt x="1322236" y="310969"/>
                    <a:pt x="974042" y="325920"/>
                    <a:pt x="1372805" y="295247"/>
                  </a:cubicBezTo>
                  <a:lnTo>
                    <a:pt x="1564534" y="280499"/>
                  </a:lnTo>
                  <a:cubicBezTo>
                    <a:pt x="1569450" y="241170"/>
                    <a:pt x="1565951" y="199838"/>
                    <a:pt x="1579282" y="162512"/>
                  </a:cubicBezTo>
                  <a:cubicBezTo>
                    <a:pt x="1591205" y="129127"/>
                    <a:pt x="1638276" y="74022"/>
                    <a:pt x="1638276" y="74022"/>
                  </a:cubicBezTo>
                  <a:cubicBezTo>
                    <a:pt x="1633360" y="59273"/>
                    <a:pt x="1637962" y="35550"/>
                    <a:pt x="1623527" y="29776"/>
                  </a:cubicBezTo>
                  <a:cubicBezTo>
                    <a:pt x="1604180" y="22037"/>
                    <a:pt x="1555379" y="49102"/>
                    <a:pt x="1535037" y="59273"/>
                  </a:cubicBezTo>
                </a:path>
              </a:pathLst>
            </a:custGeom>
            <a:solidFill>
              <a:srgbClr val="39B3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581797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par>
                                <p:cTn id="13" presetID="10" presetClass="entr" presetSubtype="0"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500"/>
                                        <p:tgtEl>
                                          <p:spTgt spid="19"/>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5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childTnLst>
                                </p:cTn>
                              </p:par>
                              <p:par>
                                <p:cTn id="24" presetID="10" presetClass="entr" presetSubtype="0" fill="hold" nodeType="withEffect">
                                  <p:stCondLst>
                                    <p:cond delay="0"/>
                                  </p:stCondLst>
                                  <p:childTnLst>
                                    <p:set>
                                      <p:cBhvr>
                                        <p:cTn id="25" dur="1" fill="hold">
                                          <p:stCondLst>
                                            <p:cond delay="0"/>
                                          </p:stCondLst>
                                        </p:cTn>
                                        <p:tgtEl>
                                          <p:spTgt spid="4098"/>
                                        </p:tgtEl>
                                        <p:attrNameLst>
                                          <p:attrName>style.visibility</p:attrName>
                                        </p:attrNameLst>
                                      </p:cBhvr>
                                      <p:to>
                                        <p:strVal val="visible"/>
                                      </p:to>
                                    </p:set>
                                    <p:animEffect transition="in" filter="fade">
                                      <p:cBhvr>
                                        <p:cTn id="26" dur="500"/>
                                        <p:tgtEl>
                                          <p:spTgt spid="4098"/>
                                        </p:tgtEl>
                                      </p:cBhvr>
                                    </p:animEffect>
                                  </p:childTnLst>
                                </p:cTn>
                              </p:par>
                              <p:par>
                                <p:cTn id="27" presetID="10" presetClass="entr" presetSubtype="0" fill="hold" nodeType="with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500"/>
                                        <p:tgtEl>
                                          <p:spTgt spid="6"/>
                                        </p:tgtEl>
                                      </p:cBhvr>
                                    </p:animEffect>
                                  </p:childTnLst>
                                </p:cTn>
                              </p:par>
                              <p:par>
                                <p:cTn id="30" presetID="10" presetClass="entr" presetSubtype="0" fill="hold" nodeType="withEffect">
                                  <p:stCondLst>
                                    <p:cond delay="0"/>
                                  </p:stCondLst>
                                  <p:childTnLst>
                                    <p:set>
                                      <p:cBhvr>
                                        <p:cTn id="31" dur="1" fill="hold">
                                          <p:stCondLst>
                                            <p:cond delay="0"/>
                                          </p:stCondLst>
                                        </p:cTn>
                                        <p:tgtEl>
                                          <p:spTgt spid="33"/>
                                        </p:tgtEl>
                                        <p:attrNameLst>
                                          <p:attrName>style.visibility</p:attrName>
                                        </p:attrNameLst>
                                      </p:cBhvr>
                                      <p:to>
                                        <p:strVal val="visible"/>
                                      </p:to>
                                    </p:set>
                                    <p:animEffect transition="in" filter="fade">
                                      <p:cBhvr>
                                        <p:cTn id="32" dur="500"/>
                                        <p:tgtEl>
                                          <p:spTgt spid="33"/>
                                        </p:tgtEl>
                                      </p:cBhvr>
                                    </p:animEffect>
                                  </p:childTnLst>
                                </p:cTn>
                              </p:par>
                              <p:par>
                                <p:cTn id="33" presetID="10" presetClass="entr" presetSubtype="0" fill="hold" nodeType="with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fade">
                                      <p:cBhvr>
                                        <p:cTn id="35" dur="500"/>
                                        <p:tgtEl>
                                          <p:spTgt spid="18"/>
                                        </p:tgtEl>
                                      </p:cBhvr>
                                    </p:animEffect>
                                  </p:childTnLst>
                                </p:cTn>
                              </p:par>
                              <p:par>
                                <p:cTn id="36" presetID="10" presetClass="entr" presetSubtype="0" fill="hold" nodeType="withEffect">
                                  <p:stCondLst>
                                    <p:cond delay="0"/>
                                  </p:stCondLst>
                                  <p:childTnLst>
                                    <p:set>
                                      <p:cBhvr>
                                        <p:cTn id="37" dur="1" fill="hold">
                                          <p:stCondLst>
                                            <p:cond delay="0"/>
                                          </p:stCondLst>
                                        </p:cTn>
                                        <p:tgtEl>
                                          <p:spTgt spid="25"/>
                                        </p:tgtEl>
                                        <p:attrNameLst>
                                          <p:attrName>style.visibility</p:attrName>
                                        </p:attrNameLst>
                                      </p:cBhvr>
                                      <p:to>
                                        <p:strVal val="visible"/>
                                      </p:to>
                                    </p:set>
                                    <p:animEffect transition="in" filter="fade">
                                      <p:cBhvr>
                                        <p:cTn id="38" dur="500"/>
                                        <p:tgtEl>
                                          <p:spTgt spid="25"/>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28"/>
                                        </p:tgtEl>
                                        <p:attrNameLst>
                                          <p:attrName>style.visibility</p:attrName>
                                        </p:attrNameLst>
                                      </p:cBhvr>
                                      <p:to>
                                        <p:strVal val="visible"/>
                                      </p:to>
                                    </p:set>
                                    <p:animEffect transition="in" filter="fade">
                                      <p:cBhvr>
                                        <p:cTn id="41" dur="500"/>
                                        <p:tgtEl>
                                          <p:spTgt spid="28"/>
                                        </p:tgtEl>
                                      </p:cBhvr>
                                    </p:animEffect>
                                  </p:childTnLst>
                                </p:cTn>
                              </p:par>
                              <p:par>
                                <p:cTn id="42" presetID="10" presetClass="entr" presetSubtype="0" fill="hold" nodeType="withEffect">
                                  <p:stCondLst>
                                    <p:cond delay="0"/>
                                  </p:stCondLst>
                                  <p:childTnLst>
                                    <p:set>
                                      <p:cBhvr>
                                        <p:cTn id="43" dur="1" fill="hold">
                                          <p:stCondLst>
                                            <p:cond delay="0"/>
                                          </p:stCondLst>
                                        </p:cTn>
                                        <p:tgtEl>
                                          <p:spTgt spid="26"/>
                                        </p:tgtEl>
                                        <p:attrNameLst>
                                          <p:attrName>style.visibility</p:attrName>
                                        </p:attrNameLst>
                                      </p:cBhvr>
                                      <p:to>
                                        <p:strVal val="visible"/>
                                      </p:to>
                                    </p:set>
                                    <p:animEffect transition="in" filter="fade">
                                      <p:cBhvr>
                                        <p:cTn id="44" dur="500"/>
                                        <p:tgtEl>
                                          <p:spTgt spid="26"/>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29"/>
                                        </p:tgtEl>
                                        <p:attrNameLst>
                                          <p:attrName>style.visibility</p:attrName>
                                        </p:attrNameLst>
                                      </p:cBhvr>
                                      <p:to>
                                        <p:strVal val="visible"/>
                                      </p:to>
                                    </p:set>
                                    <p:animEffect transition="in" filter="fade">
                                      <p:cBhvr>
                                        <p:cTn id="47" dur="500"/>
                                        <p:tgtEl>
                                          <p:spTgt spid="29"/>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27"/>
                                        </p:tgtEl>
                                        <p:attrNameLst>
                                          <p:attrName>style.visibility</p:attrName>
                                        </p:attrNameLst>
                                      </p:cBhvr>
                                      <p:to>
                                        <p:strVal val="visible"/>
                                      </p:to>
                                    </p:set>
                                    <p:animEffect transition="in" filter="fade">
                                      <p:cBhvr>
                                        <p:cTn id="50"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7" grpId="0"/>
      <p:bldP spid="28" grpId="0"/>
      <p:bldP spid="29" grpId="0"/>
      <p:bldP spid="3" grpId="0"/>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3DAD86CA-8235-409B-982B-5E7A033E239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3" name="Rectangle 72">
            <a:extLst>
              <a:ext uri="{FF2B5EF4-FFF2-40B4-BE49-F238E27FC236}">
                <a16:creationId xmlns:a16="http://schemas.microsoft.com/office/drawing/2014/main" id="{9F234FBA-3501-47B4-AE0C-AA4AFBC8F60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518714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5" name="Rectangle 74">
            <a:extLst>
              <a:ext uri="{FF2B5EF4-FFF2-40B4-BE49-F238E27FC236}">
                <a16:creationId xmlns:a16="http://schemas.microsoft.com/office/drawing/2014/main" id="{B5EF893B-0491-416E-9D33-BADE9600792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6464" y="551961"/>
            <a:ext cx="10999072" cy="5399950"/>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5362" name="Picture 2" descr="Thanks là gì? Cách phân biệt thank và thanks trong tiếng anh">
            <a:extLst>
              <a:ext uri="{FF2B5EF4-FFF2-40B4-BE49-F238E27FC236}">
                <a16:creationId xmlns:a16="http://schemas.microsoft.com/office/drawing/2014/main" id="{1FDF74B3-116E-45A8-9A61-A9CAF127C1D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6712" b="9943"/>
          <a:stretch/>
        </p:blipFill>
        <p:spPr bwMode="auto">
          <a:xfrm>
            <a:off x="838200" y="754148"/>
            <a:ext cx="10515600" cy="4995575"/>
          </a:xfrm>
          <a:prstGeom prst="rect">
            <a:avLst/>
          </a:prstGeom>
          <a:noFill/>
          <a:extLst>
            <a:ext uri="{909E8E84-426E-40DD-AFC4-6F175D3DCCD1}">
              <a14:hiddenFill xmlns:a14="http://schemas.microsoft.com/office/drawing/2010/main">
                <a:solidFill>
                  <a:srgbClr val="FFFFFF"/>
                </a:solidFill>
              </a14:hiddenFill>
            </a:ext>
          </a:extLst>
        </p:spPr>
      </p:pic>
      <p:cxnSp>
        <p:nvCxnSpPr>
          <p:cNvPr id="77" name="Straight Connector 76">
            <a:extLst>
              <a:ext uri="{FF2B5EF4-FFF2-40B4-BE49-F238E27FC236}">
                <a16:creationId xmlns:a16="http://schemas.microsoft.com/office/drawing/2014/main" id="{469F4FF8-F8B0-4630-BA1B-0D8B324CD5FF}"/>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96464" y="6329769"/>
            <a:ext cx="11000232" cy="0"/>
          </a:xfrm>
          <a:prstGeom prst="line">
            <a:avLst/>
          </a:prstGeom>
          <a:ln w="15240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7787917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Download or print this amazing coloring page: Map Of North And South  America For Kids Page 1 | South america map, Map, Kids pag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73511" y="0"/>
            <a:ext cx="5718489" cy="6624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Group 8"/>
          <p:cNvGrpSpPr/>
          <p:nvPr/>
        </p:nvGrpSpPr>
        <p:grpSpPr>
          <a:xfrm>
            <a:off x="0" y="0"/>
            <a:ext cx="6496856" cy="3972434"/>
            <a:chOff x="1696064" y="2608853"/>
            <a:chExt cx="6496856" cy="3972434"/>
          </a:xfrm>
        </p:grpSpPr>
        <p:sp>
          <p:nvSpPr>
            <p:cNvPr id="10" name="Rectangle: Rounded Corners 7">
              <a:extLst>
                <a:ext uri="{FF2B5EF4-FFF2-40B4-BE49-F238E27FC236}">
                  <a16:creationId xmlns:a16="http://schemas.microsoft.com/office/drawing/2014/main" id="{D6CE6303-3C40-4361-9869-64BB994762E1}"/>
                </a:ext>
              </a:extLst>
            </p:cNvPr>
            <p:cNvSpPr/>
            <p:nvPr/>
          </p:nvSpPr>
          <p:spPr>
            <a:xfrm>
              <a:off x="1696064" y="4831268"/>
              <a:ext cx="6496856" cy="1750019"/>
            </a:xfrm>
            <a:prstGeom prst="roundRect">
              <a:avLst/>
            </a:prstGeom>
            <a:noFill/>
            <a:ln w="3175">
              <a:no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800" b="1" dirty="0" err="1" smtClean="0">
                  <a:solidFill>
                    <a:srgbClr val="FF0000"/>
                  </a:solidFill>
                  <a:latin typeface="#9Slide05 Great Vibes" panose="02000507080000020002" pitchFamily="2" charset="0"/>
                  <a:cs typeface="Arial" panose="020B0604020202020204" pitchFamily="34" charset="0"/>
                </a:rPr>
                <a:t>Sắc</a:t>
              </a:r>
              <a:r>
                <a:rPr lang="en-US" sz="8800" b="1" dirty="0" smtClean="0">
                  <a:solidFill>
                    <a:srgbClr val="FF0000"/>
                  </a:solidFill>
                  <a:latin typeface="#9Slide05 Great Vibes" panose="02000507080000020002" pitchFamily="2" charset="0"/>
                  <a:cs typeface="Arial" panose="020B0604020202020204" pitchFamily="34" charset="0"/>
                </a:rPr>
                <a:t> </a:t>
              </a:r>
              <a:r>
                <a:rPr lang="en-US" sz="8800" b="1" dirty="0" err="1" smtClean="0">
                  <a:solidFill>
                    <a:srgbClr val="FF0000"/>
                  </a:solidFill>
                  <a:latin typeface="#9Slide05 Great Vibes" panose="02000507080000020002" pitchFamily="2" charset="0"/>
                  <a:cs typeface="Arial" panose="020B0604020202020204" pitchFamily="34" charset="0"/>
                </a:rPr>
                <a:t>màu</a:t>
              </a:r>
              <a:r>
                <a:rPr lang="en-US" sz="8800" b="1" dirty="0" smtClean="0">
                  <a:solidFill>
                    <a:srgbClr val="FF0000"/>
                  </a:solidFill>
                  <a:latin typeface="#9Slide05 Great Vibes" panose="02000507080000020002" pitchFamily="2" charset="0"/>
                  <a:cs typeface="Arial" panose="020B0604020202020204" pitchFamily="34" charset="0"/>
                </a:rPr>
                <a:t> </a:t>
              </a:r>
              <a:r>
                <a:rPr lang="en-US" sz="8800" b="1" dirty="0" err="1" smtClean="0">
                  <a:solidFill>
                    <a:srgbClr val="FF0000"/>
                  </a:solidFill>
                  <a:latin typeface="#9Slide05 Great Vibes" panose="02000507080000020002" pitchFamily="2" charset="0"/>
                  <a:cs typeface="Arial" panose="020B0604020202020204" pitchFamily="34" charset="0"/>
                </a:rPr>
                <a:t>em</a:t>
              </a:r>
              <a:r>
                <a:rPr lang="en-US" sz="8800" b="1" dirty="0" smtClean="0">
                  <a:solidFill>
                    <a:srgbClr val="FF0000"/>
                  </a:solidFill>
                  <a:latin typeface="#9Slide05 Great Vibes" panose="02000507080000020002" pitchFamily="2" charset="0"/>
                  <a:cs typeface="Arial" panose="020B0604020202020204" pitchFamily="34" charset="0"/>
                </a:rPr>
                <a:t> </a:t>
              </a:r>
              <a:r>
                <a:rPr lang="en-US" sz="8800" b="1" dirty="0" err="1" smtClean="0">
                  <a:solidFill>
                    <a:srgbClr val="FF0000"/>
                  </a:solidFill>
                  <a:latin typeface="#9Slide05 Great Vibes" panose="02000507080000020002" pitchFamily="2" charset="0"/>
                  <a:cs typeface="Arial" panose="020B0604020202020204" pitchFamily="34" charset="0"/>
                </a:rPr>
                <a:t>yêu</a:t>
              </a:r>
              <a:endParaRPr lang="en-US" sz="8800" b="1" dirty="0">
                <a:solidFill>
                  <a:srgbClr val="FF0000"/>
                </a:solidFill>
                <a:latin typeface="#9Slide05 Great Vibes" panose="02000507080000020002" pitchFamily="2" charset="0"/>
                <a:cs typeface="Arial" panose="020B0604020202020204" pitchFamily="34" charset="0"/>
              </a:endParaRPr>
            </a:p>
          </p:txBody>
        </p:sp>
        <p:pic>
          <p:nvPicPr>
            <p:cNvPr id="11" name="Picture 2" descr="Ý nghĩa của các màu sắc trong thiết kế"/>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99790" y="2608853"/>
              <a:ext cx="3003755" cy="2104428"/>
            </a:xfrm>
            <a:prstGeom prst="rect">
              <a:avLst/>
            </a:prstGeom>
            <a:noFill/>
            <a:extLst>
              <a:ext uri="{909E8E84-426E-40DD-AFC4-6F175D3DCCD1}">
                <a14:hiddenFill xmlns:a14="http://schemas.microsoft.com/office/drawing/2010/main">
                  <a:solidFill>
                    <a:srgbClr val="FFFFFF"/>
                  </a:solidFill>
                </a14:hiddenFill>
              </a:ext>
            </a:extLst>
          </p:spPr>
        </p:pic>
      </p:grpSp>
      <p:sp>
        <p:nvSpPr>
          <p:cNvPr id="15" name="Rectangle 14">
            <a:extLst>
              <a:ext uri="{FF2B5EF4-FFF2-40B4-BE49-F238E27FC236}">
                <a16:creationId xmlns:a16="http://schemas.microsoft.com/office/drawing/2014/main" id="{1F6250F2-351E-44CA-A071-9F67D77DF914}"/>
              </a:ext>
            </a:extLst>
          </p:cNvPr>
          <p:cNvSpPr/>
          <p:nvPr/>
        </p:nvSpPr>
        <p:spPr>
          <a:xfrm>
            <a:off x="2197222" y="4449500"/>
            <a:ext cx="6960496" cy="1862048"/>
          </a:xfrm>
          <a:prstGeom prst="rect">
            <a:avLst/>
          </a:prstGeom>
          <a:noFill/>
        </p:spPr>
        <p:txBody>
          <a:bodyPr wrap="square" lIns="91440" tIns="45720" rIns="91440" bIns="45720">
            <a:spAutoFit/>
          </a:bodyPr>
          <a:lstStyle/>
          <a:p>
            <a:pPr algn="ctr"/>
            <a:r>
              <a:rPr lang="en-US" sz="11500" b="1" cap="none" spc="0" dirty="0" smtClean="0">
                <a:ln w="13462">
                  <a:solidFill>
                    <a:schemeClr val="bg1"/>
                  </a:solidFill>
                  <a:prstDash val="solid"/>
                </a:ln>
                <a:solidFill>
                  <a:srgbClr val="22A955"/>
                </a:solidFill>
                <a:effectLst>
                  <a:outerShdw dist="38100" dir="2700000" algn="bl" rotWithShape="0">
                    <a:schemeClr val="accent5"/>
                  </a:outerShdw>
                </a:effectLst>
                <a:latin typeface="#9Slide07 IcielKoni" pitchFamily="2" charset="0"/>
              </a:rPr>
              <a:t>BẮC MỸ</a:t>
            </a:r>
            <a:endParaRPr lang="en-US" sz="11500" b="1" cap="none" spc="0" dirty="0">
              <a:ln w="13462">
                <a:solidFill>
                  <a:schemeClr val="bg1"/>
                </a:solidFill>
                <a:prstDash val="solid"/>
              </a:ln>
              <a:solidFill>
                <a:srgbClr val="22A955"/>
              </a:solidFill>
              <a:effectLst>
                <a:outerShdw dist="38100" dir="2700000" algn="bl" rotWithShape="0">
                  <a:schemeClr val="accent5"/>
                </a:outerShdw>
              </a:effectLst>
              <a:latin typeface="#9Slide07 IcielKoni" pitchFamily="2" charset="0"/>
            </a:endParaRPr>
          </a:p>
        </p:txBody>
      </p:sp>
      <p:sp>
        <p:nvSpPr>
          <p:cNvPr id="8" name="Freeform 7"/>
          <p:cNvSpPr/>
          <p:nvPr/>
        </p:nvSpPr>
        <p:spPr>
          <a:xfrm>
            <a:off x="6518787" y="427703"/>
            <a:ext cx="3687097" cy="2315497"/>
          </a:xfrm>
          <a:custGeom>
            <a:avLst/>
            <a:gdLst>
              <a:gd name="connsiteX0" fmla="*/ 1828800 w 3687097"/>
              <a:gd name="connsiteY0" fmla="*/ 88491 h 2315497"/>
              <a:gd name="connsiteX1" fmla="*/ 1696065 w 3687097"/>
              <a:gd name="connsiteY1" fmla="*/ 117987 h 2315497"/>
              <a:gd name="connsiteX2" fmla="*/ 1651819 w 3687097"/>
              <a:gd name="connsiteY2" fmla="*/ 132736 h 2315497"/>
              <a:gd name="connsiteX3" fmla="*/ 1519084 w 3687097"/>
              <a:gd name="connsiteY3" fmla="*/ 117987 h 2315497"/>
              <a:gd name="connsiteX4" fmla="*/ 1371600 w 3687097"/>
              <a:gd name="connsiteY4" fmla="*/ 73742 h 2315497"/>
              <a:gd name="connsiteX5" fmla="*/ 1283110 w 3687097"/>
              <a:gd name="connsiteY5" fmla="*/ 44245 h 2315497"/>
              <a:gd name="connsiteX6" fmla="*/ 1238865 w 3687097"/>
              <a:gd name="connsiteY6" fmla="*/ 29497 h 2315497"/>
              <a:gd name="connsiteX7" fmla="*/ 766916 w 3687097"/>
              <a:gd name="connsiteY7" fmla="*/ 73742 h 2315497"/>
              <a:gd name="connsiteX8" fmla="*/ 722671 w 3687097"/>
              <a:gd name="connsiteY8" fmla="*/ 88491 h 2315497"/>
              <a:gd name="connsiteX9" fmla="*/ 619432 w 3687097"/>
              <a:gd name="connsiteY9" fmla="*/ 147484 h 2315497"/>
              <a:gd name="connsiteX10" fmla="*/ 530942 w 3687097"/>
              <a:gd name="connsiteY10" fmla="*/ 176981 h 2315497"/>
              <a:gd name="connsiteX11" fmla="*/ 560439 w 3687097"/>
              <a:gd name="connsiteY11" fmla="*/ 221226 h 2315497"/>
              <a:gd name="connsiteX12" fmla="*/ 457200 w 3687097"/>
              <a:gd name="connsiteY12" fmla="*/ 235974 h 2315497"/>
              <a:gd name="connsiteX13" fmla="*/ 398207 w 3687097"/>
              <a:gd name="connsiteY13" fmla="*/ 250723 h 2315497"/>
              <a:gd name="connsiteX14" fmla="*/ 309716 w 3687097"/>
              <a:gd name="connsiteY14" fmla="*/ 280220 h 2315497"/>
              <a:gd name="connsiteX15" fmla="*/ 353961 w 3687097"/>
              <a:gd name="connsiteY15" fmla="*/ 309716 h 2315497"/>
              <a:gd name="connsiteX16" fmla="*/ 368710 w 3687097"/>
              <a:gd name="connsiteY16" fmla="*/ 339213 h 2315497"/>
              <a:gd name="connsiteX17" fmla="*/ 280219 w 3687097"/>
              <a:gd name="connsiteY17" fmla="*/ 383458 h 2315497"/>
              <a:gd name="connsiteX18" fmla="*/ 235974 w 3687097"/>
              <a:gd name="connsiteY18" fmla="*/ 412955 h 2315497"/>
              <a:gd name="connsiteX19" fmla="*/ 206478 w 3687097"/>
              <a:gd name="connsiteY19" fmla="*/ 457200 h 2315497"/>
              <a:gd name="connsiteX20" fmla="*/ 103239 w 3687097"/>
              <a:gd name="connsiteY20" fmla="*/ 486697 h 2315497"/>
              <a:gd name="connsiteX21" fmla="*/ 117987 w 3687097"/>
              <a:gd name="connsiteY21" fmla="*/ 545691 h 2315497"/>
              <a:gd name="connsiteX22" fmla="*/ 176981 w 3687097"/>
              <a:gd name="connsiteY22" fmla="*/ 634181 h 2315497"/>
              <a:gd name="connsiteX23" fmla="*/ 88490 w 3687097"/>
              <a:gd name="connsiteY23" fmla="*/ 678426 h 2315497"/>
              <a:gd name="connsiteX24" fmla="*/ 0 w 3687097"/>
              <a:gd name="connsiteY24" fmla="*/ 722671 h 2315497"/>
              <a:gd name="connsiteX25" fmla="*/ 147484 w 3687097"/>
              <a:gd name="connsiteY25" fmla="*/ 752168 h 2315497"/>
              <a:gd name="connsiteX26" fmla="*/ 235974 w 3687097"/>
              <a:gd name="connsiteY26" fmla="*/ 678426 h 2315497"/>
              <a:gd name="connsiteX27" fmla="*/ 324465 w 3687097"/>
              <a:gd name="connsiteY27" fmla="*/ 619432 h 2315497"/>
              <a:gd name="connsiteX28" fmla="*/ 368710 w 3687097"/>
              <a:gd name="connsiteY28" fmla="*/ 589936 h 2315497"/>
              <a:gd name="connsiteX29" fmla="*/ 412955 w 3687097"/>
              <a:gd name="connsiteY29" fmla="*/ 575187 h 2315497"/>
              <a:gd name="connsiteX30" fmla="*/ 501445 w 3687097"/>
              <a:gd name="connsiteY30" fmla="*/ 516194 h 2315497"/>
              <a:gd name="connsiteX31" fmla="*/ 516194 w 3687097"/>
              <a:gd name="connsiteY31" fmla="*/ 560439 h 2315497"/>
              <a:gd name="connsiteX32" fmla="*/ 604684 w 3687097"/>
              <a:gd name="connsiteY32" fmla="*/ 560439 h 2315497"/>
              <a:gd name="connsiteX33" fmla="*/ 648929 w 3687097"/>
              <a:gd name="connsiteY33" fmla="*/ 530942 h 2315497"/>
              <a:gd name="connsiteX34" fmla="*/ 855407 w 3687097"/>
              <a:gd name="connsiteY34" fmla="*/ 501445 h 2315497"/>
              <a:gd name="connsiteX35" fmla="*/ 958645 w 3687097"/>
              <a:gd name="connsiteY35" fmla="*/ 560439 h 2315497"/>
              <a:gd name="connsiteX36" fmla="*/ 973394 w 3687097"/>
              <a:gd name="connsiteY36" fmla="*/ 619432 h 2315497"/>
              <a:gd name="connsiteX37" fmla="*/ 1017639 w 3687097"/>
              <a:gd name="connsiteY37" fmla="*/ 634181 h 2315497"/>
              <a:gd name="connsiteX38" fmla="*/ 1061884 w 3687097"/>
              <a:gd name="connsiteY38" fmla="*/ 663678 h 2315497"/>
              <a:gd name="connsiteX39" fmla="*/ 1047136 w 3687097"/>
              <a:gd name="connsiteY39" fmla="*/ 722671 h 2315497"/>
              <a:gd name="connsiteX40" fmla="*/ 1017639 w 3687097"/>
              <a:gd name="connsiteY40" fmla="*/ 766916 h 2315497"/>
              <a:gd name="connsiteX41" fmla="*/ 1002890 w 3687097"/>
              <a:gd name="connsiteY41" fmla="*/ 811162 h 2315497"/>
              <a:gd name="connsiteX42" fmla="*/ 988142 w 3687097"/>
              <a:gd name="connsiteY42" fmla="*/ 1002891 h 2315497"/>
              <a:gd name="connsiteX43" fmla="*/ 1017639 w 3687097"/>
              <a:gd name="connsiteY43" fmla="*/ 1091381 h 2315497"/>
              <a:gd name="connsiteX44" fmla="*/ 988142 w 3687097"/>
              <a:gd name="connsiteY44" fmla="*/ 1209368 h 2315497"/>
              <a:gd name="connsiteX45" fmla="*/ 929148 w 3687097"/>
              <a:gd name="connsiteY45" fmla="*/ 1297858 h 2315497"/>
              <a:gd name="connsiteX46" fmla="*/ 884903 w 3687097"/>
              <a:gd name="connsiteY46" fmla="*/ 1327355 h 2315497"/>
              <a:gd name="connsiteX47" fmla="*/ 781665 w 3687097"/>
              <a:gd name="connsiteY47" fmla="*/ 1430594 h 2315497"/>
              <a:gd name="connsiteX48" fmla="*/ 796413 w 3687097"/>
              <a:gd name="connsiteY48" fmla="*/ 1740310 h 2315497"/>
              <a:gd name="connsiteX49" fmla="*/ 825910 w 3687097"/>
              <a:gd name="connsiteY49" fmla="*/ 1828800 h 2315497"/>
              <a:gd name="connsiteX50" fmla="*/ 840658 w 3687097"/>
              <a:gd name="connsiteY50" fmla="*/ 1873045 h 2315497"/>
              <a:gd name="connsiteX51" fmla="*/ 855407 w 3687097"/>
              <a:gd name="connsiteY51" fmla="*/ 1917291 h 2315497"/>
              <a:gd name="connsiteX52" fmla="*/ 899652 w 3687097"/>
              <a:gd name="connsiteY52" fmla="*/ 2109020 h 2315497"/>
              <a:gd name="connsiteX53" fmla="*/ 914400 w 3687097"/>
              <a:gd name="connsiteY53" fmla="*/ 2153265 h 2315497"/>
              <a:gd name="connsiteX54" fmla="*/ 929148 w 3687097"/>
              <a:gd name="connsiteY54" fmla="*/ 2197510 h 2315497"/>
              <a:gd name="connsiteX55" fmla="*/ 958645 w 3687097"/>
              <a:gd name="connsiteY55" fmla="*/ 2241755 h 2315497"/>
              <a:gd name="connsiteX56" fmla="*/ 973394 w 3687097"/>
              <a:gd name="connsiteY56" fmla="*/ 2286000 h 2315497"/>
              <a:gd name="connsiteX57" fmla="*/ 1032387 w 3687097"/>
              <a:gd name="connsiteY57" fmla="*/ 2315497 h 2315497"/>
              <a:gd name="connsiteX58" fmla="*/ 1002890 w 3687097"/>
              <a:gd name="connsiteY58" fmla="*/ 2271252 h 2315497"/>
              <a:gd name="connsiteX59" fmla="*/ 988142 w 3687097"/>
              <a:gd name="connsiteY59" fmla="*/ 2197510 h 2315497"/>
              <a:gd name="connsiteX60" fmla="*/ 973394 w 3687097"/>
              <a:gd name="connsiteY60" fmla="*/ 2153265 h 2315497"/>
              <a:gd name="connsiteX61" fmla="*/ 958645 w 3687097"/>
              <a:gd name="connsiteY61" fmla="*/ 2094271 h 2315497"/>
              <a:gd name="connsiteX62" fmla="*/ 973394 w 3687097"/>
              <a:gd name="connsiteY62" fmla="*/ 1917291 h 2315497"/>
              <a:gd name="connsiteX63" fmla="*/ 1061884 w 3687097"/>
              <a:gd name="connsiteY63" fmla="*/ 1887794 h 2315497"/>
              <a:gd name="connsiteX64" fmla="*/ 1194619 w 3687097"/>
              <a:gd name="connsiteY64" fmla="*/ 1858297 h 2315497"/>
              <a:gd name="connsiteX65" fmla="*/ 1283110 w 3687097"/>
              <a:gd name="connsiteY65" fmla="*/ 1873045 h 2315497"/>
              <a:gd name="connsiteX66" fmla="*/ 1327355 w 3687097"/>
              <a:gd name="connsiteY66" fmla="*/ 1887794 h 2315497"/>
              <a:gd name="connsiteX67" fmla="*/ 1356852 w 3687097"/>
              <a:gd name="connsiteY67" fmla="*/ 1976284 h 2315497"/>
              <a:gd name="connsiteX68" fmla="*/ 1386348 w 3687097"/>
              <a:gd name="connsiteY68" fmla="*/ 2020529 h 2315497"/>
              <a:gd name="connsiteX69" fmla="*/ 1430594 w 3687097"/>
              <a:gd name="connsiteY69" fmla="*/ 2005781 h 2315497"/>
              <a:gd name="connsiteX70" fmla="*/ 1474839 w 3687097"/>
              <a:gd name="connsiteY70" fmla="*/ 1976284 h 2315497"/>
              <a:gd name="connsiteX71" fmla="*/ 1489587 w 3687097"/>
              <a:gd name="connsiteY71" fmla="*/ 2020529 h 2315497"/>
              <a:gd name="connsiteX72" fmla="*/ 1504336 w 3687097"/>
              <a:gd name="connsiteY72" fmla="*/ 2109020 h 2315497"/>
              <a:gd name="connsiteX73" fmla="*/ 1592826 w 3687097"/>
              <a:gd name="connsiteY73" fmla="*/ 2182762 h 2315497"/>
              <a:gd name="connsiteX74" fmla="*/ 1681316 w 3687097"/>
              <a:gd name="connsiteY74" fmla="*/ 2138516 h 2315497"/>
              <a:gd name="connsiteX75" fmla="*/ 1710813 w 3687097"/>
              <a:gd name="connsiteY75" fmla="*/ 2094271 h 2315497"/>
              <a:gd name="connsiteX76" fmla="*/ 1725561 w 3687097"/>
              <a:gd name="connsiteY76" fmla="*/ 2050026 h 2315497"/>
              <a:gd name="connsiteX77" fmla="*/ 1858297 w 3687097"/>
              <a:gd name="connsiteY77" fmla="*/ 1991032 h 2315497"/>
              <a:gd name="connsiteX78" fmla="*/ 1946787 w 3687097"/>
              <a:gd name="connsiteY78" fmla="*/ 1961536 h 2315497"/>
              <a:gd name="connsiteX79" fmla="*/ 2050026 w 3687097"/>
              <a:gd name="connsiteY79" fmla="*/ 1932039 h 2315497"/>
              <a:gd name="connsiteX80" fmla="*/ 2212258 w 3687097"/>
              <a:gd name="connsiteY80" fmla="*/ 1961536 h 2315497"/>
              <a:gd name="connsiteX81" fmla="*/ 2256503 w 3687097"/>
              <a:gd name="connsiteY81" fmla="*/ 1991032 h 2315497"/>
              <a:gd name="connsiteX82" fmla="*/ 2315497 w 3687097"/>
              <a:gd name="connsiteY82" fmla="*/ 2123768 h 2315497"/>
              <a:gd name="connsiteX83" fmla="*/ 2330245 w 3687097"/>
              <a:gd name="connsiteY83" fmla="*/ 2168013 h 2315497"/>
              <a:gd name="connsiteX84" fmla="*/ 2403987 w 3687097"/>
              <a:gd name="connsiteY84" fmla="*/ 1873045 h 2315497"/>
              <a:gd name="connsiteX85" fmla="*/ 2477729 w 3687097"/>
              <a:gd name="connsiteY85" fmla="*/ 1828800 h 2315497"/>
              <a:gd name="connsiteX86" fmla="*/ 2566219 w 3687097"/>
              <a:gd name="connsiteY86" fmla="*/ 1784555 h 2315497"/>
              <a:gd name="connsiteX87" fmla="*/ 2595716 w 3687097"/>
              <a:gd name="connsiteY87" fmla="*/ 1740310 h 2315497"/>
              <a:gd name="connsiteX88" fmla="*/ 2639961 w 3687097"/>
              <a:gd name="connsiteY88" fmla="*/ 1710813 h 2315497"/>
              <a:gd name="connsiteX89" fmla="*/ 2669458 w 3687097"/>
              <a:gd name="connsiteY89" fmla="*/ 1622323 h 2315497"/>
              <a:gd name="connsiteX90" fmla="*/ 2684207 w 3687097"/>
              <a:gd name="connsiteY90" fmla="*/ 1578078 h 2315497"/>
              <a:gd name="connsiteX91" fmla="*/ 2713703 w 3687097"/>
              <a:gd name="connsiteY91" fmla="*/ 1533832 h 2315497"/>
              <a:gd name="connsiteX92" fmla="*/ 2757948 w 3687097"/>
              <a:gd name="connsiteY92" fmla="*/ 1519084 h 2315497"/>
              <a:gd name="connsiteX93" fmla="*/ 2846439 w 3687097"/>
              <a:gd name="connsiteY93" fmla="*/ 1460091 h 2315497"/>
              <a:gd name="connsiteX94" fmla="*/ 2890684 w 3687097"/>
              <a:gd name="connsiteY94" fmla="*/ 1430594 h 2315497"/>
              <a:gd name="connsiteX95" fmla="*/ 2949678 w 3687097"/>
              <a:gd name="connsiteY95" fmla="*/ 1401097 h 2315497"/>
              <a:gd name="connsiteX96" fmla="*/ 3038168 w 3687097"/>
              <a:gd name="connsiteY96" fmla="*/ 1342103 h 2315497"/>
              <a:gd name="connsiteX97" fmla="*/ 3067665 w 3687097"/>
              <a:gd name="connsiteY97" fmla="*/ 1297858 h 2315497"/>
              <a:gd name="connsiteX98" fmla="*/ 3111910 w 3687097"/>
              <a:gd name="connsiteY98" fmla="*/ 1283110 h 2315497"/>
              <a:gd name="connsiteX99" fmla="*/ 3170903 w 3687097"/>
              <a:gd name="connsiteY99" fmla="*/ 1224116 h 2315497"/>
              <a:gd name="connsiteX100" fmla="*/ 3229897 w 3687097"/>
              <a:gd name="connsiteY100" fmla="*/ 1238865 h 2315497"/>
              <a:gd name="connsiteX101" fmla="*/ 3244645 w 3687097"/>
              <a:gd name="connsiteY101" fmla="*/ 1283110 h 2315497"/>
              <a:gd name="connsiteX102" fmla="*/ 3288890 w 3687097"/>
              <a:gd name="connsiteY102" fmla="*/ 1297858 h 2315497"/>
              <a:gd name="connsiteX103" fmla="*/ 3318387 w 3687097"/>
              <a:gd name="connsiteY103" fmla="*/ 1253613 h 2315497"/>
              <a:gd name="connsiteX104" fmla="*/ 3362632 w 3687097"/>
              <a:gd name="connsiteY104" fmla="*/ 1209368 h 2315497"/>
              <a:gd name="connsiteX105" fmla="*/ 3259394 w 3687097"/>
              <a:gd name="connsiteY105" fmla="*/ 1165123 h 2315497"/>
              <a:gd name="connsiteX106" fmla="*/ 3303639 w 3687097"/>
              <a:gd name="connsiteY106" fmla="*/ 1120878 h 2315497"/>
              <a:gd name="connsiteX107" fmla="*/ 3347884 w 3687097"/>
              <a:gd name="connsiteY107" fmla="*/ 1106129 h 2315497"/>
              <a:gd name="connsiteX108" fmla="*/ 3288890 w 3687097"/>
              <a:gd name="connsiteY108" fmla="*/ 1017639 h 2315497"/>
              <a:gd name="connsiteX109" fmla="*/ 3436374 w 3687097"/>
              <a:gd name="connsiteY109" fmla="*/ 973394 h 2315497"/>
              <a:gd name="connsiteX110" fmla="*/ 3480619 w 3687097"/>
              <a:gd name="connsiteY110" fmla="*/ 958645 h 2315497"/>
              <a:gd name="connsiteX111" fmla="*/ 3539613 w 3687097"/>
              <a:gd name="connsiteY111" fmla="*/ 943897 h 2315497"/>
              <a:gd name="connsiteX112" fmla="*/ 3583858 w 3687097"/>
              <a:gd name="connsiteY112" fmla="*/ 929149 h 2315497"/>
              <a:gd name="connsiteX113" fmla="*/ 3687097 w 3687097"/>
              <a:gd name="connsiteY113" fmla="*/ 914400 h 2315497"/>
              <a:gd name="connsiteX114" fmla="*/ 3672348 w 3687097"/>
              <a:gd name="connsiteY114" fmla="*/ 840658 h 2315497"/>
              <a:gd name="connsiteX115" fmla="*/ 3613355 w 3687097"/>
              <a:gd name="connsiteY115" fmla="*/ 752168 h 2315497"/>
              <a:gd name="connsiteX116" fmla="*/ 3598607 w 3687097"/>
              <a:gd name="connsiteY116" fmla="*/ 560439 h 2315497"/>
              <a:gd name="connsiteX117" fmla="*/ 3421626 w 3687097"/>
              <a:gd name="connsiteY117" fmla="*/ 516194 h 2315497"/>
              <a:gd name="connsiteX118" fmla="*/ 3333136 w 3687097"/>
              <a:gd name="connsiteY118" fmla="*/ 457200 h 2315497"/>
              <a:gd name="connsiteX119" fmla="*/ 3288890 w 3687097"/>
              <a:gd name="connsiteY119" fmla="*/ 427703 h 2315497"/>
              <a:gd name="connsiteX120" fmla="*/ 3215148 w 3687097"/>
              <a:gd name="connsiteY120" fmla="*/ 442452 h 2315497"/>
              <a:gd name="connsiteX121" fmla="*/ 3170903 w 3687097"/>
              <a:gd name="connsiteY121" fmla="*/ 457200 h 2315497"/>
              <a:gd name="connsiteX122" fmla="*/ 3141407 w 3687097"/>
              <a:gd name="connsiteY122" fmla="*/ 545691 h 2315497"/>
              <a:gd name="connsiteX123" fmla="*/ 3038168 w 3687097"/>
              <a:gd name="connsiteY123" fmla="*/ 678426 h 2315497"/>
              <a:gd name="connsiteX124" fmla="*/ 2979174 w 3687097"/>
              <a:gd name="connsiteY124" fmla="*/ 693174 h 2315497"/>
              <a:gd name="connsiteX125" fmla="*/ 2920181 w 3687097"/>
              <a:gd name="connsiteY125" fmla="*/ 781665 h 2315497"/>
              <a:gd name="connsiteX126" fmla="*/ 2890684 w 3687097"/>
              <a:gd name="connsiteY126" fmla="*/ 825910 h 2315497"/>
              <a:gd name="connsiteX127" fmla="*/ 2802194 w 3687097"/>
              <a:gd name="connsiteY127" fmla="*/ 914400 h 2315497"/>
              <a:gd name="connsiteX128" fmla="*/ 2787445 w 3687097"/>
              <a:gd name="connsiteY128" fmla="*/ 870155 h 2315497"/>
              <a:gd name="connsiteX129" fmla="*/ 2772697 w 3687097"/>
              <a:gd name="connsiteY129" fmla="*/ 781665 h 2315497"/>
              <a:gd name="connsiteX130" fmla="*/ 2698955 w 3687097"/>
              <a:gd name="connsiteY130" fmla="*/ 722671 h 2315497"/>
              <a:gd name="connsiteX131" fmla="*/ 2654710 w 3687097"/>
              <a:gd name="connsiteY131" fmla="*/ 693174 h 2315497"/>
              <a:gd name="connsiteX132" fmla="*/ 2536723 w 3687097"/>
              <a:gd name="connsiteY132" fmla="*/ 663678 h 2315497"/>
              <a:gd name="connsiteX133" fmla="*/ 2507226 w 3687097"/>
              <a:gd name="connsiteY133" fmla="*/ 619432 h 2315497"/>
              <a:gd name="connsiteX134" fmla="*/ 2580968 w 3687097"/>
              <a:gd name="connsiteY134" fmla="*/ 442452 h 2315497"/>
              <a:gd name="connsiteX135" fmla="*/ 2713703 w 3687097"/>
              <a:gd name="connsiteY135" fmla="*/ 383458 h 2315497"/>
              <a:gd name="connsiteX136" fmla="*/ 2772697 w 3687097"/>
              <a:gd name="connsiteY136" fmla="*/ 353962 h 2315497"/>
              <a:gd name="connsiteX137" fmla="*/ 2816942 w 3687097"/>
              <a:gd name="connsiteY137" fmla="*/ 324465 h 2315497"/>
              <a:gd name="connsiteX138" fmla="*/ 2905432 w 3687097"/>
              <a:gd name="connsiteY138" fmla="*/ 294968 h 2315497"/>
              <a:gd name="connsiteX139" fmla="*/ 2949678 w 3687097"/>
              <a:gd name="connsiteY139" fmla="*/ 280220 h 2315497"/>
              <a:gd name="connsiteX140" fmla="*/ 2993923 w 3687097"/>
              <a:gd name="connsiteY140" fmla="*/ 265471 h 2315497"/>
              <a:gd name="connsiteX141" fmla="*/ 3097161 w 3687097"/>
              <a:gd name="connsiteY141" fmla="*/ 250723 h 2315497"/>
              <a:gd name="connsiteX142" fmla="*/ 3185652 w 3687097"/>
              <a:gd name="connsiteY142" fmla="*/ 221226 h 2315497"/>
              <a:gd name="connsiteX143" fmla="*/ 3229897 w 3687097"/>
              <a:gd name="connsiteY143" fmla="*/ 206478 h 2315497"/>
              <a:gd name="connsiteX144" fmla="*/ 3259394 w 3687097"/>
              <a:gd name="connsiteY144" fmla="*/ 162232 h 2315497"/>
              <a:gd name="connsiteX145" fmla="*/ 3215148 w 3687097"/>
              <a:gd name="connsiteY145" fmla="*/ 147484 h 2315497"/>
              <a:gd name="connsiteX146" fmla="*/ 3082413 w 3687097"/>
              <a:gd name="connsiteY146" fmla="*/ 162232 h 2315497"/>
              <a:gd name="connsiteX147" fmla="*/ 2993923 w 3687097"/>
              <a:gd name="connsiteY147" fmla="*/ 29497 h 2315497"/>
              <a:gd name="connsiteX148" fmla="*/ 2920181 w 3687097"/>
              <a:gd name="connsiteY148" fmla="*/ 14749 h 2315497"/>
              <a:gd name="connsiteX149" fmla="*/ 2875936 w 3687097"/>
              <a:gd name="connsiteY149" fmla="*/ 0 h 2315497"/>
              <a:gd name="connsiteX150" fmla="*/ 2831690 w 3687097"/>
              <a:gd name="connsiteY150" fmla="*/ 14749 h 2315497"/>
              <a:gd name="connsiteX151" fmla="*/ 2816942 w 3687097"/>
              <a:gd name="connsiteY151" fmla="*/ 132736 h 2315497"/>
              <a:gd name="connsiteX152" fmla="*/ 2802194 w 3687097"/>
              <a:gd name="connsiteY152" fmla="*/ 176981 h 2315497"/>
              <a:gd name="connsiteX153" fmla="*/ 2757948 w 3687097"/>
              <a:gd name="connsiteY153" fmla="*/ 191729 h 2315497"/>
              <a:gd name="connsiteX154" fmla="*/ 2713703 w 3687097"/>
              <a:gd name="connsiteY154" fmla="*/ 221226 h 2315497"/>
              <a:gd name="connsiteX155" fmla="*/ 2566219 w 3687097"/>
              <a:gd name="connsiteY155" fmla="*/ 162232 h 2315497"/>
              <a:gd name="connsiteX156" fmla="*/ 2403987 w 3687097"/>
              <a:gd name="connsiteY156" fmla="*/ 176981 h 2315497"/>
              <a:gd name="connsiteX157" fmla="*/ 2359742 w 3687097"/>
              <a:gd name="connsiteY157" fmla="*/ 191729 h 2315497"/>
              <a:gd name="connsiteX158" fmla="*/ 2241755 w 3687097"/>
              <a:gd name="connsiteY158" fmla="*/ 176981 h 2315497"/>
              <a:gd name="connsiteX159" fmla="*/ 2153265 w 3687097"/>
              <a:gd name="connsiteY159" fmla="*/ 147484 h 2315497"/>
              <a:gd name="connsiteX160" fmla="*/ 2064774 w 3687097"/>
              <a:gd name="connsiteY160" fmla="*/ 103239 h 2315497"/>
              <a:gd name="connsiteX161" fmla="*/ 1887794 w 3687097"/>
              <a:gd name="connsiteY161" fmla="*/ 88491 h 2315497"/>
              <a:gd name="connsiteX162" fmla="*/ 1740310 w 3687097"/>
              <a:gd name="connsiteY162" fmla="*/ 73742 h 2315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Lst>
            <a:rect l="l" t="t" r="r" b="b"/>
            <a:pathLst>
              <a:path w="3687097" h="2315497">
                <a:moveTo>
                  <a:pt x="1828800" y="88491"/>
                </a:moveTo>
                <a:cubicBezTo>
                  <a:pt x="1778116" y="98628"/>
                  <a:pt x="1744661" y="104102"/>
                  <a:pt x="1696065" y="117987"/>
                </a:cubicBezTo>
                <a:cubicBezTo>
                  <a:pt x="1681117" y="122258"/>
                  <a:pt x="1666568" y="127820"/>
                  <a:pt x="1651819" y="132736"/>
                </a:cubicBezTo>
                <a:cubicBezTo>
                  <a:pt x="1607574" y="127820"/>
                  <a:pt x="1563084" y="124756"/>
                  <a:pt x="1519084" y="117987"/>
                </a:cubicBezTo>
                <a:cubicBezTo>
                  <a:pt x="1477683" y="111618"/>
                  <a:pt x="1406064" y="85230"/>
                  <a:pt x="1371600" y="73742"/>
                </a:cubicBezTo>
                <a:lnTo>
                  <a:pt x="1283110" y="44245"/>
                </a:lnTo>
                <a:lnTo>
                  <a:pt x="1238865" y="29497"/>
                </a:lnTo>
                <a:cubicBezTo>
                  <a:pt x="824352" y="45439"/>
                  <a:pt x="976753" y="3795"/>
                  <a:pt x="766916" y="73742"/>
                </a:cubicBezTo>
                <a:cubicBezTo>
                  <a:pt x="752168" y="78658"/>
                  <a:pt x="735606" y="79868"/>
                  <a:pt x="722671" y="88491"/>
                </a:cubicBezTo>
                <a:cubicBezTo>
                  <a:pt x="682762" y="115096"/>
                  <a:pt x="666211" y="128772"/>
                  <a:pt x="619432" y="147484"/>
                </a:cubicBezTo>
                <a:cubicBezTo>
                  <a:pt x="590564" y="159031"/>
                  <a:pt x="530942" y="176981"/>
                  <a:pt x="530942" y="176981"/>
                </a:cubicBezTo>
                <a:cubicBezTo>
                  <a:pt x="540774" y="191729"/>
                  <a:pt x="574280" y="210153"/>
                  <a:pt x="560439" y="221226"/>
                </a:cubicBezTo>
                <a:cubicBezTo>
                  <a:pt x="533294" y="242942"/>
                  <a:pt x="491402" y="229755"/>
                  <a:pt x="457200" y="235974"/>
                </a:cubicBezTo>
                <a:cubicBezTo>
                  <a:pt x="437257" y="239600"/>
                  <a:pt x="417622" y="244898"/>
                  <a:pt x="398207" y="250723"/>
                </a:cubicBezTo>
                <a:cubicBezTo>
                  <a:pt x="368426" y="259658"/>
                  <a:pt x="309716" y="280220"/>
                  <a:pt x="309716" y="280220"/>
                </a:cubicBezTo>
                <a:cubicBezTo>
                  <a:pt x="324464" y="290052"/>
                  <a:pt x="337364" y="303492"/>
                  <a:pt x="353961" y="309716"/>
                </a:cubicBezTo>
                <a:cubicBezTo>
                  <a:pt x="421367" y="334993"/>
                  <a:pt x="473217" y="313087"/>
                  <a:pt x="368710" y="339213"/>
                </a:cubicBezTo>
                <a:cubicBezTo>
                  <a:pt x="241911" y="423747"/>
                  <a:pt x="402341" y="322398"/>
                  <a:pt x="280219" y="383458"/>
                </a:cubicBezTo>
                <a:cubicBezTo>
                  <a:pt x="264365" y="391385"/>
                  <a:pt x="250722" y="403123"/>
                  <a:pt x="235974" y="412955"/>
                </a:cubicBezTo>
                <a:cubicBezTo>
                  <a:pt x="226142" y="427703"/>
                  <a:pt x="220319" y="446127"/>
                  <a:pt x="206478" y="457200"/>
                </a:cubicBezTo>
                <a:cubicBezTo>
                  <a:pt x="196859" y="464895"/>
                  <a:pt x="107096" y="485733"/>
                  <a:pt x="103239" y="486697"/>
                </a:cubicBezTo>
                <a:cubicBezTo>
                  <a:pt x="38045" y="584488"/>
                  <a:pt x="80672" y="489719"/>
                  <a:pt x="117987" y="545691"/>
                </a:cubicBezTo>
                <a:cubicBezTo>
                  <a:pt x="189177" y="652474"/>
                  <a:pt x="75843" y="600467"/>
                  <a:pt x="176981" y="634181"/>
                </a:cubicBezTo>
                <a:cubicBezTo>
                  <a:pt x="50182" y="718715"/>
                  <a:pt x="210612" y="617366"/>
                  <a:pt x="88490" y="678426"/>
                </a:cubicBezTo>
                <a:cubicBezTo>
                  <a:pt x="-25874" y="735607"/>
                  <a:pt x="111214" y="685600"/>
                  <a:pt x="0" y="722671"/>
                </a:cubicBezTo>
                <a:cubicBezTo>
                  <a:pt x="26614" y="802515"/>
                  <a:pt x="5630" y="787631"/>
                  <a:pt x="147484" y="752168"/>
                </a:cubicBezTo>
                <a:cubicBezTo>
                  <a:pt x="180768" y="743847"/>
                  <a:pt x="212513" y="696673"/>
                  <a:pt x="235974" y="678426"/>
                </a:cubicBezTo>
                <a:cubicBezTo>
                  <a:pt x="263957" y="656661"/>
                  <a:pt x="294968" y="639097"/>
                  <a:pt x="324465" y="619432"/>
                </a:cubicBezTo>
                <a:cubicBezTo>
                  <a:pt x="339213" y="609600"/>
                  <a:pt x="351895" y="595541"/>
                  <a:pt x="368710" y="589936"/>
                </a:cubicBezTo>
                <a:cubicBezTo>
                  <a:pt x="383458" y="585020"/>
                  <a:pt x="399365" y="582737"/>
                  <a:pt x="412955" y="575187"/>
                </a:cubicBezTo>
                <a:cubicBezTo>
                  <a:pt x="443944" y="557971"/>
                  <a:pt x="501445" y="516194"/>
                  <a:pt x="501445" y="516194"/>
                </a:cubicBezTo>
                <a:cubicBezTo>
                  <a:pt x="506361" y="530942"/>
                  <a:pt x="505201" y="549446"/>
                  <a:pt x="516194" y="560439"/>
                </a:cubicBezTo>
                <a:cubicBezTo>
                  <a:pt x="545691" y="589935"/>
                  <a:pt x="575187" y="570271"/>
                  <a:pt x="604684" y="560439"/>
                </a:cubicBezTo>
                <a:cubicBezTo>
                  <a:pt x="619432" y="550607"/>
                  <a:pt x="632332" y="537166"/>
                  <a:pt x="648929" y="530942"/>
                </a:cubicBezTo>
                <a:cubicBezTo>
                  <a:pt x="688469" y="516114"/>
                  <a:pt x="836021" y="503599"/>
                  <a:pt x="855407" y="501445"/>
                </a:cubicBezTo>
                <a:cubicBezTo>
                  <a:pt x="906171" y="514137"/>
                  <a:pt x="929356" y="509184"/>
                  <a:pt x="958645" y="560439"/>
                </a:cubicBezTo>
                <a:cubicBezTo>
                  <a:pt x="968702" y="578038"/>
                  <a:pt x="960732" y="603604"/>
                  <a:pt x="973394" y="619432"/>
                </a:cubicBezTo>
                <a:cubicBezTo>
                  <a:pt x="983106" y="631571"/>
                  <a:pt x="1003734" y="627228"/>
                  <a:pt x="1017639" y="634181"/>
                </a:cubicBezTo>
                <a:cubicBezTo>
                  <a:pt x="1033493" y="642108"/>
                  <a:pt x="1047136" y="653846"/>
                  <a:pt x="1061884" y="663678"/>
                </a:cubicBezTo>
                <a:cubicBezTo>
                  <a:pt x="1056968" y="683342"/>
                  <a:pt x="1055121" y="704040"/>
                  <a:pt x="1047136" y="722671"/>
                </a:cubicBezTo>
                <a:cubicBezTo>
                  <a:pt x="1040154" y="738963"/>
                  <a:pt x="1025566" y="751062"/>
                  <a:pt x="1017639" y="766916"/>
                </a:cubicBezTo>
                <a:cubicBezTo>
                  <a:pt x="1010686" y="780821"/>
                  <a:pt x="1007806" y="796413"/>
                  <a:pt x="1002890" y="811162"/>
                </a:cubicBezTo>
                <a:cubicBezTo>
                  <a:pt x="997974" y="875072"/>
                  <a:pt x="984773" y="938881"/>
                  <a:pt x="988142" y="1002891"/>
                </a:cubicBezTo>
                <a:cubicBezTo>
                  <a:pt x="989776" y="1033940"/>
                  <a:pt x="1017639" y="1091381"/>
                  <a:pt x="1017639" y="1091381"/>
                </a:cubicBezTo>
                <a:cubicBezTo>
                  <a:pt x="1013554" y="1111807"/>
                  <a:pt x="1002313" y="1183861"/>
                  <a:pt x="988142" y="1209368"/>
                </a:cubicBezTo>
                <a:cubicBezTo>
                  <a:pt x="970926" y="1240357"/>
                  <a:pt x="958645" y="1278193"/>
                  <a:pt x="929148" y="1297858"/>
                </a:cubicBezTo>
                <a:lnTo>
                  <a:pt x="884903" y="1327355"/>
                </a:lnTo>
                <a:cubicBezTo>
                  <a:pt x="817287" y="1428780"/>
                  <a:pt x="859541" y="1404634"/>
                  <a:pt x="781665" y="1430594"/>
                </a:cubicBezTo>
                <a:cubicBezTo>
                  <a:pt x="786581" y="1533833"/>
                  <a:pt x="784999" y="1637587"/>
                  <a:pt x="796413" y="1740310"/>
                </a:cubicBezTo>
                <a:cubicBezTo>
                  <a:pt x="799847" y="1771212"/>
                  <a:pt x="816078" y="1799303"/>
                  <a:pt x="825910" y="1828800"/>
                </a:cubicBezTo>
                <a:lnTo>
                  <a:pt x="840658" y="1873045"/>
                </a:lnTo>
                <a:lnTo>
                  <a:pt x="855407" y="1917291"/>
                </a:lnTo>
                <a:cubicBezTo>
                  <a:pt x="874552" y="2051311"/>
                  <a:pt x="859162" y="1987549"/>
                  <a:pt x="899652" y="2109020"/>
                </a:cubicBezTo>
                <a:lnTo>
                  <a:pt x="914400" y="2153265"/>
                </a:lnTo>
                <a:cubicBezTo>
                  <a:pt x="919316" y="2168013"/>
                  <a:pt x="920525" y="2184575"/>
                  <a:pt x="929148" y="2197510"/>
                </a:cubicBezTo>
                <a:cubicBezTo>
                  <a:pt x="938980" y="2212258"/>
                  <a:pt x="950718" y="2225901"/>
                  <a:pt x="958645" y="2241755"/>
                </a:cubicBezTo>
                <a:cubicBezTo>
                  <a:pt x="965598" y="2255660"/>
                  <a:pt x="962401" y="2275007"/>
                  <a:pt x="973394" y="2286000"/>
                </a:cubicBezTo>
                <a:cubicBezTo>
                  <a:pt x="988940" y="2301546"/>
                  <a:pt x="1032387" y="2315497"/>
                  <a:pt x="1032387" y="2315497"/>
                </a:cubicBezTo>
                <a:cubicBezTo>
                  <a:pt x="1022555" y="2300749"/>
                  <a:pt x="1009114" y="2287849"/>
                  <a:pt x="1002890" y="2271252"/>
                </a:cubicBezTo>
                <a:cubicBezTo>
                  <a:pt x="994088" y="2247781"/>
                  <a:pt x="994222" y="2221829"/>
                  <a:pt x="988142" y="2197510"/>
                </a:cubicBezTo>
                <a:cubicBezTo>
                  <a:pt x="984372" y="2182428"/>
                  <a:pt x="977665" y="2168213"/>
                  <a:pt x="973394" y="2153265"/>
                </a:cubicBezTo>
                <a:cubicBezTo>
                  <a:pt x="967825" y="2133775"/>
                  <a:pt x="963561" y="2113936"/>
                  <a:pt x="958645" y="2094271"/>
                </a:cubicBezTo>
                <a:cubicBezTo>
                  <a:pt x="963561" y="2035278"/>
                  <a:pt x="946920" y="1970239"/>
                  <a:pt x="973394" y="1917291"/>
                </a:cubicBezTo>
                <a:cubicBezTo>
                  <a:pt x="987299" y="1889481"/>
                  <a:pt x="1032387" y="1897626"/>
                  <a:pt x="1061884" y="1887794"/>
                </a:cubicBezTo>
                <a:cubicBezTo>
                  <a:pt x="1134501" y="1863588"/>
                  <a:pt x="1090788" y="1875602"/>
                  <a:pt x="1194619" y="1858297"/>
                </a:cubicBezTo>
                <a:cubicBezTo>
                  <a:pt x="1224116" y="1863213"/>
                  <a:pt x="1253918" y="1866558"/>
                  <a:pt x="1283110" y="1873045"/>
                </a:cubicBezTo>
                <a:cubicBezTo>
                  <a:pt x="1298286" y="1876417"/>
                  <a:pt x="1318319" y="1875144"/>
                  <a:pt x="1327355" y="1887794"/>
                </a:cubicBezTo>
                <a:cubicBezTo>
                  <a:pt x="1345427" y="1913095"/>
                  <a:pt x="1339605" y="1950414"/>
                  <a:pt x="1356852" y="1976284"/>
                </a:cubicBezTo>
                <a:lnTo>
                  <a:pt x="1386348" y="2020529"/>
                </a:lnTo>
                <a:cubicBezTo>
                  <a:pt x="1401097" y="2015613"/>
                  <a:pt x="1416689" y="2012733"/>
                  <a:pt x="1430594" y="2005781"/>
                </a:cubicBezTo>
                <a:cubicBezTo>
                  <a:pt x="1446448" y="1997854"/>
                  <a:pt x="1457643" y="1971985"/>
                  <a:pt x="1474839" y="1976284"/>
                </a:cubicBezTo>
                <a:cubicBezTo>
                  <a:pt x="1489921" y="1980054"/>
                  <a:pt x="1486215" y="2005353"/>
                  <a:pt x="1489587" y="2020529"/>
                </a:cubicBezTo>
                <a:cubicBezTo>
                  <a:pt x="1496074" y="2049721"/>
                  <a:pt x="1492191" y="2081693"/>
                  <a:pt x="1504336" y="2109020"/>
                </a:cubicBezTo>
                <a:cubicBezTo>
                  <a:pt x="1516289" y="2135915"/>
                  <a:pt x="1569321" y="2167092"/>
                  <a:pt x="1592826" y="2182762"/>
                </a:cubicBezTo>
                <a:cubicBezTo>
                  <a:pt x="1628811" y="2170766"/>
                  <a:pt x="1652726" y="2167106"/>
                  <a:pt x="1681316" y="2138516"/>
                </a:cubicBezTo>
                <a:cubicBezTo>
                  <a:pt x="1693850" y="2125982"/>
                  <a:pt x="1700981" y="2109019"/>
                  <a:pt x="1710813" y="2094271"/>
                </a:cubicBezTo>
                <a:cubicBezTo>
                  <a:pt x="1715729" y="2079523"/>
                  <a:pt x="1716938" y="2062961"/>
                  <a:pt x="1725561" y="2050026"/>
                </a:cubicBezTo>
                <a:cubicBezTo>
                  <a:pt x="1769866" y="1983569"/>
                  <a:pt x="1779465" y="2010740"/>
                  <a:pt x="1858297" y="1991032"/>
                </a:cubicBezTo>
                <a:cubicBezTo>
                  <a:pt x="1888461" y="1983491"/>
                  <a:pt x="1916623" y="1969077"/>
                  <a:pt x="1946787" y="1961536"/>
                </a:cubicBezTo>
                <a:cubicBezTo>
                  <a:pt x="2020863" y="1943016"/>
                  <a:pt x="1986551" y="1953197"/>
                  <a:pt x="2050026" y="1932039"/>
                </a:cubicBezTo>
                <a:cubicBezTo>
                  <a:pt x="2090708" y="1937124"/>
                  <a:pt x="2166784" y="1938799"/>
                  <a:pt x="2212258" y="1961536"/>
                </a:cubicBezTo>
                <a:cubicBezTo>
                  <a:pt x="2228112" y="1969463"/>
                  <a:pt x="2241755" y="1981200"/>
                  <a:pt x="2256503" y="1991032"/>
                </a:cubicBezTo>
                <a:cubicBezTo>
                  <a:pt x="2303246" y="2061148"/>
                  <a:pt x="2280395" y="2018463"/>
                  <a:pt x="2315497" y="2123768"/>
                </a:cubicBezTo>
                <a:lnTo>
                  <a:pt x="2330245" y="2168013"/>
                </a:lnTo>
                <a:cubicBezTo>
                  <a:pt x="2495362" y="2126735"/>
                  <a:pt x="2317205" y="2191248"/>
                  <a:pt x="2403987" y="1873045"/>
                </a:cubicBezTo>
                <a:cubicBezTo>
                  <a:pt x="2411529" y="1845389"/>
                  <a:pt x="2453421" y="1843993"/>
                  <a:pt x="2477729" y="1828800"/>
                </a:cubicBezTo>
                <a:cubicBezTo>
                  <a:pt x="2543079" y="1787956"/>
                  <a:pt x="2497993" y="1807296"/>
                  <a:pt x="2566219" y="1784555"/>
                </a:cubicBezTo>
                <a:cubicBezTo>
                  <a:pt x="2576051" y="1769807"/>
                  <a:pt x="2583182" y="1752844"/>
                  <a:pt x="2595716" y="1740310"/>
                </a:cubicBezTo>
                <a:cubicBezTo>
                  <a:pt x="2608250" y="1727776"/>
                  <a:pt x="2630567" y="1725844"/>
                  <a:pt x="2639961" y="1710813"/>
                </a:cubicBezTo>
                <a:cubicBezTo>
                  <a:pt x="2656440" y="1684447"/>
                  <a:pt x="2659626" y="1651820"/>
                  <a:pt x="2669458" y="1622323"/>
                </a:cubicBezTo>
                <a:cubicBezTo>
                  <a:pt x="2674374" y="1607575"/>
                  <a:pt x="2675584" y="1591013"/>
                  <a:pt x="2684207" y="1578078"/>
                </a:cubicBezTo>
                <a:cubicBezTo>
                  <a:pt x="2694039" y="1563329"/>
                  <a:pt x="2699862" y="1544905"/>
                  <a:pt x="2713703" y="1533832"/>
                </a:cubicBezTo>
                <a:cubicBezTo>
                  <a:pt x="2725842" y="1524120"/>
                  <a:pt x="2743200" y="1524000"/>
                  <a:pt x="2757948" y="1519084"/>
                </a:cubicBezTo>
                <a:lnTo>
                  <a:pt x="2846439" y="1460091"/>
                </a:lnTo>
                <a:cubicBezTo>
                  <a:pt x="2861187" y="1450259"/>
                  <a:pt x="2874830" y="1438521"/>
                  <a:pt x="2890684" y="1430594"/>
                </a:cubicBezTo>
                <a:cubicBezTo>
                  <a:pt x="2910349" y="1420762"/>
                  <a:pt x="2930825" y="1412409"/>
                  <a:pt x="2949678" y="1401097"/>
                </a:cubicBezTo>
                <a:cubicBezTo>
                  <a:pt x="2980077" y="1382858"/>
                  <a:pt x="3038168" y="1342103"/>
                  <a:pt x="3038168" y="1342103"/>
                </a:cubicBezTo>
                <a:cubicBezTo>
                  <a:pt x="3048000" y="1327355"/>
                  <a:pt x="3053824" y="1308931"/>
                  <a:pt x="3067665" y="1297858"/>
                </a:cubicBezTo>
                <a:cubicBezTo>
                  <a:pt x="3079804" y="1288147"/>
                  <a:pt x="3100917" y="1294103"/>
                  <a:pt x="3111910" y="1283110"/>
                </a:cubicBezTo>
                <a:cubicBezTo>
                  <a:pt x="3190569" y="1204451"/>
                  <a:pt x="3052914" y="1263447"/>
                  <a:pt x="3170903" y="1224116"/>
                </a:cubicBezTo>
                <a:cubicBezTo>
                  <a:pt x="3190568" y="1229032"/>
                  <a:pt x="3214069" y="1226202"/>
                  <a:pt x="3229897" y="1238865"/>
                </a:cubicBezTo>
                <a:cubicBezTo>
                  <a:pt x="3242036" y="1248577"/>
                  <a:pt x="3233652" y="1272117"/>
                  <a:pt x="3244645" y="1283110"/>
                </a:cubicBezTo>
                <a:cubicBezTo>
                  <a:pt x="3255638" y="1294103"/>
                  <a:pt x="3274142" y="1292942"/>
                  <a:pt x="3288890" y="1297858"/>
                </a:cubicBezTo>
                <a:cubicBezTo>
                  <a:pt x="3298722" y="1283110"/>
                  <a:pt x="3307039" y="1267230"/>
                  <a:pt x="3318387" y="1253613"/>
                </a:cubicBezTo>
                <a:cubicBezTo>
                  <a:pt x="3331740" y="1237590"/>
                  <a:pt x="3362632" y="1230225"/>
                  <a:pt x="3362632" y="1209368"/>
                </a:cubicBezTo>
                <a:cubicBezTo>
                  <a:pt x="3362632" y="1183905"/>
                  <a:pt x="3265702" y="1166700"/>
                  <a:pt x="3259394" y="1165123"/>
                </a:cubicBezTo>
                <a:cubicBezTo>
                  <a:pt x="3274142" y="1150375"/>
                  <a:pt x="3286285" y="1132448"/>
                  <a:pt x="3303639" y="1120878"/>
                </a:cubicBezTo>
                <a:cubicBezTo>
                  <a:pt x="3316574" y="1112254"/>
                  <a:pt x="3350083" y="1121519"/>
                  <a:pt x="3347884" y="1106129"/>
                </a:cubicBezTo>
                <a:cubicBezTo>
                  <a:pt x="3342870" y="1071035"/>
                  <a:pt x="3288890" y="1017639"/>
                  <a:pt x="3288890" y="1017639"/>
                </a:cubicBezTo>
                <a:cubicBezTo>
                  <a:pt x="3499216" y="947530"/>
                  <a:pt x="3280327" y="1017979"/>
                  <a:pt x="3436374" y="973394"/>
                </a:cubicBezTo>
                <a:cubicBezTo>
                  <a:pt x="3451322" y="969123"/>
                  <a:pt x="3465671" y="962916"/>
                  <a:pt x="3480619" y="958645"/>
                </a:cubicBezTo>
                <a:cubicBezTo>
                  <a:pt x="3500109" y="953076"/>
                  <a:pt x="3520123" y="949465"/>
                  <a:pt x="3539613" y="943897"/>
                </a:cubicBezTo>
                <a:cubicBezTo>
                  <a:pt x="3554561" y="939626"/>
                  <a:pt x="3568614" y="932198"/>
                  <a:pt x="3583858" y="929149"/>
                </a:cubicBezTo>
                <a:cubicBezTo>
                  <a:pt x="3617945" y="922331"/>
                  <a:pt x="3652684" y="919316"/>
                  <a:pt x="3687097" y="914400"/>
                </a:cubicBezTo>
                <a:cubicBezTo>
                  <a:pt x="3682181" y="889819"/>
                  <a:pt x="3682721" y="863479"/>
                  <a:pt x="3672348" y="840658"/>
                </a:cubicBezTo>
                <a:cubicBezTo>
                  <a:pt x="3657678" y="808385"/>
                  <a:pt x="3613355" y="752168"/>
                  <a:pt x="3613355" y="752168"/>
                </a:cubicBezTo>
                <a:cubicBezTo>
                  <a:pt x="3608439" y="688258"/>
                  <a:pt x="3625713" y="618524"/>
                  <a:pt x="3598607" y="560439"/>
                </a:cubicBezTo>
                <a:cubicBezTo>
                  <a:pt x="3588751" y="539319"/>
                  <a:pt x="3437874" y="518902"/>
                  <a:pt x="3421626" y="516194"/>
                </a:cubicBezTo>
                <a:lnTo>
                  <a:pt x="3333136" y="457200"/>
                </a:lnTo>
                <a:lnTo>
                  <a:pt x="3288890" y="427703"/>
                </a:lnTo>
                <a:cubicBezTo>
                  <a:pt x="3264309" y="432619"/>
                  <a:pt x="3239467" y="436372"/>
                  <a:pt x="3215148" y="442452"/>
                </a:cubicBezTo>
                <a:cubicBezTo>
                  <a:pt x="3200066" y="446223"/>
                  <a:pt x="3179939" y="444550"/>
                  <a:pt x="3170903" y="457200"/>
                </a:cubicBezTo>
                <a:cubicBezTo>
                  <a:pt x="3152831" y="482501"/>
                  <a:pt x="3158654" y="519821"/>
                  <a:pt x="3141407" y="545691"/>
                </a:cubicBezTo>
                <a:cubicBezTo>
                  <a:pt x="3125218" y="569974"/>
                  <a:pt x="3075489" y="657100"/>
                  <a:pt x="3038168" y="678426"/>
                </a:cubicBezTo>
                <a:cubicBezTo>
                  <a:pt x="3020569" y="688483"/>
                  <a:pt x="2998839" y="688258"/>
                  <a:pt x="2979174" y="693174"/>
                </a:cubicBezTo>
                <a:lnTo>
                  <a:pt x="2920181" y="781665"/>
                </a:lnTo>
                <a:cubicBezTo>
                  <a:pt x="2910349" y="796413"/>
                  <a:pt x="2903218" y="813376"/>
                  <a:pt x="2890684" y="825910"/>
                </a:cubicBezTo>
                <a:lnTo>
                  <a:pt x="2802194" y="914400"/>
                </a:lnTo>
                <a:cubicBezTo>
                  <a:pt x="2797278" y="899652"/>
                  <a:pt x="2790817" y="885331"/>
                  <a:pt x="2787445" y="870155"/>
                </a:cubicBezTo>
                <a:cubicBezTo>
                  <a:pt x="2780958" y="840964"/>
                  <a:pt x="2782153" y="810034"/>
                  <a:pt x="2772697" y="781665"/>
                </a:cubicBezTo>
                <a:cubicBezTo>
                  <a:pt x="2752808" y="721998"/>
                  <a:pt x="2744026" y="745207"/>
                  <a:pt x="2698955" y="722671"/>
                </a:cubicBezTo>
                <a:cubicBezTo>
                  <a:pt x="2683101" y="714744"/>
                  <a:pt x="2670564" y="701101"/>
                  <a:pt x="2654710" y="693174"/>
                </a:cubicBezTo>
                <a:cubicBezTo>
                  <a:pt x="2624477" y="678058"/>
                  <a:pt x="2564769" y="669287"/>
                  <a:pt x="2536723" y="663678"/>
                </a:cubicBezTo>
                <a:cubicBezTo>
                  <a:pt x="2526891" y="648929"/>
                  <a:pt x="2508831" y="637085"/>
                  <a:pt x="2507226" y="619432"/>
                </a:cubicBezTo>
                <a:cubicBezTo>
                  <a:pt x="2497757" y="515280"/>
                  <a:pt x="2513359" y="500402"/>
                  <a:pt x="2580968" y="442452"/>
                </a:cubicBezTo>
                <a:cubicBezTo>
                  <a:pt x="2641704" y="390393"/>
                  <a:pt x="2624850" y="427883"/>
                  <a:pt x="2713703" y="383458"/>
                </a:cubicBezTo>
                <a:cubicBezTo>
                  <a:pt x="2733368" y="373626"/>
                  <a:pt x="2753608" y="364870"/>
                  <a:pt x="2772697" y="353962"/>
                </a:cubicBezTo>
                <a:cubicBezTo>
                  <a:pt x="2788087" y="345168"/>
                  <a:pt x="2800744" y="331664"/>
                  <a:pt x="2816942" y="324465"/>
                </a:cubicBezTo>
                <a:cubicBezTo>
                  <a:pt x="2845354" y="311837"/>
                  <a:pt x="2875935" y="304800"/>
                  <a:pt x="2905432" y="294968"/>
                </a:cubicBezTo>
                <a:lnTo>
                  <a:pt x="2949678" y="280220"/>
                </a:lnTo>
                <a:cubicBezTo>
                  <a:pt x="2964426" y="275304"/>
                  <a:pt x="2978533" y="267670"/>
                  <a:pt x="2993923" y="265471"/>
                </a:cubicBezTo>
                <a:lnTo>
                  <a:pt x="3097161" y="250723"/>
                </a:lnTo>
                <a:lnTo>
                  <a:pt x="3185652" y="221226"/>
                </a:lnTo>
                <a:lnTo>
                  <a:pt x="3229897" y="206478"/>
                </a:lnTo>
                <a:cubicBezTo>
                  <a:pt x="3239729" y="191729"/>
                  <a:pt x="3263693" y="179428"/>
                  <a:pt x="3259394" y="162232"/>
                </a:cubicBezTo>
                <a:cubicBezTo>
                  <a:pt x="3255623" y="147150"/>
                  <a:pt x="3230694" y="147484"/>
                  <a:pt x="3215148" y="147484"/>
                </a:cubicBezTo>
                <a:cubicBezTo>
                  <a:pt x="3170631" y="147484"/>
                  <a:pt x="3126658" y="157316"/>
                  <a:pt x="3082413" y="162232"/>
                </a:cubicBezTo>
                <a:cubicBezTo>
                  <a:pt x="2913335" y="128417"/>
                  <a:pt x="3101068" y="190215"/>
                  <a:pt x="2993923" y="29497"/>
                </a:cubicBezTo>
                <a:cubicBezTo>
                  <a:pt x="2980018" y="8640"/>
                  <a:pt x="2944500" y="20829"/>
                  <a:pt x="2920181" y="14749"/>
                </a:cubicBezTo>
                <a:cubicBezTo>
                  <a:pt x="2905099" y="10978"/>
                  <a:pt x="2890684" y="4916"/>
                  <a:pt x="2875936" y="0"/>
                </a:cubicBezTo>
                <a:cubicBezTo>
                  <a:pt x="2861187" y="4916"/>
                  <a:pt x="2838004" y="542"/>
                  <a:pt x="2831690" y="14749"/>
                </a:cubicBezTo>
                <a:cubicBezTo>
                  <a:pt x="2815593" y="50968"/>
                  <a:pt x="2824032" y="93740"/>
                  <a:pt x="2816942" y="132736"/>
                </a:cubicBezTo>
                <a:cubicBezTo>
                  <a:pt x="2814161" y="148031"/>
                  <a:pt x="2813187" y="165988"/>
                  <a:pt x="2802194" y="176981"/>
                </a:cubicBezTo>
                <a:cubicBezTo>
                  <a:pt x="2791201" y="187974"/>
                  <a:pt x="2772697" y="186813"/>
                  <a:pt x="2757948" y="191729"/>
                </a:cubicBezTo>
                <a:cubicBezTo>
                  <a:pt x="2743200" y="201561"/>
                  <a:pt x="2731320" y="219268"/>
                  <a:pt x="2713703" y="221226"/>
                </a:cubicBezTo>
                <a:cubicBezTo>
                  <a:pt x="2637333" y="229712"/>
                  <a:pt x="2619242" y="202000"/>
                  <a:pt x="2566219" y="162232"/>
                </a:cubicBezTo>
                <a:cubicBezTo>
                  <a:pt x="2512142" y="167148"/>
                  <a:pt x="2457742" y="169302"/>
                  <a:pt x="2403987" y="176981"/>
                </a:cubicBezTo>
                <a:cubicBezTo>
                  <a:pt x="2388597" y="179180"/>
                  <a:pt x="2375288" y="191729"/>
                  <a:pt x="2359742" y="191729"/>
                </a:cubicBezTo>
                <a:cubicBezTo>
                  <a:pt x="2320107" y="191729"/>
                  <a:pt x="2281084" y="181897"/>
                  <a:pt x="2241755" y="176981"/>
                </a:cubicBezTo>
                <a:cubicBezTo>
                  <a:pt x="2212258" y="167149"/>
                  <a:pt x="2179135" y="164731"/>
                  <a:pt x="2153265" y="147484"/>
                </a:cubicBezTo>
                <a:cubicBezTo>
                  <a:pt x="2122192" y="126769"/>
                  <a:pt x="2102937" y="108327"/>
                  <a:pt x="2064774" y="103239"/>
                </a:cubicBezTo>
                <a:cubicBezTo>
                  <a:pt x="2006095" y="95415"/>
                  <a:pt x="1946787" y="93407"/>
                  <a:pt x="1887794" y="88491"/>
                </a:cubicBezTo>
                <a:cubicBezTo>
                  <a:pt x="1810901" y="62860"/>
                  <a:pt x="1859094" y="73742"/>
                  <a:pt x="1740310" y="73742"/>
                </a:cubicBezTo>
              </a:path>
            </a:pathLst>
          </a:custGeom>
          <a:solidFill>
            <a:srgbClr val="16B9C0"/>
          </a:solidFill>
          <a:ln>
            <a:solidFill>
              <a:srgbClr val="16B9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16"/>
          <p:cNvSpPr/>
          <p:nvPr/>
        </p:nvSpPr>
        <p:spPr>
          <a:xfrm>
            <a:off x="10412345" y="14748"/>
            <a:ext cx="1715196" cy="943897"/>
          </a:xfrm>
          <a:custGeom>
            <a:avLst/>
            <a:gdLst>
              <a:gd name="connsiteX0" fmla="*/ 235990 w 1715196"/>
              <a:gd name="connsiteY0" fmla="*/ 103239 h 943897"/>
              <a:gd name="connsiteX1" fmla="*/ 162249 w 1715196"/>
              <a:gd name="connsiteY1" fmla="*/ 162233 h 943897"/>
              <a:gd name="connsiteX2" fmla="*/ 14765 w 1715196"/>
              <a:gd name="connsiteY2" fmla="*/ 206478 h 943897"/>
              <a:gd name="connsiteX3" fmla="*/ 103255 w 1715196"/>
              <a:gd name="connsiteY3" fmla="*/ 235975 h 943897"/>
              <a:gd name="connsiteX4" fmla="*/ 176997 w 1715196"/>
              <a:gd name="connsiteY4" fmla="*/ 250723 h 943897"/>
              <a:gd name="connsiteX5" fmla="*/ 206494 w 1715196"/>
              <a:gd name="connsiteY5" fmla="*/ 294968 h 943897"/>
              <a:gd name="connsiteX6" fmla="*/ 221242 w 1715196"/>
              <a:gd name="connsiteY6" fmla="*/ 339213 h 943897"/>
              <a:gd name="connsiteX7" fmla="*/ 309732 w 1715196"/>
              <a:gd name="connsiteY7" fmla="*/ 398207 h 943897"/>
              <a:gd name="connsiteX8" fmla="*/ 324481 w 1715196"/>
              <a:gd name="connsiteY8" fmla="*/ 442452 h 943897"/>
              <a:gd name="connsiteX9" fmla="*/ 294984 w 1715196"/>
              <a:gd name="connsiteY9" fmla="*/ 634181 h 943897"/>
              <a:gd name="connsiteX10" fmla="*/ 265487 w 1715196"/>
              <a:gd name="connsiteY10" fmla="*/ 781665 h 943897"/>
              <a:gd name="connsiteX11" fmla="*/ 309732 w 1715196"/>
              <a:gd name="connsiteY11" fmla="*/ 899652 h 943897"/>
              <a:gd name="connsiteX12" fmla="*/ 457216 w 1715196"/>
              <a:gd name="connsiteY12" fmla="*/ 943897 h 943897"/>
              <a:gd name="connsiteX13" fmla="*/ 619449 w 1715196"/>
              <a:gd name="connsiteY13" fmla="*/ 899652 h 943897"/>
              <a:gd name="connsiteX14" fmla="*/ 648945 w 1715196"/>
              <a:gd name="connsiteY14" fmla="*/ 811162 h 943897"/>
              <a:gd name="connsiteX15" fmla="*/ 663694 w 1715196"/>
              <a:gd name="connsiteY15" fmla="*/ 766917 h 943897"/>
              <a:gd name="connsiteX16" fmla="*/ 693190 w 1715196"/>
              <a:gd name="connsiteY16" fmla="*/ 722671 h 943897"/>
              <a:gd name="connsiteX17" fmla="*/ 737436 w 1715196"/>
              <a:gd name="connsiteY17" fmla="*/ 707923 h 943897"/>
              <a:gd name="connsiteX18" fmla="*/ 781681 w 1715196"/>
              <a:gd name="connsiteY18" fmla="*/ 678426 h 943897"/>
              <a:gd name="connsiteX19" fmla="*/ 870171 w 1715196"/>
              <a:gd name="connsiteY19" fmla="*/ 648929 h 943897"/>
              <a:gd name="connsiteX20" fmla="*/ 973410 w 1715196"/>
              <a:gd name="connsiteY20" fmla="*/ 619433 h 943897"/>
              <a:gd name="connsiteX21" fmla="*/ 1017655 w 1715196"/>
              <a:gd name="connsiteY21" fmla="*/ 604684 h 943897"/>
              <a:gd name="connsiteX22" fmla="*/ 1076649 w 1715196"/>
              <a:gd name="connsiteY22" fmla="*/ 589936 h 943897"/>
              <a:gd name="connsiteX23" fmla="*/ 1120894 w 1715196"/>
              <a:gd name="connsiteY23" fmla="*/ 575187 h 943897"/>
              <a:gd name="connsiteX24" fmla="*/ 1179887 w 1715196"/>
              <a:gd name="connsiteY24" fmla="*/ 560439 h 943897"/>
              <a:gd name="connsiteX25" fmla="*/ 1268378 w 1715196"/>
              <a:gd name="connsiteY25" fmla="*/ 530942 h 943897"/>
              <a:gd name="connsiteX26" fmla="*/ 1268378 w 1715196"/>
              <a:gd name="connsiteY26" fmla="*/ 398207 h 943897"/>
              <a:gd name="connsiteX27" fmla="*/ 1312623 w 1715196"/>
              <a:gd name="connsiteY27" fmla="*/ 353962 h 943897"/>
              <a:gd name="connsiteX28" fmla="*/ 1386365 w 1715196"/>
              <a:gd name="connsiteY28" fmla="*/ 339213 h 943897"/>
              <a:gd name="connsiteX29" fmla="*/ 1430610 w 1715196"/>
              <a:gd name="connsiteY29" fmla="*/ 309717 h 943897"/>
              <a:gd name="connsiteX30" fmla="*/ 1445358 w 1715196"/>
              <a:gd name="connsiteY30" fmla="*/ 235975 h 943897"/>
              <a:gd name="connsiteX31" fmla="*/ 1460107 w 1715196"/>
              <a:gd name="connsiteY31" fmla="*/ 176981 h 943897"/>
              <a:gd name="connsiteX32" fmla="*/ 1548597 w 1715196"/>
              <a:gd name="connsiteY32" fmla="*/ 117987 h 943897"/>
              <a:gd name="connsiteX33" fmla="*/ 1637087 w 1715196"/>
              <a:gd name="connsiteY33" fmla="*/ 88491 h 943897"/>
              <a:gd name="connsiteX34" fmla="*/ 1681332 w 1715196"/>
              <a:gd name="connsiteY34" fmla="*/ 73742 h 943897"/>
              <a:gd name="connsiteX35" fmla="*/ 1710829 w 1715196"/>
              <a:gd name="connsiteY35" fmla="*/ 29497 h 943897"/>
              <a:gd name="connsiteX36" fmla="*/ 1548597 w 1715196"/>
              <a:gd name="connsiteY36" fmla="*/ 58994 h 943897"/>
              <a:gd name="connsiteX37" fmla="*/ 1401113 w 1715196"/>
              <a:gd name="connsiteY37" fmla="*/ 44246 h 943897"/>
              <a:gd name="connsiteX38" fmla="*/ 1356868 w 1715196"/>
              <a:gd name="connsiteY38" fmla="*/ 14749 h 943897"/>
              <a:gd name="connsiteX39" fmla="*/ 1253629 w 1715196"/>
              <a:gd name="connsiteY39" fmla="*/ 29497 h 943897"/>
              <a:gd name="connsiteX40" fmla="*/ 1106145 w 1715196"/>
              <a:gd name="connsiteY40" fmla="*/ 73742 h 943897"/>
              <a:gd name="connsiteX41" fmla="*/ 1017655 w 1715196"/>
              <a:gd name="connsiteY41" fmla="*/ 88491 h 943897"/>
              <a:gd name="connsiteX42" fmla="*/ 663694 w 1715196"/>
              <a:gd name="connsiteY42" fmla="*/ 73742 h 943897"/>
              <a:gd name="connsiteX43" fmla="*/ 530958 w 1715196"/>
              <a:gd name="connsiteY43" fmla="*/ 29497 h 943897"/>
              <a:gd name="connsiteX44" fmla="*/ 486713 w 1715196"/>
              <a:gd name="connsiteY44" fmla="*/ 14749 h 943897"/>
              <a:gd name="connsiteX45" fmla="*/ 442468 w 1715196"/>
              <a:gd name="connsiteY45" fmla="*/ 0 h 943897"/>
              <a:gd name="connsiteX46" fmla="*/ 309732 w 1715196"/>
              <a:gd name="connsiteY46" fmla="*/ 58994 h 943897"/>
              <a:gd name="connsiteX47" fmla="*/ 250739 w 1715196"/>
              <a:gd name="connsiteY47" fmla="*/ 88491 h 943897"/>
              <a:gd name="connsiteX48" fmla="*/ 235990 w 1715196"/>
              <a:gd name="connsiteY48" fmla="*/ 103239 h 943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715196" h="943897">
                <a:moveTo>
                  <a:pt x="235990" y="103239"/>
                </a:moveTo>
                <a:cubicBezTo>
                  <a:pt x="221242" y="115529"/>
                  <a:pt x="191306" y="150126"/>
                  <a:pt x="162249" y="162233"/>
                </a:cubicBezTo>
                <a:cubicBezTo>
                  <a:pt x="-90827" y="267682"/>
                  <a:pt x="155388" y="112728"/>
                  <a:pt x="14765" y="206478"/>
                </a:cubicBezTo>
                <a:cubicBezTo>
                  <a:pt x="-13504" y="291280"/>
                  <a:pt x="-9725" y="235975"/>
                  <a:pt x="103255" y="235975"/>
                </a:cubicBezTo>
                <a:cubicBezTo>
                  <a:pt x="128322" y="235975"/>
                  <a:pt x="152416" y="245807"/>
                  <a:pt x="176997" y="250723"/>
                </a:cubicBezTo>
                <a:cubicBezTo>
                  <a:pt x="186829" y="265471"/>
                  <a:pt x="198567" y="279114"/>
                  <a:pt x="206494" y="294968"/>
                </a:cubicBezTo>
                <a:cubicBezTo>
                  <a:pt x="213446" y="308873"/>
                  <a:pt x="210249" y="328220"/>
                  <a:pt x="221242" y="339213"/>
                </a:cubicBezTo>
                <a:cubicBezTo>
                  <a:pt x="246309" y="364281"/>
                  <a:pt x="309732" y="398207"/>
                  <a:pt x="309732" y="398207"/>
                </a:cubicBezTo>
                <a:cubicBezTo>
                  <a:pt x="314648" y="412955"/>
                  <a:pt x="324481" y="426906"/>
                  <a:pt x="324481" y="442452"/>
                </a:cubicBezTo>
                <a:cubicBezTo>
                  <a:pt x="324481" y="596632"/>
                  <a:pt x="320228" y="545825"/>
                  <a:pt x="294984" y="634181"/>
                </a:cubicBezTo>
                <a:cubicBezTo>
                  <a:pt x="277385" y="695781"/>
                  <a:pt x="277076" y="712136"/>
                  <a:pt x="265487" y="781665"/>
                </a:cubicBezTo>
                <a:cubicBezTo>
                  <a:pt x="271436" y="811407"/>
                  <a:pt x="275012" y="877952"/>
                  <a:pt x="309732" y="899652"/>
                </a:cubicBezTo>
                <a:cubicBezTo>
                  <a:pt x="333671" y="914614"/>
                  <a:pt x="422677" y="935262"/>
                  <a:pt x="457216" y="943897"/>
                </a:cubicBezTo>
                <a:cubicBezTo>
                  <a:pt x="483527" y="940608"/>
                  <a:pt x="591090" y="945026"/>
                  <a:pt x="619449" y="899652"/>
                </a:cubicBezTo>
                <a:cubicBezTo>
                  <a:pt x="635928" y="873286"/>
                  <a:pt x="639113" y="840659"/>
                  <a:pt x="648945" y="811162"/>
                </a:cubicBezTo>
                <a:cubicBezTo>
                  <a:pt x="653861" y="796414"/>
                  <a:pt x="655071" y="779852"/>
                  <a:pt x="663694" y="766917"/>
                </a:cubicBezTo>
                <a:cubicBezTo>
                  <a:pt x="673526" y="752168"/>
                  <a:pt x="679349" y="733744"/>
                  <a:pt x="693190" y="722671"/>
                </a:cubicBezTo>
                <a:cubicBezTo>
                  <a:pt x="705330" y="712959"/>
                  <a:pt x="722687" y="712839"/>
                  <a:pt x="737436" y="707923"/>
                </a:cubicBezTo>
                <a:cubicBezTo>
                  <a:pt x="752184" y="698091"/>
                  <a:pt x="765483" y="685625"/>
                  <a:pt x="781681" y="678426"/>
                </a:cubicBezTo>
                <a:cubicBezTo>
                  <a:pt x="810093" y="665798"/>
                  <a:pt x="840674" y="658761"/>
                  <a:pt x="870171" y="648929"/>
                </a:cubicBezTo>
                <a:cubicBezTo>
                  <a:pt x="976258" y="613567"/>
                  <a:pt x="843773" y="656472"/>
                  <a:pt x="973410" y="619433"/>
                </a:cubicBezTo>
                <a:cubicBezTo>
                  <a:pt x="988358" y="615162"/>
                  <a:pt x="1002707" y="608955"/>
                  <a:pt x="1017655" y="604684"/>
                </a:cubicBezTo>
                <a:cubicBezTo>
                  <a:pt x="1037145" y="599115"/>
                  <a:pt x="1057159" y="595505"/>
                  <a:pt x="1076649" y="589936"/>
                </a:cubicBezTo>
                <a:cubicBezTo>
                  <a:pt x="1091597" y="585665"/>
                  <a:pt x="1105946" y="579458"/>
                  <a:pt x="1120894" y="575187"/>
                </a:cubicBezTo>
                <a:cubicBezTo>
                  <a:pt x="1140384" y="569618"/>
                  <a:pt x="1160472" y="566263"/>
                  <a:pt x="1179887" y="560439"/>
                </a:cubicBezTo>
                <a:cubicBezTo>
                  <a:pt x="1209668" y="551505"/>
                  <a:pt x="1268378" y="530942"/>
                  <a:pt x="1268378" y="530942"/>
                </a:cubicBezTo>
                <a:cubicBezTo>
                  <a:pt x="1303479" y="425636"/>
                  <a:pt x="1315121" y="468322"/>
                  <a:pt x="1268378" y="398207"/>
                </a:cubicBezTo>
                <a:cubicBezTo>
                  <a:pt x="1283126" y="383459"/>
                  <a:pt x="1293968" y="363290"/>
                  <a:pt x="1312623" y="353962"/>
                </a:cubicBezTo>
                <a:cubicBezTo>
                  <a:pt x="1335044" y="342751"/>
                  <a:pt x="1362894" y="348015"/>
                  <a:pt x="1386365" y="339213"/>
                </a:cubicBezTo>
                <a:cubicBezTo>
                  <a:pt x="1402962" y="332989"/>
                  <a:pt x="1415862" y="319549"/>
                  <a:pt x="1430610" y="309717"/>
                </a:cubicBezTo>
                <a:cubicBezTo>
                  <a:pt x="1435526" y="285136"/>
                  <a:pt x="1439920" y="260446"/>
                  <a:pt x="1445358" y="235975"/>
                </a:cubicBezTo>
                <a:cubicBezTo>
                  <a:pt x="1449755" y="216188"/>
                  <a:pt x="1446759" y="192236"/>
                  <a:pt x="1460107" y="176981"/>
                </a:cubicBezTo>
                <a:cubicBezTo>
                  <a:pt x="1483451" y="150302"/>
                  <a:pt x="1514965" y="129197"/>
                  <a:pt x="1548597" y="117987"/>
                </a:cubicBezTo>
                <a:lnTo>
                  <a:pt x="1637087" y="88491"/>
                </a:lnTo>
                <a:lnTo>
                  <a:pt x="1681332" y="73742"/>
                </a:lnTo>
                <a:cubicBezTo>
                  <a:pt x="1691164" y="58994"/>
                  <a:pt x="1727645" y="35102"/>
                  <a:pt x="1710829" y="29497"/>
                </a:cubicBezTo>
                <a:cubicBezTo>
                  <a:pt x="1669139" y="15601"/>
                  <a:pt x="1594467" y="43704"/>
                  <a:pt x="1548597" y="58994"/>
                </a:cubicBezTo>
                <a:cubicBezTo>
                  <a:pt x="1499436" y="54078"/>
                  <a:pt x="1449254" y="55355"/>
                  <a:pt x="1401113" y="44246"/>
                </a:cubicBezTo>
                <a:cubicBezTo>
                  <a:pt x="1383842" y="40260"/>
                  <a:pt x="1374505" y="16513"/>
                  <a:pt x="1356868" y="14749"/>
                </a:cubicBezTo>
                <a:cubicBezTo>
                  <a:pt x="1322278" y="11290"/>
                  <a:pt x="1288042" y="24581"/>
                  <a:pt x="1253629" y="29497"/>
                </a:cubicBezTo>
                <a:cubicBezTo>
                  <a:pt x="1197184" y="48312"/>
                  <a:pt x="1161876" y="62596"/>
                  <a:pt x="1106145" y="73742"/>
                </a:cubicBezTo>
                <a:cubicBezTo>
                  <a:pt x="1076822" y="79607"/>
                  <a:pt x="1047152" y="83575"/>
                  <a:pt x="1017655" y="88491"/>
                </a:cubicBezTo>
                <a:cubicBezTo>
                  <a:pt x="899668" y="83575"/>
                  <a:pt x="781197" y="85492"/>
                  <a:pt x="663694" y="73742"/>
                </a:cubicBezTo>
                <a:cubicBezTo>
                  <a:pt x="663680" y="73741"/>
                  <a:pt x="553087" y="36873"/>
                  <a:pt x="530958" y="29497"/>
                </a:cubicBezTo>
                <a:lnTo>
                  <a:pt x="486713" y="14749"/>
                </a:lnTo>
                <a:lnTo>
                  <a:pt x="442468" y="0"/>
                </a:lnTo>
                <a:cubicBezTo>
                  <a:pt x="312316" y="86769"/>
                  <a:pt x="520351" y="-46318"/>
                  <a:pt x="309732" y="58994"/>
                </a:cubicBezTo>
                <a:cubicBezTo>
                  <a:pt x="290068" y="68826"/>
                  <a:pt x="271325" y="80771"/>
                  <a:pt x="250739" y="88491"/>
                </a:cubicBezTo>
                <a:cubicBezTo>
                  <a:pt x="186976" y="112402"/>
                  <a:pt x="250738" y="90949"/>
                  <a:pt x="235990" y="103239"/>
                </a:cubicBezTo>
                <a:close/>
              </a:path>
            </a:pathLst>
          </a:custGeom>
          <a:solidFill>
            <a:srgbClr val="16B9C0"/>
          </a:solidFill>
          <a:ln>
            <a:solidFill>
              <a:srgbClr val="16B9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17"/>
          <p:cNvSpPr/>
          <p:nvPr/>
        </p:nvSpPr>
        <p:spPr>
          <a:xfrm>
            <a:off x="9629550" y="324051"/>
            <a:ext cx="725888" cy="560852"/>
          </a:xfrm>
          <a:custGeom>
            <a:avLst/>
            <a:gdLst>
              <a:gd name="connsiteX0" fmla="*/ 104385 w 725888"/>
              <a:gd name="connsiteY0" fmla="*/ 29910 h 560852"/>
              <a:gd name="connsiteX1" fmla="*/ 30644 w 725888"/>
              <a:gd name="connsiteY1" fmla="*/ 44659 h 560852"/>
              <a:gd name="connsiteX2" fmla="*/ 15895 w 725888"/>
              <a:gd name="connsiteY2" fmla="*/ 162646 h 560852"/>
              <a:gd name="connsiteX3" fmla="*/ 104385 w 725888"/>
              <a:gd name="connsiteY3" fmla="*/ 206891 h 560852"/>
              <a:gd name="connsiteX4" fmla="*/ 237121 w 725888"/>
              <a:gd name="connsiteY4" fmla="*/ 192143 h 560852"/>
              <a:gd name="connsiteX5" fmla="*/ 296115 w 725888"/>
              <a:gd name="connsiteY5" fmla="*/ 206891 h 560852"/>
              <a:gd name="connsiteX6" fmla="*/ 325611 w 725888"/>
              <a:gd name="connsiteY6" fmla="*/ 295381 h 560852"/>
              <a:gd name="connsiteX7" fmla="*/ 340360 w 725888"/>
              <a:gd name="connsiteY7" fmla="*/ 339626 h 560852"/>
              <a:gd name="connsiteX8" fmla="*/ 325611 w 725888"/>
              <a:gd name="connsiteY8" fmla="*/ 398620 h 560852"/>
              <a:gd name="connsiteX9" fmla="*/ 310863 w 725888"/>
              <a:gd name="connsiteY9" fmla="*/ 442865 h 560852"/>
              <a:gd name="connsiteX10" fmla="*/ 222373 w 725888"/>
              <a:gd name="connsiteY10" fmla="*/ 413368 h 560852"/>
              <a:gd name="connsiteX11" fmla="*/ 178127 w 725888"/>
              <a:gd name="connsiteY11" fmla="*/ 398620 h 560852"/>
              <a:gd name="connsiteX12" fmla="*/ 192876 w 725888"/>
              <a:gd name="connsiteY12" fmla="*/ 442865 h 560852"/>
              <a:gd name="connsiteX13" fmla="*/ 281366 w 725888"/>
              <a:gd name="connsiteY13" fmla="*/ 472362 h 560852"/>
              <a:gd name="connsiteX14" fmla="*/ 369856 w 725888"/>
              <a:gd name="connsiteY14" fmla="*/ 516607 h 560852"/>
              <a:gd name="connsiteX15" fmla="*/ 458347 w 725888"/>
              <a:gd name="connsiteY15" fmla="*/ 560852 h 560852"/>
              <a:gd name="connsiteX16" fmla="*/ 487844 w 725888"/>
              <a:gd name="connsiteY16" fmla="*/ 516607 h 560852"/>
              <a:gd name="connsiteX17" fmla="*/ 502592 w 725888"/>
              <a:gd name="connsiteY17" fmla="*/ 472362 h 560852"/>
              <a:gd name="connsiteX18" fmla="*/ 546837 w 725888"/>
              <a:gd name="connsiteY18" fmla="*/ 487110 h 560852"/>
              <a:gd name="connsiteX19" fmla="*/ 591082 w 725888"/>
              <a:gd name="connsiteY19" fmla="*/ 472362 h 560852"/>
              <a:gd name="connsiteX20" fmla="*/ 546837 w 725888"/>
              <a:gd name="connsiteY20" fmla="*/ 369123 h 560852"/>
              <a:gd name="connsiteX21" fmla="*/ 605831 w 725888"/>
              <a:gd name="connsiteY21" fmla="*/ 383872 h 560852"/>
              <a:gd name="connsiteX22" fmla="*/ 679573 w 725888"/>
              <a:gd name="connsiteY22" fmla="*/ 369123 h 560852"/>
              <a:gd name="connsiteX23" fmla="*/ 723818 w 725888"/>
              <a:gd name="connsiteY23" fmla="*/ 354375 h 560852"/>
              <a:gd name="connsiteX24" fmla="*/ 709069 w 725888"/>
              <a:gd name="connsiteY24" fmla="*/ 310130 h 560852"/>
              <a:gd name="connsiteX25" fmla="*/ 620579 w 725888"/>
              <a:gd name="connsiteY25" fmla="*/ 265884 h 560852"/>
              <a:gd name="connsiteX26" fmla="*/ 605831 w 725888"/>
              <a:gd name="connsiteY26" fmla="*/ 118401 h 560852"/>
              <a:gd name="connsiteX27" fmla="*/ 591082 w 725888"/>
              <a:gd name="connsiteY27" fmla="*/ 74155 h 560852"/>
              <a:gd name="connsiteX28" fmla="*/ 546837 w 725888"/>
              <a:gd name="connsiteY28" fmla="*/ 59407 h 560852"/>
              <a:gd name="connsiteX29" fmla="*/ 340360 w 725888"/>
              <a:gd name="connsiteY29" fmla="*/ 29910 h 560852"/>
              <a:gd name="connsiteX30" fmla="*/ 237121 w 725888"/>
              <a:gd name="connsiteY30" fmla="*/ 15162 h 560852"/>
              <a:gd name="connsiteX31" fmla="*/ 192876 w 725888"/>
              <a:gd name="connsiteY31" fmla="*/ 59407 h 560852"/>
              <a:gd name="connsiteX32" fmla="*/ 74889 w 725888"/>
              <a:gd name="connsiteY32" fmla="*/ 88904 h 560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725888" h="560852">
                <a:moveTo>
                  <a:pt x="104385" y="29910"/>
                </a:moveTo>
                <a:cubicBezTo>
                  <a:pt x="79805" y="34826"/>
                  <a:pt x="52408" y="32222"/>
                  <a:pt x="30644" y="44659"/>
                </a:cubicBezTo>
                <a:cubicBezTo>
                  <a:pt x="-12077" y="69071"/>
                  <a:pt x="-3293" y="129067"/>
                  <a:pt x="15895" y="162646"/>
                </a:cubicBezTo>
                <a:cubicBezTo>
                  <a:pt x="29349" y="186192"/>
                  <a:pt x="81674" y="199321"/>
                  <a:pt x="104385" y="206891"/>
                </a:cubicBezTo>
                <a:cubicBezTo>
                  <a:pt x="148630" y="201975"/>
                  <a:pt x="192603" y="192143"/>
                  <a:pt x="237121" y="192143"/>
                </a:cubicBezTo>
                <a:cubicBezTo>
                  <a:pt x="257391" y="192143"/>
                  <a:pt x="282924" y="191501"/>
                  <a:pt x="296115" y="206891"/>
                </a:cubicBezTo>
                <a:cubicBezTo>
                  <a:pt x="316350" y="230498"/>
                  <a:pt x="315779" y="265884"/>
                  <a:pt x="325611" y="295381"/>
                </a:cubicBezTo>
                <a:lnTo>
                  <a:pt x="340360" y="339626"/>
                </a:lnTo>
                <a:cubicBezTo>
                  <a:pt x="335444" y="359291"/>
                  <a:pt x="331180" y="379130"/>
                  <a:pt x="325611" y="398620"/>
                </a:cubicBezTo>
                <a:cubicBezTo>
                  <a:pt x="321340" y="413568"/>
                  <a:pt x="326253" y="440666"/>
                  <a:pt x="310863" y="442865"/>
                </a:cubicBezTo>
                <a:cubicBezTo>
                  <a:pt x="280083" y="447262"/>
                  <a:pt x="251870" y="423200"/>
                  <a:pt x="222373" y="413368"/>
                </a:cubicBezTo>
                <a:lnTo>
                  <a:pt x="178127" y="398620"/>
                </a:lnTo>
                <a:cubicBezTo>
                  <a:pt x="183043" y="413368"/>
                  <a:pt x="180226" y="433829"/>
                  <a:pt x="192876" y="442865"/>
                </a:cubicBezTo>
                <a:cubicBezTo>
                  <a:pt x="218177" y="460937"/>
                  <a:pt x="281366" y="472362"/>
                  <a:pt x="281366" y="472362"/>
                </a:cubicBezTo>
                <a:cubicBezTo>
                  <a:pt x="408162" y="556893"/>
                  <a:pt x="247739" y="455549"/>
                  <a:pt x="369856" y="516607"/>
                </a:cubicBezTo>
                <a:cubicBezTo>
                  <a:pt x="484217" y="573787"/>
                  <a:pt x="347137" y="523783"/>
                  <a:pt x="458347" y="560852"/>
                </a:cubicBezTo>
                <a:cubicBezTo>
                  <a:pt x="468179" y="546104"/>
                  <a:pt x="479917" y="532461"/>
                  <a:pt x="487844" y="516607"/>
                </a:cubicBezTo>
                <a:cubicBezTo>
                  <a:pt x="494796" y="502702"/>
                  <a:pt x="488687" y="479315"/>
                  <a:pt x="502592" y="472362"/>
                </a:cubicBezTo>
                <a:cubicBezTo>
                  <a:pt x="516497" y="465409"/>
                  <a:pt x="532089" y="482194"/>
                  <a:pt x="546837" y="487110"/>
                </a:cubicBezTo>
                <a:cubicBezTo>
                  <a:pt x="561585" y="482194"/>
                  <a:pt x="584129" y="486267"/>
                  <a:pt x="591082" y="472362"/>
                </a:cubicBezTo>
                <a:cubicBezTo>
                  <a:pt x="605976" y="442575"/>
                  <a:pt x="531534" y="392078"/>
                  <a:pt x="546837" y="369123"/>
                </a:cubicBezTo>
                <a:cubicBezTo>
                  <a:pt x="558081" y="352257"/>
                  <a:pt x="586166" y="378956"/>
                  <a:pt x="605831" y="383872"/>
                </a:cubicBezTo>
                <a:cubicBezTo>
                  <a:pt x="630412" y="378956"/>
                  <a:pt x="655254" y="375203"/>
                  <a:pt x="679573" y="369123"/>
                </a:cubicBezTo>
                <a:cubicBezTo>
                  <a:pt x="694655" y="365352"/>
                  <a:pt x="716866" y="368280"/>
                  <a:pt x="723818" y="354375"/>
                </a:cubicBezTo>
                <a:cubicBezTo>
                  <a:pt x="730770" y="340470"/>
                  <a:pt x="718781" y="322269"/>
                  <a:pt x="709069" y="310130"/>
                </a:cubicBezTo>
                <a:cubicBezTo>
                  <a:pt x="688276" y="284139"/>
                  <a:pt x="649726" y="275600"/>
                  <a:pt x="620579" y="265884"/>
                </a:cubicBezTo>
                <a:cubicBezTo>
                  <a:pt x="584672" y="158165"/>
                  <a:pt x="583541" y="207558"/>
                  <a:pt x="605831" y="118401"/>
                </a:cubicBezTo>
                <a:cubicBezTo>
                  <a:pt x="600915" y="103652"/>
                  <a:pt x="602075" y="85148"/>
                  <a:pt x="591082" y="74155"/>
                </a:cubicBezTo>
                <a:cubicBezTo>
                  <a:pt x="580089" y="63162"/>
                  <a:pt x="561785" y="63678"/>
                  <a:pt x="546837" y="59407"/>
                </a:cubicBezTo>
                <a:cubicBezTo>
                  <a:pt x="460475" y="34733"/>
                  <a:pt x="457892" y="41664"/>
                  <a:pt x="340360" y="29910"/>
                </a:cubicBezTo>
                <a:cubicBezTo>
                  <a:pt x="293767" y="6614"/>
                  <a:pt x="283622" y="-15839"/>
                  <a:pt x="237121" y="15162"/>
                </a:cubicBezTo>
                <a:cubicBezTo>
                  <a:pt x="219767" y="26731"/>
                  <a:pt x="212663" y="52811"/>
                  <a:pt x="192876" y="59407"/>
                </a:cubicBezTo>
                <a:cubicBezTo>
                  <a:pt x="76504" y="98197"/>
                  <a:pt x="25026" y="39041"/>
                  <a:pt x="74889" y="88904"/>
                </a:cubicBezTo>
              </a:path>
            </a:pathLst>
          </a:custGeom>
          <a:solidFill>
            <a:srgbClr val="16B9C0"/>
          </a:solidFill>
          <a:ln>
            <a:solidFill>
              <a:srgbClr val="16B9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6" name="Picture 4" descr="Biểu Tượng Lục Địa Bắc Mỹ Hình minh họa Sẵn có - Tải xuống Hình ảnh Ngay  bây giờ - Biểu tượng - Đồ thủ công, Bản đồ học, Bắc Mỹ - iStock"/>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23926" b="76855" l="23633" r="76172">
                        <a14:foregroundMark x1="62109" y1="34277" x2="50879" y2="42969"/>
                        <a14:foregroundMark x1="57617" y1="35547" x2="42578" y2="41016"/>
                        <a14:foregroundMark x1="59277" y1="33984" x2="44238" y2="37500"/>
                        <a14:foregroundMark x1="59570" y1="44531" x2="55078" y2="50586"/>
                        <a14:foregroundMark x1="74609" y1="40723" x2="76172" y2="54492"/>
                        <a14:foregroundMark x1="53516" y1="24023" x2="34277" y2="26953"/>
                        <a14:foregroundMark x1="24023" y1="43262" x2="23730" y2="60547"/>
                        <a14:foregroundMark x1="42285" y1="76855" x2="59570" y2="76563"/>
                      </a14:backgroundRemoval>
                    </a14:imgEffect>
                  </a14:imgLayer>
                </a14:imgProps>
              </a:ext>
              <a:ext uri="{28A0092B-C50C-407E-A947-70E740481C1C}">
                <a14:useLocalDpi xmlns:a14="http://schemas.microsoft.com/office/drawing/2010/main" val="0"/>
              </a:ext>
            </a:extLst>
          </a:blip>
          <a:srcRect l="20503" t="20197" r="21230" b="19615"/>
          <a:stretch/>
        </p:blipFill>
        <p:spPr bwMode="auto">
          <a:xfrm>
            <a:off x="0" y="3972434"/>
            <a:ext cx="2684207" cy="27726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2407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circle(in)">
                                      <p:cBhvr>
                                        <p:cTn id="10"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75" name="Rectangle 74">
            <a:extLst>
              <a:ext uri="{FF2B5EF4-FFF2-40B4-BE49-F238E27FC236}">
                <a16:creationId xmlns:a16="http://schemas.microsoft.com/office/drawing/2014/main" id="{19E301E5-1206-47D0-9CDF-72583D73908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7" name="Rectangle 76">
            <a:extLst>
              <a:ext uri="{FF2B5EF4-FFF2-40B4-BE49-F238E27FC236}">
                <a16:creationId xmlns:a16="http://schemas.microsoft.com/office/drawing/2014/main" id="{AFA31FBE-7948-4384-B68A-75DEFDC4955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123E1277-D22A-4A15-A2C6-D1C190556FD0}"/>
              </a:ext>
            </a:extLst>
          </p:cNvPr>
          <p:cNvSpPr txBox="1"/>
          <p:nvPr/>
        </p:nvSpPr>
        <p:spPr>
          <a:xfrm>
            <a:off x="353961" y="1253076"/>
            <a:ext cx="7034981" cy="5124864"/>
          </a:xfrm>
          <a:prstGeom prst="rect">
            <a:avLst/>
          </a:prstGeom>
        </p:spPr>
        <p:txBody>
          <a:bodyPr vert="horz" lIns="91440" tIns="45720" rIns="91440" bIns="45720" rtlCol="0" anchor="b">
            <a:noAutofit/>
          </a:bodyPr>
          <a:lstStyle/>
          <a:p>
            <a:pPr algn="ctr">
              <a:lnSpc>
                <a:spcPct val="90000"/>
              </a:lnSpc>
              <a:spcBef>
                <a:spcPct val="0"/>
              </a:spcBef>
              <a:spcAft>
                <a:spcPts val="600"/>
              </a:spcAft>
            </a:pPr>
            <a:r>
              <a:rPr lang="en-US" sz="6600" dirty="0" err="1" smtClean="0">
                <a:latin typeface="#9Slide05 SVNClementine" panose="020F0502020204030203" pitchFamily="34" charset="0"/>
                <a:ea typeface="+mj-ea"/>
                <a:cs typeface="+mj-cs"/>
              </a:rPr>
              <a:t>Bài</a:t>
            </a:r>
            <a:r>
              <a:rPr lang="en-US" sz="6600" dirty="0" smtClean="0">
                <a:latin typeface="#9Slide05 SVNClementine" panose="020F0502020204030203" pitchFamily="34" charset="0"/>
                <a:ea typeface="+mj-ea"/>
                <a:cs typeface="+mj-cs"/>
              </a:rPr>
              <a:t> 14:</a:t>
            </a:r>
            <a:endParaRPr lang="en-US" sz="4400" dirty="0">
              <a:latin typeface="#9Slide05 SVNClementine" panose="020F0502020204030203" pitchFamily="34" charset="0"/>
              <a:ea typeface="+mj-ea"/>
              <a:cs typeface="+mj-cs"/>
            </a:endParaRPr>
          </a:p>
          <a:p>
            <a:pPr algn="ctr">
              <a:lnSpc>
                <a:spcPct val="90000"/>
              </a:lnSpc>
              <a:spcBef>
                <a:spcPct val="0"/>
              </a:spcBef>
              <a:spcAft>
                <a:spcPts val="600"/>
              </a:spcAft>
            </a:pPr>
            <a:r>
              <a:rPr lang="en-US" sz="7200" dirty="0" smtClean="0">
                <a:solidFill>
                  <a:srgbClr val="FFFF00"/>
                </a:solidFill>
                <a:latin typeface="#9Slide05 SVNClementine" panose="020F0502020204030203" pitchFamily="34" charset="0"/>
                <a:ea typeface="+mj-ea"/>
                <a:cs typeface="+mj-cs"/>
              </a:rPr>
              <a:t>ĐẶC ĐIỂM TỰ NHIÊN</a:t>
            </a:r>
          </a:p>
          <a:p>
            <a:pPr algn="ctr">
              <a:lnSpc>
                <a:spcPct val="90000"/>
              </a:lnSpc>
              <a:spcBef>
                <a:spcPct val="0"/>
              </a:spcBef>
              <a:spcAft>
                <a:spcPts val="600"/>
              </a:spcAft>
            </a:pPr>
            <a:r>
              <a:rPr lang="vi-VN" sz="9600" dirty="0" smtClean="0">
                <a:solidFill>
                  <a:srgbClr val="FFFF00"/>
                </a:solidFill>
                <a:latin typeface="#9Slide05 SVNClementine" panose="020F0502020204030203" pitchFamily="34" charset="0"/>
                <a:ea typeface="+mj-ea"/>
                <a:cs typeface="+mj-cs"/>
              </a:rPr>
              <a:t>BẮC MỸ</a:t>
            </a:r>
            <a:endParaRPr lang="en-US" sz="9600" dirty="0">
              <a:solidFill>
                <a:srgbClr val="FFFF00"/>
              </a:solidFill>
              <a:latin typeface="#9Slide05 SVNClementine" panose="020F0502020204030203" pitchFamily="34" charset="0"/>
              <a:ea typeface="+mj-ea"/>
              <a:cs typeface="+mj-cs"/>
            </a:endParaRPr>
          </a:p>
        </p:txBody>
      </p:sp>
      <p:pic>
        <p:nvPicPr>
          <p:cNvPr id="7" name="Picture 2" descr="Tìm Hiểu Về Bản đồ Thế Giới Và Những địa điểm Du Lịch Tốt Nhất Các Châu Lục  » Booking Real">
            <a:extLst>
              <a:ext uri="{FF2B5EF4-FFF2-40B4-BE49-F238E27FC236}">
                <a16:creationId xmlns:a16="http://schemas.microsoft.com/office/drawing/2014/main" id="{88BC3B7E-B732-4F6F-AF7B-C31E0C227AE9}"/>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5019" b="95353" l="2344" r="42383">
                        <a14:foregroundMark x1="2539" y1="21933" x2="2539" y2="21933"/>
                        <a14:foregroundMark x1="19922" y1="10595" x2="27246" y2="5390"/>
                        <a14:foregroundMark x1="27246" y1="5390" x2="27246" y2="5390"/>
                        <a14:foregroundMark x1="30371" y1="6506" x2="37305" y2="6134"/>
                        <a14:foregroundMark x1="37305" y1="6134" x2="33594" y2="13569"/>
                        <a14:foregroundMark x1="38672" y1="10967" x2="38477" y2="13197"/>
                        <a14:foregroundMark x1="42285" y1="5762" x2="42383" y2="6877"/>
                        <a14:foregroundMark x1="42090" y1="5948" x2="41113" y2="15799"/>
                        <a14:foregroundMark x1="41113" y1="15799" x2="40820" y2="16914"/>
                        <a14:foregroundMark x1="40625" y1="23420" x2="42383" y2="22491"/>
                        <a14:foregroundMark x1="17090" y1="10595" x2="18457" y2="13755"/>
                        <a14:foregroundMark x1="27441" y1="90335" x2="26953" y2="95353"/>
                        <a14:foregroundMark x1="31348" y1="36431" x2="30859" y2="34572"/>
                        <a14:foregroundMark x1="19238" y1="16357" x2="19238" y2="14870"/>
                        <a14:foregroundMark x1="16309" y1="11524" x2="13867" y2="13197"/>
                        <a14:foregroundMark x1="15332" y1="48141" x2="16309" y2="51301"/>
                        <a14:foregroundMark x1="23926" y1="50743" x2="27539" y2="55204"/>
                        <a14:foregroundMark x1="26758" y1="53717" x2="28711" y2="55390"/>
                      </a14:backgroundRemoval>
                    </a14:imgEffect>
                  </a14:imgLayer>
                </a14:imgProps>
              </a:ext>
              <a:ext uri="{28A0092B-C50C-407E-A947-70E740481C1C}">
                <a14:useLocalDpi xmlns:a14="http://schemas.microsoft.com/office/drawing/2010/main" val="0"/>
              </a:ext>
            </a:extLst>
          </a:blip>
          <a:srcRect l="-364" t="-430" r="66946" b="39785"/>
          <a:stretch/>
        </p:blipFill>
        <p:spPr bwMode="auto">
          <a:xfrm>
            <a:off x="5659839" y="172922"/>
            <a:ext cx="6055149" cy="620501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Hình ảnh Đỉnh Núi Núi Cảnh PNG , Núi Clipart, Cảnh, Ngoạn Mục PNG và Vector  với nền trong suốt để tải xuống miễn phí"/>
          <p:cNvPicPr>
            <a:picLocks noChangeAspect="1" noChangeArrowheads="1"/>
          </p:cNvPicPr>
          <p:nvPr/>
        </p:nvPicPr>
        <p:blipFill rotWithShape="1">
          <a:blip r:embed="rId4" cstate="hqprint">
            <a:extLst>
              <a:ext uri="{BEBA8EAE-BF5A-486C-A8C5-ECC9F3942E4B}">
                <a14:imgProps xmlns:a14="http://schemas.microsoft.com/office/drawing/2010/main">
                  <a14:imgLayer r:embed="rId5">
                    <a14:imgEffect>
                      <a14:backgroundRemoval t="10000" b="90000" l="3167" r="95167">
                        <a14:foregroundMark x1="95167" y1="64417" x2="95167" y2="64417"/>
                        <a14:foregroundMark x1="94917" y1="64167" x2="94083" y2="64167"/>
                        <a14:foregroundMark x1="3167" y1="61583" x2="3167" y2="61583"/>
                      </a14:backgroundRemoval>
                    </a14:imgEffect>
                  </a14:imgLayer>
                </a14:imgProps>
              </a:ext>
              <a:ext uri="{28A0092B-C50C-407E-A947-70E740481C1C}">
                <a14:useLocalDpi xmlns:a14="http://schemas.microsoft.com/office/drawing/2010/main" val="0"/>
              </a:ext>
            </a:extLst>
          </a:blip>
          <a:srcRect t="26898" b="27228"/>
          <a:stretch/>
        </p:blipFill>
        <p:spPr bwMode="auto">
          <a:xfrm>
            <a:off x="625492" y="480060"/>
            <a:ext cx="4134030" cy="18964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2900805"/>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20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6058662" y="2189049"/>
            <a:ext cx="6125308" cy="4362897"/>
            <a:chOff x="6638256" y="945041"/>
            <a:chExt cx="5677154" cy="4105054"/>
          </a:xfrm>
        </p:grpSpPr>
        <p:grpSp>
          <p:nvGrpSpPr>
            <p:cNvPr id="3" name="Group 2"/>
            <p:cNvGrpSpPr/>
            <p:nvPr/>
          </p:nvGrpSpPr>
          <p:grpSpPr>
            <a:xfrm>
              <a:off x="6638256" y="959456"/>
              <a:ext cx="2566220" cy="2012484"/>
              <a:chOff x="8468794" y="1293684"/>
              <a:chExt cx="2566220" cy="2012484"/>
            </a:xfrm>
          </p:grpSpPr>
          <p:grpSp>
            <p:nvGrpSpPr>
              <p:cNvPr id="2" name="Group 1"/>
              <p:cNvGrpSpPr/>
              <p:nvPr/>
            </p:nvGrpSpPr>
            <p:grpSpPr>
              <a:xfrm>
                <a:off x="8468794" y="1293684"/>
                <a:ext cx="2566220" cy="2012484"/>
                <a:chOff x="593157" y="1727459"/>
                <a:chExt cx="2566220" cy="2507291"/>
              </a:xfrm>
            </p:grpSpPr>
            <p:sp>
              <p:nvSpPr>
                <p:cNvPr id="8" name="Cloud 7">
                  <a:extLst>
                    <a:ext uri="{FF2B5EF4-FFF2-40B4-BE49-F238E27FC236}">
                      <a16:creationId xmlns:a16="http://schemas.microsoft.com/office/drawing/2014/main" id="{90A0D09F-1CF0-4A16-83AA-2F217797D253}"/>
                    </a:ext>
                  </a:extLst>
                </p:cNvPr>
                <p:cNvSpPr/>
                <p:nvPr/>
              </p:nvSpPr>
              <p:spPr>
                <a:xfrm>
                  <a:off x="593157" y="1727459"/>
                  <a:ext cx="2566220" cy="2507291"/>
                </a:xfrm>
                <a:prstGeom prst="cloud">
                  <a:avLst/>
                </a:prstGeom>
                <a:gradFill flip="none" rotWithShape="1">
                  <a:gsLst>
                    <a:gs pos="0">
                      <a:srgbClr val="C3D72D">
                        <a:tint val="66000"/>
                        <a:satMod val="160000"/>
                      </a:srgbClr>
                    </a:gs>
                    <a:gs pos="50000">
                      <a:srgbClr val="C3D72D">
                        <a:tint val="44500"/>
                        <a:satMod val="160000"/>
                      </a:srgbClr>
                    </a:gs>
                    <a:gs pos="100000">
                      <a:srgbClr val="C3D72D">
                        <a:tint val="23500"/>
                        <a:satMod val="160000"/>
                      </a:srgbClr>
                    </a:gs>
                  </a:gsLst>
                  <a:lin ang="0" scaled="1"/>
                  <a:tileRect/>
                </a:gra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600" b="1" dirty="0">
                    <a:solidFill>
                      <a:schemeClr val="accent6">
                        <a:lumMod val="50000"/>
                      </a:schemeClr>
                    </a:solidFill>
                    <a:latin typeface="#9Slide05 SVNClementine" panose="020F0502020204030203" charset="0"/>
                  </a:endParaRPr>
                </a:p>
              </p:txBody>
            </p:sp>
            <p:sp>
              <p:nvSpPr>
                <p:cNvPr id="9" name="Rectangle 8"/>
                <p:cNvSpPr/>
                <p:nvPr/>
              </p:nvSpPr>
              <p:spPr>
                <a:xfrm>
                  <a:off x="890661" y="2963146"/>
                  <a:ext cx="1944285" cy="690210"/>
                </a:xfrm>
                <a:prstGeom prst="rect">
                  <a:avLst/>
                </a:prstGeom>
              </p:spPr>
              <p:txBody>
                <a:bodyPr wrap="square">
                  <a:spAutoFit/>
                </a:bodyPr>
                <a:lstStyle/>
                <a:p>
                  <a:pPr algn="ctr"/>
                  <a:r>
                    <a:rPr lang="en-US" sz="3000" b="1" dirty="0" smtClean="0">
                      <a:solidFill>
                        <a:srgbClr val="0033CC"/>
                      </a:solidFill>
                      <a:latin typeface="#9Slide03 SFU Futura_12" panose="020B0604020202020204" charset="0"/>
                      <a:ea typeface="Cambria" panose="02040503050406030204" pitchFamily="18" charset="0"/>
                    </a:rPr>
                    <a:t>ĐỊA HÌNH</a:t>
                  </a:r>
                  <a:endParaRPr lang="en-US" sz="3000" b="1" dirty="0">
                    <a:solidFill>
                      <a:srgbClr val="0033CC"/>
                    </a:solidFill>
                    <a:latin typeface="#9Slide03 SFU Futura_12" panose="020B0604020202020204" charset="0"/>
                  </a:endParaRPr>
                </a:p>
              </p:txBody>
            </p:sp>
          </p:grpSp>
          <p:sp>
            <p:nvSpPr>
              <p:cNvPr id="14" name="Rectangle 13">
                <a:extLst>
                  <a:ext uri="{FF2B5EF4-FFF2-40B4-BE49-F238E27FC236}">
                    <a16:creationId xmlns:a16="http://schemas.microsoft.com/office/drawing/2014/main" id="{1F6250F2-351E-44CA-A071-9F67D77DF914}"/>
                  </a:ext>
                </a:extLst>
              </p:cNvPr>
              <p:cNvSpPr/>
              <p:nvPr/>
            </p:nvSpPr>
            <p:spPr>
              <a:xfrm>
                <a:off x="8766298" y="1624557"/>
                <a:ext cx="1988376" cy="646331"/>
              </a:xfrm>
              <a:prstGeom prst="rect">
                <a:avLst/>
              </a:prstGeom>
              <a:noFill/>
            </p:spPr>
            <p:txBody>
              <a:bodyPr wrap="square" lIns="91440" tIns="45720" rIns="91440" bIns="45720">
                <a:spAutoFit/>
              </a:bodyPr>
              <a:lstStyle/>
              <a:p>
                <a:pPr algn="ctr"/>
                <a:r>
                  <a:rPr lang="en-US" sz="3600" b="1" cap="none" spc="0" dirty="0" smtClean="0">
                    <a:ln w="13462">
                      <a:solidFill>
                        <a:schemeClr val="bg1"/>
                      </a:solidFill>
                      <a:prstDash val="solid"/>
                    </a:ln>
                    <a:solidFill>
                      <a:srgbClr val="22A955"/>
                    </a:solidFill>
                    <a:effectLst>
                      <a:outerShdw dist="38100" dir="2700000" algn="bl" rotWithShape="0">
                        <a:schemeClr val="accent5"/>
                      </a:outerShdw>
                    </a:effectLst>
                    <a:latin typeface="#9Slide07 IcielKoni" pitchFamily="2" charset="0"/>
                  </a:rPr>
                  <a:t>NHÓM 1</a:t>
                </a:r>
                <a:endParaRPr lang="en-US" sz="3600" b="1" cap="none" spc="0" dirty="0">
                  <a:ln w="13462">
                    <a:solidFill>
                      <a:schemeClr val="bg1"/>
                    </a:solidFill>
                    <a:prstDash val="solid"/>
                  </a:ln>
                  <a:solidFill>
                    <a:srgbClr val="22A955"/>
                  </a:solidFill>
                  <a:effectLst>
                    <a:outerShdw dist="38100" dir="2700000" algn="bl" rotWithShape="0">
                      <a:schemeClr val="accent5"/>
                    </a:outerShdw>
                  </a:effectLst>
                  <a:latin typeface="#9Slide07 IcielKoni" pitchFamily="2" charset="0"/>
                </a:endParaRPr>
              </a:p>
            </p:txBody>
          </p:sp>
        </p:grpSp>
        <p:grpSp>
          <p:nvGrpSpPr>
            <p:cNvPr id="16" name="Group 15"/>
            <p:cNvGrpSpPr/>
            <p:nvPr/>
          </p:nvGrpSpPr>
          <p:grpSpPr>
            <a:xfrm>
              <a:off x="9749190" y="945041"/>
              <a:ext cx="2566220" cy="2012484"/>
              <a:chOff x="8890483" y="1282735"/>
              <a:chExt cx="2566220" cy="2012484"/>
            </a:xfrm>
          </p:grpSpPr>
          <p:grpSp>
            <p:nvGrpSpPr>
              <p:cNvPr id="17" name="Group 16"/>
              <p:cNvGrpSpPr/>
              <p:nvPr/>
            </p:nvGrpSpPr>
            <p:grpSpPr>
              <a:xfrm>
                <a:off x="8890483" y="1282735"/>
                <a:ext cx="2566220" cy="2012484"/>
                <a:chOff x="1014846" y="1713818"/>
                <a:chExt cx="2566220" cy="2507291"/>
              </a:xfrm>
            </p:grpSpPr>
            <p:sp>
              <p:nvSpPr>
                <p:cNvPr id="19" name="Cloud 18">
                  <a:extLst>
                    <a:ext uri="{FF2B5EF4-FFF2-40B4-BE49-F238E27FC236}">
                      <a16:creationId xmlns:a16="http://schemas.microsoft.com/office/drawing/2014/main" id="{90A0D09F-1CF0-4A16-83AA-2F217797D253}"/>
                    </a:ext>
                  </a:extLst>
                </p:cNvPr>
                <p:cNvSpPr/>
                <p:nvPr/>
              </p:nvSpPr>
              <p:spPr>
                <a:xfrm>
                  <a:off x="1014846" y="1713818"/>
                  <a:ext cx="2566220" cy="2507291"/>
                </a:xfrm>
                <a:prstGeom prst="cloud">
                  <a:avLst/>
                </a:prstGeom>
                <a:gradFill flip="none" rotWithShape="1">
                  <a:gsLst>
                    <a:gs pos="0">
                      <a:srgbClr val="C3D72D">
                        <a:tint val="66000"/>
                        <a:satMod val="160000"/>
                      </a:srgbClr>
                    </a:gs>
                    <a:gs pos="50000">
                      <a:srgbClr val="C3D72D">
                        <a:tint val="44500"/>
                        <a:satMod val="160000"/>
                      </a:srgbClr>
                    </a:gs>
                    <a:gs pos="100000">
                      <a:srgbClr val="C3D72D">
                        <a:tint val="23500"/>
                        <a:satMod val="160000"/>
                      </a:srgbClr>
                    </a:gs>
                  </a:gsLst>
                  <a:lin ang="0" scaled="1"/>
                  <a:tileRect/>
                </a:gra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600" b="1" dirty="0">
                    <a:solidFill>
                      <a:schemeClr val="accent6">
                        <a:lumMod val="50000"/>
                      </a:schemeClr>
                    </a:solidFill>
                    <a:latin typeface="#9Slide05 SVNClementine" panose="020F0502020204030203" charset="0"/>
                  </a:endParaRPr>
                </a:p>
              </p:txBody>
            </p:sp>
            <p:sp>
              <p:nvSpPr>
                <p:cNvPr id="20" name="Rectangle 19"/>
                <p:cNvSpPr/>
                <p:nvPr/>
              </p:nvSpPr>
              <p:spPr>
                <a:xfrm>
                  <a:off x="1325813" y="2967464"/>
                  <a:ext cx="1944285" cy="690209"/>
                </a:xfrm>
                <a:prstGeom prst="rect">
                  <a:avLst/>
                </a:prstGeom>
              </p:spPr>
              <p:txBody>
                <a:bodyPr wrap="square">
                  <a:spAutoFit/>
                </a:bodyPr>
                <a:lstStyle/>
                <a:p>
                  <a:pPr algn="ctr"/>
                  <a:r>
                    <a:rPr lang="en-US" sz="3000" b="1" dirty="0" smtClean="0">
                      <a:solidFill>
                        <a:srgbClr val="0033CC"/>
                      </a:solidFill>
                      <a:latin typeface="#9Slide03 SFU Futura_12" panose="020B0604020202020204" charset="0"/>
                      <a:ea typeface="Cambria" panose="02040503050406030204" pitchFamily="18" charset="0"/>
                    </a:rPr>
                    <a:t>KHÍ HẬU</a:t>
                  </a:r>
                  <a:endParaRPr lang="en-US" sz="3000" b="1" dirty="0">
                    <a:solidFill>
                      <a:srgbClr val="0033CC"/>
                    </a:solidFill>
                    <a:latin typeface="#9Slide03 SFU Futura_12" panose="020B0604020202020204" charset="0"/>
                  </a:endParaRPr>
                </a:p>
              </p:txBody>
            </p:sp>
          </p:grpSp>
          <p:sp>
            <p:nvSpPr>
              <p:cNvPr id="18" name="Rectangle 17">
                <a:extLst>
                  <a:ext uri="{FF2B5EF4-FFF2-40B4-BE49-F238E27FC236}">
                    <a16:creationId xmlns:a16="http://schemas.microsoft.com/office/drawing/2014/main" id="{1F6250F2-351E-44CA-A071-9F67D77DF914}"/>
                  </a:ext>
                </a:extLst>
              </p:cNvPr>
              <p:cNvSpPr/>
              <p:nvPr/>
            </p:nvSpPr>
            <p:spPr>
              <a:xfrm>
                <a:off x="9045966" y="1513567"/>
                <a:ext cx="2255252" cy="646331"/>
              </a:xfrm>
              <a:prstGeom prst="rect">
                <a:avLst/>
              </a:prstGeom>
              <a:noFill/>
            </p:spPr>
            <p:txBody>
              <a:bodyPr wrap="square" lIns="91440" tIns="45720" rIns="91440" bIns="45720">
                <a:spAutoFit/>
              </a:bodyPr>
              <a:lstStyle/>
              <a:p>
                <a:pPr algn="ctr"/>
                <a:r>
                  <a:rPr lang="en-US" sz="3600" b="1" cap="none" spc="0" dirty="0" smtClean="0">
                    <a:ln w="13462">
                      <a:solidFill>
                        <a:schemeClr val="bg1"/>
                      </a:solidFill>
                      <a:prstDash val="solid"/>
                    </a:ln>
                    <a:solidFill>
                      <a:srgbClr val="22A955"/>
                    </a:solidFill>
                    <a:effectLst>
                      <a:outerShdw dist="38100" dir="2700000" algn="bl" rotWithShape="0">
                        <a:schemeClr val="accent5"/>
                      </a:outerShdw>
                    </a:effectLst>
                    <a:latin typeface="#9Slide07 IcielKoni" pitchFamily="2" charset="0"/>
                  </a:rPr>
                  <a:t>NHÓM 2</a:t>
                </a:r>
                <a:endParaRPr lang="en-US" sz="3600" b="1" cap="none" spc="0" dirty="0">
                  <a:ln w="13462">
                    <a:solidFill>
                      <a:schemeClr val="bg1"/>
                    </a:solidFill>
                    <a:prstDash val="solid"/>
                  </a:ln>
                  <a:solidFill>
                    <a:srgbClr val="22A955"/>
                  </a:solidFill>
                  <a:effectLst>
                    <a:outerShdw dist="38100" dir="2700000" algn="bl" rotWithShape="0">
                      <a:schemeClr val="accent5"/>
                    </a:outerShdw>
                  </a:effectLst>
                  <a:latin typeface="#9Slide07 IcielKoni" pitchFamily="2" charset="0"/>
                </a:endParaRPr>
              </a:p>
            </p:txBody>
          </p:sp>
        </p:grpSp>
        <p:grpSp>
          <p:nvGrpSpPr>
            <p:cNvPr id="21" name="Group 20"/>
            <p:cNvGrpSpPr/>
            <p:nvPr/>
          </p:nvGrpSpPr>
          <p:grpSpPr>
            <a:xfrm>
              <a:off x="6660301" y="3037611"/>
              <a:ext cx="2566220" cy="2012484"/>
              <a:chOff x="8468794" y="1293684"/>
              <a:chExt cx="2566220" cy="2012484"/>
            </a:xfrm>
          </p:grpSpPr>
          <p:grpSp>
            <p:nvGrpSpPr>
              <p:cNvPr id="22" name="Group 21"/>
              <p:cNvGrpSpPr/>
              <p:nvPr/>
            </p:nvGrpSpPr>
            <p:grpSpPr>
              <a:xfrm>
                <a:off x="8468794" y="1293684"/>
                <a:ext cx="2566220" cy="2012484"/>
                <a:chOff x="593157" y="1727459"/>
                <a:chExt cx="2566220" cy="2507291"/>
              </a:xfrm>
            </p:grpSpPr>
            <p:sp>
              <p:nvSpPr>
                <p:cNvPr id="24" name="Cloud 23">
                  <a:extLst>
                    <a:ext uri="{FF2B5EF4-FFF2-40B4-BE49-F238E27FC236}">
                      <a16:creationId xmlns:a16="http://schemas.microsoft.com/office/drawing/2014/main" id="{90A0D09F-1CF0-4A16-83AA-2F217797D253}"/>
                    </a:ext>
                  </a:extLst>
                </p:cNvPr>
                <p:cNvSpPr/>
                <p:nvPr/>
              </p:nvSpPr>
              <p:spPr>
                <a:xfrm>
                  <a:off x="593157" y="1727459"/>
                  <a:ext cx="2566220" cy="2507291"/>
                </a:xfrm>
                <a:prstGeom prst="cloud">
                  <a:avLst/>
                </a:prstGeom>
                <a:gradFill flip="none" rotWithShape="1">
                  <a:gsLst>
                    <a:gs pos="0">
                      <a:srgbClr val="C3D72D">
                        <a:tint val="66000"/>
                        <a:satMod val="160000"/>
                      </a:srgbClr>
                    </a:gs>
                    <a:gs pos="50000">
                      <a:srgbClr val="C3D72D">
                        <a:tint val="44500"/>
                        <a:satMod val="160000"/>
                      </a:srgbClr>
                    </a:gs>
                    <a:gs pos="100000">
                      <a:srgbClr val="C3D72D">
                        <a:tint val="23500"/>
                        <a:satMod val="160000"/>
                      </a:srgbClr>
                    </a:gs>
                  </a:gsLst>
                  <a:lin ang="0" scaled="1"/>
                  <a:tileRect/>
                </a:gra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600" b="1" dirty="0">
                    <a:solidFill>
                      <a:schemeClr val="accent6">
                        <a:lumMod val="50000"/>
                      </a:schemeClr>
                    </a:solidFill>
                    <a:latin typeface="#9Slide05 SVNClementine" panose="020F0502020204030203" charset="0"/>
                  </a:endParaRPr>
                </a:p>
              </p:txBody>
            </p:sp>
            <p:sp>
              <p:nvSpPr>
                <p:cNvPr id="25" name="Rectangle 24"/>
                <p:cNvSpPr/>
                <p:nvPr/>
              </p:nvSpPr>
              <p:spPr>
                <a:xfrm>
                  <a:off x="711849" y="2993435"/>
                  <a:ext cx="2255253" cy="690210"/>
                </a:xfrm>
                <a:prstGeom prst="rect">
                  <a:avLst/>
                </a:prstGeom>
              </p:spPr>
              <p:txBody>
                <a:bodyPr wrap="square">
                  <a:spAutoFit/>
                </a:bodyPr>
                <a:lstStyle/>
                <a:p>
                  <a:pPr algn="ctr"/>
                  <a:r>
                    <a:rPr lang="en-US" sz="3000" b="1" dirty="0" smtClean="0">
                      <a:solidFill>
                        <a:srgbClr val="0033CC"/>
                      </a:solidFill>
                      <a:latin typeface="#9Slide03 SFU Futura_12" panose="020B0604020202020204" charset="0"/>
                      <a:ea typeface="Cambria" panose="02040503050406030204" pitchFamily="18" charset="0"/>
                    </a:rPr>
                    <a:t>SÔNG, HỒ</a:t>
                  </a:r>
                  <a:endParaRPr lang="en-US" sz="3000" b="1" dirty="0">
                    <a:solidFill>
                      <a:srgbClr val="0033CC"/>
                    </a:solidFill>
                    <a:latin typeface="#9Slide03 SFU Futura_12" panose="020B0604020202020204" charset="0"/>
                  </a:endParaRPr>
                </a:p>
              </p:txBody>
            </p:sp>
          </p:grpSp>
          <p:sp>
            <p:nvSpPr>
              <p:cNvPr id="23" name="Rectangle 22">
                <a:extLst>
                  <a:ext uri="{FF2B5EF4-FFF2-40B4-BE49-F238E27FC236}">
                    <a16:creationId xmlns:a16="http://schemas.microsoft.com/office/drawing/2014/main" id="{1F6250F2-351E-44CA-A071-9F67D77DF914}"/>
                  </a:ext>
                </a:extLst>
              </p:cNvPr>
              <p:cNvSpPr/>
              <p:nvPr/>
            </p:nvSpPr>
            <p:spPr>
              <a:xfrm>
                <a:off x="8766297" y="1624557"/>
                <a:ext cx="2132351" cy="646331"/>
              </a:xfrm>
              <a:prstGeom prst="rect">
                <a:avLst/>
              </a:prstGeom>
              <a:noFill/>
            </p:spPr>
            <p:txBody>
              <a:bodyPr wrap="square" lIns="91440" tIns="45720" rIns="91440" bIns="45720">
                <a:spAutoFit/>
              </a:bodyPr>
              <a:lstStyle/>
              <a:p>
                <a:pPr algn="ctr"/>
                <a:r>
                  <a:rPr lang="en-US" sz="3600" b="1" cap="none" spc="0" dirty="0" smtClean="0">
                    <a:ln w="13462">
                      <a:solidFill>
                        <a:schemeClr val="bg1"/>
                      </a:solidFill>
                      <a:prstDash val="solid"/>
                    </a:ln>
                    <a:solidFill>
                      <a:srgbClr val="22A955"/>
                    </a:solidFill>
                    <a:effectLst>
                      <a:outerShdw dist="38100" dir="2700000" algn="bl" rotWithShape="0">
                        <a:schemeClr val="accent5"/>
                      </a:outerShdw>
                    </a:effectLst>
                    <a:latin typeface="#9Slide07 IcielKoni" pitchFamily="2" charset="0"/>
                  </a:rPr>
                  <a:t>NHÓM 3</a:t>
                </a:r>
                <a:endParaRPr lang="en-US" sz="3600" b="1" cap="none" spc="0" dirty="0">
                  <a:ln w="13462">
                    <a:solidFill>
                      <a:schemeClr val="bg1"/>
                    </a:solidFill>
                    <a:prstDash val="solid"/>
                  </a:ln>
                  <a:solidFill>
                    <a:srgbClr val="22A955"/>
                  </a:solidFill>
                  <a:effectLst>
                    <a:outerShdw dist="38100" dir="2700000" algn="bl" rotWithShape="0">
                      <a:schemeClr val="accent5"/>
                    </a:outerShdw>
                  </a:effectLst>
                  <a:latin typeface="#9Slide07 IcielKoni" pitchFamily="2" charset="0"/>
                </a:endParaRPr>
              </a:p>
            </p:txBody>
          </p:sp>
        </p:grpSp>
        <p:grpSp>
          <p:nvGrpSpPr>
            <p:cNvPr id="26" name="Group 25"/>
            <p:cNvGrpSpPr/>
            <p:nvPr/>
          </p:nvGrpSpPr>
          <p:grpSpPr>
            <a:xfrm>
              <a:off x="9749190" y="3012037"/>
              <a:ext cx="2566220" cy="2012485"/>
              <a:chOff x="8890483" y="1282735"/>
              <a:chExt cx="2566220" cy="2012485"/>
            </a:xfrm>
          </p:grpSpPr>
          <p:grpSp>
            <p:nvGrpSpPr>
              <p:cNvPr id="27" name="Group 26"/>
              <p:cNvGrpSpPr/>
              <p:nvPr/>
            </p:nvGrpSpPr>
            <p:grpSpPr>
              <a:xfrm>
                <a:off x="8890483" y="1282735"/>
                <a:ext cx="2566220" cy="2012485"/>
                <a:chOff x="1014846" y="1713818"/>
                <a:chExt cx="2566220" cy="2507291"/>
              </a:xfrm>
            </p:grpSpPr>
            <p:sp>
              <p:nvSpPr>
                <p:cNvPr id="29" name="Cloud 28">
                  <a:extLst>
                    <a:ext uri="{FF2B5EF4-FFF2-40B4-BE49-F238E27FC236}">
                      <a16:creationId xmlns:a16="http://schemas.microsoft.com/office/drawing/2014/main" id="{90A0D09F-1CF0-4A16-83AA-2F217797D253}"/>
                    </a:ext>
                  </a:extLst>
                </p:cNvPr>
                <p:cNvSpPr/>
                <p:nvPr/>
              </p:nvSpPr>
              <p:spPr>
                <a:xfrm>
                  <a:off x="1014846" y="1713818"/>
                  <a:ext cx="2566220" cy="2507291"/>
                </a:xfrm>
                <a:prstGeom prst="cloud">
                  <a:avLst/>
                </a:prstGeom>
                <a:gradFill flip="none" rotWithShape="1">
                  <a:gsLst>
                    <a:gs pos="0">
                      <a:srgbClr val="C3D72D">
                        <a:tint val="66000"/>
                        <a:satMod val="160000"/>
                      </a:srgbClr>
                    </a:gs>
                    <a:gs pos="50000">
                      <a:srgbClr val="C3D72D">
                        <a:tint val="44500"/>
                        <a:satMod val="160000"/>
                      </a:srgbClr>
                    </a:gs>
                    <a:gs pos="100000">
                      <a:srgbClr val="C3D72D">
                        <a:tint val="23500"/>
                        <a:satMod val="160000"/>
                      </a:srgbClr>
                    </a:gs>
                  </a:gsLst>
                  <a:lin ang="0" scaled="1"/>
                  <a:tileRect/>
                </a:gra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600" b="1" dirty="0">
                    <a:solidFill>
                      <a:schemeClr val="accent6">
                        <a:lumMod val="50000"/>
                      </a:schemeClr>
                    </a:solidFill>
                    <a:latin typeface="#9Slide05 SVNClementine" panose="020F0502020204030203" charset="0"/>
                  </a:endParaRPr>
                </a:p>
              </p:txBody>
            </p:sp>
            <p:sp>
              <p:nvSpPr>
                <p:cNvPr id="30" name="Rectangle 29"/>
                <p:cNvSpPr/>
                <p:nvPr/>
              </p:nvSpPr>
              <p:spPr>
                <a:xfrm>
                  <a:off x="1034355" y="2747060"/>
                  <a:ext cx="2407653" cy="1188692"/>
                </a:xfrm>
                <a:prstGeom prst="rect">
                  <a:avLst/>
                </a:prstGeom>
              </p:spPr>
              <p:txBody>
                <a:bodyPr wrap="square">
                  <a:spAutoFit/>
                </a:bodyPr>
                <a:lstStyle/>
                <a:p>
                  <a:pPr algn="ctr"/>
                  <a:r>
                    <a:rPr lang="en-US" sz="2800" b="1" dirty="0" smtClean="0">
                      <a:solidFill>
                        <a:srgbClr val="0033CC"/>
                      </a:solidFill>
                      <a:latin typeface="#9Slide03 SFU Futura_12" panose="020B0604020202020204" charset="0"/>
                      <a:ea typeface="Cambria" panose="02040503050406030204" pitchFamily="18" charset="0"/>
                    </a:rPr>
                    <a:t>ĐỚI THIÊN NHIÊN</a:t>
                  </a:r>
                  <a:endParaRPr lang="en-US" sz="2800" b="1" dirty="0">
                    <a:solidFill>
                      <a:srgbClr val="0033CC"/>
                    </a:solidFill>
                    <a:latin typeface="#9Slide03 SFU Futura_12" panose="020B0604020202020204" charset="0"/>
                  </a:endParaRPr>
                </a:p>
              </p:txBody>
            </p:sp>
          </p:grpSp>
          <p:sp>
            <p:nvSpPr>
              <p:cNvPr id="28" name="Rectangle 27">
                <a:extLst>
                  <a:ext uri="{FF2B5EF4-FFF2-40B4-BE49-F238E27FC236}">
                    <a16:creationId xmlns:a16="http://schemas.microsoft.com/office/drawing/2014/main" id="{1F6250F2-351E-44CA-A071-9F67D77DF914}"/>
                  </a:ext>
                </a:extLst>
              </p:cNvPr>
              <p:cNvSpPr/>
              <p:nvPr/>
            </p:nvSpPr>
            <p:spPr>
              <a:xfrm>
                <a:off x="9170703" y="1450845"/>
                <a:ext cx="2146943" cy="646331"/>
              </a:xfrm>
              <a:prstGeom prst="rect">
                <a:avLst/>
              </a:prstGeom>
              <a:noFill/>
            </p:spPr>
            <p:txBody>
              <a:bodyPr wrap="square" lIns="91440" tIns="45720" rIns="91440" bIns="45720">
                <a:spAutoFit/>
              </a:bodyPr>
              <a:lstStyle/>
              <a:p>
                <a:pPr algn="ctr"/>
                <a:r>
                  <a:rPr lang="en-US" sz="3600" b="1" cap="none" spc="0" dirty="0" smtClean="0">
                    <a:ln w="13462">
                      <a:solidFill>
                        <a:schemeClr val="bg1"/>
                      </a:solidFill>
                      <a:prstDash val="solid"/>
                    </a:ln>
                    <a:solidFill>
                      <a:srgbClr val="22A955"/>
                    </a:solidFill>
                    <a:effectLst>
                      <a:outerShdw dist="38100" dir="2700000" algn="bl" rotWithShape="0">
                        <a:schemeClr val="accent5"/>
                      </a:outerShdw>
                    </a:effectLst>
                    <a:latin typeface="#9Slide07 IcielKoni" pitchFamily="2" charset="0"/>
                  </a:rPr>
                  <a:t>NHÓM 4</a:t>
                </a:r>
                <a:endParaRPr lang="en-US" sz="3600" b="1" cap="none" spc="0" dirty="0">
                  <a:ln w="13462">
                    <a:solidFill>
                      <a:schemeClr val="bg1"/>
                    </a:solidFill>
                    <a:prstDash val="solid"/>
                  </a:ln>
                  <a:solidFill>
                    <a:srgbClr val="22A955"/>
                  </a:solidFill>
                  <a:effectLst>
                    <a:outerShdw dist="38100" dir="2700000" algn="bl" rotWithShape="0">
                      <a:schemeClr val="accent5"/>
                    </a:outerShdw>
                  </a:effectLst>
                  <a:latin typeface="#9Slide07 IcielKoni" pitchFamily="2" charset="0"/>
                </a:endParaRPr>
              </a:p>
            </p:txBody>
          </p:sp>
        </p:grpSp>
      </p:grpSp>
      <p:grpSp>
        <p:nvGrpSpPr>
          <p:cNvPr id="33" name="Group 32"/>
          <p:cNvGrpSpPr/>
          <p:nvPr/>
        </p:nvGrpSpPr>
        <p:grpSpPr>
          <a:xfrm>
            <a:off x="6925104" y="1112103"/>
            <a:ext cx="4505111" cy="1120511"/>
            <a:chOff x="7465878" y="1105500"/>
            <a:chExt cx="4505111" cy="1120511"/>
          </a:xfrm>
        </p:grpSpPr>
        <p:sp>
          <p:nvSpPr>
            <p:cNvPr id="31" name="Rectangle: Rounded Corners 7">
              <a:extLst>
                <a:ext uri="{FF2B5EF4-FFF2-40B4-BE49-F238E27FC236}">
                  <a16:creationId xmlns:a16="http://schemas.microsoft.com/office/drawing/2014/main" id="{D6CE6303-3C40-4361-9869-64BB994762E1}"/>
                </a:ext>
              </a:extLst>
            </p:cNvPr>
            <p:cNvSpPr/>
            <p:nvPr/>
          </p:nvSpPr>
          <p:spPr>
            <a:xfrm>
              <a:off x="7986060" y="1105500"/>
              <a:ext cx="3984929" cy="1120511"/>
            </a:xfrm>
            <a:prstGeom prst="roundRect">
              <a:avLst/>
            </a:prstGeom>
            <a:noFill/>
            <a:ln w="3175">
              <a:no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0" b="1" dirty="0" err="1" smtClean="0">
                  <a:solidFill>
                    <a:srgbClr val="FF0000"/>
                  </a:solidFill>
                  <a:latin typeface="#9Slide05 Great Vibes" panose="02000507080000020002" pitchFamily="2" charset="0"/>
                  <a:cs typeface="Arial" panose="020B0604020202020204" pitchFamily="34" charset="0"/>
                </a:rPr>
                <a:t>Nhiệm</a:t>
              </a:r>
              <a:r>
                <a:rPr lang="en-US" sz="8000" b="1" dirty="0" smtClean="0">
                  <a:solidFill>
                    <a:srgbClr val="FF0000"/>
                  </a:solidFill>
                  <a:latin typeface="#9Slide05 Great Vibes" panose="02000507080000020002" pitchFamily="2" charset="0"/>
                  <a:cs typeface="Arial" panose="020B0604020202020204" pitchFamily="34" charset="0"/>
                </a:rPr>
                <a:t> </a:t>
              </a:r>
              <a:r>
                <a:rPr lang="en-US" sz="8000" b="1" dirty="0" err="1" smtClean="0">
                  <a:solidFill>
                    <a:srgbClr val="FF0000"/>
                  </a:solidFill>
                  <a:latin typeface="#9Slide05 Great Vibes" panose="02000507080000020002" pitchFamily="2" charset="0"/>
                  <a:cs typeface="Arial" panose="020B0604020202020204" pitchFamily="34" charset="0"/>
                </a:rPr>
                <a:t>vụ</a:t>
              </a:r>
              <a:endParaRPr lang="en-US" sz="8000" b="1" dirty="0">
                <a:solidFill>
                  <a:srgbClr val="FF0000"/>
                </a:solidFill>
                <a:latin typeface="#9Slide05 Great Vibes" panose="02000507080000020002" pitchFamily="2" charset="0"/>
                <a:cs typeface="Arial" panose="020B0604020202020204" pitchFamily="34" charset="0"/>
              </a:endParaRPr>
            </a:p>
          </p:txBody>
        </p:sp>
        <p:pic>
          <p:nvPicPr>
            <p:cNvPr id="32" name="Picture 4" descr="Hình icon sách vở - Hình I_con sách vở - Ngô Trọng Nghĩa - Website của  Trường Tiểu Học An Thạnh 3"/>
            <p:cNvPicPr>
              <a:picLocks noChangeAspect="1" noChangeArrowheads="1"/>
            </p:cNvPicPr>
            <p:nvPr/>
          </p:nvPicPr>
          <p:blipFill rotWithShape="1">
            <a:blip r:embed="rId3" cstate="hqprint">
              <a:extLst>
                <a:ext uri="{BEBA8EAE-BF5A-486C-A8C5-ECC9F3942E4B}">
                  <a14:imgProps xmlns:a14="http://schemas.microsoft.com/office/drawing/2010/main">
                    <a14:imgLayer r:embed="rId4">
                      <a14:imgEffect>
                        <a14:backgroundRemoval t="3008" b="95489" l="5667" r="90000">
                          <a14:foregroundMark x1="41667" y1="4135" x2="38000" y2="3383"/>
                          <a14:foregroundMark x1="32667" y1="4887" x2="32667" y2="4887"/>
                          <a14:foregroundMark x1="5667" y1="79323" x2="5667" y2="79323"/>
                          <a14:foregroundMark x1="38000" y1="95489" x2="38000" y2="95489"/>
                        </a14:backgroundRemoval>
                      </a14:imgEffect>
                    </a14:imgLayer>
                  </a14:imgProps>
                </a:ext>
                <a:ext uri="{28A0092B-C50C-407E-A947-70E740481C1C}">
                  <a14:useLocalDpi xmlns:a14="http://schemas.microsoft.com/office/drawing/2010/main" val="0"/>
                </a:ext>
              </a:extLst>
            </a:blip>
            <a:srcRect r="15970"/>
            <a:stretch/>
          </p:blipFill>
          <p:spPr bwMode="auto">
            <a:xfrm>
              <a:off x="7465878" y="1178264"/>
              <a:ext cx="893591" cy="942899"/>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34" name="Straight Connector 33"/>
          <p:cNvCxnSpPr/>
          <p:nvPr/>
        </p:nvCxnSpPr>
        <p:spPr>
          <a:xfrm flipH="1">
            <a:off x="5809678" y="1155225"/>
            <a:ext cx="647" cy="5680301"/>
          </a:xfrm>
          <a:prstGeom prst="line">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35" name="Group 34">
            <a:extLst>
              <a:ext uri="{FF2B5EF4-FFF2-40B4-BE49-F238E27FC236}">
                <a16:creationId xmlns:a16="http://schemas.microsoft.com/office/drawing/2014/main" id="{426C8198-28ED-4E3F-9FBE-A90F57464EDB}"/>
              </a:ext>
            </a:extLst>
          </p:cNvPr>
          <p:cNvGrpSpPr/>
          <p:nvPr/>
        </p:nvGrpSpPr>
        <p:grpSpPr>
          <a:xfrm>
            <a:off x="304338" y="1172191"/>
            <a:ext cx="5282683" cy="848339"/>
            <a:chOff x="-1158995" y="1329058"/>
            <a:chExt cx="5282683" cy="586417"/>
          </a:xfrm>
          <a:solidFill>
            <a:srgbClr val="DEFAFD"/>
          </a:solidFill>
        </p:grpSpPr>
        <p:sp>
          <p:nvSpPr>
            <p:cNvPr id="36" name="Rectangle: Rounded Corners 7">
              <a:extLst>
                <a:ext uri="{FF2B5EF4-FFF2-40B4-BE49-F238E27FC236}">
                  <a16:creationId xmlns:a16="http://schemas.microsoft.com/office/drawing/2014/main" id="{7233B5F5-1F89-4A01-AADE-5B1987144927}"/>
                </a:ext>
              </a:extLst>
            </p:cNvPr>
            <p:cNvSpPr/>
            <p:nvPr/>
          </p:nvSpPr>
          <p:spPr>
            <a:xfrm>
              <a:off x="-1158995" y="1329058"/>
              <a:ext cx="5282683" cy="499371"/>
            </a:xfrm>
            <a:prstGeom prst="roundRect">
              <a:avLst/>
            </a:prstGeom>
            <a:grpFill/>
            <a:ln w="3175">
              <a:solidFill>
                <a:schemeClr val="tx1"/>
              </a:solid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dirty="0">
                <a:solidFill>
                  <a:schemeClr val="tx1"/>
                </a:solidFill>
                <a:latin typeface="#9Slide03 SFU Futura_12" panose="00000400000000000000" pitchFamily="2" charset="0"/>
                <a:cs typeface="Arial" panose="020B0604020202020204" pitchFamily="34" charset="0"/>
              </a:endParaRPr>
            </a:p>
          </p:txBody>
        </p:sp>
        <p:sp>
          <p:nvSpPr>
            <p:cNvPr id="38" name="TextBox 37">
              <a:extLst>
                <a:ext uri="{FF2B5EF4-FFF2-40B4-BE49-F238E27FC236}">
                  <a16:creationId xmlns:a16="http://schemas.microsoft.com/office/drawing/2014/main" id="{CF142D4C-70EF-48B1-8C2C-3B6343C0812F}"/>
                </a:ext>
              </a:extLst>
            </p:cNvPr>
            <p:cNvSpPr txBox="1"/>
            <p:nvPr/>
          </p:nvSpPr>
          <p:spPr>
            <a:xfrm>
              <a:off x="-1112175" y="1392255"/>
              <a:ext cx="2933311" cy="523220"/>
            </a:xfrm>
            <a:prstGeom prst="rect">
              <a:avLst/>
            </a:prstGeom>
            <a:noFill/>
          </p:spPr>
          <p:txBody>
            <a:bodyPr wrap="square">
              <a:spAutoFit/>
            </a:bodyPr>
            <a:lstStyle/>
            <a:p>
              <a:pPr algn="ctr"/>
              <a:r>
                <a:rPr lang="en-US" sz="2800" b="1" dirty="0" err="1">
                  <a:solidFill>
                    <a:schemeClr val="tx1"/>
                  </a:solidFill>
                  <a:latin typeface="#9Slide03 SFU Futura_12" panose="00000400000000000000" pitchFamily="2" charset="0"/>
                  <a:cs typeface="Arial" panose="020B0604020202020204" pitchFamily="34" charset="0"/>
                </a:rPr>
                <a:t>Hoạt</a:t>
              </a:r>
              <a:r>
                <a:rPr lang="en-US" sz="2800" b="1" dirty="0">
                  <a:solidFill>
                    <a:schemeClr val="tx1"/>
                  </a:solidFill>
                  <a:latin typeface="#9Slide03 SFU Futura_12" panose="00000400000000000000" pitchFamily="2" charset="0"/>
                  <a:cs typeface="Arial" panose="020B0604020202020204" pitchFamily="34" charset="0"/>
                </a:rPr>
                <a:t> </a:t>
              </a:r>
              <a:r>
                <a:rPr lang="en-US" sz="2800" b="1" dirty="0" err="1">
                  <a:solidFill>
                    <a:schemeClr val="tx1"/>
                  </a:solidFill>
                  <a:latin typeface="#9Slide03 SFU Futura_12" panose="00000400000000000000" pitchFamily="2" charset="0"/>
                  <a:cs typeface="Arial" panose="020B0604020202020204" pitchFamily="34" charset="0"/>
                </a:rPr>
                <a:t>động</a:t>
              </a:r>
              <a:r>
                <a:rPr lang="en-US" sz="2800" b="1" dirty="0">
                  <a:solidFill>
                    <a:schemeClr val="tx1"/>
                  </a:solidFill>
                  <a:latin typeface="#9Slide03 SFU Futura_12" panose="00000400000000000000" pitchFamily="2" charset="0"/>
                  <a:cs typeface="Arial" panose="020B0604020202020204" pitchFamily="34" charset="0"/>
                </a:rPr>
                <a:t>: </a:t>
              </a:r>
              <a:r>
                <a:rPr lang="en-US" sz="2800" b="1" dirty="0" err="1" smtClean="0">
                  <a:solidFill>
                    <a:schemeClr val="tx1"/>
                  </a:solidFill>
                  <a:latin typeface="#9Slide03 SFU Futura_12" panose="00000400000000000000" pitchFamily="2" charset="0"/>
                  <a:cs typeface="Arial" panose="020B0604020202020204" pitchFamily="34" charset="0"/>
                </a:rPr>
                <a:t>nhóm</a:t>
              </a:r>
              <a:endParaRPr lang="en-US" sz="2800" b="1" dirty="0">
                <a:solidFill>
                  <a:schemeClr val="tx1"/>
                </a:solidFill>
                <a:latin typeface="#9Slide03 SFU Futura_12" panose="00000400000000000000" pitchFamily="2" charset="0"/>
                <a:cs typeface="Arial" panose="020B0604020202020204" pitchFamily="34" charset="0"/>
              </a:endParaRPr>
            </a:p>
          </p:txBody>
        </p:sp>
      </p:grpSp>
      <p:grpSp>
        <p:nvGrpSpPr>
          <p:cNvPr id="39" name="Group 38">
            <a:extLst>
              <a:ext uri="{FF2B5EF4-FFF2-40B4-BE49-F238E27FC236}">
                <a16:creationId xmlns:a16="http://schemas.microsoft.com/office/drawing/2014/main" id="{529825F3-8082-4527-A586-17624DD1BC77}"/>
              </a:ext>
            </a:extLst>
          </p:cNvPr>
          <p:cNvGrpSpPr/>
          <p:nvPr/>
        </p:nvGrpSpPr>
        <p:grpSpPr>
          <a:xfrm>
            <a:off x="264777" y="4425379"/>
            <a:ext cx="5247144" cy="1035352"/>
            <a:chOff x="573766" y="1108680"/>
            <a:chExt cx="5247144" cy="715690"/>
          </a:xfrm>
          <a:solidFill>
            <a:srgbClr val="DEFAFD"/>
          </a:solidFill>
        </p:grpSpPr>
        <p:sp>
          <p:nvSpPr>
            <p:cNvPr id="40" name="Rectangle: Rounded Corners 7">
              <a:extLst>
                <a:ext uri="{FF2B5EF4-FFF2-40B4-BE49-F238E27FC236}">
                  <a16:creationId xmlns:a16="http://schemas.microsoft.com/office/drawing/2014/main" id="{13258985-97C4-4418-988B-0B0AED3F8E42}"/>
                </a:ext>
              </a:extLst>
            </p:cNvPr>
            <p:cNvSpPr/>
            <p:nvPr/>
          </p:nvSpPr>
          <p:spPr>
            <a:xfrm>
              <a:off x="595021" y="1108680"/>
              <a:ext cx="5225889" cy="715690"/>
            </a:xfrm>
            <a:prstGeom prst="roundRect">
              <a:avLst/>
            </a:prstGeom>
            <a:grpFill/>
            <a:ln w="3175">
              <a:solidFill>
                <a:schemeClr val="tx1"/>
              </a:solid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dirty="0">
                <a:solidFill>
                  <a:schemeClr val="tx1"/>
                </a:solidFill>
                <a:latin typeface="#9Slide03 SFU Futura_12" panose="00000400000000000000" pitchFamily="2" charset="0"/>
                <a:cs typeface="Arial" panose="020B0604020202020204" pitchFamily="34" charset="0"/>
              </a:endParaRPr>
            </a:p>
          </p:txBody>
        </p:sp>
        <p:sp>
          <p:nvSpPr>
            <p:cNvPr id="42" name="TextBox 41">
              <a:extLst>
                <a:ext uri="{FF2B5EF4-FFF2-40B4-BE49-F238E27FC236}">
                  <a16:creationId xmlns:a16="http://schemas.microsoft.com/office/drawing/2014/main" id="{C85F9421-A519-450C-AC88-A872C2869F8B}"/>
                </a:ext>
              </a:extLst>
            </p:cNvPr>
            <p:cNvSpPr txBox="1"/>
            <p:nvPr/>
          </p:nvSpPr>
          <p:spPr>
            <a:xfrm>
              <a:off x="573766" y="1155745"/>
              <a:ext cx="3905048" cy="616979"/>
            </a:xfrm>
            <a:prstGeom prst="rect">
              <a:avLst/>
            </a:prstGeom>
            <a:noFill/>
          </p:spPr>
          <p:txBody>
            <a:bodyPr wrap="square">
              <a:spAutoFit/>
            </a:bodyPr>
            <a:lstStyle/>
            <a:p>
              <a:pPr algn="ctr"/>
              <a:r>
                <a:rPr lang="en-US" sz="2600" b="1" dirty="0" err="1">
                  <a:solidFill>
                    <a:srgbClr val="0033CC"/>
                  </a:solidFill>
                  <a:latin typeface="#9Slide03 SFU Futura_12" panose="00000400000000000000" pitchFamily="2" charset="0"/>
                  <a:cs typeface="Arial" panose="020B0604020202020204" pitchFamily="34" charset="0"/>
                </a:rPr>
                <a:t>Khái</a:t>
              </a:r>
              <a:r>
                <a:rPr lang="en-US" sz="2600" b="1" dirty="0">
                  <a:solidFill>
                    <a:srgbClr val="0033CC"/>
                  </a:solidFill>
                  <a:latin typeface="#9Slide03 SFU Futura_12" panose="00000400000000000000" pitchFamily="2" charset="0"/>
                  <a:cs typeface="Arial" panose="020B0604020202020204" pitchFamily="34" charset="0"/>
                </a:rPr>
                <a:t> </a:t>
              </a:r>
              <a:r>
                <a:rPr lang="en-US" sz="2600" b="1" dirty="0" err="1">
                  <a:solidFill>
                    <a:srgbClr val="0033CC"/>
                  </a:solidFill>
                  <a:latin typeface="#9Slide03 SFU Futura_12" panose="00000400000000000000" pitchFamily="2" charset="0"/>
                  <a:cs typeface="Arial" panose="020B0604020202020204" pitchFamily="34" charset="0"/>
                </a:rPr>
                <a:t>quát</a:t>
              </a:r>
              <a:r>
                <a:rPr lang="en-US" sz="2600" b="1" dirty="0">
                  <a:solidFill>
                    <a:srgbClr val="0033CC"/>
                  </a:solidFill>
                  <a:latin typeface="#9Slide03 SFU Futura_12" panose="00000400000000000000" pitchFamily="2" charset="0"/>
                  <a:cs typeface="Arial" panose="020B0604020202020204" pitchFamily="34" charset="0"/>
                </a:rPr>
                <a:t> </a:t>
              </a:r>
              <a:r>
                <a:rPr lang="en-US" sz="2600" b="1" dirty="0" err="1">
                  <a:solidFill>
                    <a:srgbClr val="0033CC"/>
                  </a:solidFill>
                  <a:latin typeface="#9Slide03 SFU Futura_12" panose="00000400000000000000" pitchFamily="2" charset="0"/>
                  <a:cs typeface="Arial" panose="020B0604020202020204" pitchFamily="34" charset="0"/>
                </a:rPr>
                <a:t>nội</a:t>
              </a:r>
              <a:r>
                <a:rPr lang="en-US" sz="2600" b="1" dirty="0">
                  <a:solidFill>
                    <a:srgbClr val="0033CC"/>
                  </a:solidFill>
                  <a:latin typeface="#9Slide03 SFU Futura_12" panose="00000400000000000000" pitchFamily="2" charset="0"/>
                  <a:cs typeface="Arial" panose="020B0604020202020204" pitchFamily="34" charset="0"/>
                </a:rPr>
                <a:t> dung </a:t>
              </a:r>
              <a:r>
                <a:rPr lang="en-US" sz="2600" b="1" dirty="0" err="1" smtClean="0">
                  <a:solidFill>
                    <a:srgbClr val="0033CC"/>
                  </a:solidFill>
                  <a:latin typeface="#9Slide03 SFU Futura_12" panose="00000400000000000000" pitchFamily="2" charset="0"/>
                  <a:cs typeface="Arial" panose="020B0604020202020204" pitchFamily="34" charset="0"/>
                </a:rPr>
                <a:t>bằng</a:t>
              </a:r>
              <a:r>
                <a:rPr lang="en-US" sz="2600" b="1" dirty="0" smtClean="0">
                  <a:solidFill>
                    <a:srgbClr val="0033CC"/>
                  </a:solidFill>
                  <a:latin typeface="#9Slide03 SFU Futura_12" panose="00000400000000000000" pitchFamily="2" charset="0"/>
                  <a:cs typeface="Arial" panose="020B0604020202020204" pitchFamily="34" charset="0"/>
                </a:rPr>
                <a:t> </a:t>
              </a:r>
              <a:r>
                <a:rPr lang="en-US" sz="2600" b="1" dirty="0" err="1">
                  <a:solidFill>
                    <a:srgbClr val="0033CC"/>
                  </a:solidFill>
                  <a:latin typeface="#9Slide03 SFU Futura_12" panose="00000400000000000000" pitchFamily="2" charset="0"/>
                  <a:cs typeface="Arial" panose="020B0604020202020204" pitchFamily="34" charset="0"/>
                </a:rPr>
                <a:t>cách</a:t>
              </a:r>
              <a:r>
                <a:rPr lang="en-US" sz="2600" b="1" dirty="0">
                  <a:solidFill>
                    <a:srgbClr val="0033CC"/>
                  </a:solidFill>
                  <a:latin typeface="#9Slide03 SFU Futura_12" panose="00000400000000000000" pitchFamily="2" charset="0"/>
                  <a:cs typeface="Arial" panose="020B0604020202020204" pitchFamily="34" charset="0"/>
                </a:rPr>
                <a:t> </a:t>
              </a:r>
              <a:r>
                <a:rPr lang="en-US" sz="2600" b="1" dirty="0" err="1">
                  <a:solidFill>
                    <a:srgbClr val="0033CC"/>
                  </a:solidFill>
                  <a:latin typeface="#9Slide03 SFU Futura_12" panose="00000400000000000000" pitchFamily="2" charset="0"/>
                  <a:cs typeface="Arial" panose="020B0604020202020204" pitchFamily="34" charset="0"/>
                </a:rPr>
                <a:t>vẽ</a:t>
              </a:r>
              <a:r>
                <a:rPr lang="en-US" sz="2600" b="1" dirty="0">
                  <a:solidFill>
                    <a:srgbClr val="0033CC"/>
                  </a:solidFill>
                  <a:latin typeface="#9Slide03 SFU Futura_12" panose="00000400000000000000" pitchFamily="2" charset="0"/>
                  <a:cs typeface="Arial" panose="020B0604020202020204" pitchFamily="34" charset="0"/>
                </a:rPr>
                <a:t> </a:t>
              </a:r>
              <a:r>
                <a:rPr lang="en-US" sz="2600" b="1" dirty="0" err="1">
                  <a:solidFill>
                    <a:srgbClr val="0033CC"/>
                  </a:solidFill>
                  <a:latin typeface="#9Slide03 SFU Futura_12" panose="00000400000000000000" pitchFamily="2" charset="0"/>
                  <a:cs typeface="Arial" panose="020B0604020202020204" pitchFamily="34" charset="0"/>
                </a:rPr>
                <a:t>hình</a:t>
              </a:r>
              <a:r>
                <a:rPr lang="en-US" sz="2600" b="1" dirty="0">
                  <a:solidFill>
                    <a:srgbClr val="0033CC"/>
                  </a:solidFill>
                  <a:latin typeface="#9Slide03 SFU Futura_12" panose="00000400000000000000" pitchFamily="2" charset="0"/>
                  <a:cs typeface="Arial" panose="020B0604020202020204" pitchFamily="34" charset="0"/>
                </a:rPr>
                <a:t>, </a:t>
              </a:r>
              <a:r>
                <a:rPr lang="en-US" sz="2600" b="1" dirty="0" err="1">
                  <a:solidFill>
                    <a:srgbClr val="0033CC"/>
                  </a:solidFill>
                  <a:latin typeface="#9Slide03 SFU Futura_12" panose="00000400000000000000" pitchFamily="2" charset="0"/>
                  <a:cs typeface="Arial" panose="020B0604020202020204" pitchFamily="34" charset="0"/>
                </a:rPr>
                <a:t>ghi</a:t>
              </a:r>
              <a:r>
                <a:rPr lang="en-US" sz="2600" b="1" dirty="0">
                  <a:solidFill>
                    <a:srgbClr val="0033CC"/>
                  </a:solidFill>
                  <a:latin typeface="#9Slide03 SFU Futura_12" panose="00000400000000000000" pitchFamily="2" charset="0"/>
                  <a:cs typeface="Arial" panose="020B0604020202020204" pitchFamily="34" charset="0"/>
                </a:rPr>
                <a:t> </a:t>
              </a:r>
              <a:r>
                <a:rPr lang="en-US" sz="2600" b="1" dirty="0" err="1">
                  <a:solidFill>
                    <a:srgbClr val="0033CC"/>
                  </a:solidFill>
                  <a:latin typeface="#9Slide03 SFU Futura_12" panose="00000400000000000000" pitchFamily="2" charset="0"/>
                  <a:cs typeface="Arial" panose="020B0604020202020204" pitchFamily="34" charset="0"/>
                </a:rPr>
                <a:t>từ</a:t>
              </a:r>
              <a:r>
                <a:rPr lang="en-US" sz="2600" b="1" dirty="0">
                  <a:solidFill>
                    <a:srgbClr val="0033CC"/>
                  </a:solidFill>
                  <a:latin typeface="#9Slide03 SFU Futura_12" panose="00000400000000000000" pitchFamily="2" charset="0"/>
                  <a:cs typeface="Arial" panose="020B0604020202020204" pitchFamily="34" charset="0"/>
                </a:rPr>
                <a:t> </a:t>
              </a:r>
              <a:r>
                <a:rPr lang="en-US" sz="2600" b="1" dirty="0" err="1" smtClean="0">
                  <a:solidFill>
                    <a:srgbClr val="0033CC"/>
                  </a:solidFill>
                  <a:latin typeface="#9Slide03 SFU Futura_12" panose="00000400000000000000" pitchFamily="2" charset="0"/>
                  <a:cs typeface="Arial" panose="020B0604020202020204" pitchFamily="34" charset="0"/>
                </a:rPr>
                <a:t>khóa</a:t>
              </a:r>
              <a:endParaRPr lang="en-US" sz="2600" b="1" dirty="0">
                <a:solidFill>
                  <a:srgbClr val="0033CC"/>
                </a:solidFill>
                <a:latin typeface="#9Slide03 SFU Futura_12" panose="00000400000000000000" pitchFamily="2" charset="0"/>
                <a:cs typeface="Arial" panose="020B0604020202020204" pitchFamily="34" charset="0"/>
              </a:endParaRPr>
            </a:p>
          </p:txBody>
        </p:sp>
      </p:grpSp>
      <p:grpSp>
        <p:nvGrpSpPr>
          <p:cNvPr id="43" name="Group 42">
            <a:extLst>
              <a:ext uri="{FF2B5EF4-FFF2-40B4-BE49-F238E27FC236}">
                <a16:creationId xmlns:a16="http://schemas.microsoft.com/office/drawing/2014/main" id="{F409BC26-C6F4-4461-BF21-FA0A1758E1D4}"/>
              </a:ext>
            </a:extLst>
          </p:cNvPr>
          <p:cNvGrpSpPr/>
          <p:nvPr/>
        </p:nvGrpSpPr>
        <p:grpSpPr>
          <a:xfrm>
            <a:off x="65108" y="5608505"/>
            <a:ext cx="5501608" cy="1127526"/>
            <a:chOff x="2987075" y="1355551"/>
            <a:chExt cx="5501608" cy="779405"/>
          </a:xfrm>
          <a:solidFill>
            <a:srgbClr val="DEFAFD"/>
          </a:solidFill>
        </p:grpSpPr>
        <p:sp>
          <p:nvSpPr>
            <p:cNvPr id="44" name="Rectangle: Rounded Corners 22">
              <a:extLst>
                <a:ext uri="{FF2B5EF4-FFF2-40B4-BE49-F238E27FC236}">
                  <a16:creationId xmlns:a16="http://schemas.microsoft.com/office/drawing/2014/main" id="{EBE81F6B-EDE4-4952-9699-D13C3877D998}"/>
                </a:ext>
              </a:extLst>
            </p:cNvPr>
            <p:cNvSpPr/>
            <p:nvPr/>
          </p:nvSpPr>
          <p:spPr>
            <a:xfrm>
              <a:off x="3166636" y="1355551"/>
              <a:ext cx="5267251" cy="771582"/>
            </a:xfrm>
            <a:prstGeom prst="roundRect">
              <a:avLst/>
            </a:prstGeom>
            <a:grpFill/>
            <a:ln w="3175">
              <a:solidFill>
                <a:schemeClr val="tx1"/>
              </a:solid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dirty="0">
                <a:solidFill>
                  <a:schemeClr val="tx1"/>
                </a:solidFill>
                <a:latin typeface="#9Slide03 SFU Futura_12" panose="00000400000000000000" pitchFamily="2" charset="0"/>
                <a:cs typeface="Arial" panose="020B0604020202020204" pitchFamily="34" charset="0"/>
              </a:endParaRPr>
            </a:p>
          </p:txBody>
        </p:sp>
        <p:sp>
          <p:nvSpPr>
            <p:cNvPr id="45" name="TextBox 44">
              <a:extLst>
                <a:ext uri="{FF2B5EF4-FFF2-40B4-BE49-F238E27FC236}">
                  <a16:creationId xmlns:a16="http://schemas.microsoft.com/office/drawing/2014/main" id="{2AD019FF-44D7-4480-88CC-D6C155DF6D20}"/>
                </a:ext>
              </a:extLst>
            </p:cNvPr>
            <p:cNvSpPr txBox="1"/>
            <p:nvPr/>
          </p:nvSpPr>
          <p:spPr>
            <a:xfrm>
              <a:off x="2987075" y="1423003"/>
              <a:ext cx="4796555" cy="711953"/>
            </a:xfrm>
            <a:prstGeom prst="rect">
              <a:avLst/>
            </a:prstGeom>
            <a:noFill/>
          </p:spPr>
          <p:txBody>
            <a:bodyPr wrap="square">
              <a:spAutoFit/>
            </a:bodyPr>
            <a:lstStyle/>
            <a:p>
              <a:pPr algn="ctr"/>
              <a:r>
                <a:rPr lang="en-US" sz="2600" b="1" dirty="0" err="1" smtClean="0">
                  <a:solidFill>
                    <a:schemeClr val="tx1"/>
                  </a:solidFill>
                  <a:latin typeface="#9Slide03 SFU Futura_12" panose="00000400000000000000" pitchFamily="2" charset="0"/>
                  <a:cs typeface="Arial" panose="020B0604020202020204" pitchFamily="34" charset="0"/>
                </a:rPr>
                <a:t>Thời</a:t>
              </a:r>
              <a:r>
                <a:rPr lang="en-US" sz="2600" b="1" dirty="0" smtClean="0">
                  <a:solidFill>
                    <a:schemeClr val="tx1"/>
                  </a:solidFill>
                  <a:latin typeface="#9Slide03 SFU Futura_12" panose="00000400000000000000" pitchFamily="2" charset="0"/>
                  <a:cs typeface="Arial" panose="020B0604020202020204" pitchFamily="34" charset="0"/>
                </a:rPr>
                <a:t> gian:15 p</a:t>
              </a:r>
              <a:r>
                <a:rPr lang="en-US" sz="2600" b="1" dirty="0" smtClean="0">
                  <a:latin typeface="#9Slide03 SFU Futura_12" panose="00000400000000000000" pitchFamily="2" charset="0"/>
                  <a:cs typeface="Arial" panose="020B0604020202020204" pitchFamily="34" charset="0"/>
                </a:rPr>
                <a:t>. </a:t>
              </a:r>
              <a:r>
                <a:rPr lang="en-US" sz="2600" b="1" dirty="0" err="1" smtClean="0">
                  <a:latin typeface="#9Slide03 SFU Futura_12" panose="00000400000000000000" pitchFamily="2" charset="0"/>
                  <a:cs typeface="Arial" panose="020B0604020202020204" pitchFamily="34" charset="0"/>
                </a:rPr>
                <a:t>Hết</a:t>
              </a:r>
              <a:r>
                <a:rPr lang="en-US" sz="2600" b="1" dirty="0" smtClean="0">
                  <a:latin typeface="#9Slide03 SFU Futura_12" panose="00000400000000000000" pitchFamily="2" charset="0"/>
                  <a:cs typeface="Arial" panose="020B0604020202020204" pitchFamily="34" charset="0"/>
                </a:rPr>
                <a:t> </a:t>
              </a:r>
              <a:r>
                <a:rPr lang="en-US" sz="2600" b="1" dirty="0" err="1" smtClean="0">
                  <a:latin typeface="#9Slide03 SFU Futura_12" panose="00000400000000000000" pitchFamily="2" charset="0"/>
                  <a:cs typeface="Arial" panose="020B0604020202020204" pitchFamily="34" charset="0"/>
                </a:rPr>
                <a:t>giờ</a:t>
              </a:r>
              <a:r>
                <a:rPr lang="en-US" sz="2600" b="1" dirty="0" smtClean="0">
                  <a:latin typeface="#9Slide03 SFU Futura_12" panose="00000400000000000000" pitchFamily="2" charset="0"/>
                  <a:cs typeface="Arial" panose="020B0604020202020204" pitchFamily="34" charset="0"/>
                </a:rPr>
                <a:t> </a:t>
              </a:r>
              <a:r>
                <a:rPr lang="en-US" sz="2600" b="1" dirty="0" smtClean="0">
                  <a:latin typeface="#9Slide03 SFU Futura_12" panose="00000400000000000000" pitchFamily="2" charset="0"/>
                  <a:cs typeface="Arial" panose="020B0604020202020204" pitchFamily="34" charset="0"/>
                  <a:sym typeface="Wingdings" panose="05000000000000000000" pitchFamily="2" charset="2"/>
                </a:rPr>
                <a:t></a:t>
              </a:r>
              <a:r>
                <a:rPr lang="en-US" sz="2600" b="1" dirty="0" err="1" smtClean="0">
                  <a:latin typeface="#9Slide03 SFU Futura_12" panose="00000400000000000000" pitchFamily="2" charset="0"/>
                  <a:cs typeface="Arial" panose="020B0604020202020204" pitchFamily="34" charset="0"/>
                </a:rPr>
                <a:t>dán</a:t>
              </a:r>
              <a:r>
                <a:rPr lang="en-US" sz="2600" b="1" dirty="0" smtClean="0">
                  <a:latin typeface="#9Slide03 SFU Futura_12" panose="00000400000000000000" pitchFamily="2" charset="0"/>
                  <a:cs typeface="Arial" panose="020B0604020202020204" pitchFamily="34" charset="0"/>
                </a:rPr>
                <a:t> </a:t>
              </a:r>
              <a:r>
                <a:rPr lang="en-US" sz="2600" b="1" dirty="0" err="1">
                  <a:latin typeface="#9Slide03 SFU Futura_12" panose="00000400000000000000" pitchFamily="2" charset="0"/>
                  <a:cs typeface="Arial" panose="020B0604020202020204" pitchFamily="34" charset="0"/>
                </a:rPr>
                <a:t>sản</a:t>
              </a:r>
              <a:r>
                <a:rPr lang="en-US" sz="2600" b="1" dirty="0">
                  <a:latin typeface="#9Slide03 SFU Futura_12" panose="00000400000000000000" pitchFamily="2" charset="0"/>
                  <a:cs typeface="Arial" panose="020B0604020202020204" pitchFamily="34" charset="0"/>
                </a:rPr>
                <a:t> </a:t>
              </a:r>
              <a:r>
                <a:rPr lang="en-US" sz="2600" b="1" dirty="0" err="1">
                  <a:latin typeface="#9Slide03 SFU Futura_12" panose="00000400000000000000" pitchFamily="2" charset="0"/>
                  <a:cs typeface="Arial" panose="020B0604020202020204" pitchFamily="34" charset="0"/>
                </a:rPr>
                <a:t>phẩm</a:t>
              </a:r>
              <a:r>
                <a:rPr lang="en-US" sz="2600" b="1" dirty="0">
                  <a:latin typeface="#9Slide03 SFU Futura_12" panose="00000400000000000000" pitchFamily="2" charset="0"/>
                  <a:cs typeface="Arial" panose="020B0604020202020204" pitchFamily="34" charset="0"/>
                </a:rPr>
                <a:t> </a:t>
              </a:r>
              <a:r>
                <a:rPr lang="en-US" sz="2600" b="1" dirty="0" err="1">
                  <a:latin typeface="#9Slide03 SFU Futura_12" panose="00000400000000000000" pitchFamily="2" charset="0"/>
                  <a:cs typeface="Arial" panose="020B0604020202020204" pitchFamily="34" charset="0"/>
                </a:rPr>
                <a:t>lên</a:t>
              </a:r>
              <a:r>
                <a:rPr lang="en-US" sz="2600" b="1" dirty="0">
                  <a:latin typeface="#9Slide03 SFU Futura_12" panose="00000400000000000000" pitchFamily="2" charset="0"/>
                  <a:cs typeface="Arial" panose="020B0604020202020204" pitchFamily="34" charset="0"/>
                </a:rPr>
                <a:t> </a:t>
              </a:r>
              <a:r>
                <a:rPr lang="en-US" sz="2600" b="1" dirty="0" err="1">
                  <a:latin typeface="#9Slide03 SFU Futura_12" panose="00000400000000000000" pitchFamily="2" charset="0"/>
                  <a:cs typeface="Arial" panose="020B0604020202020204" pitchFamily="34" charset="0"/>
                </a:rPr>
                <a:t>bảng</a:t>
              </a:r>
              <a:r>
                <a:rPr lang="en-US" sz="2600" b="1" dirty="0">
                  <a:latin typeface="#9Slide03 SFU Futura_12" panose="00000400000000000000" pitchFamily="2" charset="0"/>
                  <a:cs typeface="Arial" panose="020B0604020202020204" pitchFamily="34" charset="0"/>
                </a:rPr>
                <a:t>, </a:t>
              </a:r>
              <a:r>
                <a:rPr lang="en-US" sz="2600" b="1" dirty="0" err="1">
                  <a:latin typeface="#9Slide03 SFU Futura_12" panose="00000400000000000000" pitchFamily="2" charset="0"/>
                  <a:cs typeface="Arial" panose="020B0604020202020204" pitchFamily="34" charset="0"/>
                </a:rPr>
                <a:t>trình</a:t>
              </a:r>
              <a:r>
                <a:rPr lang="en-US" sz="2600" b="1" dirty="0">
                  <a:latin typeface="#9Slide03 SFU Futura_12" panose="00000400000000000000" pitchFamily="2" charset="0"/>
                  <a:cs typeface="Arial" panose="020B0604020202020204" pitchFamily="34" charset="0"/>
                </a:rPr>
                <a:t> </a:t>
              </a:r>
              <a:r>
                <a:rPr lang="en-US" sz="2600" b="1" dirty="0" err="1">
                  <a:latin typeface="#9Slide03 SFU Futura_12" panose="00000400000000000000" pitchFamily="2" charset="0"/>
                  <a:cs typeface="Arial" panose="020B0604020202020204" pitchFamily="34" charset="0"/>
                </a:rPr>
                <a:t>bày</a:t>
              </a:r>
              <a:endParaRPr lang="en-US" sz="2600" b="1" dirty="0">
                <a:solidFill>
                  <a:schemeClr val="tx1"/>
                </a:solidFill>
                <a:latin typeface="#9Slide03 SFU Futura_12" panose="00000400000000000000" pitchFamily="2" charset="0"/>
                <a:cs typeface="Arial" panose="020B0604020202020204" pitchFamily="34" charset="0"/>
              </a:endParaRPr>
            </a:p>
          </p:txBody>
        </p:sp>
        <p:pic>
          <p:nvPicPr>
            <p:cNvPr id="46" name="Picture 4" descr="Hình ảnh Mbe Phong Cách Cần Thiết Hàng Ngày đồng Hồ Báo Thức Màu Xanh Lá  Cây Thương Mại Dễ, Mbe, Nhu Yếu Phẩm Hàng Ngày, Màu Xanh miễn phí tải tập">
              <a:extLst>
                <a:ext uri="{FF2B5EF4-FFF2-40B4-BE49-F238E27FC236}">
                  <a16:creationId xmlns:a16="http://schemas.microsoft.com/office/drawing/2014/main" id="{D914996C-11F0-4706-BCE3-2A943BBB0890}"/>
                </a:ext>
              </a:extLst>
            </p:cNvPr>
            <p:cNvPicPr>
              <a:picLocks noChangeAspect="1" noChangeArrowheads="1"/>
            </p:cNvPicPr>
            <p:nvPr/>
          </p:nvPicPr>
          <p:blipFill rotWithShape="1">
            <a:blip r:embed="rId5" cstate="hqprint">
              <a:extLst>
                <a:ext uri="{28A0092B-C50C-407E-A947-70E740481C1C}">
                  <a14:useLocalDpi xmlns:a14="http://schemas.microsoft.com/office/drawing/2010/main" val="0"/>
                </a:ext>
              </a:extLst>
            </a:blip>
            <a:srcRect l="23333" t="12560" r="15604" b="27674"/>
            <a:stretch/>
          </p:blipFill>
          <p:spPr bwMode="auto">
            <a:xfrm>
              <a:off x="7570307" y="1444997"/>
              <a:ext cx="918376" cy="626202"/>
            </a:xfrm>
            <a:prstGeom prst="rect">
              <a:avLst/>
            </a:prstGeom>
            <a:noFill/>
            <a:extLst/>
          </p:spPr>
        </p:pic>
      </p:grpSp>
      <p:grpSp>
        <p:nvGrpSpPr>
          <p:cNvPr id="54" name="Group 53"/>
          <p:cNvGrpSpPr/>
          <p:nvPr/>
        </p:nvGrpSpPr>
        <p:grpSpPr>
          <a:xfrm>
            <a:off x="268020" y="1898558"/>
            <a:ext cx="5260664" cy="1259381"/>
            <a:chOff x="202344" y="1838893"/>
            <a:chExt cx="5260664" cy="1091381"/>
          </a:xfrm>
        </p:grpSpPr>
        <p:grpSp>
          <p:nvGrpSpPr>
            <p:cNvPr id="47" name="Group 46">
              <a:extLst>
                <a:ext uri="{FF2B5EF4-FFF2-40B4-BE49-F238E27FC236}">
                  <a16:creationId xmlns:a16="http://schemas.microsoft.com/office/drawing/2014/main" id="{426C8198-28ED-4E3F-9FBE-A90F57464EDB}"/>
                </a:ext>
              </a:extLst>
            </p:cNvPr>
            <p:cNvGrpSpPr/>
            <p:nvPr/>
          </p:nvGrpSpPr>
          <p:grpSpPr>
            <a:xfrm>
              <a:off x="202344" y="1900678"/>
              <a:ext cx="5260664" cy="897237"/>
              <a:chOff x="-1146220" y="1209141"/>
              <a:chExt cx="5260664" cy="715691"/>
            </a:xfrm>
            <a:solidFill>
              <a:srgbClr val="DEFAFD"/>
            </a:solidFill>
          </p:grpSpPr>
          <p:sp>
            <p:nvSpPr>
              <p:cNvPr id="48" name="Rectangle: Rounded Corners 7">
                <a:extLst>
                  <a:ext uri="{FF2B5EF4-FFF2-40B4-BE49-F238E27FC236}">
                    <a16:creationId xmlns:a16="http://schemas.microsoft.com/office/drawing/2014/main" id="{7233B5F5-1F89-4A01-AADE-5B1987144927}"/>
                  </a:ext>
                </a:extLst>
              </p:cNvPr>
              <p:cNvSpPr/>
              <p:nvPr/>
            </p:nvSpPr>
            <p:spPr>
              <a:xfrm>
                <a:off x="-1146220" y="1209141"/>
                <a:ext cx="5260664" cy="715691"/>
              </a:xfrm>
              <a:prstGeom prst="roundRect">
                <a:avLst/>
              </a:prstGeom>
              <a:grpFill/>
              <a:ln w="3175">
                <a:solidFill>
                  <a:schemeClr val="tx1"/>
                </a:solid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dirty="0">
                  <a:solidFill>
                    <a:schemeClr val="tx1"/>
                  </a:solidFill>
                  <a:latin typeface="#9Slide03 SFU Futura_12" panose="00000400000000000000" pitchFamily="2" charset="0"/>
                  <a:cs typeface="Arial" panose="020B0604020202020204" pitchFamily="34" charset="0"/>
                </a:endParaRPr>
              </a:p>
            </p:txBody>
          </p:sp>
          <p:sp>
            <p:nvSpPr>
              <p:cNvPr id="49" name="TextBox 48">
                <a:extLst>
                  <a:ext uri="{FF2B5EF4-FFF2-40B4-BE49-F238E27FC236}">
                    <a16:creationId xmlns:a16="http://schemas.microsoft.com/office/drawing/2014/main" id="{CF142D4C-70EF-48B1-8C2C-3B6343C0812F}"/>
                  </a:ext>
                </a:extLst>
              </p:cNvPr>
              <p:cNvSpPr txBox="1"/>
              <p:nvPr/>
            </p:nvSpPr>
            <p:spPr>
              <a:xfrm>
                <a:off x="-1053272" y="1209141"/>
                <a:ext cx="3799983" cy="616980"/>
              </a:xfrm>
              <a:prstGeom prst="rect">
                <a:avLst/>
              </a:prstGeom>
              <a:noFill/>
            </p:spPr>
            <p:txBody>
              <a:bodyPr wrap="square">
                <a:spAutoFit/>
              </a:bodyPr>
              <a:lstStyle/>
              <a:p>
                <a:pPr algn="just"/>
                <a:r>
                  <a:rPr lang="en-US" sz="2600" b="1" dirty="0" err="1" smtClean="0">
                    <a:solidFill>
                      <a:srgbClr val="0033CC"/>
                    </a:solidFill>
                    <a:latin typeface="#9Slide03 SFU Futura_12" panose="00000400000000000000" pitchFamily="2" charset="0"/>
                    <a:cs typeface="Arial" panose="020B0604020202020204" pitchFamily="34" charset="0"/>
                  </a:rPr>
                  <a:t>Chuẩn</a:t>
                </a:r>
                <a:r>
                  <a:rPr lang="en-US" sz="2600" b="1" dirty="0" smtClean="0">
                    <a:solidFill>
                      <a:srgbClr val="0033CC"/>
                    </a:solidFill>
                    <a:latin typeface="#9Slide03 SFU Futura_12" panose="00000400000000000000" pitchFamily="2" charset="0"/>
                    <a:cs typeface="Arial" panose="020B0604020202020204" pitchFamily="34" charset="0"/>
                  </a:rPr>
                  <a:t> </a:t>
                </a:r>
                <a:r>
                  <a:rPr lang="en-US" sz="2600" b="1" dirty="0" err="1" smtClean="0">
                    <a:solidFill>
                      <a:srgbClr val="0033CC"/>
                    </a:solidFill>
                    <a:latin typeface="#9Slide03 SFU Futura_12" panose="00000400000000000000" pitchFamily="2" charset="0"/>
                    <a:cs typeface="Arial" panose="020B0604020202020204" pitchFamily="34" charset="0"/>
                  </a:rPr>
                  <a:t>bị</a:t>
                </a:r>
                <a:r>
                  <a:rPr lang="en-US" sz="2600" b="1" dirty="0" smtClean="0">
                    <a:solidFill>
                      <a:srgbClr val="0033CC"/>
                    </a:solidFill>
                    <a:latin typeface="#9Slide03 SFU Futura_12" panose="00000400000000000000" pitchFamily="2" charset="0"/>
                    <a:cs typeface="Arial" panose="020B0604020202020204" pitchFamily="34" charset="0"/>
                  </a:rPr>
                  <a:t> </a:t>
                </a:r>
                <a:r>
                  <a:rPr lang="en-US" sz="2600" b="1" dirty="0" err="1">
                    <a:solidFill>
                      <a:srgbClr val="0033CC"/>
                    </a:solidFill>
                    <a:latin typeface="#9Slide03 SFU Futura_12" panose="00000400000000000000" pitchFamily="2" charset="0"/>
                    <a:cs typeface="Arial" panose="020B0604020202020204" pitchFamily="34" charset="0"/>
                  </a:rPr>
                  <a:t>giấy</a:t>
                </a:r>
                <a:r>
                  <a:rPr lang="en-US" sz="2600" b="1" dirty="0">
                    <a:solidFill>
                      <a:srgbClr val="0033CC"/>
                    </a:solidFill>
                    <a:latin typeface="#9Slide03 SFU Futura_12" panose="00000400000000000000" pitchFamily="2" charset="0"/>
                    <a:cs typeface="Arial" panose="020B0604020202020204" pitchFamily="34" charset="0"/>
                  </a:rPr>
                  <a:t> </a:t>
                </a:r>
                <a:r>
                  <a:rPr lang="en-US" sz="2600" b="1" dirty="0" smtClean="0">
                    <a:solidFill>
                      <a:srgbClr val="0033CC"/>
                    </a:solidFill>
                    <a:latin typeface="#9Slide03 SFU Futura_12" panose="00000400000000000000" pitchFamily="2" charset="0"/>
                    <a:cs typeface="Arial" panose="020B0604020202020204" pitchFamily="34" charset="0"/>
                  </a:rPr>
                  <a:t>A0, </a:t>
                </a:r>
                <a:r>
                  <a:rPr lang="en-US" sz="2600" b="1" dirty="0" err="1" smtClean="0">
                    <a:solidFill>
                      <a:srgbClr val="0033CC"/>
                    </a:solidFill>
                    <a:latin typeface="#9Slide03 SFU Futura_12" panose="00000400000000000000" pitchFamily="2" charset="0"/>
                    <a:cs typeface="Arial" panose="020B0604020202020204" pitchFamily="34" charset="0"/>
                  </a:rPr>
                  <a:t>bút</a:t>
                </a:r>
                <a:r>
                  <a:rPr lang="en-US" sz="2600" b="1" dirty="0" smtClean="0">
                    <a:solidFill>
                      <a:srgbClr val="0033CC"/>
                    </a:solidFill>
                    <a:latin typeface="#9Slide03 SFU Futura_12" panose="00000400000000000000" pitchFamily="2" charset="0"/>
                    <a:cs typeface="Arial" panose="020B0604020202020204" pitchFamily="34" charset="0"/>
                  </a:rPr>
                  <a:t> </a:t>
                </a:r>
                <a:r>
                  <a:rPr lang="en-US" sz="2600" b="1" dirty="0" err="1" smtClean="0">
                    <a:solidFill>
                      <a:srgbClr val="0033CC"/>
                    </a:solidFill>
                    <a:latin typeface="#9Slide03 SFU Futura_12" panose="00000400000000000000" pitchFamily="2" charset="0"/>
                    <a:cs typeface="Arial" panose="020B0604020202020204" pitchFamily="34" charset="0"/>
                  </a:rPr>
                  <a:t>màu</a:t>
                </a:r>
                <a:r>
                  <a:rPr lang="en-US" sz="2600" b="1" dirty="0" smtClean="0">
                    <a:solidFill>
                      <a:srgbClr val="0033CC"/>
                    </a:solidFill>
                    <a:latin typeface="#9Slide03 SFU Futura_12" panose="00000400000000000000" pitchFamily="2" charset="0"/>
                    <a:cs typeface="Arial" panose="020B0604020202020204" pitchFamily="34" charset="0"/>
                  </a:rPr>
                  <a:t>, </a:t>
                </a:r>
                <a:r>
                  <a:rPr lang="en-US" sz="2600" b="1" dirty="0" err="1" smtClean="0">
                    <a:solidFill>
                      <a:srgbClr val="0033CC"/>
                    </a:solidFill>
                    <a:latin typeface="#9Slide03 SFU Futura_12" panose="00000400000000000000" pitchFamily="2" charset="0"/>
                    <a:cs typeface="Arial" panose="020B0604020202020204" pitchFamily="34" charset="0"/>
                  </a:rPr>
                  <a:t>đọc</a:t>
                </a:r>
                <a:r>
                  <a:rPr lang="en-US" sz="2600" b="1" dirty="0" smtClean="0">
                    <a:solidFill>
                      <a:srgbClr val="0033CC"/>
                    </a:solidFill>
                    <a:latin typeface="#9Slide03 SFU Futura_12" panose="00000400000000000000" pitchFamily="2" charset="0"/>
                    <a:cs typeface="Arial" panose="020B0604020202020204" pitchFamily="34" charset="0"/>
                  </a:rPr>
                  <a:t> </a:t>
                </a:r>
                <a:r>
                  <a:rPr lang="en-US" sz="2600" b="1" dirty="0" err="1" smtClean="0">
                    <a:solidFill>
                      <a:srgbClr val="0033CC"/>
                    </a:solidFill>
                    <a:latin typeface="#9Slide03 SFU Futura_12" panose="00000400000000000000" pitchFamily="2" charset="0"/>
                    <a:cs typeface="Arial" panose="020B0604020202020204" pitchFamily="34" charset="0"/>
                  </a:rPr>
                  <a:t>thông</a:t>
                </a:r>
                <a:r>
                  <a:rPr lang="en-US" sz="2600" b="1" dirty="0" smtClean="0">
                    <a:solidFill>
                      <a:srgbClr val="0033CC"/>
                    </a:solidFill>
                    <a:latin typeface="#9Slide03 SFU Futura_12" panose="00000400000000000000" pitchFamily="2" charset="0"/>
                    <a:cs typeface="Arial" panose="020B0604020202020204" pitchFamily="34" charset="0"/>
                  </a:rPr>
                  <a:t> tin SGK</a:t>
                </a:r>
                <a:endParaRPr lang="en-US" sz="2600" b="1" dirty="0">
                  <a:solidFill>
                    <a:srgbClr val="0033CC"/>
                  </a:solidFill>
                  <a:latin typeface="#9Slide03 SFU Futura_12" panose="00000400000000000000" pitchFamily="2" charset="0"/>
                  <a:cs typeface="Arial" panose="020B0604020202020204" pitchFamily="34" charset="0"/>
                </a:endParaRPr>
              </a:p>
            </p:txBody>
          </p:sp>
        </p:grpSp>
        <p:pic>
          <p:nvPicPr>
            <p:cNvPr id="50" name="Picture 49" descr="A picture containing text, vector graphics&#10;&#10;Description automatically generated">
              <a:extLst>
                <a:ext uri="{FF2B5EF4-FFF2-40B4-BE49-F238E27FC236}">
                  <a16:creationId xmlns:a16="http://schemas.microsoft.com/office/drawing/2014/main" id="{E0CE4E98-B7EC-44EC-A9E0-7A1B0EA28DD7}"/>
                </a:ext>
              </a:extLst>
            </p:cNvPr>
            <p:cNvPicPr>
              <a:picLocks noChangeAspect="1"/>
            </p:cNvPicPr>
            <p:nvPr/>
          </p:nvPicPr>
          <p:blipFill rotWithShape="1">
            <a:blip r:embed="rId6" cstate="hqprint">
              <a:extLst>
                <a:ext uri="{28A0092B-C50C-407E-A947-70E740481C1C}">
                  <a14:useLocalDpi xmlns:a14="http://schemas.microsoft.com/office/drawing/2010/main" val="0"/>
                </a:ext>
              </a:extLst>
            </a:blip>
            <a:srcRect l="3248" t="15772" r="4523" b="15381"/>
            <a:stretch/>
          </p:blipFill>
          <p:spPr>
            <a:xfrm>
              <a:off x="3925728" y="1838893"/>
              <a:ext cx="1462038" cy="1091381"/>
            </a:xfrm>
            <a:prstGeom prst="rect">
              <a:avLst/>
            </a:prstGeom>
          </p:spPr>
        </p:pic>
      </p:grpSp>
      <p:grpSp>
        <p:nvGrpSpPr>
          <p:cNvPr id="51" name="Group 50">
            <a:extLst>
              <a:ext uri="{FF2B5EF4-FFF2-40B4-BE49-F238E27FC236}">
                <a16:creationId xmlns:a16="http://schemas.microsoft.com/office/drawing/2014/main" id="{426C8198-28ED-4E3F-9FBE-A90F57464EDB}"/>
              </a:ext>
            </a:extLst>
          </p:cNvPr>
          <p:cNvGrpSpPr/>
          <p:nvPr/>
        </p:nvGrpSpPr>
        <p:grpSpPr>
          <a:xfrm>
            <a:off x="284783" y="3176627"/>
            <a:ext cx="5227138" cy="1100976"/>
            <a:chOff x="-1146221" y="1201690"/>
            <a:chExt cx="5227138" cy="761053"/>
          </a:xfrm>
          <a:solidFill>
            <a:srgbClr val="DEFAFD"/>
          </a:solidFill>
        </p:grpSpPr>
        <p:sp>
          <p:nvSpPr>
            <p:cNvPr id="52" name="Rectangle: Rounded Corners 7">
              <a:extLst>
                <a:ext uri="{FF2B5EF4-FFF2-40B4-BE49-F238E27FC236}">
                  <a16:creationId xmlns:a16="http://schemas.microsoft.com/office/drawing/2014/main" id="{7233B5F5-1F89-4A01-AADE-5B1987144927}"/>
                </a:ext>
              </a:extLst>
            </p:cNvPr>
            <p:cNvSpPr/>
            <p:nvPr/>
          </p:nvSpPr>
          <p:spPr>
            <a:xfrm>
              <a:off x="-1146221" y="1201690"/>
              <a:ext cx="5227138" cy="761053"/>
            </a:xfrm>
            <a:prstGeom prst="roundRect">
              <a:avLst/>
            </a:prstGeom>
            <a:grpFill/>
            <a:ln w="3175">
              <a:solidFill>
                <a:schemeClr val="tx1"/>
              </a:solid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dirty="0">
                <a:solidFill>
                  <a:schemeClr val="tx1"/>
                </a:solidFill>
                <a:latin typeface="#9Slide03 SFU Futura_12" panose="00000400000000000000" pitchFamily="2" charset="0"/>
                <a:cs typeface="Arial" panose="020B0604020202020204" pitchFamily="34" charset="0"/>
              </a:endParaRPr>
            </a:p>
          </p:txBody>
        </p:sp>
        <p:sp>
          <p:nvSpPr>
            <p:cNvPr id="53" name="TextBox 52">
              <a:extLst>
                <a:ext uri="{FF2B5EF4-FFF2-40B4-BE49-F238E27FC236}">
                  <a16:creationId xmlns:a16="http://schemas.microsoft.com/office/drawing/2014/main" id="{CF142D4C-70EF-48B1-8C2C-3B6343C0812F}"/>
                </a:ext>
              </a:extLst>
            </p:cNvPr>
            <p:cNvSpPr txBox="1"/>
            <p:nvPr/>
          </p:nvSpPr>
          <p:spPr>
            <a:xfrm>
              <a:off x="-1145293" y="1230432"/>
              <a:ext cx="3469151" cy="659530"/>
            </a:xfrm>
            <a:prstGeom prst="rect">
              <a:avLst/>
            </a:prstGeom>
            <a:noFill/>
          </p:spPr>
          <p:txBody>
            <a:bodyPr wrap="square">
              <a:spAutoFit/>
            </a:bodyPr>
            <a:lstStyle/>
            <a:p>
              <a:pPr algn="just"/>
              <a:r>
                <a:rPr lang="en-US" sz="2800" b="1" dirty="0">
                  <a:latin typeface="#9Slide03 SFU Futura_12" panose="00000400000000000000" pitchFamily="2" charset="0"/>
                  <a:cs typeface="Arial" panose="020B0604020202020204" pitchFamily="34" charset="0"/>
                </a:rPr>
                <a:t> </a:t>
              </a:r>
              <a:r>
                <a:rPr lang="en-US" sz="2800" b="1" dirty="0" err="1" smtClean="0">
                  <a:latin typeface="#9Slide03 SFU Futura_12" panose="00000400000000000000" pitchFamily="2" charset="0"/>
                  <a:cs typeface="Arial" panose="020B0604020202020204" pitchFamily="34" charset="0"/>
                </a:rPr>
                <a:t>Tìm</a:t>
              </a:r>
              <a:r>
                <a:rPr lang="en-US" sz="2800" b="1" dirty="0" smtClean="0">
                  <a:latin typeface="#9Slide03 SFU Futura_12" panose="00000400000000000000" pitchFamily="2" charset="0"/>
                  <a:cs typeface="Arial" panose="020B0604020202020204" pitchFamily="34" charset="0"/>
                </a:rPr>
                <a:t> </a:t>
              </a:r>
              <a:r>
                <a:rPr lang="en-US" sz="2800" b="1" dirty="0" err="1">
                  <a:latin typeface="#9Slide03 SFU Futura_12" panose="00000400000000000000" pitchFamily="2" charset="0"/>
                  <a:cs typeface="Arial" panose="020B0604020202020204" pitchFamily="34" charset="0"/>
                </a:rPr>
                <a:t>hiểu</a:t>
              </a:r>
              <a:r>
                <a:rPr lang="en-US" sz="2800" b="1" dirty="0">
                  <a:latin typeface="#9Slide03 SFU Futura_12" panose="00000400000000000000" pitchFamily="2" charset="0"/>
                  <a:cs typeface="Arial" panose="020B0604020202020204" pitchFamily="34" charset="0"/>
                </a:rPr>
                <a:t> </a:t>
              </a:r>
              <a:r>
                <a:rPr lang="en-US" sz="2800" b="1" dirty="0" err="1" smtClean="0">
                  <a:latin typeface="#9Slide03 SFU Futura_12" panose="00000400000000000000" pitchFamily="2" charset="0"/>
                  <a:cs typeface="Arial" panose="020B0604020202020204" pitchFamily="34" charset="0"/>
                </a:rPr>
                <a:t>về</a:t>
              </a:r>
              <a:r>
                <a:rPr lang="en-US" sz="2800" b="1" dirty="0" smtClean="0">
                  <a:latin typeface="#9Slide03 SFU Futura_12" panose="00000400000000000000" pitchFamily="2" charset="0"/>
                  <a:cs typeface="Arial" panose="020B0604020202020204" pitchFamily="34" charset="0"/>
                </a:rPr>
                <a:t> </a:t>
              </a:r>
              <a:r>
                <a:rPr lang="en-US" sz="2800" b="1" dirty="0" err="1">
                  <a:latin typeface="#9Slide03 SFU Futura_12" panose="00000400000000000000" pitchFamily="2" charset="0"/>
                  <a:cs typeface="Arial" panose="020B0604020202020204" pitchFamily="34" charset="0"/>
                </a:rPr>
                <a:t>đặc</a:t>
              </a:r>
              <a:r>
                <a:rPr lang="en-US" sz="2800" b="1" dirty="0">
                  <a:latin typeface="#9Slide03 SFU Futura_12" panose="00000400000000000000" pitchFamily="2" charset="0"/>
                  <a:cs typeface="Arial" panose="020B0604020202020204" pitchFamily="34" charset="0"/>
                </a:rPr>
                <a:t> </a:t>
              </a:r>
              <a:r>
                <a:rPr lang="en-US" sz="2800" b="1" dirty="0" err="1">
                  <a:latin typeface="#9Slide03 SFU Futura_12" panose="00000400000000000000" pitchFamily="2" charset="0"/>
                  <a:cs typeface="Arial" panose="020B0604020202020204" pitchFamily="34" charset="0"/>
                </a:rPr>
                <a:t>điểm</a:t>
              </a:r>
              <a:r>
                <a:rPr lang="en-US" sz="2800" b="1" dirty="0">
                  <a:latin typeface="#9Slide03 SFU Futura_12" panose="00000400000000000000" pitchFamily="2" charset="0"/>
                  <a:cs typeface="Arial" panose="020B0604020202020204" pitchFamily="34" charset="0"/>
                </a:rPr>
                <a:t> </a:t>
              </a:r>
              <a:r>
                <a:rPr lang="en-US" sz="2800" b="1" dirty="0" err="1">
                  <a:latin typeface="#9Slide03 SFU Futura_12" panose="00000400000000000000" pitchFamily="2" charset="0"/>
                  <a:cs typeface="Arial" panose="020B0604020202020204" pitchFamily="34" charset="0"/>
                </a:rPr>
                <a:t>tự</a:t>
              </a:r>
              <a:r>
                <a:rPr lang="en-US" sz="2800" b="1" dirty="0">
                  <a:latin typeface="#9Slide03 SFU Futura_12" panose="00000400000000000000" pitchFamily="2" charset="0"/>
                  <a:cs typeface="Arial" panose="020B0604020202020204" pitchFamily="34" charset="0"/>
                </a:rPr>
                <a:t> </a:t>
              </a:r>
              <a:r>
                <a:rPr lang="en-US" sz="2800" b="1" dirty="0" err="1">
                  <a:latin typeface="#9Slide03 SFU Futura_12" panose="00000400000000000000" pitchFamily="2" charset="0"/>
                  <a:cs typeface="Arial" panose="020B0604020202020204" pitchFamily="34" charset="0"/>
                </a:rPr>
                <a:t>nhiên</a:t>
              </a:r>
              <a:r>
                <a:rPr lang="en-US" sz="2800" b="1" dirty="0">
                  <a:latin typeface="#9Slide03 SFU Futura_12" panose="00000400000000000000" pitchFamily="2" charset="0"/>
                  <a:cs typeface="Arial" panose="020B0604020202020204" pitchFamily="34" charset="0"/>
                </a:rPr>
                <a:t> </a:t>
              </a:r>
              <a:r>
                <a:rPr lang="en-US" sz="2800" b="1" dirty="0" err="1">
                  <a:latin typeface="#9Slide03 SFU Futura_12" panose="00000400000000000000" pitchFamily="2" charset="0"/>
                  <a:cs typeface="Arial" panose="020B0604020202020204" pitchFamily="34" charset="0"/>
                </a:rPr>
                <a:t>Bắc</a:t>
              </a:r>
              <a:r>
                <a:rPr lang="en-US" sz="2800" b="1" dirty="0">
                  <a:latin typeface="#9Slide03 SFU Futura_12" panose="00000400000000000000" pitchFamily="2" charset="0"/>
                  <a:cs typeface="Arial" panose="020B0604020202020204" pitchFamily="34" charset="0"/>
                </a:rPr>
                <a:t> </a:t>
              </a:r>
              <a:r>
                <a:rPr lang="en-US" sz="2800" b="1" dirty="0" err="1" smtClean="0">
                  <a:latin typeface="#9Slide03 SFU Futura_12" panose="00000400000000000000" pitchFamily="2" charset="0"/>
                  <a:cs typeface="Arial" panose="020B0604020202020204" pitchFamily="34" charset="0"/>
                </a:rPr>
                <a:t>Mỹ</a:t>
              </a:r>
              <a:endParaRPr lang="en-US" sz="2800" b="1" dirty="0">
                <a:solidFill>
                  <a:schemeClr val="tx1"/>
                </a:solidFill>
                <a:latin typeface="#9Slide03 SFU Futura_12" panose="00000400000000000000" pitchFamily="2" charset="0"/>
                <a:cs typeface="Arial" panose="020B0604020202020204" pitchFamily="34" charset="0"/>
              </a:endParaRPr>
            </a:p>
          </p:txBody>
        </p:sp>
      </p:grpSp>
      <p:pic>
        <p:nvPicPr>
          <p:cNvPr id="55" name="Picture 54">
            <a:extLst>
              <a:ext uri="{FF2B5EF4-FFF2-40B4-BE49-F238E27FC236}">
                <a16:creationId xmlns:a16="http://schemas.microsoft.com/office/drawing/2014/main" id="{F7A04FAE-3767-47C1-AF2C-1CBC4BF57FC0}"/>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7273" b="89697" l="9804" r="89542">
                        <a14:foregroundMark x1="27778" y1="46667" x2="41176" y2="23636"/>
                        <a14:foregroundMark x1="41176" y1="23636" x2="51634" y2="23636"/>
                        <a14:foregroundMark x1="59804" y1="49697" x2="41176" y2="48485"/>
                        <a14:foregroundMark x1="40523" y1="66061" x2="29412" y2="56364"/>
                        <a14:foregroundMark x1="48366" y1="61212" x2="54575" y2="41212"/>
                        <a14:foregroundMark x1="31373" y1="67879" x2="32026" y2="76970"/>
                        <a14:foregroundMark x1="18301" y1="26061" x2="28431" y2="59394"/>
                        <a14:foregroundMark x1="68627" y1="77576" x2="64052" y2="86061"/>
                        <a14:foregroundMark x1="79739" y1="55152" x2="79412" y2="67273"/>
                        <a14:foregroundMark x1="69935" y1="82424" x2="70261" y2="85455"/>
                        <a14:foregroundMark x1="34641" y1="78182" x2="34641" y2="88485"/>
                        <a14:foregroundMark x1="30719" y1="69091" x2="29085" y2="79394"/>
                        <a14:foregroundMark x1="27778" y1="65455" x2="21895" y2="59394"/>
                        <a14:foregroundMark x1="23203" y1="62424" x2="23203" y2="66061"/>
                        <a14:foregroundMark x1="28431" y1="12121" x2="31046" y2="30303"/>
                        <a14:foregroundMark x1="42157" y1="8485" x2="42157" y2="8485"/>
                        <a14:foregroundMark x1="61765" y1="7273" x2="61765" y2="7273"/>
                        <a14:foregroundMark x1="57190" y1="41818" x2="44444" y2="48485"/>
                        <a14:foregroundMark x1="49673" y1="34545" x2="39216" y2="44242"/>
                      </a14:backgroundRemoval>
                    </a14:imgEffect>
                  </a14:imgLayer>
                </a14:imgProps>
              </a:ext>
            </a:extLst>
          </a:blip>
          <a:stretch>
            <a:fillRect/>
          </a:stretch>
        </p:blipFill>
        <p:spPr>
          <a:xfrm>
            <a:off x="4032807" y="1189720"/>
            <a:ext cx="1504749" cy="811385"/>
          </a:xfrm>
          <a:prstGeom prst="rect">
            <a:avLst/>
          </a:prstGeom>
        </p:spPr>
      </p:pic>
      <p:pic>
        <p:nvPicPr>
          <p:cNvPr id="56" name="Picture 6" descr="Book, Icon - Biểu Tượng Quyển Sách - Free Transparent PNG Download - PNGkey"/>
          <p:cNvPicPr>
            <a:picLocks noChangeAspect="1" noChangeArrowheads="1"/>
          </p:cNvPicPr>
          <p:nvPr/>
        </p:nvPicPr>
        <p:blipFill>
          <a:blip r:embed="rId9" cstate="hqprint">
            <a:extLst>
              <a:ext uri="{28A0092B-C50C-407E-A947-70E740481C1C}">
                <a14:useLocalDpi xmlns:a14="http://schemas.microsoft.com/office/drawing/2010/main" val="0"/>
              </a:ext>
            </a:extLst>
          </a:blip>
          <a:srcRect/>
          <a:stretch>
            <a:fillRect/>
          </a:stretch>
        </p:blipFill>
        <p:spPr bwMode="auto">
          <a:xfrm>
            <a:off x="4212326" y="4500089"/>
            <a:ext cx="1125115" cy="845208"/>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ình ảnh Cảnh Quan Bờ Sông PNG , đồi Clipart, Phản ánh, đồi Núi PNG và  Vector với nền trong suốt để tải xuống miễn phí"/>
          <p:cNvPicPr>
            <a:picLocks noChangeAspect="1" noChangeArrowheads="1"/>
          </p:cNvPicPr>
          <p:nvPr/>
        </p:nvPicPr>
        <p:blipFill rotWithShape="1">
          <a:blip r:embed="rId10">
            <a:extLst>
              <a:ext uri="{BEBA8EAE-BF5A-486C-A8C5-ECC9F3942E4B}">
                <a14:imgProps xmlns:a14="http://schemas.microsoft.com/office/drawing/2010/main">
                  <a14:imgLayer r:embed="rId11">
                    <a14:imgEffect>
                      <a14:backgroundRemoval t="10000" b="90000" l="8594" r="92813">
                        <a14:foregroundMark x1="8594" y1="35156" x2="8750" y2="70938"/>
                        <a14:foregroundMark x1="91250" y1="40000" x2="92813" y2="65000"/>
                      </a14:backgroundRemoval>
                    </a14:imgEffect>
                  </a14:imgLayer>
                </a14:imgProps>
              </a:ext>
              <a:ext uri="{28A0092B-C50C-407E-A947-70E740481C1C}">
                <a14:useLocalDpi xmlns:a14="http://schemas.microsoft.com/office/drawing/2010/main" val="0"/>
              </a:ext>
            </a:extLst>
          </a:blip>
          <a:srcRect l="5916" t="19446" r="5535" b="22973"/>
          <a:stretch/>
        </p:blipFill>
        <p:spPr bwMode="auto">
          <a:xfrm>
            <a:off x="3862432" y="3205103"/>
            <a:ext cx="1603051" cy="1042421"/>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57" descr="A picture containing text, vector graphics&#10;&#10;Description automatically generated">
            <a:extLst>
              <a:ext uri="{FF2B5EF4-FFF2-40B4-BE49-F238E27FC236}">
                <a16:creationId xmlns:a16="http://schemas.microsoft.com/office/drawing/2014/main" id="{E0CE4E98-B7EC-44EC-A9E0-7A1B0EA28DD7}"/>
              </a:ext>
            </a:extLst>
          </p:cNvPr>
          <p:cNvPicPr>
            <a:picLocks noChangeAspect="1"/>
          </p:cNvPicPr>
          <p:nvPr/>
        </p:nvPicPr>
        <p:blipFill rotWithShape="1">
          <a:blip r:embed="rId12" cstate="hqprint">
            <a:extLst>
              <a:ext uri="{28A0092B-C50C-407E-A947-70E740481C1C}">
                <a14:useLocalDpi xmlns:a14="http://schemas.microsoft.com/office/drawing/2010/main" val="0"/>
              </a:ext>
            </a:extLst>
          </a:blip>
          <a:srcRect l="3248" t="15772" r="4523" b="15381"/>
          <a:stretch/>
        </p:blipFill>
        <p:spPr>
          <a:xfrm>
            <a:off x="11090787" y="6013493"/>
            <a:ext cx="1101213" cy="822033"/>
          </a:xfrm>
          <a:prstGeom prst="rect">
            <a:avLst/>
          </a:prstGeom>
        </p:spPr>
      </p:pic>
      <p:pic>
        <p:nvPicPr>
          <p:cNvPr id="59" name="Picture 2" descr="Ý nghĩa của các màu sắc trong thiết kế"/>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5983" b="93590" l="5090" r="95210">
                        <a14:foregroundMark x1="5389" y1="67949" x2="5389" y2="67949"/>
                        <a14:foregroundMark x1="43114" y1="93590" x2="43114" y2="93590"/>
                        <a14:foregroundMark x1="95210" y1="5983" x2="95210" y2="5983"/>
                        <a14:foregroundMark x1="88623" y1="21368" x2="88623" y2="26923"/>
                        <a14:foregroundMark x1="83832" y1="32479" x2="74850" y2="36752"/>
                      </a14:backgroundRemoval>
                    </a14:imgEffect>
                  </a14:imgLayer>
                </a14:imgProps>
              </a:ext>
              <a:ext uri="{28A0092B-C50C-407E-A947-70E740481C1C}">
                <a14:useLocalDpi xmlns:a14="http://schemas.microsoft.com/office/drawing/2010/main" val="0"/>
              </a:ext>
            </a:extLst>
          </a:blip>
          <a:srcRect/>
          <a:stretch>
            <a:fillRect/>
          </a:stretch>
        </p:blipFill>
        <p:spPr bwMode="auto">
          <a:xfrm>
            <a:off x="8123140" y="3299977"/>
            <a:ext cx="1806250" cy="1506454"/>
          </a:xfrm>
          <a:prstGeom prst="rect">
            <a:avLst/>
          </a:prstGeom>
          <a:noFill/>
          <a:extLst>
            <a:ext uri="{909E8E84-426E-40DD-AFC4-6F175D3DCCD1}">
              <a14:hiddenFill xmlns:a14="http://schemas.microsoft.com/office/drawing/2010/main">
                <a:solidFill>
                  <a:srgbClr val="FFFFFF"/>
                </a:solidFill>
              </a14:hiddenFill>
            </a:ext>
          </a:extLst>
        </p:spPr>
      </p:pic>
      <p:sp>
        <p:nvSpPr>
          <p:cNvPr id="57" name="Rectangle 56">
            <a:extLst>
              <a:ext uri="{FF2B5EF4-FFF2-40B4-BE49-F238E27FC236}">
                <a16:creationId xmlns:a16="http://schemas.microsoft.com/office/drawing/2014/main" id="{81F2071E-DF8C-495C-8676-8F839E06F04F}"/>
              </a:ext>
            </a:extLst>
          </p:cNvPr>
          <p:cNvSpPr/>
          <p:nvPr/>
        </p:nvSpPr>
        <p:spPr>
          <a:xfrm>
            <a:off x="2289606" y="36031"/>
            <a:ext cx="7722808" cy="1015663"/>
          </a:xfrm>
          <a:prstGeom prst="rect">
            <a:avLst/>
          </a:prstGeom>
          <a:noFill/>
        </p:spPr>
        <p:txBody>
          <a:bodyPr wrap="square" lIns="91440" tIns="45720" rIns="91440" bIns="45720">
            <a:spAutoFit/>
          </a:bodyPr>
          <a:lstStyle/>
          <a:p>
            <a:pPr algn="ctr"/>
            <a:r>
              <a:rPr lang="en-US" sz="6000" b="1" cap="none" spc="0" dirty="0">
                <a:ln w="9525">
                  <a:solidFill>
                    <a:schemeClr val="bg1"/>
                  </a:solidFill>
                  <a:prstDash val="solid"/>
                </a:ln>
                <a:solidFill>
                  <a:srgbClr val="7030A0"/>
                </a:solidFill>
                <a:effectLst>
                  <a:outerShdw blurRad="12700" dist="38100" dir="2700000" algn="tl" rotWithShape="0">
                    <a:schemeClr val="bg1">
                      <a:lumMod val="50000"/>
                    </a:schemeClr>
                  </a:outerShdw>
                </a:effectLst>
                <a:latin typeface="#9Slide07 IcielKoni" pitchFamily="2" charset="0"/>
              </a:rPr>
              <a:t>    </a:t>
            </a:r>
            <a:r>
              <a:rPr lang="en-US" sz="6000" b="1" cap="none" spc="0" dirty="0" smtClean="0">
                <a:ln w="9525">
                  <a:solidFill>
                    <a:schemeClr val="bg1"/>
                  </a:solidFill>
                  <a:prstDash val="solid"/>
                </a:ln>
                <a:solidFill>
                  <a:srgbClr val="C00000"/>
                </a:solidFill>
                <a:effectLst>
                  <a:outerShdw blurRad="12700" dist="38100" dir="2700000" algn="tl" rotWithShape="0">
                    <a:schemeClr val="bg1">
                      <a:lumMod val="50000"/>
                    </a:schemeClr>
                  </a:outerShdw>
                </a:effectLst>
                <a:latin typeface="#9Slide07 IcielKoni" pitchFamily="2" charset="0"/>
              </a:rPr>
              <a:t>THẢO LUẬN NHÓM</a:t>
            </a:r>
            <a:endParaRPr lang="en-US" sz="5400" b="1" cap="none" spc="0" dirty="0">
              <a:ln w="9525">
                <a:solidFill>
                  <a:schemeClr val="bg1"/>
                </a:solidFill>
                <a:prstDash val="solid"/>
              </a:ln>
              <a:solidFill>
                <a:srgbClr val="C00000"/>
              </a:solidFill>
              <a:effectLst>
                <a:outerShdw blurRad="12700" dist="38100" dir="2700000" algn="tl" rotWithShape="0">
                  <a:schemeClr val="bg1">
                    <a:lumMod val="50000"/>
                  </a:schemeClr>
                </a:outerShdw>
              </a:effectLst>
              <a:latin typeface="#9Slide07 IcielKoni" pitchFamily="2" charset="0"/>
            </a:endParaRPr>
          </a:p>
        </p:txBody>
      </p:sp>
      <p:pic>
        <p:nvPicPr>
          <p:cNvPr id="60" name="Picture 59">
            <a:extLst>
              <a:ext uri="{FF2B5EF4-FFF2-40B4-BE49-F238E27FC236}">
                <a16:creationId xmlns:a16="http://schemas.microsoft.com/office/drawing/2014/main" id="{8B10C7E0-61B3-41E0-B655-73B5F829768A}"/>
              </a:ext>
            </a:extLst>
          </p:cNvPr>
          <p:cNvPicPr>
            <a:picLocks noChangeAspect="1"/>
          </p:cNvPicPr>
          <p:nvPr/>
        </p:nvPicPr>
        <p:blipFill>
          <a:blip r:embed="rId15"/>
          <a:stretch>
            <a:fillRect/>
          </a:stretch>
        </p:blipFill>
        <p:spPr>
          <a:xfrm>
            <a:off x="1472408" y="31807"/>
            <a:ext cx="1311076" cy="983307"/>
          </a:xfrm>
          <a:prstGeom prst="rect">
            <a:avLst/>
          </a:prstGeom>
        </p:spPr>
      </p:pic>
      <p:cxnSp>
        <p:nvCxnSpPr>
          <p:cNvPr id="61" name="Straight Connector 60"/>
          <p:cNvCxnSpPr/>
          <p:nvPr/>
        </p:nvCxnSpPr>
        <p:spPr>
          <a:xfrm flipV="1">
            <a:off x="17329" y="1061705"/>
            <a:ext cx="12082666" cy="3807"/>
          </a:xfrm>
          <a:prstGeom prst="line">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95087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circle(in)">
                                      <p:cBhvr>
                                        <p:cTn id="7" dur="2000"/>
                                        <p:tgtEl>
                                          <p:spTgt spid="55"/>
                                        </p:tgtEl>
                                      </p:cBhvr>
                                    </p:animEffect>
                                  </p:childTnLst>
                                </p:cTn>
                              </p:par>
                              <p:par>
                                <p:cTn id="8" presetID="6" presetClass="entr" presetSubtype="16"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circle(in)">
                                      <p:cBhvr>
                                        <p:cTn id="10" dur="2000"/>
                                        <p:tgtEl>
                                          <p:spTgt spid="35"/>
                                        </p:tgtEl>
                                      </p:cBhvr>
                                    </p:animEffect>
                                  </p:childTnLst>
                                </p:cTn>
                              </p:par>
                              <p:par>
                                <p:cTn id="11" presetID="6" presetClass="entr" presetSubtype="16" fill="hold" nodeType="withEffect">
                                  <p:stCondLst>
                                    <p:cond delay="0"/>
                                  </p:stCondLst>
                                  <p:childTnLst>
                                    <p:set>
                                      <p:cBhvr>
                                        <p:cTn id="12" dur="1" fill="hold">
                                          <p:stCondLst>
                                            <p:cond delay="0"/>
                                          </p:stCondLst>
                                        </p:cTn>
                                        <p:tgtEl>
                                          <p:spTgt spid="54"/>
                                        </p:tgtEl>
                                        <p:attrNameLst>
                                          <p:attrName>style.visibility</p:attrName>
                                        </p:attrNameLst>
                                      </p:cBhvr>
                                      <p:to>
                                        <p:strVal val="visible"/>
                                      </p:to>
                                    </p:set>
                                    <p:animEffect transition="in" filter="circle(in)">
                                      <p:cBhvr>
                                        <p:cTn id="13" dur="2000"/>
                                        <p:tgtEl>
                                          <p:spTgt spid="54"/>
                                        </p:tgtEl>
                                      </p:cBhvr>
                                    </p:animEffect>
                                  </p:childTnLst>
                                </p:cTn>
                              </p:par>
                              <p:par>
                                <p:cTn id="14" presetID="6" presetClass="entr" presetSubtype="16" fill="hold" nodeType="withEffect">
                                  <p:stCondLst>
                                    <p:cond delay="0"/>
                                  </p:stCondLst>
                                  <p:childTnLst>
                                    <p:set>
                                      <p:cBhvr>
                                        <p:cTn id="15" dur="1" fill="hold">
                                          <p:stCondLst>
                                            <p:cond delay="0"/>
                                          </p:stCondLst>
                                        </p:cTn>
                                        <p:tgtEl>
                                          <p:spTgt spid="1026"/>
                                        </p:tgtEl>
                                        <p:attrNameLst>
                                          <p:attrName>style.visibility</p:attrName>
                                        </p:attrNameLst>
                                      </p:cBhvr>
                                      <p:to>
                                        <p:strVal val="visible"/>
                                      </p:to>
                                    </p:set>
                                    <p:animEffect transition="in" filter="circle(in)">
                                      <p:cBhvr>
                                        <p:cTn id="16" dur="2000"/>
                                        <p:tgtEl>
                                          <p:spTgt spid="1026"/>
                                        </p:tgtEl>
                                      </p:cBhvr>
                                    </p:animEffect>
                                  </p:childTnLst>
                                </p:cTn>
                              </p:par>
                              <p:par>
                                <p:cTn id="17" presetID="6" presetClass="entr" presetSubtype="16" fill="hold" nodeType="withEffect">
                                  <p:stCondLst>
                                    <p:cond delay="0"/>
                                  </p:stCondLst>
                                  <p:childTnLst>
                                    <p:set>
                                      <p:cBhvr>
                                        <p:cTn id="18" dur="1" fill="hold">
                                          <p:stCondLst>
                                            <p:cond delay="0"/>
                                          </p:stCondLst>
                                        </p:cTn>
                                        <p:tgtEl>
                                          <p:spTgt spid="51"/>
                                        </p:tgtEl>
                                        <p:attrNameLst>
                                          <p:attrName>style.visibility</p:attrName>
                                        </p:attrNameLst>
                                      </p:cBhvr>
                                      <p:to>
                                        <p:strVal val="visible"/>
                                      </p:to>
                                    </p:set>
                                    <p:animEffect transition="in" filter="circle(in)">
                                      <p:cBhvr>
                                        <p:cTn id="19" dur="2000"/>
                                        <p:tgtEl>
                                          <p:spTgt spid="51"/>
                                        </p:tgtEl>
                                      </p:cBhvr>
                                    </p:animEffect>
                                  </p:childTnLst>
                                </p:cTn>
                              </p:par>
                              <p:par>
                                <p:cTn id="20" presetID="6" presetClass="entr" presetSubtype="16" fill="hold" nodeType="withEffect">
                                  <p:stCondLst>
                                    <p:cond delay="0"/>
                                  </p:stCondLst>
                                  <p:childTnLst>
                                    <p:set>
                                      <p:cBhvr>
                                        <p:cTn id="21" dur="1" fill="hold">
                                          <p:stCondLst>
                                            <p:cond delay="0"/>
                                          </p:stCondLst>
                                        </p:cTn>
                                        <p:tgtEl>
                                          <p:spTgt spid="56"/>
                                        </p:tgtEl>
                                        <p:attrNameLst>
                                          <p:attrName>style.visibility</p:attrName>
                                        </p:attrNameLst>
                                      </p:cBhvr>
                                      <p:to>
                                        <p:strVal val="visible"/>
                                      </p:to>
                                    </p:set>
                                    <p:animEffect transition="in" filter="circle(in)">
                                      <p:cBhvr>
                                        <p:cTn id="22" dur="2000"/>
                                        <p:tgtEl>
                                          <p:spTgt spid="56"/>
                                        </p:tgtEl>
                                      </p:cBhvr>
                                    </p:animEffect>
                                  </p:childTnLst>
                                </p:cTn>
                              </p:par>
                              <p:par>
                                <p:cTn id="23" presetID="6" presetClass="entr" presetSubtype="16" fill="hold" nodeType="withEffect">
                                  <p:stCondLst>
                                    <p:cond delay="0"/>
                                  </p:stCondLst>
                                  <p:childTnLst>
                                    <p:set>
                                      <p:cBhvr>
                                        <p:cTn id="24" dur="1" fill="hold">
                                          <p:stCondLst>
                                            <p:cond delay="0"/>
                                          </p:stCondLst>
                                        </p:cTn>
                                        <p:tgtEl>
                                          <p:spTgt spid="39"/>
                                        </p:tgtEl>
                                        <p:attrNameLst>
                                          <p:attrName>style.visibility</p:attrName>
                                        </p:attrNameLst>
                                      </p:cBhvr>
                                      <p:to>
                                        <p:strVal val="visible"/>
                                      </p:to>
                                    </p:set>
                                    <p:animEffect transition="in" filter="circle(in)">
                                      <p:cBhvr>
                                        <p:cTn id="25" dur="2000"/>
                                        <p:tgtEl>
                                          <p:spTgt spid="39"/>
                                        </p:tgtEl>
                                      </p:cBhvr>
                                    </p:animEffect>
                                  </p:childTnLst>
                                </p:cTn>
                              </p:par>
                              <p:par>
                                <p:cTn id="26" presetID="6" presetClass="entr" presetSubtype="16" fill="hold" nodeType="withEffect">
                                  <p:stCondLst>
                                    <p:cond delay="0"/>
                                  </p:stCondLst>
                                  <p:childTnLst>
                                    <p:set>
                                      <p:cBhvr>
                                        <p:cTn id="27" dur="1" fill="hold">
                                          <p:stCondLst>
                                            <p:cond delay="0"/>
                                          </p:stCondLst>
                                        </p:cTn>
                                        <p:tgtEl>
                                          <p:spTgt spid="43"/>
                                        </p:tgtEl>
                                        <p:attrNameLst>
                                          <p:attrName>style.visibility</p:attrName>
                                        </p:attrNameLst>
                                      </p:cBhvr>
                                      <p:to>
                                        <p:strVal val="visible"/>
                                      </p:to>
                                    </p:set>
                                    <p:animEffect transition="in" filter="circle(in)">
                                      <p:cBhvr>
                                        <p:cTn id="28" dur="2000"/>
                                        <p:tgtEl>
                                          <p:spTgt spid="43"/>
                                        </p:tgtEl>
                                      </p:cBhvr>
                                    </p:animEffect>
                                  </p:childTnLst>
                                </p:cTn>
                              </p:par>
                              <p:par>
                                <p:cTn id="29" presetID="6" presetClass="entr" presetSubtype="16" fill="hold" nodeType="withEffect">
                                  <p:stCondLst>
                                    <p:cond delay="0"/>
                                  </p:stCondLst>
                                  <p:childTnLst>
                                    <p:set>
                                      <p:cBhvr>
                                        <p:cTn id="30" dur="1" fill="hold">
                                          <p:stCondLst>
                                            <p:cond delay="0"/>
                                          </p:stCondLst>
                                        </p:cTn>
                                        <p:tgtEl>
                                          <p:spTgt spid="34"/>
                                        </p:tgtEl>
                                        <p:attrNameLst>
                                          <p:attrName>style.visibility</p:attrName>
                                        </p:attrNameLst>
                                      </p:cBhvr>
                                      <p:to>
                                        <p:strVal val="visible"/>
                                      </p:to>
                                    </p:set>
                                    <p:animEffect transition="in" filter="circle(in)">
                                      <p:cBhvr>
                                        <p:cTn id="31" dur="2000"/>
                                        <p:tgtEl>
                                          <p:spTgt spid="34"/>
                                        </p:tgtEl>
                                      </p:cBhvr>
                                    </p:animEffect>
                                  </p:childTnLst>
                                </p:cTn>
                              </p:par>
                            </p:childTnLst>
                          </p:cTn>
                        </p:par>
                      </p:childTnLst>
                    </p:cTn>
                  </p:par>
                  <p:par>
                    <p:cTn id="32" fill="hold">
                      <p:stCondLst>
                        <p:cond delay="indefinite"/>
                      </p:stCondLst>
                      <p:childTnLst>
                        <p:par>
                          <p:cTn id="33" fill="hold">
                            <p:stCondLst>
                              <p:cond delay="0"/>
                            </p:stCondLst>
                            <p:childTnLst>
                              <p:par>
                                <p:cTn id="34" presetID="6" presetClass="entr" presetSubtype="16" fill="hold" nodeType="clickEffect">
                                  <p:stCondLst>
                                    <p:cond delay="0"/>
                                  </p:stCondLst>
                                  <p:childTnLst>
                                    <p:set>
                                      <p:cBhvr>
                                        <p:cTn id="35" dur="1" fill="hold">
                                          <p:stCondLst>
                                            <p:cond delay="0"/>
                                          </p:stCondLst>
                                        </p:cTn>
                                        <p:tgtEl>
                                          <p:spTgt spid="33"/>
                                        </p:tgtEl>
                                        <p:attrNameLst>
                                          <p:attrName>style.visibility</p:attrName>
                                        </p:attrNameLst>
                                      </p:cBhvr>
                                      <p:to>
                                        <p:strVal val="visible"/>
                                      </p:to>
                                    </p:set>
                                    <p:animEffect transition="in" filter="circle(in)">
                                      <p:cBhvr>
                                        <p:cTn id="36" dur="2000"/>
                                        <p:tgtEl>
                                          <p:spTgt spid="33"/>
                                        </p:tgtEl>
                                      </p:cBhvr>
                                    </p:animEffect>
                                  </p:childTnLst>
                                </p:cTn>
                              </p:par>
                              <p:par>
                                <p:cTn id="37" presetID="6" presetClass="entr" presetSubtype="16" fill="hold" nodeType="withEffect">
                                  <p:stCondLst>
                                    <p:cond delay="0"/>
                                  </p:stCondLst>
                                  <p:childTnLst>
                                    <p:set>
                                      <p:cBhvr>
                                        <p:cTn id="38" dur="1" fill="hold">
                                          <p:stCondLst>
                                            <p:cond delay="0"/>
                                          </p:stCondLst>
                                        </p:cTn>
                                        <p:tgtEl>
                                          <p:spTgt spid="59"/>
                                        </p:tgtEl>
                                        <p:attrNameLst>
                                          <p:attrName>style.visibility</p:attrName>
                                        </p:attrNameLst>
                                      </p:cBhvr>
                                      <p:to>
                                        <p:strVal val="visible"/>
                                      </p:to>
                                    </p:set>
                                    <p:animEffect transition="in" filter="circle(in)">
                                      <p:cBhvr>
                                        <p:cTn id="39" dur="2000"/>
                                        <p:tgtEl>
                                          <p:spTgt spid="59"/>
                                        </p:tgtEl>
                                      </p:cBhvr>
                                    </p:animEffect>
                                  </p:childTnLst>
                                </p:cTn>
                              </p:par>
                              <p:par>
                                <p:cTn id="40" presetID="6" presetClass="entr" presetSubtype="16" fill="hold" nodeType="withEffect">
                                  <p:stCondLst>
                                    <p:cond delay="0"/>
                                  </p:stCondLst>
                                  <p:childTnLst>
                                    <p:set>
                                      <p:cBhvr>
                                        <p:cTn id="41" dur="1" fill="hold">
                                          <p:stCondLst>
                                            <p:cond delay="0"/>
                                          </p:stCondLst>
                                        </p:cTn>
                                        <p:tgtEl>
                                          <p:spTgt spid="58"/>
                                        </p:tgtEl>
                                        <p:attrNameLst>
                                          <p:attrName>style.visibility</p:attrName>
                                        </p:attrNameLst>
                                      </p:cBhvr>
                                      <p:to>
                                        <p:strVal val="visible"/>
                                      </p:to>
                                    </p:set>
                                    <p:animEffect transition="in" filter="circle(in)">
                                      <p:cBhvr>
                                        <p:cTn id="42" dur="2000"/>
                                        <p:tgtEl>
                                          <p:spTgt spid="58"/>
                                        </p:tgtEl>
                                      </p:cBhvr>
                                    </p:animEffect>
                                  </p:childTnLst>
                                </p:cTn>
                              </p:par>
                              <p:par>
                                <p:cTn id="43" presetID="6" presetClass="entr" presetSubtype="16" fill="hold" nodeType="withEffect">
                                  <p:stCondLst>
                                    <p:cond delay="0"/>
                                  </p:stCondLst>
                                  <p:childTnLst>
                                    <p:set>
                                      <p:cBhvr>
                                        <p:cTn id="44" dur="1" fill="hold">
                                          <p:stCondLst>
                                            <p:cond delay="0"/>
                                          </p:stCondLst>
                                        </p:cTn>
                                        <p:tgtEl>
                                          <p:spTgt spid="5"/>
                                        </p:tgtEl>
                                        <p:attrNameLst>
                                          <p:attrName>style.visibility</p:attrName>
                                        </p:attrNameLst>
                                      </p:cBhvr>
                                      <p:to>
                                        <p:strVal val="visible"/>
                                      </p:to>
                                    </p:set>
                                    <p:animEffect transition="in" filter="circle(in)">
                                      <p:cBhvr>
                                        <p:cTn id="45" dur="2000"/>
                                        <p:tgtEl>
                                          <p:spTgt spid="5"/>
                                        </p:tgtEl>
                                      </p:cBhvr>
                                    </p:animEffect>
                                  </p:childTnLst>
                                </p:cTn>
                              </p:par>
                              <p:par>
                                <p:cTn id="46" presetID="6" presetClass="entr" presetSubtype="16" fill="hold" nodeType="withEffect">
                                  <p:stCondLst>
                                    <p:cond delay="0"/>
                                  </p:stCondLst>
                                  <p:childTnLst>
                                    <p:set>
                                      <p:cBhvr>
                                        <p:cTn id="47" dur="1" fill="hold">
                                          <p:stCondLst>
                                            <p:cond delay="0"/>
                                          </p:stCondLst>
                                        </p:cTn>
                                        <p:tgtEl>
                                          <p:spTgt spid="61"/>
                                        </p:tgtEl>
                                        <p:attrNameLst>
                                          <p:attrName>style.visibility</p:attrName>
                                        </p:attrNameLst>
                                      </p:cBhvr>
                                      <p:to>
                                        <p:strVal val="visible"/>
                                      </p:to>
                                    </p:set>
                                    <p:animEffect transition="in" filter="circle(in)">
                                      <p:cBhvr>
                                        <p:cTn id="48" dur="20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ectangle 40">
            <a:extLst>
              <a:ext uri="{FF2B5EF4-FFF2-40B4-BE49-F238E27FC236}">
                <a16:creationId xmlns:a16="http://schemas.microsoft.com/office/drawing/2014/main" id="{81F2071E-DF8C-495C-8676-8F839E06F04F}"/>
              </a:ext>
            </a:extLst>
          </p:cNvPr>
          <p:cNvSpPr/>
          <p:nvPr/>
        </p:nvSpPr>
        <p:spPr>
          <a:xfrm>
            <a:off x="2289605" y="36031"/>
            <a:ext cx="8083119" cy="1015663"/>
          </a:xfrm>
          <a:prstGeom prst="rect">
            <a:avLst/>
          </a:prstGeom>
          <a:noFill/>
        </p:spPr>
        <p:txBody>
          <a:bodyPr wrap="square" lIns="91440" tIns="45720" rIns="91440" bIns="45720">
            <a:spAutoFit/>
          </a:bodyPr>
          <a:lstStyle/>
          <a:p>
            <a:pPr algn="ctr"/>
            <a:r>
              <a:rPr lang="en-US" sz="6000" b="1" cap="none" spc="0" dirty="0">
                <a:ln w="9525">
                  <a:solidFill>
                    <a:schemeClr val="bg1"/>
                  </a:solidFill>
                  <a:prstDash val="solid"/>
                </a:ln>
                <a:solidFill>
                  <a:srgbClr val="7030A0"/>
                </a:solidFill>
                <a:effectLst>
                  <a:outerShdw blurRad="12700" dist="38100" dir="2700000" algn="tl" rotWithShape="0">
                    <a:schemeClr val="bg1">
                      <a:lumMod val="50000"/>
                    </a:schemeClr>
                  </a:outerShdw>
                </a:effectLst>
                <a:latin typeface="#9Slide07 IcielKoni" pitchFamily="2" charset="0"/>
              </a:rPr>
              <a:t>    </a:t>
            </a:r>
            <a:r>
              <a:rPr lang="en-US" sz="6000" b="1" dirty="0" smtClean="0">
                <a:ln w="9525">
                  <a:solidFill>
                    <a:schemeClr val="bg1"/>
                  </a:solidFill>
                  <a:prstDash val="solid"/>
                </a:ln>
                <a:solidFill>
                  <a:srgbClr val="C00000"/>
                </a:solidFill>
                <a:effectLst>
                  <a:outerShdw blurRad="12700" dist="38100" dir="2700000" algn="tl" rotWithShape="0">
                    <a:schemeClr val="bg1">
                      <a:lumMod val="50000"/>
                    </a:schemeClr>
                  </a:outerShdw>
                </a:effectLst>
                <a:latin typeface="#9Slide07 IcielKoni" pitchFamily="2" charset="0"/>
              </a:rPr>
              <a:t>TIÊU CHÍ ĐÁNH GIÁ</a:t>
            </a:r>
            <a:endParaRPr lang="en-US" sz="5400" b="1" cap="none" spc="0" dirty="0">
              <a:ln w="9525">
                <a:solidFill>
                  <a:schemeClr val="bg1"/>
                </a:solidFill>
                <a:prstDash val="solid"/>
              </a:ln>
              <a:solidFill>
                <a:srgbClr val="C00000"/>
              </a:solidFill>
              <a:effectLst>
                <a:outerShdw blurRad="12700" dist="38100" dir="2700000" algn="tl" rotWithShape="0">
                  <a:schemeClr val="bg1">
                    <a:lumMod val="50000"/>
                  </a:schemeClr>
                </a:outerShdw>
              </a:effectLst>
              <a:latin typeface="#9Slide07 IcielKoni" pitchFamily="2" charset="0"/>
            </a:endParaRPr>
          </a:p>
        </p:txBody>
      </p:sp>
      <p:pic>
        <p:nvPicPr>
          <p:cNvPr id="50" name="Picture 49">
            <a:extLst>
              <a:ext uri="{FF2B5EF4-FFF2-40B4-BE49-F238E27FC236}">
                <a16:creationId xmlns:a16="http://schemas.microsoft.com/office/drawing/2014/main" id="{8B10C7E0-61B3-41E0-B655-73B5F829768A}"/>
              </a:ext>
            </a:extLst>
          </p:cNvPr>
          <p:cNvPicPr>
            <a:picLocks noChangeAspect="1"/>
          </p:cNvPicPr>
          <p:nvPr/>
        </p:nvPicPr>
        <p:blipFill>
          <a:blip r:embed="rId2"/>
          <a:stretch>
            <a:fillRect/>
          </a:stretch>
        </p:blipFill>
        <p:spPr>
          <a:xfrm>
            <a:off x="3852790" y="5599601"/>
            <a:ext cx="1391703" cy="1043777"/>
          </a:xfrm>
          <a:prstGeom prst="rect">
            <a:avLst/>
          </a:prstGeom>
        </p:spPr>
      </p:pic>
      <p:sp>
        <p:nvSpPr>
          <p:cNvPr id="29" name="Rectangle: Rounded Corners 7">
            <a:extLst>
              <a:ext uri="{FF2B5EF4-FFF2-40B4-BE49-F238E27FC236}">
                <a16:creationId xmlns:a16="http://schemas.microsoft.com/office/drawing/2014/main" id="{D6CE6303-3C40-4361-9869-64BB994762E1}"/>
              </a:ext>
            </a:extLst>
          </p:cNvPr>
          <p:cNvSpPr/>
          <p:nvPr/>
        </p:nvSpPr>
        <p:spPr>
          <a:xfrm>
            <a:off x="0" y="1260455"/>
            <a:ext cx="3598560" cy="1207900"/>
          </a:xfrm>
          <a:prstGeom prst="roundRect">
            <a:avLst/>
          </a:prstGeom>
          <a:solidFill>
            <a:schemeClr val="accent4">
              <a:lumMod val="20000"/>
              <a:lumOff val="80000"/>
            </a:schemeClr>
          </a:solidFill>
          <a:ln w="3175">
            <a:noFill/>
            <a:prstDash val="sys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smtClean="0">
                <a:solidFill>
                  <a:srgbClr val="0033CC"/>
                </a:solidFill>
                <a:latin typeface="#9Slide05 Great Vibes" panose="02000507080000020002" pitchFamily="2" charset="0"/>
                <a:cs typeface="Arial" panose="020B0604020202020204" pitchFamily="34" charset="0"/>
              </a:rPr>
              <a:t>Nội</a:t>
            </a:r>
            <a:r>
              <a:rPr lang="en-US" sz="4800" b="1" dirty="0" smtClean="0">
                <a:solidFill>
                  <a:srgbClr val="0033CC"/>
                </a:solidFill>
                <a:latin typeface="#9Slide05 Great Vibes" panose="02000507080000020002" pitchFamily="2" charset="0"/>
                <a:cs typeface="Arial" panose="020B0604020202020204" pitchFamily="34" charset="0"/>
              </a:rPr>
              <a:t> dung </a:t>
            </a:r>
            <a:r>
              <a:rPr lang="en-US" sz="7200" b="1" dirty="0" smtClean="0">
                <a:solidFill>
                  <a:srgbClr val="C00000"/>
                </a:solidFill>
                <a:latin typeface="#9Slide05 Great Vibes" panose="02000507080000020002" pitchFamily="2" charset="0"/>
                <a:cs typeface="Arial" panose="020B0604020202020204" pitchFamily="34" charset="0"/>
              </a:rPr>
              <a:t>4</a:t>
            </a:r>
            <a:r>
              <a:rPr lang="en-US" sz="4800" b="1" dirty="0" smtClean="0">
                <a:solidFill>
                  <a:srgbClr val="0033CC"/>
                </a:solidFill>
                <a:latin typeface="#9Slide05 Great Vibes" panose="02000507080000020002" pitchFamily="2" charset="0"/>
                <a:cs typeface="Arial" panose="020B0604020202020204" pitchFamily="34" charset="0"/>
              </a:rPr>
              <a:t>đ:</a:t>
            </a:r>
            <a:endParaRPr lang="en-US" sz="4800" b="1" dirty="0">
              <a:solidFill>
                <a:srgbClr val="0033CC"/>
              </a:solidFill>
              <a:latin typeface="#9Slide05 Great Vibes" panose="02000507080000020002" pitchFamily="2" charset="0"/>
              <a:cs typeface="Arial" panose="020B0604020202020204" pitchFamily="34" charset="0"/>
            </a:endParaRPr>
          </a:p>
        </p:txBody>
      </p:sp>
      <p:sp>
        <p:nvSpPr>
          <p:cNvPr id="30" name="Rectangle: Rounded Corners 7">
            <a:extLst>
              <a:ext uri="{FF2B5EF4-FFF2-40B4-BE49-F238E27FC236}">
                <a16:creationId xmlns:a16="http://schemas.microsoft.com/office/drawing/2014/main" id="{D6CE6303-3C40-4361-9869-64BB994762E1}"/>
              </a:ext>
            </a:extLst>
          </p:cNvPr>
          <p:cNvSpPr/>
          <p:nvPr/>
        </p:nvSpPr>
        <p:spPr>
          <a:xfrm>
            <a:off x="0" y="2654653"/>
            <a:ext cx="3598560" cy="1207900"/>
          </a:xfrm>
          <a:prstGeom prst="roundRect">
            <a:avLst/>
          </a:prstGeom>
          <a:solidFill>
            <a:schemeClr val="accent4">
              <a:lumMod val="20000"/>
              <a:lumOff val="80000"/>
            </a:schemeClr>
          </a:solidFill>
          <a:ln w="3175">
            <a:noFill/>
            <a:prstDash val="sys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smtClean="0">
                <a:solidFill>
                  <a:srgbClr val="0033CC"/>
                </a:solidFill>
                <a:latin typeface="#9Slide05 Great Vibes" panose="02000507080000020002" pitchFamily="2" charset="0"/>
                <a:cs typeface="Arial" panose="020B0604020202020204" pitchFamily="34" charset="0"/>
              </a:rPr>
              <a:t>Hình</a:t>
            </a:r>
            <a:r>
              <a:rPr lang="en-US" sz="4800" b="1" dirty="0" smtClean="0">
                <a:solidFill>
                  <a:srgbClr val="0033CC"/>
                </a:solidFill>
                <a:latin typeface="#9Slide05 Great Vibes" panose="02000507080000020002" pitchFamily="2" charset="0"/>
                <a:cs typeface="Arial" panose="020B0604020202020204" pitchFamily="34" charset="0"/>
              </a:rPr>
              <a:t> </a:t>
            </a:r>
            <a:r>
              <a:rPr lang="en-US" sz="4800" b="1" dirty="0" err="1" smtClean="0">
                <a:solidFill>
                  <a:srgbClr val="0033CC"/>
                </a:solidFill>
                <a:latin typeface="#9Slide05 Great Vibes" panose="02000507080000020002" pitchFamily="2" charset="0"/>
                <a:cs typeface="Arial" panose="020B0604020202020204" pitchFamily="34" charset="0"/>
              </a:rPr>
              <a:t>thức</a:t>
            </a:r>
            <a:r>
              <a:rPr lang="en-US" sz="4800" b="1" dirty="0" smtClean="0">
                <a:solidFill>
                  <a:srgbClr val="0033CC"/>
                </a:solidFill>
                <a:latin typeface="#9Slide05 Great Vibes" panose="02000507080000020002" pitchFamily="2" charset="0"/>
                <a:cs typeface="Arial" panose="020B0604020202020204" pitchFamily="34" charset="0"/>
              </a:rPr>
              <a:t> </a:t>
            </a:r>
            <a:r>
              <a:rPr lang="en-US" sz="7200" b="1" dirty="0" smtClean="0">
                <a:solidFill>
                  <a:srgbClr val="C00000"/>
                </a:solidFill>
                <a:latin typeface="#9Slide05 Great Vibes" panose="02000507080000020002" pitchFamily="2" charset="0"/>
                <a:cs typeface="Arial" panose="020B0604020202020204" pitchFamily="34" charset="0"/>
              </a:rPr>
              <a:t>3</a:t>
            </a:r>
            <a:r>
              <a:rPr lang="en-US" sz="4800" b="1" dirty="0" smtClean="0">
                <a:solidFill>
                  <a:srgbClr val="0033CC"/>
                </a:solidFill>
                <a:latin typeface="#9Slide05 Great Vibes" panose="02000507080000020002" pitchFamily="2" charset="0"/>
                <a:cs typeface="Arial" panose="020B0604020202020204" pitchFamily="34" charset="0"/>
              </a:rPr>
              <a:t>đ:</a:t>
            </a:r>
            <a:endParaRPr lang="en-US" sz="4800" b="1" dirty="0">
              <a:solidFill>
                <a:srgbClr val="0033CC"/>
              </a:solidFill>
              <a:latin typeface="#9Slide05 Great Vibes" panose="02000507080000020002" pitchFamily="2" charset="0"/>
              <a:cs typeface="Arial" panose="020B0604020202020204" pitchFamily="34" charset="0"/>
            </a:endParaRPr>
          </a:p>
        </p:txBody>
      </p:sp>
      <p:sp>
        <p:nvSpPr>
          <p:cNvPr id="31" name="Rectangle: Rounded Corners 7">
            <a:extLst>
              <a:ext uri="{FF2B5EF4-FFF2-40B4-BE49-F238E27FC236}">
                <a16:creationId xmlns:a16="http://schemas.microsoft.com/office/drawing/2014/main" id="{D6CE6303-3C40-4361-9869-64BB994762E1}"/>
              </a:ext>
            </a:extLst>
          </p:cNvPr>
          <p:cNvSpPr/>
          <p:nvPr/>
        </p:nvSpPr>
        <p:spPr>
          <a:xfrm>
            <a:off x="0" y="4048851"/>
            <a:ext cx="3598560" cy="1207900"/>
          </a:xfrm>
          <a:prstGeom prst="roundRect">
            <a:avLst/>
          </a:prstGeom>
          <a:solidFill>
            <a:schemeClr val="accent4">
              <a:lumMod val="20000"/>
              <a:lumOff val="80000"/>
            </a:schemeClr>
          </a:solidFill>
          <a:ln w="3175">
            <a:noFill/>
            <a:prstDash val="sys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smtClean="0">
                <a:solidFill>
                  <a:srgbClr val="0033CC"/>
                </a:solidFill>
                <a:latin typeface="#9Slide05 Great Vibes" panose="02000507080000020002" pitchFamily="2" charset="0"/>
                <a:cs typeface="Arial" panose="020B0604020202020204" pitchFamily="34" charset="0"/>
              </a:rPr>
              <a:t>Báo</a:t>
            </a:r>
            <a:r>
              <a:rPr lang="en-US" sz="4800" b="1" dirty="0" smtClean="0">
                <a:solidFill>
                  <a:srgbClr val="0033CC"/>
                </a:solidFill>
                <a:latin typeface="#9Slide05 Great Vibes" panose="02000507080000020002" pitchFamily="2" charset="0"/>
                <a:cs typeface="Arial" panose="020B0604020202020204" pitchFamily="34" charset="0"/>
              </a:rPr>
              <a:t> </a:t>
            </a:r>
            <a:r>
              <a:rPr lang="en-US" sz="4800" b="1" dirty="0" err="1" smtClean="0">
                <a:solidFill>
                  <a:srgbClr val="0033CC"/>
                </a:solidFill>
                <a:latin typeface="#9Slide05 Great Vibes" panose="02000507080000020002" pitchFamily="2" charset="0"/>
                <a:cs typeface="Arial" panose="020B0604020202020204" pitchFamily="34" charset="0"/>
              </a:rPr>
              <a:t>cáo</a:t>
            </a:r>
            <a:r>
              <a:rPr lang="en-US" sz="4800" b="1" dirty="0" smtClean="0">
                <a:solidFill>
                  <a:srgbClr val="0033CC"/>
                </a:solidFill>
                <a:latin typeface="#9Slide05 Great Vibes" panose="02000507080000020002" pitchFamily="2" charset="0"/>
                <a:cs typeface="Arial" panose="020B0604020202020204" pitchFamily="34" charset="0"/>
              </a:rPr>
              <a:t> </a:t>
            </a:r>
            <a:r>
              <a:rPr lang="en-US" sz="7200" b="1" dirty="0" smtClean="0">
                <a:solidFill>
                  <a:srgbClr val="C00000"/>
                </a:solidFill>
                <a:latin typeface="#9Slide05 Great Vibes" panose="02000507080000020002" pitchFamily="2" charset="0"/>
                <a:cs typeface="Arial" panose="020B0604020202020204" pitchFamily="34" charset="0"/>
              </a:rPr>
              <a:t>2</a:t>
            </a:r>
            <a:r>
              <a:rPr lang="en-US" sz="4800" b="1" dirty="0" smtClean="0">
                <a:solidFill>
                  <a:srgbClr val="0033CC"/>
                </a:solidFill>
                <a:latin typeface="#9Slide05 Great Vibes" panose="02000507080000020002" pitchFamily="2" charset="0"/>
                <a:cs typeface="Arial" panose="020B0604020202020204" pitchFamily="34" charset="0"/>
              </a:rPr>
              <a:t>đ:</a:t>
            </a:r>
            <a:endParaRPr lang="en-US" sz="4800" b="1" dirty="0">
              <a:solidFill>
                <a:srgbClr val="0033CC"/>
              </a:solidFill>
              <a:latin typeface="#9Slide05 Great Vibes" panose="02000507080000020002" pitchFamily="2" charset="0"/>
              <a:cs typeface="Arial" panose="020B0604020202020204" pitchFamily="34" charset="0"/>
            </a:endParaRPr>
          </a:p>
        </p:txBody>
      </p:sp>
      <p:sp>
        <p:nvSpPr>
          <p:cNvPr id="32" name="Rectangle: Rounded Corners 7">
            <a:extLst>
              <a:ext uri="{FF2B5EF4-FFF2-40B4-BE49-F238E27FC236}">
                <a16:creationId xmlns:a16="http://schemas.microsoft.com/office/drawing/2014/main" id="{D6CE6303-3C40-4361-9869-64BB994762E1}"/>
              </a:ext>
            </a:extLst>
          </p:cNvPr>
          <p:cNvSpPr/>
          <p:nvPr/>
        </p:nvSpPr>
        <p:spPr>
          <a:xfrm>
            <a:off x="0" y="5443049"/>
            <a:ext cx="3598560" cy="1207900"/>
          </a:xfrm>
          <a:prstGeom prst="roundRect">
            <a:avLst/>
          </a:prstGeom>
          <a:solidFill>
            <a:schemeClr val="accent4">
              <a:lumMod val="20000"/>
              <a:lumOff val="80000"/>
            </a:schemeClr>
          </a:solidFill>
          <a:ln w="3175">
            <a:noFill/>
            <a:prstDash val="sys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smtClean="0">
                <a:solidFill>
                  <a:srgbClr val="0033CC"/>
                </a:solidFill>
                <a:latin typeface="#9Slide05 Great Vibes" panose="02000507080000020002" pitchFamily="2" charset="0"/>
                <a:cs typeface="Arial" panose="020B0604020202020204" pitchFamily="34" charset="0"/>
              </a:rPr>
              <a:t>Quá</a:t>
            </a:r>
            <a:r>
              <a:rPr lang="en-US" sz="4800" b="1" dirty="0" smtClean="0">
                <a:solidFill>
                  <a:srgbClr val="0033CC"/>
                </a:solidFill>
                <a:latin typeface="#9Slide05 Great Vibes" panose="02000507080000020002" pitchFamily="2" charset="0"/>
                <a:cs typeface="Arial" panose="020B0604020202020204" pitchFamily="34" charset="0"/>
              </a:rPr>
              <a:t> </a:t>
            </a:r>
            <a:r>
              <a:rPr lang="en-US" sz="4800" b="1" dirty="0" err="1" smtClean="0">
                <a:solidFill>
                  <a:srgbClr val="0033CC"/>
                </a:solidFill>
                <a:latin typeface="#9Slide05 Great Vibes" panose="02000507080000020002" pitchFamily="2" charset="0"/>
                <a:cs typeface="Arial" panose="020B0604020202020204" pitchFamily="34" charset="0"/>
              </a:rPr>
              <a:t>trình</a:t>
            </a:r>
            <a:r>
              <a:rPr lang="en-US" sz="4800" b="1" dirty="0" smtClean="0">
                <a:solidFill>
                  <a:srgbClr val="0033CC"/>
                </a:solidFill>
                <a:latin typeface="#9Slide05 Great Vibes" panose="02000507080000020002" pitchFamily="2" charset="0"/>
                <a:cs typeface="Arial" panose="020B0604020202020204" pitchFamily="34" charset="0"/>
              </a:rPr>
              <a:t> </a:t>
            </a:r>
            <a:r>
              <a:rPr lang="en-US" sz="7200" b="1" dirty="0" smtClean="0">
                <a:solidFill>
                  <a:srgbClr val="C00000"/>
                </a:solidFill>
                <a:latin typeface="#9Slide05 Great Vibes" panose="02000507080000020002" pitchFamily="2" charset="0"/>
                <a:cs typeface="Arial" panose="020B0604020202020204" pitchFamily="34" charset="0"/>
              </a:rPr>
              <a:t>1</a:t>
            </a:r>
            <a:r>
              <a:rPr lang="en-US" sz="4800" b="1" dirty="0" smtClean="0">
                <a:solidFill>
                  <a:srgbClr val="0033CC"/>
                </a:solidFill>
                <a:latin typeface="#9Slide05 Great Vibes" panose="02000507080000020002" pitchFamily="2" charset="0"/>
                <a:cs typeface="Arial" panose="020B0604020202020204" pitchFamily="34" charset="0"/>
              </a:rPr>
              <a:t>đ:</a:t>
            </a:r>
            <a:endParaRPr lang="en-US" sz="4800" b="1" dirty="0">
              <a:solidFill>
                <a:srgbClr val="0033CC"/>
              </a:solidFill>
              <a:latin typeface="#9Slide05 Great Vibes" panose="02000507080000020002" pitchFamily="2" charset="0"/>
              <a:cs typeface="Arial" panose="020B0604020202020204" pitchFamily="34" charset="0"/>
            </a:endParaRPr>
          </a:p>
        </p:txBody>
      </p:sp>
      <p:sp>
        <p:nvSpPr>
          <p:cNvPr id="2" name="Rectangle 1"/>
          <p:cNvSpPr/>
          <p:nvPr/>
        </p:nvSpPr>
        <p:spPr>
          <a:xfrm>
            <a:off x="5404784" y="1254158"/>
            <a:ext cx="6787216" cy="1200329"/>
          </a:xfrm>
          <a:prstGeom prst="rect">
            <a:avLst/>
          </a:prstGeom>
        </p:spPr>
        <p:txBody>
          <a:bodyPr wrap="square">
            <a:spAutoFit/>
          </a:bodyPr>
          <a:lstStyle/>
          <a:p>
            <a:pPr marL="342900" marR="0" lvl="0" indent="-342900" algn="just">
              <a:spcBef>
                <a:spcPts val="0"/>
              </a:spcBef>
              <a:spcAft>
                <a:spcPts val="0"/>
              </a:spcAft>
              <a:buFont typeface="Arial" panose="020B0604020202020204" pitchFamily="34" charset="0"/>
              <a:buChar char="-"/>
              <a:tabLst>
                <a:tab pos="228600" algn="l"/>
              </a:tabLst>
            </a:pPr>
            <a:r>
              <a:rPr lang="en-US" sz="2400" b="1" dirty="0" err="1">
                <a:latin typeface="#9Slide03 SFU Futura_12" panose="020B0604020202020204" charset="0"/>
                <a:ea typeface="Calibri" panose="020F0502020204030204" pitchFamily="34" charset="0"/>
              </a:rPr>
              <a:t>Đầy</a:t>
            </a:r>
            <a:r>
              <a:rPr lang="en-US" sz="2400" b="1" dirty="0">
                <a:latin typeface="#9Slide03 SFU Futura_12" panose="020B0604020202020204" charset="0"/>
                <a:ea typeface="Calibri" panose="020F0502020204030204" pitchFamily="34" charset="0"/>
              </a:rPr>
              <a:t> </a:t>
            </a:r>
            <a:r>
              <a:rPr lang="en-US" sz="2400" b="1" dirty="0" err="1">
                <a:latin typeface="#9Slide03 SFU Futura_12" panose="020B0604020202020204" charset="0"/>
                <a:ea typeface="Calibri" panose="020F0502020204030204" pitchFamily="34" charset="0"/>
              </a:rPr>
              <a:t>đủ</a:t>
            </a:r>
            <a:r>
              <a:rPr lang="en-US" sz="2400" b="1" dirty="0">
                <a:latin typeface="#9Slide03 SFU Futura_12" panose="020B0604020202020204" charset="0"/>
                <a:ea typeface="Calibri" panose="020F0502020204030204" pitchFamily="34" charset="0"/>
              </a:rPr>
              <a:t>, </a:t>
            </a:r>
            <a:r>
              <a:rPr lang="en-US" sz="2400" b="1" dirty="0" err="1">
                <a:latin typeface="#9Slide03 SFU Futura_12" panose="020B0604020202020204" charset="0"/>
                <a:ea typeface="Calibri" panose="020F0502020204030204" pitchFamily="34" charset="0"/>
              </a:rPr>
              <a:t>chính</a:t>
            </a:r>
            <a:r>
              <a:rPr lang="en-US" sz="2400" b="1" dirty="0">
                <a:latin typeface="#9Slide03 SFU Futura_12" panose="020B0604020202020204" charset="0"/>
                <a:ea typeface="Calibri" panose="020F0502020204030204" pitchFamily="34" charset="0"/>
              </a:rPr>
              <a:t> </a:t>
            </a:r>
            <a:r>
              <a:rPr lang="en-US" sz="2400" b="1" dirty="0" err="1">
                <a:latin typeface="#9Slide03 SFU Futura_12" panose="020B0604020202020204" charset="0"/>
                <a:ea typeface="Calibri" panose="020F0502020204030204" pitchFamily="34" charset="0"/>
              </a:rPr>
              <a:t>xác</a:t>
            </a:r>
            <a:r>
              <a:rPr lang="en-US" sz="2400" b="1" dirty="0">
                <a:latin typeface="#9Slide03 SFU Futura_12" panose="020B0604020202020204" charset="0"/>
                <a:ea typeface="Calibri" panose="020F0502020204030204" pitchFamily="34" charset="0"/>
              </a:rPr>
              <a:t>, </a:t>
            </a:r>
            <a:r>
              <a:rPr lang="en-US" sz="2400" b="1" dirty="0" err="1">
                <a:latin typeface="#9Slide03 SFU Futura_12" panose="020B0604020202020204" charset="0"/>
                <a:ea typeface="Calibri" panose="020F0502020204030204" pitchFamily="34" charset="0"/>
              </a:rPr>
              <a:t>khoa</a:t>
            </a:r>
            <a:r>
              <a:rPr lang="en-US" sz="2400" b="1" dirty="0">
                <a:latin typeface="#9Slide03 SFU Futura_12" panose="020B0604020202020204" charset="0"/>
                <a:ea typeface="Calibri" panose="020F0502020204030204" pitchFamily="34" charset="0"/>
              </a:rPr>
              <a:t> </a:t>
            </a:r>
            <a:r>
              <a:rPr lang="en-US" sz="2400" b="1" dirty="0" err="1">
                <a:latin typeface="#9Slide03 SFU Futura_12" panose="020B0604020202020204" charset="0"/>
                <a:ea typeface="Calibri" panose="020F0502020204030204" pitchFamily="34" charset="0"/>
              </a:rPr>
              <a:t>học</a:t>
            </a:r>
            <a:r>
              <a:rPr lang="en-US" sz="2400" b="1" dirty="0">
                <a:latin typeface="#9Slide03 SFU Futura_12" panose="020B0604020202020204" charset="0"/>
                <a:ea typeface="Calibri" panose="020F0502020204030204" pitchFamily="34" charset="0"/>
              </a:rPr>
              <a:t>.</a:t>
            </a:r>
          </a:p>
          <a:p>
            <a:pPr marL="342900" marR="0" lvl="0" indent="-342900" algn="just">
              <a:spcBef>
                <a:spcPts val="0"/>
              </a:spcBef>
              <a:spcAft>
                <a:spcPts val="0"/>
              </a:spcAft>
              <a:buFont typeface="Arial" panose="020B0604020202020204" pitchFamily="34" charset="0"/>
              <a:buChar char="-"/>
              <a:tabLst>
                <a:tab pos="228600" algn="l"/>
              </a:tabLst>
            </a:pPr>
            <a:r>
              <a:rPr lang="en-US" sz="2400" b="1" dirty="0" err="1">
                <a:latin typeface="#9Slide03 SFU Futura_12" panose="020B0604020202020204" charset="0"/>
                <a:ea typeface="Calibri" panose="020F0502020204030204" pitchFamily="34" charset="0"/>
              </a:rPr>
              <a:t>Đúng</a:t>
            </a:r>
            <a:r>
              <a:rPr lang="en-US" sz="2400" b="1" dirty="0">
                <a:latin typeface="#9Slide03 SFU Futura_12" panose="020B0604020202020204" charset="0"/>
                <a:ea typeface="Calibri" panose="020F0502020204030204" pitchFamily="34" charset="0"/>
              </a:rPr>
              <a:t> </a:t>
            </a:r>
            <a:r>
              <a:rPr lang="en-US" sz="2400" b="1" dirty="0" err="1">
                <a:latin typeface="#9Slide03 SFU Futura_12" panose="020B0604020202020204" charset="0"/>
                <a:ea typeface="Calibri" panose="020F0502020204030204" pitchFamily="34" charset="0"/>
              </a:rPr>
              <a:t>nội</a:t>
            </a:r>
            <a:r>
              <a:rPr lang="en-US" sz="2400" b="1" dirty="0">
                <a:latin typeface="#9Slide03 SFU Futura_12" panose="020B0604020202020204" charset="0"/>
                <a:ea typeface="Calibri" panose="020F0502020204030204" pitchFamily="34" charset="0"/>
              </a:rPr>
              <a:t> dung </a:t>
            </a:r>
            <a:r>
              <a:rPr lang="en-US" sz="2400" b="1" dirty="0" err="1">
                <a:latin typeface="#9Slide03 SFU Futura_12" panose="020B0604020202020204" charset="0"/>
                <a:ea typeface="Calibri" panose="020F0502020204030204" pitchFamily="34" charset="0"/>
              </a:rPr>
              <a:t>được</a:t>
            </a:r>
            <a:r>
              <a:rPr lang="en-US" sz="2400" b="1" dirty="0">
                <a:latin typeface="#9Slide03 SFU Futura_12" panose="020B0604020202020204" charset="0"/>
                <a:ea typeface="Calibri" panose="020F0502020204030204" pitchFamily="34" charset="0"/>
              </a:rPr>
              <a:t> </a:t>
            </a:r>
            <a:r>
              <a:rPr lang="en-US" sz="2400" b="1" dirty="0" err="1">
                <a:latin typeface="#9Slide03 SFU Futura_12" panose="020B0604020202020204" charset="0"/>
                <a:ea typeface="Calibri" panose="020F0502020204030204" pitchFamily="34" charset="0"/>
              </a:rPr>
              <a:t>phân</a:t>
            </a:r>
            <a:r>
              <a:rPr lang="en-US" sz="2400" b="1" dirty="0">
                <a:latin typeface="#9Slide03 SFU Futura_12" panose="020B0604020202020204" charset="0"/>
                <a:ea typeface="Calibri" panose="020F0502020204030204" pitchFamily="34" charset="0"/>
              </a:rPr>
              <a:t> </a:t>
            </a:r>
            <a:r>
              <a:rPr lang="en-US" sz="2400" b="1" dirty="0" err="1">
                <a:latin typeface="#9Slide03 SFU Futura_12" panose="020B0604020202020204" charset="0"/>
                <a:ea typeface="Calibri" panose="020F0502020204030204" pitchFamily="34" charset="0"/>
              </a:rPr>
              <a:t>công</a:t>
            </a:r>
            <a:r>
              <a:rPr lang="en-US" sz="2400" b="1" dirty="0">
                <a:latin typeface="#9Slide03 SFU Futura_12" panose="020B0604020202020204" charset="0"/>
                <a:ea typeface="Calibri" panose="020F0502020204030204" pitchFamily="34" charset="0"/>
              </a:rPr>
              <a:t>.</a:t>
            </a:r>
          </a:p>
          <a:p>
            <a:pPr marL="342900" marR="0" lvl="0" indent="-342900" algn="just">
              <a:spcBef>
                <a:spcPts val="0"/>
              </a:spcBef>
              <a:spcAft>
                <a:spcPts val="0"/>
              </a:spcAft>
              <a:buFont typeface="Arial" panose="020B0604020202020204" pitchFamily="34" charset="0"/>
              <a:buChar char="-"/>
              <a:tabLst>
                <a:tab pos="228600" algn="l"/>
              </a:tabLst>
            </a:pPr>
            <a:r>
              <a:rPr lang="en-US" sz="2400" b="1" dirty="0" err="1">
                <a:latin typeface="#9Slide03 SFU Futura_12" panose="020B0604020202020204" charset="0"/>
                <a:ea typeface="Calibri" panose="020F0502020204030204" pitchFamily="34" charset="0"/>
              </a:rPr>
              <a:t>Biết</a:t>
            </a:r>
            <a:r>
              <a:rPr lang="en-US" sz="2400" b="1" dirty="0">
                <a:latin typeface="#9Slide03 SFU Futura_12" panose="020B0604020202020204" charset="0"/>
                <a:ea typeface="Calibri" panose="020F0502020204030204" pitchFamily="34" charset="0"/>
              </a:rPr>
              <a:t> </a:t>
            </a:r>
            <a:r>
              <a:rPr lang="en-US" sz="2400" b="1" dirty="0" err="1">
                <a:latin typeface="#9Slide03 SFU Futura_12" panose="020B0604020202020204" charset="0"/>
                <a:ea typeface="Calibri" panose="020F0502020204030204" pitchFamily="34" charset="0"/>
              </a:rPr>
              <a:t>tóm</a:t>
            </a:r>
            <a:r>
              <a:rPr lang="en-US" sz="2400" b="1" dirty="0">
                <a:latin typeface="#9Slide03 SFU Futura_12" panose="020B0604020202020204" charset="0"/>
                <a:ea typeface="Calibri" panose="020F0502020204030204" pitchFamily="34" charset="0"/>
              </a:rPr>
              <a:t> </a:t>
            </a:r>
            <a:r>
              <a:rPr lang="en-US" sz="2400" b="1" dirty="0" err="1">
                <a:latin typeface="#9Slide03 SFU Futura_12" panose="020B0604020202020204" charset="0"/>
                <a:ea typeface="Calibri" panose="020F0502020204030204" pitchFamily="34" charset="0"/>
              </a:rPr>
              <a:t>tắt</a:t>
            </a:r>
            <a:r>
              <a:rPr lang="en-US" sz="2400" b="1" dirty="0">
                <a:latin typeface="#9Slide03 SFU Futura_12" panose="020B0604020202020204" charset="0"/>
                <a:ea typeface="Calibri" panose="020F0502020204030204" pitchFamily="34" charset="0"/>
              </a:rPr>
              <a:t>, </a:t>
            </a:r>
            <a:r>
              <a:rPr lang="en-US" sz="2400" b="1" dirty="0" err="1">
                <a:latin typeface="#9Slide03 SFU Futura_12" panose="020B0604020202020204" charset="0"/>
                <a:ea typeface="Calibri" panose="020F0502020204030204" pitchFamily="34" charset="0"/>
              </a:rPr>
              <a:t>lọc</a:t>
            </a:r>
            <a:r>
              <a:rPr lang="en-US" sz="2400" b="1" dirty="0">
                <a:latin typeface="#9Slide03 SFU Futura_12" panose="020B0604020202020204" charset="0"/>
                <a:ea typeface="Calibri" panose="020F0502020204030204" pitchFamily="34" charset="0"/>
              </a:rPr>
              <a:t> </a:t>
            </a:r>
            <a:r>
              <a:rPr lang="en-US" sz="2400" b="1" dirty="0" err="1">
                <a:latin typeface="#9Slide03 SFU Futura_12" panose="020B0604020202020204" charset="0"/>
                <a:ea typeface="Calibri" panose="020F0502020204030204" pitchFamily="34" charset="0"/>
              </a:rPr>
              <a:t>thông</a:t>
            </a:r>
            <a:r>
              <a:rPr lang="en-US" sz="2400" b="1" dirty="0">
                <a:latin typeface="#9Slide03 SFU Futura_12" panose="020B0604020202020204" charset="0"/>
                <a:ea typeface="Calibri" panose="020F0502020204030204" pitchFamily="34" charset="0"/>
              </a:rPr>
              <a:t> </a:t>
            </a:r>
            <a:r>
              <a:rPr lang="en-US" sz="2400" b="1" dirty="0" smtClean="0">
                <a:latin typeface="#9Slide03 SFU Futura_12" panose="020B0604020202020204" charset="0"/>
                <a:ea typeface="Calibri" panose="020F0502020204030204" pitchFamily="34" charset="0"/>
              </a:rPr>
              <a:t>tin.</a:t>
            </a:r>
            <a:r>
              <a:rPr lang="en-US" sz="2400" b="1" dirty="0">
                <a:latin typeface="#9Slide03 SFU Futura_12" panose="020B0604020202020204" charset="0"/>
                <a:ea typeface="Calibri" panose="020F0502020204030204" pitchFamily="34" charset="0"/>
              </a:rPr>
              <a:t> </a:t>
            </a:r>
            <a:r>
              <a:rPr lang="vi-VN" sz="2400" b="1" dirty="0" smtClean="0">
                <a:latin typeface="#9Slide03 SFU Futura_12" panose="020B0604020202020204" charset="0"/>
                <a:ea typeface="Tahoma" panose="020B0604030504040204" pitchFamily="34" charset="0"/>
              </a:rPr>
              <a:t>Không </a:t>
            </a:r>
            <a:r>
              <a:rPr lang="vi-VN" sz="2400" b="1" dirty="0">
                <a:latin typeface="#9Slide03 SFU Futura_12" panose="020B0604020202020204" charset="0"/>
                <a:ea typeface="Tahoma" panose="020B0604030504040204" pitchFamily="34" charset="0"/>
              </a:rPr>
              <a:t>có lỗi chính tả.</a:t>
            </a:r>
            <a:endParaRPr lang="en-US" sz="2400" b="1" dirty="0">
              <a:latin typeface="#9Slide03 SFU Futura_12" panose="020B0604020202020204" charset="0"/>
            </a:endParaRPr>
          </a:p>
        </p:txBody>
      </p:sp>
      <p:sp>
        <p:nvSpPr>
          <p:cNvPr id="3" name="Rectangle 2"/>
          <p:cNvSpPr/>
          <p:nvPr/>
        </p:nvSpPr>
        <p:spPr>
          <a:xfrm>
            <a:off x="5404785" y="2632019"/>
            <a:ext cx="6787215" cy="1200329"/>
          </a:xfrm>
          <a:prstGeom prst="rect">
            <a:avLst/>
          </a:prstGeom>
        </p:spPr>
        <p:txBody>
          <a:bodyPr wrap="square">
            <a:spAutoFit/>
          </a:bodyPr>
          <a:lstStyle/>
          <a:p>
            <a:pPr marL="342900" marR="0" lvl="0" indent="-342900" algn="just">
              <a:spcBef>
                <a:spcPts val="0"/>
              </a:spcBef>
              <a:spcAft>
                <a:spcPts val="0"/>
              </a:spcAft>
              <a:buFont typeface="Arial" panose="020B0604020202020204" pitchFamily="34" charset="0"/>
              <a:buChar char="-"/>
              <a:tabLst>
                <a:tab pos="409575" algn="l"/>
                <a:tab pos="1071245" algn="l"/>
              </a:tabLst>
            </a:pPr>
            <a:r>
              <a:rPr lang="en-US" sz="2400" b="1" dirty="0" err="1">
                <a:solidFill>
                  <a:srgbClr val="0033CC"/>
                </a:solidFill>
                <a:latin typeface="#9Slide03 SFU Futura_12" panose="020B0604020202020204" charset="0"/>
                <a:ea typeface="Calibri" panose="020F0502020204030204" pitchFamily="34" charset="0"/>
              </a:rPr>
              <a:t>Bố</a:t>
            </a:r>
            <a:r>
              <a:rPr lang="en-US" sz="2400" b="1" dirty="0">
                <a:solidFill>
                  <a:srgbClr val="0033CC"/>
                </a:solidFill>
                <a:latin typeface="#9Slide03 SFU Futura_12" panose="020B0604020202020204" charset="0"/>
                <a:ea typeface="Calibri" panose="020F0502020204030204" pitchFamily="34" charset="0"/>
              </a:rPr>
              <a:t> </a:t>
            </a:r>
            <a:r>
              <a:rPr lang="en-US" sz="2400" b="1" dirty="0" err="1">
                <a:solidFill>
                  <a:srgbClr val="0033CC"/>
                </a:solidFill>
                <a:latin typeface="#9Slide03 SFU Futura_12" panose="020B0604020202020204" charset="0"/>
                <a:ea typeface="Calibri" panose="020F0502020204030204" pitchFamily="34" charset="0"/>
              </a:rPr>
              <a:t>cục</a:t>
            </a:r>
            <a:r>
              <a:rPr lang="en-US" sz="2400" b="1" dirty="0">
                <a:solidFill>
                  <a:srgbClr val="0033CC"/>
                </a:solidFill>
                <a:latin typeface="#9Slide03 SFU Futura_12" panose="020B0604020202020204" charset="0"/>
                <a:ea typeface="Calibri" panose="020F0502020204030204" pitchFamily="34" charset="0"/>
              </a:rPr>
              <a:t> </a:t>
            </a:r>
            <a:r>
              <a:rPr lang="en-US" sz="2400" b="1" dirty="0" err="1">
                <a:solidFill>
                  <a:srgbClr val="0033CC"/>
                </a:solidFill>
                <a:latin typeface="#9Slide03 SFU Futura_12" panose="020B0604020202020204" charset="0"/>
                <a:ea typeface="Calibri" panose="020F0502020204030204" pitchFamily="34" charset="0"/>
              </a:rPr>
              <a:t>hợp</a:t>
            </a:r>
            <a:r>
              <a:rPr lang="en-US" sz="2400" b="1" dirty="0">
                <a:solidFill>
                  <a:srgbClr val="0033CC"/>
                </a:solidFill>
                <a:latin typeface="#9Slide03 SFU Futura_12" panose="020B0604020202020204" charset="0"/>
                <a:ea typeface="Calibri" panose="020F0502020204030204" pitchFamily="34" charset="0"/>
              </a:rPr>
              <a:t> </a:t>
            </a:r>
            <a:r>
              <a:rPr lang="en-US" sz="2400" b="1" dirty="0" err="1">
                <a:solidFill>
                  <a:srgbClr val="0033CC"/>
                </a:solidFill>
                <a:latin typeface="#9Slide03 SFU Futura_12" panose="020B0604020202020204" charset="0"/>
                <a:ea typeface="Calibri" panose="020F0502020204030204" pitchFamily="34" charset="0"/>
              </a:rPr>
              <a:t>lí</a:t>
            </a:r>
            <a:r>
              <a:rPr lang="en-US" sz="2400" b="1" dirty="0">
                <a:solidFill>
                  <a:srgbClr val="0033CC"/>
                </a:solidFill>
                <a:latin typeface="#9Slide03 SFU Futura_12" panose="020B0604020202020204" charset="0"/>
                <a:ea typeface="Calibri" panose="020F0502020204030204" pitchFamily="34" charset="0"/>
              </a:rPr>
              <a:t>, </a:t>
            </a:r>
            <a:r>
              <a:rPr lang="en-US" sz="2400" b="1" dirty="0" err="1" smtClean="0">
                <a:solidFill>
                  <a:srgbClr val="0033CC"/>
                </a:solidFill>
                <a:latin typeface="#9Slide03 SFU Futura_12" panose="020B0604020202020204" charset="0"/>
                <a:ea typeface="Calibri" panose="020F0502020204030204" pitchFamily="34" charset="0"/>
              </a:rPr>
              <a:t>có</a:t>
            </a:r>
            <a:r>
              <a:rPr lang="en-US" sz="2400" b="1" dirty="0" smtClean="0">
                <a:solidFill>
                  <a:srgbClr val="0033CC"/>
                </a:solidFill>
                <a:latin typeface="#9Slide03 SFU Futura_12" panose="020B0604020202020204" charset="0"/>
                <a:ea typeface="Calibri" panose="020F0502020204030204" pitchFamily="34" charset="0"/>
              </a:rPr>
              <a:t> </a:t>
            </a:r>
            <a:r>
              <a:rPr lang="en-US" sz="2400" b="1" dirty="0" err="1" smtClean="0">
                <a:solidFill>
                  <a:srgbClr val="0033CC"/>
                </a:solidFill>
                <a:latin typeface="#9Slide03 SFU Futura_12" panose="020B0604020202020204" charset="0"/>
                <a:ea typeface="Calibri" panose="020F0502020204030204" pitchFamily="34" charset="0"/>
              </a:rPr>
              <a:t>thẩm</a:t>
            </a:r>
            <a:r>
              <a:rPr lang="en-US" sz="2400" b="1" dirty="0" smtClean="0">
                <a:solidFill>
                  <a:srgbClr val="0033CC"/>
                </a:solidFill>
                <a:latin typeface="#9Slide03 SFU Futura_12" panose="020B0604020202020204" charset="0"/>
                <a:ea typeface="Calibri" panose="020F0502020204030204" pitchFamily="34" charset="0"/>
              </a:rPr>
              <a:t> </a:t>
            </a:r>
            <a:r>
              <a:rPr lang="en-US" sz="2400" b="1" dirty="0" err="1">
                <a:solidFill>
                  <a:srgbClr val="0033CC"/>
                </a:solidFill>
                <a:latin typeface="#9Slide03 SFU Futura_12" panose="020B0604020202020204" charset="0"/>
                <a:ea typeface="Calibri" panose="020F0502020204030204" pitchFamily="34" charset="0"/>
              </a:rPr>
              <a:t>mĩ</a:t>
            </a:r>
            <a:r>
              <a:rPr lang="en-US" sz="2400" b="1" dirty="0">
                <a:solidFill>
                  <a:srgbClr val="0033CC"/>
                </a:solidFill>
                <a:latin typeface="#9Slide03 SFU Futura_12" panose="020B0604020202020204" charset="0"/>
                <a:ea typeface="Calibri" panose="020F0502020204030204" pitchFamily="34" charset="0"/>
              </a:rPr>
              <a:t>, </a:t>
            </a:r>
            <a:r>
              <a:rPr lang="en-US" sz="2400" b="1" dirty="0" err="1">
                <a:solidFill>
                  <a:srgbClr val="0033CC"/>
                </a:solidFill>
                <a:latin typeface="#9Slide03 SFU Futura_12" panose="020B0604020202020204" charset="0"/>
                <a:ea typeface="Calibri" panose="020F0502020204030204" pitchFamily="34" charset="0"/>
              </a:rPr>
              <a:t>màu</a:t>
            </a:r>
            <a:r>
              <a:rPr lang="en-US" sz="2400" b="1" dirty="0">
                <a:solidFill>
                  <a:srgbClr val="0033CC"/>
                </a:solidFill>
                <a:latin typeface="#9Slide03 SFU Futura_12" panose="020B0604020202020204" charset="0"/>
                <a:ea typeface="Calibri" panose="020F0502020204030204" pitchFamily="34" charset="0"/>
              </a:rPr>
              <a:t> </a:t>
            </a:r>
            <a:r>
              <a:rPr lang="en-US" sz="2400" b="1" dirty="0" err="1">
                <a:solidFill>
                  <a:srgbClr val="0033CC"/>
                </a:solidFill>
                <a:latin typeface="#9Slide03 SFU Futura_12" panose="020B0604020202020204" charset="0"/>
                <a:ea typeface="Calibri" panose="020F0502020204030204" pitchFamily="34" charset="0"/>
              </a:rPr>
              <a:t>sắc</a:t>
            </a:r>
            <a:r>
              <a:rPr lang="en-US" sz="2400" b="1" dirty="0">
                <a:solidFill>
                  <a:srgbClr val="0033CC"/>
                </a:solidFill>
                <a:latin typeface="#9Slide03 SFU Futura_12" panose="020B0604020202020204" charset="0"/>
                <a:ea typeface="Calibri" panose="020F0502020204030204" pitchFamily="34" charset="0"/>
              </a:rPr>
              <a:t> </a:t>
            </a:r>
            <a:r>
              <a:rPr lang="en-US" sz="2400" b="1" dirty="0" err="1">
                <a:solidFill>
                  <a:srgbClr val="0033CC"/>
                </a:solidFill>
                <a:latin typeface="#9Slide03 SFU Futura_12" panose="020B0604020202020204" charset="0"/>
                <a:ea typeface="Calibri" panose="020F0502020204030204" pitchFamily="34" charset="0"/>
              </a:rPr>
              <a:t>hài</a:t>
            </a:r>
            <a:r>
              <a:rPr lang="en-US" sz="2400" b="1" dirty="0">
                <a:solidFill>
                  <a:srgbClr val="0033CC"/>
                </a:solidFill>
                <a:latin typeface="#9Slide03 SFU Futura_12" panose="020B0604020202020204" charset="0"/>
                <a:ea typeface="Calibri" panose="020F0502020204030204" pitchFamily="34" charset="0"/>
              </a:rPr>
              <a:t> </a:t>
            </a:r>
            <a:r>
              <a:rPr lang="en-US" sz="2400" b="1" dirty="0" err="1">
                <a:solidFill>
                  <a:srgbClr val="0033CC"/>
                </a:solidFill>
                <a:latin typeface="#9Slide03 SFU Futura_12" panose="020B0604020202020204" charset="0"/>
                <a:ea typeface="Calibri" panose="020F0502020204030204" pitchFamily="34" charset="0"/>
              </a:rPr>
              <a:t>hòa</a:t>
            </a:r>
            <a:r>
              <a:rPr lang="en-US" sz="2400" b="1" dirty="0">
                <a:solidFill>
                  <a:srgbClr val="0033CC"/>
                </a:solidFill>
                <a:latin typeface="#9Slide03 SFU Futura_12" panose="020B0604020202020204" charset="0"/>
                <a:ea typeface="Calibri" panose="020F0502020204030204" pitchFamily="34" charset="0"/>
              </a:rPr>
              <a:t>.</a:t>
            </a:r>
          </a:p>
          <a:p>
            <a:pPr marL="342900" marR="0" lvl="0" indent="-342900">
              <a:spcBef>
                <a:spcPts val="0"/>
              </a:spcBef>
              <a:spcAft>
                <a:spcPts val="0"/>
              </a:spcAft>
              <a:buFont typeface="Arial" panose="020B0604020202020204" pitchFamily="34" charset="0"/>
              <a:buChar char="-"/>
              <a:tabLst>
                <a:tab pos="409575" algn="l"/>
              </a:tabLst>
            </a:pPr>
            <a:r>
              <a:rPr lang="en-US" sz="2400" b="1" dirty="0" err="1">
                <a:solidFill>
                  <a:srgbClr val="0033CC"/>
                </a:solidFill>
                <a:latin typeface="#9Slide03 SFU Futura_12" panose="020B0604020202020204" charset="0"/>
                <a:ea typeface="Calibri" panose="020F0502020204030204" pitchFamily="34" charset="0"/>
              </a:rPr>
              <a:t>Có</a:t>
            </a:r>
            <a:r>
              <a:rPr lang="en-US" sz="2400" b="1" dirty="0">
                <a:solidFill>
                  <a:srgbClr val="0033CC"/>
                </a:solidFill>
                <a:latin typeface="#9Slide03 SFU Futura_12" panose="020B0604020202020204" charset="0"/>
                <a:ea typeface="Calibri" panose="020F0502020204030204" pitchFamily="34" charset="0"/>
              </a:rPr>
              <a:t> </a:t>
            </a:r>
            <a:r>
              <a:rPr lang="en-US" sz="2400" b="1" dirty="0" err="1">
                <a:solidFill>
                  <a:srgbClr val="0033CC"/>
                </a:solidFill>
                <a:latin typeface="#9Slide03 SFU Futura_12" panose="020B0604020202020204" charset="0"/>
                <a:ea typeface="Calibri" panose="020F0502020204030204" pitchFamily="34" charset="0"/>
              </a:rPr>
              <a:t>trang</a:t>
            </a:r>
            <a:r>
              <a:rPr lang="en-US" sz="2400" b="1" dirty="0">
                <a:solidFill>
                  <a:srgbClr val="0033CC"/>
                </a:solidFill>
                <a:latin typeface="#9Slide03 SFU Futura_12" panose="020B0604020202020204" charset="0"/>
                <a:ea typeface="Calibri" panose="020F0502020204030204" pitchFamily="34" charset="0"/>
              </a:rPr>
              <a:t> </a:t>
            </a:r>
            <a:r>
              <a:rPr lang="en-US" sz="2400" b="1" dirty="0" err="1">
                <a:solidFill>
                  <a:srgbClr val="0033CC"/>
                </a:solidFill>
                <a:latin typeface="#9Slide03 SFU Futura_12" panose="020B0604020202020204" charset="0"/>
                <a:ea typeface="Calibri" panose="020F0502020204030204" pitchFamily="34" charset="0"/>
              </a:rPr>
              <a:t>trí</a:t>
            </a:r>
            <a:r>
              <a:rPr lang="en-US" sz="2400" b="1" dirty="0">
                <a:solidFill>
                  <a:srgbClr val="0033CC"/>
                </a:solidFill>
                <a:latin typeface="#9Slide03 SFU Futura_12" panose="020B0604020202020204" charset="0"/>
                <a:ea typeface="Calibri" panose="020F0502020204030204" pitchFamily="34" charset="0"/>
              </a:rPr>
              <a:t>, </a:t>
            </a:r>
            <a:r>
              <a:rPr lang="en-US" sz="2400" b="1" dirty="0" err="1">
                <a:solidFill>
                  <a:srgbClr val="0033CC"/>
                </a:solidFill>
                <a:latin typeface="#9Slide03 SFU Futura_12" panose="020B0604020202020204" charset="0"/>
                <a:ea typeface="Calibri" panose="020F0502020204030204" pitchFamily="34" charset="0"/>
              </a:rPr>
              <a:t>có</a:t>
            </a:r>
            <a:r>
              <a:rPr lang="en-US" sz="2400" b="1" dirty="0">
                <a:solidFill>
                  <a:srgbClr val="0033CC"/>
                </a:solidFill>
                <a:latin typeface="#9Slide03 SFU Futura_12" panose="020B0604020202020204" charset="0"/>
                <a:ea typeface="Calibri" panose="020F0502020204030204" pitchFamily="34" charset="0"/>
              </a:rPr>
              <a:t> </a:t>
            </a:r>
            <a:r>
              <a:rPr lang="en-US" sz="2400" b="1" dirty="0" err="1">
                <a:solidFill>
                  <a:srgbClr val="0033CC"/>
                </a:solidFill>
                <a:latin typeface="#9Slide03 SFU Futura_12" panose="020B0604020202020204" charset="0"/>
                <a:ea typeface="Calibri" panose="020F0502020204030204" pitchFamily="34" charset="0"/>
              </a:rPr>
              <a:t>hình</a:t>
            </a:r>
            <a:r>
              <a:rPr lang="en-US" sz="2400" b="1" dirty="0">
                <a:solidFill>
                  <a:srgbClr val="0033CC"/>
                </a:solidFill>
                <a:latin typeface="#9Slide03 SFU Futura_12" panose="020B0604020202020204" charset="0"/>
                <a:ea typeface="Calibri" panose="020F0502020204030204" pitchFamily="34" charset="0"/>
              </a:rPr>
              <a:t> </a:t>
            </a:r>
            <a:r>
              <a:rPr lang="en-US" sz="2400" b="1" dirty="0" err="1">
                <a:solidFill>
                  <a:srgbClr val="0033CC"/>
                </a:solidFill>
                <a:latin typeface="#9Slide03 SFU Futura_12" panose="020B0604020202020204" charset="0"/>
                <a:ea typeface="Calibri" panose="020F0502020204030204" pitchFamily="34" charset="0"/>
              </a:rPr>
              <a:t>vẽ</a:t>
            </a:r>
            <a:r>
              <a:rPr lang="en-US" sz="2400" b="1" dirty="0">
                <a:solidFill>
                  <a:srgbClr val="0033CC"/>
                </a:solidFill>
                <a:latin typeface="#9Slide03 SFU Futura_12" panose="020B0604020202020204" charset="0"/>
                <a:ea typeface="Calibri" panose="020F0502020204030204" pitchFamily="34" charset="0"/>
              </a:rPr>
              <a:t>/icon minh </a:t>
            </a:r>
            <a:r>
              <a:rPr lang="en-US" sz="2400" b="1" dirty="0" err="1">
                <a:solidFill>
                  <a:srgbClr val="0033CC"/>
                </a:solidFill>
                <a:latin typeface="#9Slide03 SFU Futura_12" panose="020B0604020202020204" charset="0"/>
                <a:ea typeface="Calibri" panose="020F0502020204030204" pitchFamily="34" charset="0"/>
              </a:rPr>
              <a:t>họa</a:t>
            </a:r>
            <a:r>
              <a:rPr lang="en-US" sz="2400" b="1" dirty="0">
                <a:solidFill>
                  <a:srgbClr val="0033CC"/>
                </a:solidFill>
                <a:latin typeface="#9Slide03 SFU Futura_12" panose="020B0604020202020204" charset="0"/>
                <a:ea typeface="Calibri" panose="020F0502020204030204" pitchFamily="34" charset="0"/>
              </a:rPr>
              <a:t>.</a:t>
            </a:r>
          </a:p>
          <a:p>
            <a:pPr marL="342900" marR="0" lvl="0" indent="-342900" algn="just">
              <a:spcBef>
                <a:spcPts val="0"/>
              </a:spcBef>
              <a:spcAft>
                <a:spcPts val="0"/>
              </a:spcAft>
              <a:buFont typeface="Arial" panose="020B0604020202020204" pitchFamily="34" charset="0"/>
              <a:buChar char="-"/>
              <a:tabLst>
                <a:tab pos="409575" algn="l"/>
                <a:tab pos="1071245" algn="l"/>
              </a:tabLst>
            </a:pPr>
            <a:r>
              <a:rPr lang="en-US" sz="2400" b="1" dirty="0" err="1">
                <a:solidFill>
                  <a:srgbClr val="0033CC"/>
                </a:solidFill>
                <a:latin typeface="#9Slide03 SFU Futura_12" panose="020B0604020202020204" charset="0"/>
                <a:ea typeface="Calibri" panose="020F0502020204030204" pitchFamily="34" charset="0"/>
              </a:rPr>
              <a:t>Tiêu</a:t>
            </a:r>
            <a:r>
              <a:rPr lang="en-US" sz="2400" b="1" dirty="0">
                <a:solidFill>
                  <a:srgbClr val="0033CC"/>
                </a:solidFill>
                <a:latin typeface="#9Slide03 SFU Futura_12" panose="020B0604020202020204" charset="0"/>
                <a:ea typeface="Calibri" panose="020F0502020204030204" pitchFamily="34" charset="0"/>
              </a:rPr>
              <a:t> </a:t>
            </a:r>
            <a:r>
              <a:rPr lang="en-US" sz="2400" b="1" dirty="0" err="1">
                <a:solidFill>
                  <a:srgbClr val="0033CC"/>
                </a:solidFill>
                <a:latin typeface="#9Slide03 SFU Futura_12" panose="020B0604020202020204" charset="0"/>
                <a:ea typeface="Calibri" panose="020F0502020204030204" pitchFamily="34" charset="0"/>
              </a:rPr>
              <a:t>đề</a:t>
            </a:r>
            <a:r>
              <a:rPr lang="en-US" sz="2400" b="1" dirty="0">
                <a:solidFill>
                  <a:srgbClr val="0033CC"/>
                </a:solidFill>
                <a:latin typeface="#9Slide03 SFU Futura_12" panose="020B0604020202020204" charset="0"/>
                <a:ea typeface="Calibri" panose="020F0502020204030204" pitchFamily="34" charset="0"/>
              </a:rPr>
              <a:t> </a:t>
            </a:r>
            <a:r>
              <a:rPr lang="en-US" sz="2400" b="1" dirty="0" err="1">
                <a:solidFill>
                  <a:srgbClr val="0033CC"/>
                </a:solidFill>
                <a:latin typeface="#9Slide03 SFU Futura_12" panose="020B0604020202020204" charset="0"/>
                <a:ea typeface="Calibri" panose="020F0502020204030204" pitchFamily="34" charset="0"/>
              </a:rPr>
              <a:t>nổi</a:t>
            </a:r>
            <a:r>
              <a:rPr lang="en-US" sz="2400" b="1" dirty="0">
                <a:solidFill>
                  <a:srgbClr val="0033CC"/>
                </a:solidFill>
                <a:latin typeface="#9Slide03 SFU Futura_12" panose="020B0604020202020204" charset="0"/>
                <a:ea typeface="Calibri" panose="020F0502020204030204" pitchFamily="34" charset="0"/>
              </a:rPr>
              <a:t> </a:t>
            </a:r>
            <a:r>
              <a:rPr lang="en-US" sz="2400" b="1" dirty="0" err="1">
                <a:solidFill>
                  <a:srgbClr val="0033CC"/>
                </a:solidFill>
                <a:latin typeface="#9Slide03 SFU Futura_12" panose="020B0604020202020204" charset="0"/>
                <a:ea typeface="Calibri" panose="020F0502020204030204" pitchFamily="34" charset="0"/>
              </a:rPr>
              <a:t>bật</a:t>
            </a:r>
            <a:r>
              <a:rPr lang="en-US" sz="2400" b="1" dirty="0">
                <a:solidFill>
                  <a:srgbClr val="0033CC"/>
                </a:solidFill>
                <a:latin typeface="#9Slide03 SFU Futura_12" panose="020B0604020202020204" charset="0"/>
                <a:ea typeface="Calibri" panose="020F0502020204030204" pitchFamily="34" charset="0"/>
              </a:rPr>
              <a:t>, </a:t>
            </a:r>
            <a:r>
              <a:rPr lang="en-US" sz="2400" b="1" dirty="0" err="1">
                <a:solidFill>
                  <a:srgbClr val="0033CC"/>
                </a:solidFill>
                <a:latin typeface="#9Slide03 SFU Futura_12" panose="020B0604020202020204" charset="0"/>
                <a:ea typeface="Calibri" panose="020F0502020204030204" pitchFamily="34" charset="0"/>
              </a:rPr>
              <a:t>rõ</a:t>
            </a:r>
            <a:r>
              <a:rPr lang="en-US" sz="2400" b="1" dirty="0">
                <a:solidFill>
                  <a:srgbClr val="0033CC"/>
                </a:solidFill>
                <a:latin typeface="#9Slide03 SFU Futura_12" panose="020B0604020202020204" charset="0"/>
                <a:ea typeface="Calibri" panose="020F0502020204030204" pitchFamily="34" charset="0"/>
              </a:rPr>
              <a:t> </a:t>
            </a:r>
            <a:r>
              <a:rPr lang="en-US" sz="2400" b="1" dirty="0" err="1">
                <a:solidFill>
                  <a:srgbClr val="0033CC"/>
                </a:solidFill>
                <a:latin typeface="#9Slide03 SFU Futura_12" panose="020B0604020202020204" charset="0"/>
                <a:ea typeface="Calibri" panose="020F0502020204030204" pitchFamily="34" charset="0"/>
              </a:rPr>
              <a:t>ràng</a:t>
            </a:r>
            <a:r>
              <a:rPr lang="en-US" sz="2400" b="1" dirty="0">
                <a:solidFill>
                  <a:srgbClr val="0033CC"/>
                </a:solidFill>
                <a:latin typeface="#9Slide03 SFU Futura_12" panose="020B0604020202020204" charset="0"/>
                <a:ea typeface="Calibri" panose="020F0502020204030204" pitchFamily="34" charset="0"/>
              </a:rPr>
              <a:t>. </a:t>
            </a:r>
            <a:r>
              <a:rPr lang="vi-VN" sz="2400" b="1" dirty="0" smtClean="0">
                <a:solidFill>
                  <a:srgbClr val="0033CC"/>
                </a:solidFill>
                <a:latin typeface="#9Slide03 SFU Futura_12" panose="020B0604020202020204" charset="0"/>
                <a:ea typeface="Tahoma" panose="020B0604030504040204" pitchFamily="34" charset="0"/>
              </a:rPr>
              <a:t>Chữ viết to rõ, dễ nhìn.</a:t>
            </a:r>
            <a:endParaRPr lang="en-US" sz="2400" b="1" dirty="0">
              <a:solidFill>
                <a:srgbClr val="0033CC"/>
              </a:solidFill>
              <a:latin typeface="#9Slide03 SFU Futura_12" panose="020B0604020202020204" charset="0"/>
            </a:endParaRPr>
          </a:p>
        </p:txBody>
      </p:sp>
      <p:sp>
        <p:nvSpPr>
          <p:cNvPr id="4" name="Rectangle 3"/>
          <p:cNvSpPr/>
          <p:nvPr/>
        </p:nvSpPr>
        <p:spPr>
          <a:xfrm>
            <a:off x="5087885" y="4052636"/>
            <a:ext cx="6961548" cy="1200329"/>
          </a:xfrm>
          <a:prstGeom prst="rect">
            <a:avLst/>
          </a:prstGeom>
        </p:spPr>
        <p:txBody>
          <a:bodyPr wrap="square">
            <a:spAutoFit/>
          </a:bodyPr>
          <a:lstStyle/>
          <a:p>
            <a:pPr marL="561975" marR="0" indent="-285750" algn="just">
              <a:spcBef>
                <a:spcPts val="0"/>
              </a:spcBef>
              <a:spcAft>
                <a:spcPts val="0"/>
              </a:spcAft>
              <a:buFontTx/>
              <a:buChar char="-"/>
              <a:tabLst>
                <a:tab pos="1071245" algn="l"/>
              </a:tabLst>
            </a:pPr>
            <a:r>
              <a:rPr lang="en-US" sz="2400" b="1" dirty="0" err="1" smtClean="0">
                <a:solidFill>
                  <a:srgbClr val="2B8D3A"/>
                </a:solidFill>
                <a:latin typeface="#9Slide03 SFU Futura_12" panose="020B0604020202020204" charset="0"/>
                <a:ea typeface="Times New Roman" panose="02020603050405020304" pitchFamily="18" charset="0"/>
              </a:rPr>
              <a:t>Giọng</a:t>
            </a:r>
            <a:r>
              <a:rPr lang="en-US" sz="2400" b="1" dirty="0" smtClean="0">
                <a:solidFill>
                  <a:srgbClr val="2B8D3A"/>
                </a:solidFill>
                <a:latin typeface="#9Slide03 SFU Futura_12" panose="020B0604020202020204" charset="0"/>
                <a:ea typeface="Times New Roman" panose="02020603050405020304" pitchFamily="18" charset="0"/>
              </a:rPr>
              <a:t> to, </a:t>
            </a:r>
            <a:r>
              <a:rPr lang="en-US" sz="2400" b="1" dirty="0" err="1" smtClean="0">
                <a:solidFill>
                  <a:srgbClr val="2B8D3A"/>
                </a:solidFill>
                <a:latin typeface="#9Slide03 SFU Futura_12" panose="020B0604020202020204" charset="0"/>
                <a:ea typeface="Times New Roman" panose="02020603050405020304" pitchFamily="18" charset="0"/>
              </a:rPr>
              <a:t>rõ</a:t>
            </a:r>
            <a:r>
              <a:rPr lang="en-US" sz="2400" b="1" dirty="0" smtClean="0">
                <a:solidFill>
                  <a:srgbClr val="2B8D3A"/>
                </a:solidFill>
                <a:latin typeface="#9Slide03 SFU Futura_12" panose="020B0604020202020204" charset="0"/>
                <a:ea typeface="Times New Roman" panose="02020603050405020304" pitchFamily="18" charset="0"/>
              </a:rPr>
              <a:t> </a:t>
            </a:r>
            <a:r>
              <a:rPr lang="en-US" sz="2400" b="1" smtClean="0">
                <a:solidFill>
                  <a:srgbClr val="2B8D3A"/>
                </a:solidFill>
                <a:latin typeface="#9Slide03 SFU Futura_12" panose="020B0604020202020204" charset="0"/>
                <a:ea typeface="Times New Roman" panose="02020603050405020304" pitchFamily="18" charset="0"/>
              </a:rPr>
              <a:t>ràng</a:t>
            </a:r>
            <a:r>
              <a:rPr lang="en-US" sz="2400" b="1" dirty="0" smtClean="0">
                <a:solidFill>
                  <a:srgbClr val="2B8D3A"/>
                </a:solidFill>
                <a:latin typeface="#9Slide03 SFU Futura_12" panose="020B0604020202020204" charset="0"/>
                <a:ea typeface="Times New Roman" panose="02020603050405020304" pitchFamily="18" charset="0"/>
              </a:rPr>
              <a:t>, </a:t>
            </a:r>
            <a:r>
              <a:rPr lang="en-US" sz="2400" b="1" dirty="0" err="1" smtClean="0">
                <a:solidFill>
                  <a:srgbClr val="2B8D3A"/>
                </a:solidFill>
                <a:latin typeface="#9Slide03 SFU Futura_12" panose="020B0604020202020204" charset="0"/>
                <a:ea typeface="Times New Roman" panose="02020603050405020304" pitchFamily="18" charset="0"/>
              </a:rPr>
              <a:t>phong</a:t>
            </a:r>
            <a:r>
              <a:rPr lang="en-US" sz="2400" b="1" dirty="0" smtClean="0">
                <a:solidFill>
                  <a:srgbClr val="2B8D3A"/>
                </a:solidFill>
                <a:latin typeface="#9Slide03 SFU Futura_12" panose="020B0604020202020204" charset="0"/>
                <a:ea typeface="Times New Roman" panose="02020603050405020304" pitchFamily="18" charset="0"/>
              </a:rPr>
              <a:t> </a:t>
            </a:r>
            <a:r>
              <a:rPr lang="en-US" sz="2400" b="1" dirty="0" err="1" smtClean="0">
                <a:solidFill>
                  <a:srgbClr val="2B8D3A"/>
                </a:solidFill>
                <a:latin typeface="#9Slide03 SFU Futura_12" panose="020B0604020202020204" charset="0"/>
                <a:ea typeface="Times New Roman" panose="02020603050405020304" pitchFamily="18" charset="0"/>
              </a:rPr>
              <a:t>thái</a:t>
            </a:r>
            <a:r>
              <a:rPr lang="en-US" sz="2400" b="1" dirty="0" smtClean="0">
                <a:solidFill>
                  <a:srgbClr val="2B8D3A"/>
                </a:solidFill>
                <a:latin typeface="#9Slide03 SFU Futura_12" panose="020B0604020202020204" charset="0"/>
                <a:ea typeface="Times New Roman" panose="02020603050405020304" pitchFamily="18" charset="0"/>
              </a:rPr>
              <a:t> </a:t>
            </a:r>
            <a:r>
              <a:rPr lang="en-US" sz="2400" b="1" dirty="0" err="1" smtClean="0">
                <a:solidFill>
                  <a:srgbClr val="2B8D3A"/>
                </a:solidFill>
                <a:latin typeface="#9Slide03 SFU Futura_12" panose="020B0604020202020204" charset="0"/>
                <a:ea typeface="Times New Roman" panose="02020603050405020304" pitchFamily="18" charset="0"/>
              </a:rPr>
              <a:t>tự</a:t>
            </a:r>
            <a:r>
              <a:rPr lang="en-US" sz="2400" b="1" dirty="0" smtClean="0">
                <a:solidFill>
                  <a:srgbClr val="2B8D3A"/>
                </a:solidFill>
                <a:latin typeface="#9Slide03 SFU Futura_12" panose="020B0604020202020204" charset="0"/>
                <a:ea typeface="Times New Roman" panose="02020603050405020304" pitchFamily="18" charset="0"/>
              </a:rPr>
              <a:t> tin.</a:t>
            </a:r>
            <a:endParaRPr lang="en-US" sz="2400" b="1" dirty="0">
              <a:solidFill>
                <a:srgbClr val="2B8D3A"/>
              </a:solidFill>
              <a:latin typeface="#9Slide03 SFU Futura_12" panose="020B0604020202020204" charset="0"/>
              <a:ea typeface="Times New Roman" panose="02020603050405020304" pitchFamily="18" charset="0"/>
            </a:endParaRPr>
          </a:p>
          <a:p>
            <a:pPr marL="561975" marR="0" indent="-285750" algn="just">
              <a:spcBef>
                <a:spcPts val="0"/>
              </a:spcBef>
              <a:spcAft>
                <a:spcPts val="0"/>
              </a:spcAft>
              <a:buFontTx/>
              <a:buChar char="-"/>
              <a:tabLst>
                <a:tab pos="1071245" algn="l"/>
              </a:tabLst>
            </a:pPr>
            <a:r>
              <a:rPr lang="vi-VN" sz="2400" b="1" dirty="0" smtClean="0">
                <a:solidFill>
                  <a:srgbClr val="2B8D3A"/>
                </a:solidFill>
                <a:latin typeface="#9Slide03 SFU Futura_12" panose="020B0604020202020204" charset="0"/>
                <a:ea typeface="Tahoma" panose="020B0604030504040204" pitchFamily="34" charset="0"/>
              </a:rPr>
              <a:t>Tương tác: hỏi các nhóm khác hoặc trả lời câu hỏi của các nhóm và giáo viên.</a:t>
            </a:r>
            <a:endParaRPr lang="en-US" sz="2400" b="1" dirty="0">
              <a:solidFill>
                <a:srgbClr val="2B8D3A"/>
              </a:solidFill>
              <a:latin typeface="#9Slide03 SFU Futura_12" panose="020B0604020202020204" charset="0"/>
            </a:endParaRPr>
          </a:p>
        </p:txBody>
      </p:sp>
      <p:sp>
        <p:nvSpPr>
          <p:cNvPr id="5" name="Rectangle 4"/>
          <p:cNvSpPr/>
          <p:nvPr/>
        </p:nvSpPr>
        <p:spPr>
          <a:xfrm>
            <a:off x="5404785" y="5443049"/>
            <a:ext cx="7010847" cy="1200329"/>
          </a:xfrm>
          <a:prstGeom prst="rect">
            <a:avLst/>
          </a:prstGeom>
        </p:spPr>
        <p:txBody>
          <a:bodyPr wrap="square">
            <a:spAutoFit/>
          </a:bodyPr>
          <a:lstStyle/>
          <a:p>
            <a:pPr>
              <a:spcAft>
                <a:spcPts val="0"/>
              </a:spcAft>
              <a:tabLst>
                <a:tab pos="1071245" algn="l"/>
              </a:tabLst>
            </a:pPr>
            <a:r>
              <a:rPr lang="vi-VN" sz="2400" b="1" dirty="0">
                <a:solidFill>
                  <a:schemeClr val="accent4">
                    <a:lumMod val="50000"/>
                  </a:schemeClr>
                </a:solidFill>
                <a:latin typeface="#9Slide03 SFU Futura_12" panose="020B0604020202020204" charset="0"/>
              </a:rPr>
              <a:t>- Phân chia công việc cụ thể cho các thành viên.</a:t>
            </a:r>
            <a:endParaRPr lang="en-US" sz="2400" b="1" dirty="0">
              <a:solidFill>
                <a:schemeClr val="accent4">
                  <a:lumMod val="50000"/>
                </a:schemeClr>
              </a:solidFill>
              <a:latin typeface="#9Slide03 SFU Futura_12" panose="020B0604020202020204" charset="0"/>
            </a:endParaRPr>
          </a:p>
          <a:p>
            <a:pPr>
              <a:spcAft>
                <a:spcPts val="0"/>
              </a:spcAft>
              <a:tabLst>
                <a:tab pos="1071245" algn="l"/>
              </a:tabLst>
            </a:pPr>
            <a:r>
              <a:rPr lang="vi-VN" sz="2400" b="1" dirty="0">
                <a:solidFill>
                  <a:schemeClr val="accent4">
                    <a:lumMod val="50000"/>
                  </a:schemeClr>
                </a:solidFill>
                <a:latin typeface="#9Slide03 SFU Futura_12" panose="020B0604020202020204" charset="0"/>
              </a:rPr>
              <a:t>- Làm việc nghiêm túc, hiệu </a:t>
            </a:r>
            <a:r>
              <a:rPr lang="vi-VN" sz="2400" b="1" dirty="0" smtClean="0">
                <a:solidFill>
                  <a:schemeClr val="accent4">
                    <a:lumMod val="50000"/>
                  </a:schemeClr>
                </a:solidFill>
                <a:latin typeface="#9Slide03 SFU Futura_12" panose="020B0604020202020204" charset="0"/>
              </a:rPr>
              <a:t>quả.</a:t>
            </a:r>
            <a:endParaRPr lang="en-US" sz="2400" b="1" dirty="0">
              <a:solidFill>
                <a:schemeClr val="accent4">
                  <a:lumMod val="50000"/>
                </a:schemeClr>
              </a:solidFill>
              <a:latin typeface="#9Slide03 SFU Futura_12" panose="020B0604020202020204" charset="0"/>
            </a:endParaRPr>
          </a:p>
          <a:p>
            <a:r>
              <a:rPr lang="vi-VN" sz="2400" b="1" dirty="0">
                <a:solidFill>
                  <a:schemeClr val="accent4">
                    <a:lumMod val="50000"/>
                  </a:schemeClr>
                </a:solidFill>
                <a:latin typeface="#9Slide03 SFU Futura_12" panose="020B0604020202020204" charset="0"/>
                <a:ea typeface="Tahoma" panose="020B0604030504040204" pitchFamily="34" charset="0"/>
              </a:rPr>
              <a:t>- </a:t>
            </a:r>
            <a:r>
              <a:rPr lang="en-US" sz="2400" b="1" dirty="0">
                <a:solidFill>
                  <a:schemeClr val="accent4">
                    <a:lumMod val="50000"/>
                  </a:schemeClr>
                </a:solidFill>
                <a:latin typeface="#9Slide03 SFU Futura_12" panose="020B0604020202020204" charset="0"/>
                <a:ea typeface="Tahoma" panose="020B0604030504040204" pitchFamily="34" charset="0"/>
              </a:rPr>
              <a:t>Đ</a:t>
            </a:r>
            <a:r>
              <a:rPr lang="vi-VN" sz="2400" b="1" dirty="0" smtClean="0">
                <a:solidFill>
                  <a:schemeClr val="accent4">
                    <a:lumMod val="50000"/>
                  </a:schemeClr>
                </a:solidFill>
                <a:latin typeface="#9Slide03 SFU Futura_12" panose="020B0604020202020204" charset="0"/>
                <a:ea typeface="Tahoma" panose="020B0604030504040204" pitchFamily="34" charset="0"/>
              </a:rPr>
              <a:t>oàn </a:t>
            </a:r>
            <a:r>
              <a:rPr lang="vi-VN" sz="2400" b="1" dirty="0">
                <a:solidFill>
                  <a:schemeClr val="accent4">
                    <a:lumMod val="50000"/>
                  </a:schemeClr>
                </a:solidFill>
                <a:latin typeface="#9Slide03 SFU Futura_12" panose="020B0604020202020204" charset="0"/>
                <a:ea typeface="Tahoma" panose="020B0604030504040204" pitchFamily="34" charset="0"/>
              </a:rPr>
              <a:t>kết, giúp đỡ nhau trong </a:t>
            </a:r>
            <a:r>
              <a:rPr lang="vi-VN" sz="2400" b="1" dirty="0" smtClean="0">
                <a:solidFill>
                  <a:schemeClr val="accent4">
                    <a:lumMod val="50000"/>
                  </a:schemeClr>
                </a:solidFill>
                <a:latin typeface="#9Slide03 SFU Futura_12" panose="020B0604020202020204" charset="0"/>
                <a:ea typeface="Tahoma" panose="020B0604030504040204" pitchFamily="34" charset="0"/>
              </a:rPr>
              <a:t>nhóm</a:t>
            </a:r>
            <a:r>
              <a:rPr lang="vi-VN" sz="2400" b="1" dirty="0">
                <a:solidFill>
                  <a:schemeClr val="accent4">
                    <a:lumMod val="50000"/>
                  </a:schemeClr>
                </a:solidFill>
                <a:latin typeface="#9Slide03 SFU Futura_12" panose="020B0604020202020204" charset="0"/>
                <a:ea typeface="Tahoma" panose="020B0604030504040204" pitchFamily="34" charset="0"/>
              </a:rPr>
              <a:t>.</a:t>
            </a:r>
            <a:endParaRPr lang="en-US" sz="2400" b="1" dirty="0">
              <a:solidFill>
                <a:schemeClr val="accent4">
                  <a:lumMod val="50000"/>
                </a:schemeClr>
              </a:solidFill>
              <a:latin typeface="#9Slide03 SFU Futura_12" panose="020B0604020202020204" charset="0"/>
            </a:endParaRPr>
          </a:p>
        </p:txBody>
      </p:sp>
      <p:pic>
        <p:nvPicPr>
          <p:cNvPr id="39" name="Picture 38"/>
          <p:cNvPicPr>
            <a:picLocks noChangeAspect="1"/>
          </p:cNvPicPr>
          <p:nvPr/>
        </p:nvPicPr>
        <p:blipFill>
          <a:blip r:embed="rId3">
            <a:extLst>
              <a:ext uri="{BEBA8EAE-BF5A-486C-A8C5-ECC9F3942E4B}">
                <a14:imgProps xmlns:a14="http://schemas.microsoft.com/office/drawing/2010/main">
                  <a14:imgLayer r:embed="rId4">
                    <a14:imgEffect>
                      <a14:backgroundRemoval t="2930" b="99805" l="1367" r="98633">
                        <a14:foregroundMark x1="6836" y1="65820" x2="6836" y2="65820"/>
                        <a14:foregroundMark x1="21289" y1="49805" x2="21289" y2="49805"/>
                        <a14:foregroundMark x1="40625" y1="41992" x2="40625" y2="41992"/>
                        <a14:foregroundMark x1="35742" y1="57227" x2="35742" y2="57227"/>
                        <a14:foregroundMark x1="59570" y1="47266" x2="59570" y2="47266"/>
                        <a14:foregroundMark x1="53906" y1="64063" x2="53906" y2="64063"/>
                        <a14:foregroundMark x1="66211" y1="30469" x2="66211" y2="30469"/>
                        <a14:foregroundMark x1="41797" y1="24609" x2="41797" y2="24609"/>
                        <a14:foregroundMark x1="49805" y1="6641" x2="49805" y2="6641"/>
                        <a14:foregroundMark x1="94531" y1="20117" x2="94531" y2="20117"/>
                        <a14:foregroundMark x1="98828" y1="16992" x2="98828" y2="16992"/>
                        <a14:foregroundMark x1="45117" y1="2930" x2="45117" y2="2930"/>
                        <a14:foregroundMark x1="57617" y1="94727" x2="57617" y2="94727"/>
                        <a14:foregroundMark x1="54492" y1="99805" x2="54492" y2="99805"/>
                        <a14:foregroundMark x1="1367" y1="64063" x2="1367" y2="64063"/>
                      </a14:backgroundRemoval>
                    </a14:imgEffect>
                  </a14:imgLayer>
                </a14:imgProps>
              </a:ext>
            </a:extLst>
          </a:blip>
          <a:stretch>
            <a:fillRect/>
          </a:stretch>
        </p:blipFill>
        <p:spPr>
          <a:xfrm>
            <a:off x="3981354" y="1319914"/>
            <a:ext cx="1134573" cy="1134573"/>
          </a:xfrm>
          <a:prstGeom prst="rect">
            <a:avLst/>
          </a:prstGeom>
        </p:spPr>
      </p:pic>
      <p:pic>
        <p:nvPicPr>
          <p:cNvPr id="40" name="Picture 6" descr="10 tiêu chí đánh giá nhân viên nhà tuyển dụng cần lưu ý | List.vn"/>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1650114" y="128396"/>
            <a:ext cx="1278981" cy="83093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42" name="Picture 8" descr="Máy Tính Biểu Tượng Trình Bày Biểu Tượng Tải - trình bày biểu tượng png tải  về - Miễn phí trong suốt Văn Bản png Tải về.">
            <a:extLst>
              <a:ext uri="{FF2B5EF4-FFF2-40B4-BE49-F238E27FC236}">
                <a16:creationId xmlns:a16="http://schemas.microsoft.com/office/drawing/2014/main" id="{6DE03DF3-6D33-4333-8FEF-754D0E4DD43A}"/>
              </a:ext>
            </a:extLst>
          </p:cNvPr>
          <p:cNvPicPr>
            <a:picLocks noChangeAspect="1" noChangeArrowheads="1"/>
          </p:cNvPicPr>
          <p:nvPr/>
        </p:nvPicPr>
        <p:blipFill rotWithShape="1">
          <a:blip r:embed="rId6" cstate="hqprint">
            <a:extLst>
              <a:ext uri="{BEBA8EAE-BF5A-486C-A8C5-ECC9F3942E4B}">
                <a14:imgProps xmlns:a14="http://schemas.microsoft.com/office/drawing/2010/main">
                  <a14:imgLayer r:embed="rId7">
                    <a14:imgEffect>
                      <a14:backgroundRemoval t="10000" b="94792" l="10000" r="90000">
                        <a14:foregroundMark x1="34222" y1="18750" x2="34222" y2="18750"/>
                        <a14:foregroundMark x1="30889" y1="92292" x2="31444" y2="91250"/>
                        <a14:foregroundMark x1="39889" y1="94792" x2="39889" y2="94792"/>
                      </a14:backgroundRemoval>
                    </a14:imgEffect>
                  </a14:imgLayer>
                </a14:imgProps>
              </a:ext>
              <a:ext uri="{28A0092B-C50C-407E-A947-70E740481C1C}">
                <a14:useLocalDpi xmlns:a14="http://schemas.microsoft.com/office/drawing/2010/main" val="0"/>
              </a:ext>
            </a:extLst>
          </a:blip>
          <a:srcRect l="23197" r="22650"/>
          <a:stretch/>
        </p:blipFill>
        <p:spPr bwMode="auto">
          <a:xfrm>
            <a:off x="3962430" y="4097129"/>
            <a:ext cx="1172425" cy="1154661"/>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Tầm quan trọng của bố cục trong thiết kế đồ họa"/>
          <p:cNvPicPr>
            <a:picLocks noChangeAspect="1" noChangeArrowheads="1"/>
          </p:cNvPicPr>
          <p:nvPr/>
        </p:nvPicPr>
        <p:blipFill>
          <a:blip r:embed="rId8" cstate="hqprint">
            <a:extLst>
              <a:ext uri="{28A0092B-C50C-407E-A947-70E740481C1C}">
                <a14:useLocalDpi xmlns:a14="http://schemas.microsoft.com/office/drawing/2010/main" val="0"/>
              </a:ext>
            </a:extLst>
          </a:blip>
          <a:srcRect/>
          <a:stretch>
            <a:fillRect/>
          </a:stretch>
        </p:blipFill>
        <p:spPr bwMode="auto">
          <a:xfrm>
            <a:off x="3628670" y="2694336"/>
            <a:ext cx="1865912" cy="124549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cxnSp>
        <p:nvCxnSpPr>
          <p:cNvPr id="16" name="Straight Connector 15"/>
          <p:cNvCxnSpPr/>
          <p:nvPr/>
        </p:nvCxnSpPr>
        <p:spPr>
          <a:xfrm flipV="1">
            <a:off x="17329" y="1061705"/>
            <a:ext cx="12082666" cy="3807"/>
          </a:xfrm>
          <a:prstGeom prst="line">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17354169"/>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par>
                                <p:cTn id="8" presetID="10" presetClass="entr" presetSubtype="0" fill="hold" nodeType="withEffect">
                                  <p:stCondLst>
                                    <p:cond delay="0"/>
                                  </p:stCondLst>
                                  <p:childTnLst>
                                    <p:set>
                                      <p:cBhvr>
                                        <p:cTn id="9" dur="1" fill="hold">
                                          <p:stCondLst>
                                            <p:cond delay="0"/>
                                          </p:stCondLst>
                                        </p:cTn>
                                        <p:tgtEl>
                                          <p:spTgt spid="39"/>
                                        </p:tgtEl>
                                        <p:attrNameLst>
                                          <p:attrName>style.visibility</p:attrName>
                                        </p:attrNameLst>
                                      </p:cBhvr>
                                      <p:to>
                                        <p:strVal val="visible"/>
                                      </p:to>
                                    </p:set>
                                    <p:animEffect transition="in" filter="fade">
                                      <p:cBhvr>
                                        <p:cTn id="10" dur="500"/>
                                        <p:tgtEl>
                                          <p:spTgt spid="3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30"/>
                                        </p:tgtEl>
                                        <p:attrNameLst>
                                          <p:attrName>style.visibility</p:attrName>
                                        </p:attrNameLst>
                                      </p:cBhvr>
                                      <p:to>
                                        <p:strVal val="visible"/>
                                      </p:to>
                                    </p:set>
                                    <p:animEffect transition="in" filter="fade">
                                      <p:cBhvr>
                                        <p:cTn id="18" dur="500"/>
                                        <p:tgtEl>
                                          <p:spTgt spid="30"/>
                                        </p:tgtEl>
                                      </p:cBhvr>
                                    </p:animEffect>
                                  </p:childTnLst>
                                </p:cTn>
                              </p:par>
                              <p:par>
                                <p:cTn id="19" presetID="10" presetClass="entr" presetSubtype="0" fill="hold" nodeType="withEffect">
                                  <p:stCondLst>
                                    <p:cond delay="0"/>
                                  </p:stCondLst>
                                  <p:childTnLst>
                                    <p:set>
                                      <p:cBhvr>
                                        <p:cTn id="20" dur="1" fill="hold">
                                          <p:stCondLst>
                                            <p:cond delay="0"/>
                                          </p:stCondLst>
                                        </p:cTn>
                                        <p:tgtEl>
                                          <p:spTgt spid="4098"/>
                                        </p:tgtEl>
                                        <p:attrNameLst>
                                          <p:attrName>style.visibility</p:attrName>
                                        </p:attrNameLst>
                                      </p:cBhvr>
                                      <p:to>
                                        <p:strVal val="visible"/>
                                      </p:to>
                                    </p:set>
                                    <p:animEffect transition="in" filter="fade">
                                      <p:cBhvr>
                                        <p:cTn id="21" dur="500"/>
                                        <p:tgtEl>
                                          <p:spTgt spid="4098"/>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500"/>
                                        <p:tgtEl>
                                          <p:spTgt spid="3"/>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1"/>
                                        </p:tgtEl>
                                        <p:attrNameLst>
                                          <p:attrName>style.visibility</p:attrName>
                                        </p:attrNameLst>
                                      </p:cBhvr>
                                      <p:to>
                                        <p:strVal val="visible"/>
                                      </p:to>
                                    </p:set>
                                    <p:animEffect transition="in" filter="fade">
                                      <p:cBhvr>
                                        <p:cTn id="29" dur="500"/>
                                        <p:tgtEl>
                                          <p:spTgt spid="31"/>
                                        </p:tgtEl>
                                      </p:cBhvr>
                                    </p:animEffect>
                                  </p:childTnLst>
                                </p:cTn>
                              </p:par>
                              <p:par>
                                <p:cTn id="30" presetID="10" presetClass="entr" presetSubtype="0" fill="hold" nodeType="withEffect">
                                  <p:stCondLst>
                                    <p:cond delay="0"/>
                                  </p:stCondLst>
                                  <p:childTnLst>
                                    <p:set>
                                      <p:cBhvr>
                                        <p:cTn id="31" dur="1" fill="hold">
                                          <p:stCondLst>
                                            <p:cond delay="0"/>
                                          </p:stCondLst>
                                        </p:cTn>
                                        <p:tgtEl>
                                          <p:spTgt spid="42"/>
                                        </p:tgtEl>
                                        <p:attrNameLst>
                                          <p:attrName>style.visibility</p:attrName>
                                        </p:attrNameLst>
                                      </p:cBhvr>
                                      <p:to>
                                        <p:strVal val="visible"/>
                                      </p:to>
                                    </p:set>
                                    <p:animEffect transition="in" filter="fade">
                                      <p:cBhvr>
                                        <p:cTn id="32" dur="500"/>
                                        <p:tgtEl>
                                          <p:spTgt spid="42"/>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fade">
                                      <p:cBhvr>
                                        <p:cTn id="35" dur="500"/>
                                        <p:tgtEl>
                                          <p:spTgt spid="4"/>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32"/>
                                        </p:tgtEl>
                                        <p:attrNameLst>
                                          <p:attrName>style.visibility</p:attrName>
                                        </p:attrNameLst>
                                      </p:cBhvr>
                                      <p:to>
                                        <p:strVal val="visible"/>
                                      </p:to>
                                    </p:set>
                                    <p:animEffect transition="in" filter="fade">
                                      <p:cBhvr>
                                        <p:cTn id="40" dur="500"/>
                                        <p:tgtEl>
                                          <p:spTgt spid="32"/>
                                        </p:tgtEl>
                                      </p:cBhvr>
                                    </p:animEffect>
                                  </p:childTnLst>
                                </p:cTn>
                              </p:par>
                              <p:par>
                                <p:cTn id="41" presetID="10" presetClass="entr" presetSubtype="0" fill="hold" nodeType="withEffect">
                                  <p:stCondLst>
                                    <p:cond delay="0"/>
                                  </p:stCondLst>
                                  <p:childTnLst>
                                    <p:set>
                                      <p:cBhvr>
                                        <p:cTn id="42" dur="1" fill="hold">
                                          <p:stCondLst>
                                            <p:cond delay="0"/>
                                          </p:stCondLst>
                                        </p:cTn>
                                        <p:tgtEl>
                                          <p:spTgt spid="50"/>
                                        </p:tgtEl>
                                        <p:attrNameLst>
                                          <p:attrName>style.visibility</p:attrName>
                                        </p:attrNameLst>
                                      </p:cBhvr>
                                      <p:to>
                                        <p:strVal val="visible"/>
                                      </p:to>
                                    </p:set>
                                    <p:animEffect transition="in" filter="fade">
                                      <p:cBhvr>
                                        <p:cTn id="43" dur="500"/>
                                        <p:tgtEl>
                                          <p:spTgt spid="50"/>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5"/>
                                        </p:tgtEl>
                                        <p:attrNameLst>
                                          <p:attrName>style.visibility</p:attrName>
                                        </p:attrNameLst>
                                      </p:cBhvr>
                                      <p:to>
                                        <p:strVal val="visible"/>
                                      </p:to>
                                    </p:set>
                                    <p:animEffect transition="in" filter="fade">
                                      <p:cBhvr>
                                        <p:cTn id="46" dur="500"/>
                                        <p:tgtEl>
                                          <p:spTgt spid="5"/>
                                        </p:tgtEl>
                                      </p:cBhvr>
                                    </p:animEffect>
                                  </p:childTnLst>
                                </p:cTn>
                              </p:par>
                              <p:par>
                                <p:cTn id="47" presetID="6" presetClass="entr" presetSubtype="16" fill="hold" nodeType="withEffect">
                                  <p:stCondLst>
                                    <p:cond delay="0"/>
                                  </p:stCondLst>
                                  <p:childTnLst>
                                    <p:set>
                                      <p:cBhvr>
                                        <p:cTn id="48" dur="1" fill="hold">
                                          <p:stCondLst>
                                            <p:cond delay="0"/>
                                          </p:stCondLst>
                                        </p:cTn>
                                        <p:tgtEl>
                                          <p:spTgt spid="16"/>
                                        </p:tgtEl>
                                        <p:attrNameLst>
                                          <p:attrName>style.visibility</p:attrName>
                                        </p:attrNameLst>
                                      </p:cBhvr>
                                      <p:to>
                                        <p:strVal val="visible"/>
                                      </p:to>
                                    </p:set>
                                    <p:animEffect transition="in" filter="circle(in)">
                                      <p:cBhvr>
                                        <p:cTn id="49"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animBg="1"/>
      <p:bldP spid="31" grpId="0" animBg="1"/>
      <p:bldP spid="32" grpId="0" animBg="1"/>
      <p:bldP spid="2" grpId="0"/>
      <p:bldP spid="3" grpId="0"/>
      <p:bldP spid="4" grpId="0"/>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8" descr="Máy Tính Biểu Tượng Trình Bày Biểu Tượng Tải - trình bày biểu tượng png tải  về - Miễn phí trong suốt Văn Bản png Tải về.">
            <a:extLst>
              <a:ext uri="{FF2B5EF4-FFF2-40B4-BE49-F238E27FC236}">
                <a16:creationId xmlns:a16="http://schemas.microsoft.com/office/drawing/2014/main" id="{6DE03DF3-6D33-4333-8FEF-754D0E4DD43A}"/>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4792" l="10000" r="90000">
                        <a14:foregroundMark x1="34222" y1="18750" x2="34222" y2="18750"/>
                        <a14:foregroundMark x1="30889" y1="92292" x2="31444" y2="91250"/>
                        <a14:foregroundMark x1="39889" y1="94792" x2="39889" y2="94792"/>
                      </a14:backgroundRemoval>
                    </a14:imgEffect>
                  </a14:imgLayer>
                </a14:imgProps>
              </a:ext>
              <a:ext uri="{28A0092B-C50C-407E-A947-70E740481C1C}">
                <a14:useLocalDpi xmlns:a14="http://schemas.microsoft.com/office/drawing/2010/main" val="0"/>
              </a:ext>
            </a:extLst>
          </a:blip>
          <a:srcRect l="23197" r="22650"/>
          <a:stretch/>
        </p:blipFill>
        <p:spPr bwMode="auto">
          <a:xfrm>
            <a:off x="400276" y="1389786"/>
            <a:ext cx="5552339" cy="5468213"/>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81F2071E-DF8C-495C-8676-8F839E06F04F}"/>
              </a:ext>
            </a:extLst>
          </p:cNvPr>
          <p:cNvSpPr/>
          <p:nvPr/>
        </p:nvSpPr>
        <p:spPr>
          <a:xfrm>
            <a:off x="2289605" y="36031"/>
            <a:ext cx="8911795" cy="1015663"/>
          </a:xfrm>
          <a:prstGeom prst="rect">
            <a:avLst/>
          </a:prstGeom>
          <a:noFill/>
        </p:spPr>
        <p:txBody>
          <a:bodyPr wrap="square" lIns="91440" tIns="45720" rIns="91440" bIns="45720">
            <a:spAutoFit/>
          </a:bodyPr>
          <a:lstStyle/>
          <a:p>
            <a:pPr algn="ctr"/>
            <a:r>
              <a:rPr lang="en-US" sz="6000" b="1" cap="none" spc="0" dirty="0">
                <a:ln w="9525">
                  <a:solidFill>
                    <a:schemeClr val="bg1"/>
                  </a:solidFill>
                  <a:prstDash val="solid"/>
                </a:ln>
                <a:solidFill>
                  <a:srgbClr val="7030A0"/>
                </a:solidFill>
                <a:effectLst>
                  <a:outerShdw blurRad="12700" dist="38100" dir="2700000" algn="tl" rotWithShape="0">
                    <a:schemeClr val="bg1">
                      <a:lumMod val="50000"/>
                    </a:schemeClr>
                  </a:outerShdw>
                </a:effectLst>
                <a:latin typeface="#9Slide07 IcielKoni" pitchFamily="2" charset="0"/>
              </a:rPr>
              <a:t>    </a:t>
            </a:r>
            <a:r>
              <a:rPr lang="en-US" sz="6000" b="1" dirty="0" smtClean="0">
                <a:ln w="9525">
                  <a:solidFill>
                    <a:schemeClr val="bg1"/>
                  </a:solidFill>
                  <a:prstDash val="solid"/>
                </a:ln>
                <a:solidFill>
                  <a:srgbClr val="C00000"/>
                </a:solidFill>
                <a:effectLst>
                  <a:outerShdw blurRad="12700" dist="38100" dir="2700000" algn="tl" rotWithShape="0">
                    <a:schemeClr val="bg1">
                      <a:lumMod val="50000"/>
                    </a:schemeClr>
                  </a:outerShdw>
                </a:effectLst>
                <a:latin typeface="#9Slide07 IcielKoni" pitchFamily="2" charset="0"/>
              </a:rPr>
              <a:t>BÁO CÁO SẢN PHẨM</a:t>
            </a:r>
            <a:endParaRPr lang="en-US" sz="5400" b="1" cap="none" spc="0" dirty="0">
              <a:ln w="9525">
                <a:solidFill>
                  <a:schemeClr val="bg1"/>
                </a:solidFill>
                <a:prstDash val="solid"/>
              </a:ln>
              <a:solidFill>
                <a:srgbClr val="C00000"/>
              </a:solidFill>
              <a:effectLst>
                <a:outerShdw blurRad="12700" dist="38100" dir="2700000" algn="tl" rotWithShape="0">
                  <a:schemeClr val="bg1">
                    <a:lumMod val="50000"/>
                  </a:schemeClr>
                </a:outerShdw>
              </a:effectLst>
              <a:latin typeface="#9Slide07 IcielKoni" pitchFamily="2" charset="0"/>
            </a:endParaRPr>
          </a:p>
        </p:txBody>
      </p:sp>
      <p:pic>
        <p:nvPicPr>
          <p:cNvPr id="6" name="Picture 5">
            <a:extLst>
              <a:ext uri="{FF2B5EF4-FFF2-40B4-BE49-F238E27FC236}">
                <a16:creationId xmlns:a16="http://schemas.microsoft.com/office/drawing/2014/main" id="{8B10C7E0-61B3-41E0-B655-73B5F829768A}"/>
              </a:ext>
            </a:extLst>
          </p:cNvPr>
          <p:cNvPicPr>
            <a:picLocks noChangeAspect="1"/>
          </p:cNvPicPr>
          <p:nvPr/>
        </p:nvPicPr>
        <p:blipFill>
          <a:blip r:embed="rId5"/>
          <a:stretch>
            <a:fillRect/>
          </a:stretch>
        </p:blipFill>
        <p:spPr>
          <a:xfrm>
            <a:off x="1472408" y="31807"/>
            <a:ext cx="1381608" cy="1036206"/>
          </a:xfrm>
          <a:prstGeom prst="rect">
            <a:avLst/>
          </a:prstGeom>
        </p:spPr>
      </p:pic>
      <p:grpSp>
        <p:nvGrpSpPr>
          <p:cNvPr id="7" name="Group 6"/>
          <p:cNvGrpSpPr/>
          <p:nvPr/>
        </p:nvGrpSpPr>
        <p:grpSpPr>
          <a:xfrm>
            <a:off x="6745502" y="1600648"/>
            <a:ext cx="4970248" cy="5046487"/>
            <a:chOff x="4529138" y="4769025"/>
            <a:chExt cx="1837067" cy="2088975"/>
          </a:xfrm>
        </p:grpSpPr>
        <p:pic>
          <p:nvPicPr>
            <p:cNvPr id="8" name="Picture 2" descr="writting essay in English: iMindMap mind map template | Biggerplate"/>
            <p:cNvPicPr>
              <a:picLocks noChangeAspect="1" noChangeArrowheads="1"/>
            </p:cNvPicPr>
            <p:nvPr/>
          </p:nvPicPr>
          <p:blipFill rotWithShape="1">
            <a:blip r:embed="rId6">
              <a:extLst>
                <a:ext uri="{28A0092B-C50C-407E-A947-70E740481C1C}">
                  <a14:useLocalDpi xmlns:a14="http://schemas.microsoft.com/office/drawing/2010/main" val="0"/>
                </a:ext>
              </a:extLst>
            </a:blip>
            <a:srcRect l="34148" t="30284" r="34707" b="28153"/>
            <a:stretch/>
          </p:blipFill>
          <p:spPr bwMode="auto">
            <a:xfrm>
              <a:off x="4602756" y="4769025"/>
              <a:ext cx="1763449" cy="2022780"/>
            </a:xfrm>
            <a:prstGeom prst="rect">
              <a:avLst/>
            </a:prstGeom>
            <a:noFill/>
            <a:extLst>
              <a:ext uri="{909E8E84-426E-40DD-AFC4-6F175D3DCCD1}">
                <a14:hiddenFill xmlns:a14="http://schemas.microsoft.com/office/drawing/2010/main">
                  <a:solidFill>
                    <a:srgbClr val="FFFFFF"/>
                  </a:solidFill>
                </a14:hiddenFill>
              </a:ext>
            </a:extLst>
          </p:spPr>
        </p:pic>
        <p:sp>
          <p:nvSpPr>
            <p:cNvPr id="9" name="Oval 8"/>
            <p:cNvSpPr/>
            <p:nvPr/>
          </p:nvSpPr>
          <p:spPr>
            <a:xfrm>
              <a:off x="5169656" y="5651522"/>
              <a:ext cx="684863" cy="257785"/>
            </a:xfrm>
            <a:prstGeom prst="ellipse">
              <a:avLst/>
            </a:prstGeom>
            <a:solidFill>
              <a:srgbClr val="FCF0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p:cNvSpPr/>
            <p:nvPr/>
          </p:nvSpPr>
          <p:spPr>
            <a:xfrm>
              <a:off x="4529138" y="5772150"/>
              <a:ext cx="419411" cy="257175"/>
            </a:xfrm>
            <a:custGeom>
              <a:avLst/>
              <a:gdLst>
                <a:gd name="connsiteX0" fmla="*/ 42862 w 419411"/>
                <a:gd name="connsiteY0" fmla="*/ 100013 h 257175"/>
                <a:gd name="connsiteX1" fmla="*/ 114300 w 419411"/>
                <a:gd name="connsiteY1" fmla="*/ 71438 h 257175"/>
                <a:gd name="connsiteX2" fmla="*/ 157162 w 419411"/>
                <a:gd name="connsiteY2" fmla="*/ 42863 h 257175"/>
                <a:gd name="connsiteX3" fmla="*/ 242887 w 419411"/>
                <a:gd name="connsiteY3" fmla="*/ 0 h 257175"/>
                <a:gd name="connsiteX4" fmla="*/ 414337 w 419411"/>
                <a:gd name="connsiteY4" fmla="*/ 14288 h 257175"/>
                <a:gd name="connsiteX5" fmla="*/ 371475 w 419411"/>
                <a:gd name="connsiteY5" fmla="*/ 114300 h 257175"/>
                <a:gd name="connsiteX6" fmla="*/ 285750 w 419411"/>
                <a:gd name="connsiteY6" fmla="*/ 185738 h 257175"/>
                <a:gd name="connsiteX7" fmla="*/ 171450 w 419411"/>
                <a:gd name="connsiteY7" fmla="*/ 214313 h 257175"/>
                <a:gd name="connsiteX8" fmla="*/ 85725 w 419411"/>
                <a:gd name="connsiteY8" fmla="*/ 257175 h 257175"/>
                <a:gd name="connsiteX9" fmla="*/ 14287 w 419411"/>
                <a:gd name="connsiteY9" fmla="*/ 242888 h 257175"/>
                <a:gd name="connsiteX10" fmla="*/ 0 w 419411"/>
                <a:gd name="connsiteY10" fmla="*/ 200025 h 257175"/>
                <a:gd name="connsiteX11" fmla="*/ 42862 w 419411"/>
                <a:gd name="connsiteY11" fmla="*/ 100013 h 257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19411" h="257175">
                  <a:moveTo>
                    <a:pt x="42862" y="100013"/>
                  </a:moveTo>
                  <a:cubicBezTo>
                    <a:pt x="61912" y="78582"/>
                    <a:pt x="91361" y="82908"/>
                    <a:pt x="114300" y="71438"/>
                  </a:cubicBezTo>
                  <a:cubicBezTo>
                    <a:pt x="129658" y="63759"/>
                    <a:pt x="141804" y="50542"/>
                    <a:pt x="157162" y="42863"/>
                  </a:cubicBezTo>
                  <a:cubicBezTo>
                    <a:pt x="275467" y="-16290"/>
                    <a:pt x="120052" y="81891"/>
                    <a:pt x="242887" y="0"/>
                  </a:cubicBezTo>
                  <a:lnTo>
                    <a:pt x="414337" y="14288"/>
                  </a:lnTo>
                  <a:cubicBezTo>
                    <a:pt x="437381" y="24763"/>
                    <a:pt x="374656" y="110483"/>
                    <a:pt x="371475" y="114300"/>
                  </a:cubicBezTo>
                  <a:cubicBezTo>
                    <a:pt x="354630" y="134513"/>
                    <a:pt x="312995" y="175521"/>
                    <a:pt x="285750" y="185738"/>
                  </a:cubicBezTo>
                  <a:cubicBezTo>
                    <a:pt x="220526" y="210197"/>
                    <a:pt x="224338" y="187869"/>
                    <a:pt x="171450" y="214313"/>
                  </a:cubicBezTo>
                  <a:cubicBezTo>
                    <a:pt x="60671" y="269703"/>
                    <a:pt x="193452" y="221267"/>
                    <a:pt x="85725" y="257175"/>
                  </a:cubicBezTo>
                  <a:cubicBezTo>
                    <a:pt x="61912" y="252413"/>
                    <a:pt x="34493" y="256358"/>
                    <a:pt x="14287" y="242888"/>
                  </a:cubicBezTo>
                  <a:cubicBezTo>
                    <a:pt x="1756" y="234534"/>
                    <a:pt x="0" y="215085"/>
                    <a:pt x="0" y="200025"/>
                  </a:cubicBezTo>
                  <a:cubicBezTo>
                    <a:pt x="0" y="95298"/>
                    <a:pt x="23812" y="121444"/>
                    <a:pt x="42862" y="100013"/>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10"/>
            <p:cNvSpPr/>
            <p:nvPr/>
          </p:nvSpPr>
          <p:spPr>
            <a:xfrm>
              <a:off x="4823034" y="6215063"/>
              <a:ext cx="330171" cy="642937"/>
            </a:xfrm>
            <a:custGeom>
              <a:avLst/>
              <a:gdLst>
                <a:gd name="connsiteX0" fmla="*/ 6141 w 330171"/>
                <a:gd name="connsiteY0" fmla="*/ 542925 h 642937"/>
                <a:gd name="connsiteX1" fmla="*/ 63291 w 330171"/>
                <a:gd name="connsiteY1" fmla="*/ 414337 h 642937"/>
                <a:gd name="connsiteX2" fmla="*/ 91866 w 330171"/>
                <a:gd name="connsiteY2" fmla="*/ 371475 h 642937"/>
                <a:gd name="connsiteX3" fmla="*/ 106154 w 330171"/>
                <a:gd name="connsiteY3" fmla="*/ 314325 h 642937"/>
                <a:gd name="connsiteX4" fmla="*/ 134729 w 330171"/>
                <a:gd name="connsiteY4" fmla="*/ 228600 h 642937"/>
                <a:gd name="connsiteX5" fmla="*/ 163304 w 330171"/>
                <a:gd name="connsiteY5" fmla="*/ 142875 h 642937"/>
                <a:gd name="connsiteX6" fmla="*/ 191879 w 330171"/>
                <a:gd name="connsiteY6" fmla="*/ 57150 h 642937"/>
                <a:gd name="connsiteX7" fmla="*/ 277604 w 330171"/>
                <a:gd name="connsiteY7" fmla="*/ 0 h 642937"/>
                <a:gd name="connsiteX8" fmla="*/ 306179 w 330171"/>
                <a:gd name="connsiteY8" fmla="*/ 157162 h 642937"/>
                <a:gd name="connsiteX9" fmla="*/ 220454 w 330171"/>
                <a:gd name="connsiteY9" fmla="*/ 328612 h 642937"/>
                <a:gd name="connsiteX10" fmla="*/ 177591 w 330171"/>
                <a:gd name="connsiteY10" fmla="*/ 457200 h 642937"/>
                <a:gd name="connsiteX11" fmla="*/ 149016 w 330171"/>
                <a:gd name="connsiteY11" fmla="*/ 542925 h 642937"/>
                <a:gd name="connsiteX12" fmla="*/ 120441 w 330171"/>
                <a:gd name="connsiteY12" fmla="*/ 585787 h 642937"/>
                <a:gd name="connsiteX13" fmla="*/ 77579 w 330171"/>
                <a:gd name="connsiteY13" fmla="*/ 628650 h 642937"/>
                <a:gd name="connsiteX14" fmla="*/ 34716 w 330171"/>
                <a:gd name="connsiteY14" fmla="*/ 642937 h 642937"/>
                <a:gd name="connsiteX15" fmla="*/ 6141 w 330171"/>
                <a:gd name="connsiteY15" fmla="*/ 600075 h 642937"/>
                <a:gd name="connsiteX16" fmla="*/ 6141 w 330171"/>
                <a:gd name="connsiteY16" fmla="*/ 542925 h 642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30171" h="642937">
                  <a:moveTo>
                    <a:pt x="6141" y="542925"/>
                  </a:moveTo>
                  <a:cubicBezTo>
                    <a:pt x="15666" y="511969"/>
                    <a:pt x="36595" y="461056"/>
                    <a:pt x="63291" y="414337"/>
                  </a:cubicBezTo>
                  <a:cubicBezTo>
                    <a:pt x="71810" y="399428"/>
                    <a:pt x="82341" y="385762"/>
                    <a:pt x="91866" y="371475"/>
                  </a:cubicBezTo>
                  <a:cubicBezTo>
                    <a:pt x="96629" y="352425"/>
                    <a:pt x="100511" y="333133"/>
                    <a:pt x="106154" y="314325"/>
                  </a:cubicBezTo>
                  <a:cubicBezTo>
                    <a:pt x="114809" y="285475"/>
                    <a:pt x="125204" y="257175"/>
                    <a:pt x="134729" y="228600"/>
                  </a:cubicBezTo>
                  <a:lnTo>
                    <a:pt x="163304" y="142875"/>
                  </a:lnTo>
                  <a:cubicBezTo>
                    <a:pt x="163305" y="142873"/>
                    <a:pt x="191877" y="57152"/>
                    <a:pt x="191879" y="57150"/>
                  </a:cubicBezTo>
                  <a:lnTo>
                    <a:pt x="277604" y="0"/>
                  </a:lnTo>
                  <a:cubicBezTo>
                    <a:pt x="351800" y="49465"/>
                    <a:pt x="333786" y="19125"/>
                    <a:pt x="306179" y="157162"/>
                  </a:cubicBezTo>
                  <a:cubicBezTo>
                    <a:pt x="257597" y="400075"/>
                    <a:pt x="304741" y="75751"/>
                    <a:pt x="220454" y="328612"/>
                  </a:cubicBezTo>
                  <a:lnTo>
                    <a:pt x="177591" y="457200"/>
                  </a:lnTo>
                  <a:cubicBezTo>
                    <a:pt x="177590" y="457204"/>
                    <a:pt x="149018" y="542922"/>
                    <a:pt x="149016" y="542925"/>
                  </a:cubicBezTo>
                  <a:cubicBezTo>
                    <a:pt x="139491" y="557212"/>
                    <a:pt x="131434" y="572596"/>
                    <a:pt x="120441" y="585787"/>
                  </a:cubicBezTo>
                  <a:cubicBezTo>
                    <a:pt x="107506" y="601309"/>
                    <a:pt x="94391" y="617442"/>
                    <a:pt x="77579" y="628650"/>
                  </a:cubicBezTo>
                  <a:cubicBezTo>
                    <a:pt x="65048" y="637004"/>
                    <a:pt x="49004" y="638175"/>
                    <a:pt x="34716" y="642937"/>
                  </a:cubicBezTo>
                  <a:cubicBezTo>
                    <a:pt x="25191" y="628650"/>
                    <a:pt x="13820" y="615434"/>
                    <a:pt x="6141" y="600075"/>
                  </a:cubicBezTo>
                  <a:cubicBezTo>
                    <a:pt x="-594" y="586604"/>
                    <a:pt x="-3384" y="573881"/>
                    <a:pt x="6141" y="54292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11"/>
            <p:cNvSpPr/>
            <p:nvPr/>
          </p:nvSpPr>
          <p:spPr>
            <a:xfrm>
              <a:off x="4535913" y="4900613"/>
              <a:ext cx="253801" cy="271462"/>
            </a:xfrm>
            <a:custGeom>
              <a:avLst/>
              <a:gdLst>
                <a:gd name="connsiteX0" fmla="*/ 236112 w 253801"/>
                <a:gd name="connsiteY0" fmla="*/ 28575 h 271462"/>
                <a:gd name="connsiteX1" fmla="*/ 236112 w 253801"/>
                <a:gd name="connsiteY1" fmla="*/ 185737 h 271462"/>
                <a:gd name="connsiteX2" fmla="*/ 150387 w 253801"/>
                <a:gd name="connsiteY2" fmla="*/ 214312 h 271462"/>
                <a:gd name="connsiteX3" fmla="*/ 78950 w 253801"/>
                <a:gd name="connsiteY3" fmla="*/ 271462 h 271462"/>
                <a:gd name="connsiteX4" fmla="*/ 36087 w 253801"/>
                <a:gd name="connsiteY4" fmla="*/ 257175 h 271462"/>
                <a:gd name="connsiteX5" fmla="*/ 21800 w 253801"/>
                <a:gd name="connsiteY5" fmla="*/ 42862 h 271462"/>
                <a:gd name="connsiteX6" fmla="*/ 107525 w 253801"/>
                <a:gd name="connsiteY6" fmla="*/ 14287 h 271462"/>
                <a:gd name="connsiteX7" fmla="*/ 150387 w 253801"/>
                <a:gd name="connsiteY7" fmla="*/ 0 h 271462"/>
                <a:gd name="connsiteX8" fmla="*/ 236112 w 253801"/>
                <a:gd name="connsiteY8" fmla="*/ 28575 h 271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3801" h="271462">
                  <a:moveTo>
                    <a:pt x="236112" y="28575"/>
                  </a:moveTo>
                  <a:cubicBezTo>
                    <a:pt x="250400" y="59531"/>
                    <a:pt x="267493" y="154357"/>
                    <a:pt x="236112" y="185737"/>
                  </a:cubicBezTo>
                  <a:cubicBezTo>
                    <a:pt x="214813" y="207035"/>
                    <a:pt x="150387" y="214312"/>
                    <a:pt x="150387" y="214312"/>
                  </a:cubicBezTo>
                  <a:cubicBezTo>
                    <a:pt x="128446" y="247224"/>
                    <a:pt x="124958" y="271462"/>
                    <a:pt x="78950" y="271462"/>
                  </a:cubicBezTo>
                  <a:cubicBezTo>
                    <a:pt x="63890" y="271462"/>
                    <a:pt x="50375" y="261937"/>
                    <a:pt x="36087" y="257175"/>
                  </a:cubicBezTo>
                  <a:cubicBezTo>
                    <a:pt x="13865" y="190508"/>
                    <a:pt x="-24437" y="115520"/>
                    <a:pt x="21800" y="42862"/>
                  </a:cubicBezTo>
                  <a:cubicBezTo>
                    <a:pt x="37971" y="17450"/>
                    <a:pt x="78950" y="23812"/>
                    <a:pt x="107525" y="14287"/>
                  </a:cubicBezTo>
                  <a:lnTo>
                    <a:pt x="150387" y="0"/>
                  </a:lnTo>
                  <a:cubicBezTo>
                    <a:pt x="249666" y="33093"/>
                    <a:pt x="221824" y="-2381"/>
                    <a:pt x="236112" y="2857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3" name="Straight Connector 12"/>
          <p:cNvCxnSpPr/>
          <p:nvPr/>
        </p:nvCxnSpPr>
        <p:spPr>
          <a:xfrm flipV="1">
            <a:off x="17329" y="1061705"/>
            <a:ext cx="12082666" cy="3807"/>
          </a:xfrm>
          <a:prstGeom prst="line">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13952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ircle(in)">
                                      <p:cBhvr>
                                        <p:cTn id="7"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a:stretch>
            <a:fillRect/>
          </a:stretch>
        </p:blipFill>
        <p:spPr>
          <a:xfrm>
            <a:off x="7353285" y="1111878"/>
            <a:ext cx="4773189" cy="5388780"/>
          </a:xfrm>
          <a:prstGeom prst="rect">
            <a:avLst/>
          </a:prstGeom>
        </p:spPr>
      </p:pic>
      <p:sp>
        <p:nvSpPr>
          <p:cNvPr id="15" name="Rectangle 14"/>
          <p:cNvSpPr/>
          <p:nvPr/>
        </p:nvSpPr>
        <p:spPr>
          <a:xfrm>
            <a:off x="7938602" y="6413646"/>
            <a:ext cx="3667992" cy="400110"/>
          </a:xfrm>
          <a:prstGeom prst="rect">
            <a:avLst/>
          </a:prstGeom>
        </p:spPr>
        <p:txBody>
          <a:bodyPr wrap="none">
            <a:spAutoFit/>
          </a:bodyPr>
          <a:lstStyle/>
          <a:p>
            <a:pPr algn="ctr"/>
            <a:r>
              <a:rPr lang="en-US" sz="2000" b="1" dirty="0" err="1" smtClean="0">
                <a:solidFill>
                  <a:srgbClr val="002060"/>
                </a:solidFill>
                <a:latin typeface="#9Slide03 SFU Futura_12" panose="00000400000000000000" pitchFamily="2" charset="0"/>
                <a:cs typeface="Arial" panose="020B0604020202020204" pitchFamily="34" charset="0"/>
              </a:rPr>
              <a:t>Bản</a:t>
            </a:r>
            <a:r>
              <a:rPr lang="en-US" sz="2000" b="1" dirty="0" smtClean="0">
                <a:solidFill>
                  <a:srgbClr val="002060"/>
                </a:solidFill>
                <a:latin typeface="#9Slide03 SFU Futura_12" panose="00000400000000000000" pitchFamily="2" charset="0"/>
                <a:cs typeface="Arial" panose="020B0604020202020204" pitchFamily="34" charset="0"/>
              </a:rPr>
              <a:t> </a:t>
            </a:r>
            <a:r>
              <a:rPr lang="en-US" sz="2000" b="1" dirty="0" err="1" smtClean="0">
                <a:solidFill>
                  <a:srgbClr val="002060"/>
                </a:solidFill>
                <a:latin typeface="#9Slide03 SFU Futura_12" panose="00000400000000000000" pitchFamily="2" charset="0"/>
                <a:cs typeface="Arial" panose="020B0604020202020204" pitchFamily="34" charset="0"/>
              </a:rPr>
              <a:t>đồ</a:t>
            </a:r>
            <a:r>
              <a:rPr lang="en-US" sz="2000" b="1" dirty="0" smtClean="0">
                <a:solidFill>
                  <a:srgbClr val="002060"/>
                </a:solidFill>
                <a:latin typeface="#9Slide03 SFU Futura_12" panose="00000400000000000000" pitchFamily="2" charset="0"/>
                <a:cs typeface="Arial" panose="020B0604020202020204" pitchFamily="34" charset="0"/>
              </a:rPr>
              <a:t> </a:t>
            </a:r>
            <a:r>
              <a:rPr lang="en-US" sz="2000" b="1" dirty="0" err="1" smtClean="0">
                <a:solidFill>
                  <a:srgbClr val="002060"/>
                </a:solidFill>
                <a:latin typeface="#9Slide03 SFU Futura_12" panose="00000400000000000000" pitchFamily="2" charset="0"/>
                <a:cs typeface="Arial" panose="020B0604020202020204" pitchFamily="34" charset="0"/>
              </a:rPr>
              <a:t>tự</a:t>
            </a:r>
            <a:r>
              <a:rPr lang="en-US" sz="2000" b="1" dirty="0" smtClean="0">
                <a:solidFill>
                  <a:srgbClr val="002060"/>
                </a:solidFill>
                <a:latin typeface="#9Slide03 SFU Futura_12" panose="00000400000000000000" pitchFamily="2" charset="0"/>
                <a:cs typeface="Arial" panose="020B0604020202020204" pitchFamily="34" charset="0"/>
              </a:rPr>
              <a:t> </a:t>
            </a:r>
            <a:r>
              <a:rPr lang="en-US" sz="2000" b="1" dirty="0" err="1" smtClean="0">
                <a:solidFill>
                  <a:srgbClr val="002060"/>
                </a:solidFill>
                <a:latin typeface="#9Slide03 SFU Futura_12" panose="00000400000000000000" pitchFamily="2" charset="0"/>
                <a:cs typeface="Arial" panose="020B0604020202020204" pitchFamily="34" charset="0"/>
              </a:rPr>
              <a:t>nhiên</a:t>
            </a:r>
            <a:r>
              <a:rPr lang="en-US" sz="2000" b="1" dirty="0" smtClean="0">
                <a:solidFill>
                  <a:srgbClr val="002060"/>
                </a:solidFill>
                <a:latin typeface="#9Slide03 SFU Futura_12" panose="00000400000000000000" pitchFamily="2" charset="0"/>
                <a:cs typeface="Arial" panose="020B0604020202020204" pitchFamily="34" charset="0"/>
              </a:rPr>
              <a:t> </a:t>
            </a:r>
            <a:r>
              <a:rPr lang="en-US" sz="2000" b="1" dirty="0" err="1" smtClean="0">
                <a:solidFill>
                  <a:srgbClr val="002060"/>
                </a:solidFill>
                <a:latin typeface="#9Slide03 SFU Futura_12" panose="00000400000000000000" pitchFamily="2" charset="0"/>
                <a:cs typeface="Arial" panose="020B0604020202020204" pitchFamily="34" charset="0"/>
              </a:rPr>
              <a:t>khu</a:t>
            </a:r>
            <a:r>
              <a:rPr lang="en-US" sz="2000" b="1" dirty="0" smtClean="0">
                <a:solidFill>
                  <a:srgbClr val="002060"/>
                </a:solidFill>
                <a:latin typeface="#9Slide03 SFU Futura_12" panose="00000400000000000000" pitchFamily="2" charset="0"/>
                <a:cs typeface="Arial" panose="020B0604020202020204" pitchFamily="34" charset="0"/>
              </a:rPr>
              <a:t> </a:t>
            </a:r>
            <a:r>
              <a:rPr lang="en-US" sz="2000" b="1" dirty="0" err="1" smtClean="0">
                <a:solidFill>
                  <a:srgbClr val="002060"/>
                </a:solidFill>
                <a:latin typeface="#9Slide03 SFU Futura_12" panose="00000400000000000000" pitchFamily="2" charset="0"/>
                <a:cs typeface="Arial" panose="020B0604020202020204" pitchFamily="34" charset="0"/>
              </a:rPr>
              <a:t>vực</a:t>
            </a:r>
            <a:r>
              <a:rPr lang="en-US" sz="2000" b="1" dirty="0" smtClean="0">
                <a:solidFill>
                  <a:srgbClr val="002060"/>
                </a:solidFill>
                <a:latin typeface="#9Slide03 SFU Futura_12" panose="00000400000000000000" pitchFamily="2" charset="0"/>
                <a:cs typeface="Arial" panose="020B0604020202020204" pitchFamily="34" charset="0"/>
              </a:rPr>
              <a:t> </a:t>
            </a:r>
            <a:r>
              <a:rPr lang="en-US" sz="2000" b="1" dirty="0" err="1" smtClean="0">
                <a:solidFill>
                  <a:srgbClr val="002060"/>
                </a:solidFill>
                <a:latin typeface="#9Slide03 SFU Futura_12" panose="00000400000000000000" pitchFamily="2" charset="0"/>
                <a:cs typeface="Arial" panose="020B0604020202020204" pitchFamily="34" charset="0"/>
              </a:rPr>
              <a:t>Bắc</a:t>
            </a:r>
            <a:r>
              <a:rPr lang="en-US" sz="2000" b="1" dirty="0" smtClean="0">
                <a:solidFill>
                  <a:srgbClr val="002060"/>
                </a:solidFill>
                <a:latin typeface="#9Slide03 SFU Futura_12" panose="00000400000000000000" pitchFamily="2" charset="0"/>
                <a:cs typeface="Arial" panose="020B0604020202020204" pitchFamily="34" charset="0"/>
              </a:rPr>
              <a:t> </a:t>
            </a:r>
            <a:r>
              <a:rPr lang="en-US" sz="2000" b="1" dirty="0" err="1" smtClean="0">
                <a:solidFill>
                  <a:srgbClr val="002060"/>
                </a:solidFill>
                <a:latin typeface="#9Slide03 SFU Futura_12" panose="00000400000000000000" pitchFamily="2" charset="0"/>
                <a:cs typeface="Arial" panose="020B0604020202020204" pitchFamily="34" charset="0"/>
              </a:rPr>
              <a:t>Mỹ</a:t>
            </a:r>
            <a:endParaRPr lang="en-US" sz="2000" b="1" dirty="0">
              <a:solidFill>
                <a:srgbClr val="002060"/>
              </a:solidFill>
              <a:latin typeface="#9Slide03 SFU Futura_12" panose="00000400000000000000" pitchFamily="2" charset="0"/>
              <a:cs typeface="Arial" panose="020B0604020202020204" pitchFamily="34" charset="0"/>
            </a:endParaRPr>
          </a:p>
        </p:txBody>
      </p:sp>
      <p:grpSp>
        <p:nvGrpSpPr>
          <p:cNvPr id="21" name="Group 20"/>
          <p:cNvGrpSpPr/>
          <p:nvPr/>
        </p:nvGrpSpPr>
        <p:grpSpPr>
          <a:xfrm>
            <a:off x="2552924" y="2241691"/>
            <a:ext cx="2200029" cy="1756451"/>
            <a:chOff x="2706030" y="2817990"/>
            <a:chExt cx="2200029" cy="1756451"/>
          </a:xfrm>
        </p:grpSpPr>
        <p:grpSp>
          <p:nvGrpSpPr>
            <p:cNvPr id="3" name="Group 2"/>
            <p:cNvGrpSpPr/>
            <p:nvPr/>
          </p:nvGrpSpPr>
          <p:grpSpPr>
            <a:xfrm>
              <a:off x="2706030" y="2817990"/>
              <a:ext cx="2200029" cy="1756451"/>
              <a:chOff x="2475209" y="3390735"/>
              <a:chExt cx="2200029" cy="1756451"/>
            </a:xfrm>
          </p:grpSpPr>
          <p:sp>
            <p:nvSpPr>
              <p:cNvPr id="14" name="Cloud 13">
                <a:extLst>
                  <a:ext uri="{FF2B5EF4-FFF2-40B4-BE49-F238E27FC236}">
                    <a16:creationId xmlns:a16="http://schemas.microsoft.com/office/drawing/2014/main" id="{90A0D09F-1CF0-4A16-83AA-2F217797D253}"/>
                  </a:ext>
                </a:extLst>
              </p:cNvPr>
              <p:cNvSpPr/>
              <p:nvPr/>
            </p:nvSpPr>
            <p:spPr>
              <a:xfrm>
                <a:off x="2475209" y="3390735"/>
                <a:ext cx="2200029" cy="1756451"/>
              </a:xfrm>
              <a:prstGeom prst="cloud">
                <a:avLst/>
              </a:prstGeom>
              <a:solidFill>
                <a:srgbClr val="D7F0FB"/>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600" b="1" dirty="0">
                  <a:solidFill>
                    <a:schemeClr val="accent6">
                      <a:lumMod val="50000"/>
                    </a:schemeClr>
                  </a:solidFill>
                  <a:latin typeface="#9Slide05 SVNClementine" panose="020F0502020204030203" charset="0"/>
                </a:endParaRPr>
              </a:p>
            </p:txBody>
          </p:sp>
          <p:sp>
            <p:nvSpPr>
              <p:cNvPr id="16" name="Rectangle 15">
                <a:extLst>
                  <a:ext uri="{FF2B5EF4-FFF2-40B4-BE49-F238E27FC236}">
                    <a16:creationId xmlns:a16="http://schemas.microsoft.com/office/drawing/2014/main" id="{1F6250F2-351E-44CA-A071-9F67D77DF914}"/>
                  </a:ext>
                </a:extLst>
              </p:cNvPr>
              <p:cNvSpPr/>
              <p:nvPr/>
            </p:nvSpPr>
            <p:spPr>
              <a:xfrm>
                <a:off x="2941831" y="3546641"/>
                <a:ext cx="1656490" cy="1323439"/>
              </a:xfrm>
              <a:prstGeom prst="rect">
                <a:avLst/>
              </a:prstGeom>
              <a:noFill/>
            </p:spPr>
            <p:txBody>
              <a:bodyPr wrap="square" lIns="91440" tIns="45720" rIns="91440" bIns="45720">
                <a:spAutoFit/>
              </a:bodyPr>
              <a:lstStyle/>
              <a:p>
                <a:pPr algn="ctr"/>
                <a:r>
                  <a:rPr lang="en-US" sz="4000" b="1" dirty="0" smtClean="0">
                    <a:ln w="13462">
                      <a:solidFill>
                        <a:schemeClr val="bg1"/>
                      </a:solidFill>
                      <a:prstDash val="solid"/>
                    </a:ln>
                    <a:solidFill>
                      <a:srgbClr val="0033CC"/>
                    </a:solidFill>
                    <a:effectLst>
                      <a:outerShdw dist="38100" dir="2700000" algn="bl" rotWithShape="0">
                        <a:schemeClr val="accent5"/>
                      </a:outerShdw>
                    </a:effectLst>
                    <a:latin typeface="#9Slide07 IcielKoni" pitchFamily="2" charset="0"/>
                  </a:rPr>
                  <a:t>ĐỊA HÌNH</a:t>
                </a:r>
                <a:endParaRPr lang="en-US" sz="4000" b="1" cap="none" spc="0" dirty="0">
                  <a:ln w="13462">
                    <a:solidFill>
                      <a:schemeClr val="bg1"/>
                    </a:solidFill>
                    <a:prstDash val="solid"/>
                  </a:ln>
                  <a:solidFill>
                    <a:srgbClr val="0033CC"/>
                  </a:solidFill>
                  <a:effectLst>
                    <a:outerShdw dist="38100" dir="2700000" algn="bl" rotWithShape="0">
                      <a:schemeClr val="accent5"/>
                    </a:outerShdw>
                  </a:effectLst>
                  <a:latin typeface="#9Slide07 IcielKoni" pitchFamily="2" charset="0"/>
                </a:endParaRPr>
              </a:p>
            </p:txBody>
          </p:sp>
        </p:grpSp>
        <p:pic>
          <p:nvPicPr>
            <p:cNvPr id="17" name="Picture 4" descr="Forest Yellow Mountains Clipart, Green, Snow Mountain, Mountain PNG  Transparent Clipart Image and PSD File for Free Download"/>
            <p:cNvPicPr>
              <a:picLocks noChangeAspect="1" noChangeArrowheads="1"/>
            </p:cNvPicPr>
            <p:nvPr/>
          </p:nvPicPr>
          <p:blipFill>
            <a:blip r:embed="rId4" cstate="hqprint">
              <a:extLst>
                <a:ext uri="{BEBA8EAE-BF5A-486C-A8C5-ECC9F3942E4B}">
                  <a14:imgProps xmlns:a14="http://schemas.microsoft.com/office/drawing/2010/main">
                    <a14:imgLayer r:embed="rId5">
                      <a14:imgEffect>
                        <a14:backgroundRemoval t="8667" b="90000" l="7167" r="98167">
                          <a14:foregroundMark x1="7167" y1="52917" x2="7167" y2="52917"/>
                          <a14:foregroundMark x1="97583" y1="52750" x2="98167" y2="81417"/>
                          <a14:foregroundMark x1="47167" y1="8667" x2="47167" y2="8667"/>
                        </a14:backgroundRemoval>
                      </a14:imgEffect>
                    </a14:imgLayer>
                  </a14:imgProps>
                </a:ext>
                <a:ext uri="{28A0092B-C50C-407E-A947-70E740481C1C}">
                  <a14:useLocalDpi xmlns:a14="http://schemas.microsoft.com/office/drawing/2010/main" val="0"/>
                </a:ext>
              </a:extLst>
            </a:blip>
            <a:srcRect/>
            <a:stretch>
              <a:fillRect/>
            </a:stretch>
          </p:blipFill>
          <p:spPr bwMode="auto">
            <a:xfrm>
              <a:off x="2762364" y="3186457"/>
              <a:ext cx="698172" cy="698172"/>
            </a:xfrm>
            <a:prstGeom prst="rect">
              <a:avLst/>
            </a:prstGeom>
            <a:noFill/>
            <a:extLst>
              <a:ext uri="{909E8E84-426E-40DD-AFC4-6F175D3DCCD1}">
                <a14:hiddenFill xmlns:a14="http://schemas.microsoft.com/office/drawing/2010/main">
                  <a:solidFill>
                    <a:srgbClr val="FFFFFF"/>
                  </a:solidFill>
                </a14:hiddenFill>
              </a:ext>
            </a:extLst>
          </p:spPr>
        </p:pic>
      </p:grpSp>
      <p:sp>
        <p:nvSpPr>
          <p:cNvPr id="5" name="Rectangle 4"/>
          <p:cNvSpPr/>
          <p:nvPr/>
        </p:nvSpPr>
        <p:spPr>
          <a:xfrm>
            <a:off x="2582249" y="1136927"/>
            <a:ext cx="2087183" cy="830997"/>
          </a:xfrm>
          <a:prstGeom prst="rect">
            <a:avLst/>
          </a:prstGeom>
        </p:spPr>
        <p:txBody>
          <a:bodyPr wrap="square">
            <a:spAutoFit/>
          </a:bodyPr>
          <a:lstStyle/>
          <a:p>
            <a:pPr algn="ctr"/>
            <a:r>
              <a:rPr lang="en-US" sz="4800" b="1" dirty="0">
                <a:solidFill>
                  <a:srgbClr val="FF0000"/>
                </a:solidFill>
                <a:latin typeface="#9Slide03 SFU Futura_12" panose="020B0604020202020204" charset="0"/>
                <a:ea typeface="Cambria" panose="02040503050406030204" pitchFamily="18" charset="0"/>
              </a:rPr>
              <a:t>3</a:t>
            </a:r>
            <a:r>
              <a:rPr lang="en-US" sz="2800" dirty="0">
                <a:latin typeface="#9Slide03 SFU Futura_12" panose="020B0604020202020204" charset="0"/>
                <a:ea typeface="Cambria" panose="02040503050406030204" pitchFamily="18" charset="0"/>
              </a:rPr>
              <a:t> </a:t>
            </a:r>
            <a:r>
              <a:rPr lang="en-US" sz="2800" dirty="0" err="1">
                <a:latin typeface="#9Slide03 SFU Futura_12" panose="020B0604020202020204" charset="0"/>
                <a:ea typeface="Cambria" panose="02040503050406030204" pitchFamily="18" charset="0"/>
              </a:rPr>
              <a:t>khu</a:t>
            </a:r>
            <a:r>
              <a:rPr lang="en-US" sz="2800" dirty="0">
                <a:latin typeface="#9Slide03 SFU Futura_12" panose="020B0604020202020204" charset="0"/>
                <a:ea typeface="Cambria" panose="02040503050406030204" pitchFamily="18" charset="0"/>
              </a:rPr>
              <a:t> </a:t>
            </a:r>
            <a:r>
              <a:rPr lang="en-US" sz="2800" dirty="0" err="1">
                <a:latin typeface="#9Slide03 SFU Futura_12" panose="020B0604020202020204" charset="0"/>
                <a:ea typeface="Cambria" panose="02040503050406030204" pitchFamily="18" charset="0"/>
              </a:rPr>
              <a:t>vực</a:t>
            </a:r>
            <a:endParaRPr lang="en-US" sz="2800" dirty="0">
              <a:latin typeface="#9Slide03 SFU Futura_12" panose="020B0604020202020204" charset="0"/>
            </a:endParaRPr>
          </a:p>
        </p:txBody>
      </p:sp>
      <p:sp>
        <p:nvSpPr>
          <p:cNvPr id="18" name="Rectangle 17"/>
          <p:cNvSpPr/>
          <p:nvPr/>
        </p:nvSpPr>
        <p:spPr>
          <a:xfrm>
            <a:off x="-752151" y="2196691"/>
            <a:ext cx="3212356" cy="1446550"/>
          </a:xfrm>
          <a:prstGeom prst="rect">
            <a:avLst/>
          </a:prstGeom>
        </p:spPr>
        <p:txBody>
          <a:bodyPr wrap="square">
            <a:spAutoFit/>
          </a:bodyPr>
          <a:lstStyle/>
          <a:p>
            <a:pPr marL="742950" marR="0" indent="0" algn="ctr">
              <a:spcBef>
                <a:spcPts val="0"/>
              </a:spcBef>
            </a:pPr>
            <a:r>
              <a:rPr lang="en-US" sz="3200" b="1" dirty="0" err="1" smtClean="0">
                <a:solidFill>
                  <a:srgbClr val="FF0000"/>
                </a:solidFill>
                <a:latin typeface="#9Slide03 SFU Futura_12" panose="020B0604020202020204" charset="0"/>
                <a:ea typeface="Cambria" panose="02040503050406030204" pitchFamily="18" charset="0"/>
              </a:rPr>
              <a:t>Phía</a:t>
            </a:r>
            <a:r>
              <a:rPr lang="en-US" sz="3200" b="1" dirty="0" smtClean="0">
                <a:solidFill>
                  <a:srgbClr val="FF0000"/>
                </a:solidFill>
                <a:latin typeface="#9Slide03 SFU Futura_12" panose="020B0604020202020204" charset="0"/>
                <a:ea typeface="Cambria" panose="02040503050406030204" pitchFamily="18" charset="0"/>
              </a:rPr>
              <a:t> </a:t>
            </a:r>
            <a:r>
              <a:rPr lang="en-US" sz="3200" b="1" dirty="0" err="1" smtClean="0">
                <a:solidFill>
                  <a:srgbClr val="FF0000"/>
                </a:solidFill>
                <a:latin typeface="#9Slide03 SFU Futura_12" panose="020B0604020202020204" charset="0"/>
                <a:ea typeface="Cambria" panose="02040503050406030204" pitchFamily="18" charset="0"/>
              </a:rPr>
              <a:t>Tây</a:t>
            </a:r>
            <a:r>
              <a:rPr lang="en-US" sz="3200" b="1" dirty="0" smtClean="0">
                <a:solidFill>
                  <a:srgbClr val="FF0000"/>
                </a:solidFill>
                <a:latin typeface="#9Slide03 SFU Futura_12" panose="020B0604020202020204" charset="0"/>
                <a:ea typeface="Cambria" panose="02040503050406030204" pitchFamily="18" charset="0"/>
              </a:rPr>
              <a:t>: </a:t>
            </a:r>
          </a:p>
          <a:p>
            <a:pPr marL="742950" marR="0" indent="0" algn="ctr">
              <a:spcBef>
                <a:spcPts val="0"/>
              </a:spcBef>
            </a:pPr>
            <a:r>
              <a:rPr lang="en-US" sz="2800" dirty="0" err="1" smtClean="0">
                <a:latin typeface="#9Slide03 SFU Futura_12" panose="020B0604020202020204" charset="0"/>
                <a:ea typeface="Cambria" panose="02040503050406030204" pitchFamily="18" charset="0"/>
              </a:rPr>
              <a:t>núi</a:t>
            </a:r>
            <a:r>
              <a:rPr lang="en-US" sz="2800" dirty="0" smtClean="0">
                <a:latin typeface="#9Slide03 SFU Futura_12" panose="020B0604020202020204" charset="0"/>
                <a:ea typeface="Cambria" panose="02040503050406030204" pitchFamily="18" charset="0"/>
              </a:rPr>
              <a:t> </a:t>
            </a:r>
            <a:r>
              <a:rPr lang="en-US" sz="2800" dirty="0" err="1" smtClean="0">
                <a:latin typeface="#9Slide03 SFU Futura_12" panose="020B0604020202020204" charset="0"/>
                <a:ea typeface="Cambria" panose="02040503050406030204" pitchFamily="18" charset="0"/>
              </a:rPr>
              <a:t>cao</a:t>
            </a:r>
            <a:r>
              <a:rPr lang="en-US" sz="2800" dirty="0" smtClean="0">
                <a:latin typeface="#9Slide03 SFU Futura_12" panose="020B0604020202020204" charset="0"/>
                <a:ea typeface="Cambria" panose="02040503050406030204" pitchFamily="18" charset="0"/>
              </a:rPr>
              <a:t>, </a:t>
            </a:r>
            <a:r>
              <a:rPr lang="en-US" sz="2800" dirty="0" err="1" smtClean="0">
                <a:latin typeface="#9Slide03 SFU Futura_12" panose="020B0604020202020204" charset="0"/>
                <a:ea typeface="Cambria" panose="02040503050406030204" pitchFamily="18" charset="0"/>
              </a:rPr>
              <a:t>hiểm</a:t>
            </a:r>
            <a:r>
              <a:rPr lang="en-US" sz="2800" dirty="0" smtClean="0">
                <a:latin typeface="#9Slide03 SFU Futura_12" panose="020B0604020202020204" charset="0"/>
                <a:ea typeface="Cambria" panose="02040503050406030204" pitchFamily="18" charset="0"/>
              </a:rPr>
              <a:t> </a:t>
            </a:r>
            <a:r>
              <a:rPr lang="en-US" sz="2800" dirty="0" err="1" smtClean="0">
                <a:latin typeface="#9Slide03 SFU Futura_12" panose="020B0604020202020204" charset="0"/>
                <a:ea typeface="Cambria" panose="02040503050406030204" pitchFamily="18" charset="0"/>
              </a:rPr>
              <a:t>trở</a:t>
            </a:r>
            <a:r>
              <a:rPr lang="en-US" sz="2800" dirty="0" smtClean="0">
                <a:latin typeface="#9Slide03 SFU Futura_12" panose="020B0604020202020204" charset="0"/>
                <a:ea typeface="Cambria" panose="02040503050406030204" pitchFamily="18" charset="0"/>
              </a:rPr>
              <a:t> (</a:t>
            </a:r>
            <a:r>
              <a:rPr lang="en-US" sz="2800" dirty="0" err="1" smtClean="0">
                <a:latin typeface="#9Slide03 SFU Futura_12" panose="020B0604020202020204" charset="0"/>
                <a:ea typeface="Cambria" panose="02040503050406030204" pitchFamily="18" charset="0"/>
              </a:rPr>
              <a:t>Coóc</a:t>
            </a:r>
            <a:r>
              <a:rPr lang="en-US" sz="2800" dirty="0" smtClean="0">
                <a:latin typeface="#9Slide03 SFU Futura_12" panose="020B0604020202020204" charset="0"/>
                <a:ea typeface="Cambria" panose="02040503050406030204" pitchFamily="18" charset="0"/>
              </a:rPr>
              <a:t>-</a:t>
            </a:r>
            <a:r>
              <a:rPr lang="en-US" sz="2800" dirty="0" err="1" smtClean="0">
                <a:latin typeface="#9Slide03 SFU Futura_12" panose="020B0604020202020204" charset="0"/>
                <a:ea typeface="Cambria" panose="02040503050406030204" pitchFamily="18" charset="0"/>
              </a:rPr>
              <a:t>đi</a:t>
            </a:r>
            <a:r>
              <a:rPr lang="en-US" sz="2800" dirty="0" smtClean="0">
                <a:latin typeface="#9Slide03 SFU Futura_12" panose="020B0604020202020204" charset="0"/>
                <a:ea typeface="Cambria" panose="02040503050406030204" pitchFamily="18" charset="0"/>
              </a:rPr>
              <a:t>-e)</a:t>
            </a:r>
            <a:endParaRPr lang="en-US" sz="2400" dirty="0">
              <a:effectLst/>
              <a:latin typeface="#9Slide03 SFU Futura_12" panose="020B0604020202020204" charset="0"/>
              <a:ea typeface="Tahoma" panose="020B0604030504040204" pitchFamily="34" charset="0"/>
            </a:endParaRPr>
          </a:p>
        </p:txBody>
      </p:sp>
      <p:sp>
        <p:nvSpPr>
          <p:cNvPr id="19" name="Rectangle 18"/>
          <p:cNvSpPr/>
          <p:nvPr/>
        </p:nvSpPr>
        <p:spPr>
          <a:xfrm>
            <a:off x="1494703" y="4406563"/>
            <a:ext cx="4063593" cy="584775"/>
          </a:xfrm>
          <a:prstGeom prst="rect">
            <a:avLst/>
          </a:prstGeom>
        </p:spPr>
        <p:txBody>
          <a:bodyPr wrap="square">
            <a:spAutoFit/>
          </a:bodyPr>
          <a:lstStyle/>
          <a:p>
            <a:pPr marL="742950" marR="0" indent="0" algn="ctr">
              <a:spcBef>
                <a:spcPts val="0"/>
              </a:spcBef>
            </a:pPr>
            <a:r>
              <a:rPr lang="en-US" sz="3200" b="1" dirty="0" smtClean="0">
                <a:solidFill>
                  <a:srgbClr val="FF0000"/>
                </a:solidFill>
                <a:latin typeface="#9Slide03 SFU Futura_12" panose="020B0604020202020204" charset="0"/>
                <a:ea typeface="Cambria" panose="02040503050406030204" pitchFamily="18" charset="0"/>
              </a:rPr>
              <a:t>Ở </a:t>
            </a:r>
            <a:r>
              <a:rPr lang="en-US" sz="3200" b="1" dirty="0" err="1">
                <a:solidFill>
                  <a:srgbClr val="FF0000"/>
                </a:solidFill>
                <a:latin typeface="#9Slide03 SFU Futura_12" panose="020B0604020202020204" charset="0"/>
                <a:ea typeface="Cambria" panose="02040503050406030204" pitchFamily="18" charset="0"/>
              </a:rPr>
              <a:t>giữa</a:t>
            </a:r>
            <a:r>
              <a:rPr lang="en-US" sz="3200" b="1" dirty="0">
                <a:solidFill>
                  <a:srgbClr val="FF0000"/>
                </a:solidFill>
                <a:latin typeface="#9Slide03 SFU Futura_12" panose="020B0604020202020204" charset="0"/>
                <a:ea typeface="Cambria" panose="02040503050406030204" pitchFamily="18" charset="0"/>
              </a:rPr>
              <a:t>: </a:t>
            </a:r>
            <a:r>
              <a:rPr lang="en-US" sz="2800" dirty="0" err="1">
                <a:latin typeface="#9Slide03 SFU Futura_12" panose="020B0604020202020204" charset="0"/>
                <a:ea typeface="Cambria" panose="02040503050406030204" pitchFamily="18" charset="0"/>
              </a:rPr>
              <a:t>đồng</a:t>
            </a:r>
            <a:r>
              <a:rPr lang="en-US" sz="2800" dirty="0">
                <a:latin typeface="#9Slide03 SFU Futura_12" panose="020B0604020202020204" charset="0"/>
                <a:ea typeface="Cambria" panose="02040503050406030204" pitchFamily="18" charset="0"/>
              </a:rPr>
              <a:t> </a:t>
            </a:r>
            <a:r>
              <a:rPr lang="en-US" sz="2800" dirty="0" err="1" smtClean="0">
                <a:latin typeface="#9Slide03 SFU Futura_12" panose="020B0604020202020204" charset="0"/>
                <a:ea typeface="Cambria" panose="02040503050406030204" pitchFamily="18" charset="0"/>
              </a:rPr>
              <a:t>bằng</a:t>
            </a:r>
            <a:endParaRPr lang="en-US" sz="2400" dirty="0">
              <a:effectLst/>
              <a:latin typeface="#9Slide03 SFU Futura_12" panose="020B0604020202020204" charset="0"/>
              <a:ea typeface="Tahoma" panose="020B0604030504040204" pitchFamily="34" charset="0"/>
            </a:endParaRPr>
          </a:p>
        </p:txBody>
      </p:sp>
      <p:sp>
        <p:nvSpPr>
          <p:cNvPr id="20" name="Rectangle 19"/>
          <p:cNvSpPr/>
          <p:nvPr/>
        </p:nvSpPr>
        <p:spPr>
          <a:xfrm>
            <a:off x="3941464" y="2158135"/>
            <a:ext cx="3624235" cy="1877437"/>
          </a:xfrm>
          <a:prstGeom prst="rect">
            <a:avLst/>
          </a:prstGeom>
        </p:spPr>
        <p:txBody>
          <a:bodyPr wrap="square">
            <a:spAutoFit/>
          </a:bodyPr>
          <a:lstStyle/>
          <a:p>
            <a:pPr marL="742950" marR="0" indent="0" algn="ctr">
              <a:spcBef>
                <a:spcPts val="0"/>
              </a:spcBef>
            </a:pPr>
            <a:r>
              <a:rPr lang="en-US" sz="3200" b="1" dirty="0" err="1" smtClean="0">
                <a:solidFill>
                  <a:srgbClr val="FF0000"/>
                </a:solidFill>
                <a:latin typeface="#9Slide03 SFU Futura_12" panose="020B0604020202020204" charset="0"/>
                <a:ea typeface="Cambria" panose="02040503050406030204" pitchFamily="18" charset="0"/>
              </a:rPr>
              <a:t>Phía</a:t>
            </a:r>
            <a:r>
              <a:rPr lang="en-US" sz="3200" b="1" dirty="0" smtClean="0">
                <a:solidFill>
                  <a:srgbClr val="FF0000"/>
                </a:solidFill>
                <a:latin typeface="#9Slide03 SFU Futura_12" panose="020B0604020202020204" charset="0"/>
                <a:ea typeface="Cambria" panose="02040503050406030204" pitchFamily="18" charset="0"/>
              </a:rPr>
              <a:t> </a:t>
            </a:r>
            <a:r>
              <a:rPr lang="en-US" sz="3200" b="1" dirty="0" err="1">
                <a:solidFill>
                  <a:srgbClr val="FF0000"/>
                </a:solidFill>
                <a:latin typeface="#9Slide03 SFU Futura_12" panose="020B0604020202020204" charset="0"/>
                <a:ea typeface="Cambria" panose="02040503050406030204" pitchFamily="18" charset="0"/>
              </a:rPr>
              <a:t>Đông</a:t>
            </a:r>
            <a:r>
              <a:rPr lang="en-US" sz="3200" b="1" dirty="0">
                <a:solidFill>
                  <a:srgbClr val="FF0000"/>
                </a:solidFill>
                <a:latin typeface="#9Slide03 SFU Futura_12" panose="020B0604020202020204" charset="0"/>
                <a:ea typeface="Cambria" panose="02040503050406030204" pitchFamily="18" charset="0"/>
              </a:rPr>
              <a:t>: </a:t>
            </a:r>
            <a:endParaRPr lang="en-US" sz="3200" b="1" dirty="0" smtClean="0">
              <a:solidFill>
                <a:srgbClr val="FF0000"/>
              </a:solidFill>
              <a:latin typeface="#9Slide03 SFU Futura_12" panose="020B0604020202020204" charset="0"/>
              <a:ea typeface="Cambria" panose="02040503050406030204" pitchFamily="18" charset="0"/>
            </a:endParaRPr>
          </a:p>
          <a:p>
            <a:pPr marL="742950" marR="0" indent="0" algn="ctr">
              <a:spcBef>
                <a:spcPts val="0"/>
              </a:spcBef>
            </a:pPr>
            <a:r>
              <a:rPr lang="en-US" sz="2800" dirty="0" err="1" smtClean="0">
                <a:latin typeface="#9Slide03 SFU Futura_12" panose="020B0604020202020204" charset="0"/>
                <a:ea typeface="Cambria" panose="02040503050406030204" pitchFamily="18" charset="0"/>
              </a:rPr>
              <a:t>núi</a:t>
            </a:r>
            <a:r>
              <a:rPr lang="en-US" sz="2800" dirty="0" smtClean="0">
                <a:latin typeface="#9Slide03 SFU Futura_12" panose="020B0604020202020204" charset="0"/>
                <a:ea typeface="Cambria" panose="02040503050406030204" pitchFamily="18" charset="0"/>
              </a:rPr>
              <a:t> </a:t>
            </a:r>
            <a:r>
              <a:rPr lang="en-US" sz="2800" dirty="0" err="1">
                <a:latin typeface="#9Slide03 SFU Futura_12" panose="020B0604020202020204" charset="0"/>
                <a:ea typeface="Cambria" panose="02040503050406030204" pitchFamily="18" charset="0"/>
              </a:rPr>
              <a:t>già</a:t>
            </a:r>
            <a:r>
              <a:rPr lang="en-US" sz="2800" dirty="0">
                <a:latin typeface="#9Slide03 SFU Futura_12" panose="020B0604020202020204" charset="0"/>
                <a:ea typeface="Cambria" panose="02040503050406030204" pitchFamily="18" charset="0"/>
              </a:rPr>
              <a:t> (A-pa-</a:t>
            </a:r>
            <a:r>
              <a:rPr lang="en-US" sz="2800" dirty="0" err="1">
                <a:latin typeface="#9Slide03 SFU Futura_12" panose="020B0604020202020204" charset="0"/>
                <a:ea typeface="Cambria" panose="02040503050406030204" pitchFamily="18" charset="0"/>
              </a:rPr>
              <a:t>lat</a:t>
            </a:r>
            <a:r>
              <a:rPr lang="en-US" sz="2800" dirty="0">
                <a:latin typeface="#9Slide03 SFU Futura_12" panose="020B0604020202020204" charset="0"/>
                <a:ea typeface="Cambria" panose="02040503050406030204" pitchFamily="18" charset="0"/>
              </a:rPr>
              <a:t>) </a:t>
            </a:r>
            <a:r>
              <a:rPr lang="en-US" sz="2800" dirty="0" err="1">
                <a:latin typeface="#9Slide03 SFU Futura_12" panose="020B0604020202020204" charset="0"/>
                <a:ea typeface="Cambria" panose="02040503050406030204" pitchFamily="18" charset="0"/>
              </a:rPr>
              <a:t>và</a:t>
            </a:r>
            <a:r>
              <a:rPr lang="en-US" sz="2800" dirty="0">
                <a:latin typeface="#9Slide03 SFU Futura_12" panose="020B0604020202020204" charset="0"/>
                <a:ea typeface="Cambria" panose="02040503050406030204" pitchFamily="18" charset="0"/>
              </a:rPr>
              <a:t> </a:t>
            </a:r>
            <a:r>
              <a:rPr lang="en-US" sz="2800" dirty="0" err="1" smtClean="0">
                <a:latin typeface="#9Slide03 SFU Futura_12" panose="020B0604020202020204" charset="0"/>
                <a:ea typeface="Cambria" panose="02040503050406030204" pitchFamily="18" charset="0"/>
              </a:rPr>
              <a:t>sơn</a:t>
            </a:r>
            <a:r>
              <a:rPr lang="en-US" sz="2800" dirty="0" smtClean="0">
                <a:latin typeface="#9Slide03 SFU Futura_12" panose="020B0604020202020204" charset="0"/>
                <a:ea typeface="Cambria" panose="02040503050406030204" pitchFamily="18" charset="0"/>
              </a:rPr>
              <a:t> </a:t>
            </a:r>
            <a:r>
              <a:rPr lang="en-US" sz="2800" dirty="0" err="1">
                <a:latin typeface="#9Slide03 SFU Futura_12" panose="020B0604020202020204" charset="0"/>
                <a:ea typeface="Cambria" panose="02040503050406030204" pitchFamily="18" charset="0"/>
              </a:rPr>
              <a:t>nguyên</a:t>
            </a:r>
            <a:r>
              <a:rPr lang="en-US" sz="2800" dirty="0">
                <a:latin typeface="#9Slide03 SFU Futura_12" panose="020B0604020202020204" charset="0"/>
                <a:ea typeface="Cambria" panose="02040503050406030204" pitchFamily="18" charset="0"/>
              </a:rPr>
              <a:t> </a:t>
            </a:r>
            <a:r>
              <a:rPr lang="en-US" sz="2800" dirty="0" smtClean="0">
                <a:latin typeface="#9Slide03 SFU Futura_12" panose="020B0604020202020204" charset="0"/>
                <a:ea typeface="Cambria" panose="02040503050406030204" pitchFamily="18" charset="0"/>
              </a:rPr>
              <a:t>La-bra-</a:t>
            </a:r>
            <a:r>
              <a:rPr lang="en-US" sz="2800" dirty="0" err="1" smtClean="0">
                <a:latin typeface="#9Slide03 SFU Futura_12" panose="020B0604020202020204" charset="0"/>
                <a:ea typeface="Cambria" panose="02040503050406030204" pitchFamily="18" charset="0"/>
              </a:rPr>
              <a:t>đo</a:t>
            </a:r>
            <a:endParaRPr lang="en-US" sz="2400" dirty="0">
              <a:effectLst/>
              <a:latin typeface="#9Slide03 SFU Futura_12" panose="020B0604020202020204" charset="0"/>
              <a:ea typeface="Tahoma" panose="020B0604030504040204" pitchFamily="34" charset="0"/>
            </a:endParaRPr>
          </a:p>
        </p:txBody>
      </p:sp>
      <p:pic>
        <p:nvPicPr>
          <p:cNvPr id="23" name="Picture 2" descr="산 벡터 일러스트 레이션 png보기 이미지 _사진 611083720 무료 다운로드_lovepik.com"/>
          <p:cNvPicPr>
            <a:picLocks noChangeAspect="1" noChangeArrowheads="1"/>
          </p:cNvPicPr>
          <p:nvPr/>
        </p:nvPicPr>
        <p:blipFill rotWithShape="1">
          <a:blip r:embed="rId6" cstate="hqprint">
            <a:extLst>
              <a:ext uri="{BEBA8EAE-BF5A-486C-A8C5-ECC9F3942E4B}">
                <a14:imgProps xmlns:a14="http://schemas.microsoft.com/office/drawing/2010/main">
                  <a14:imgLayer r:embed="rId7">
                    <a14:imgEffect>
                      <a14:backgroundRemoval t="10000" b="90000" l="7093" r="94419">
                        <a14:foregroundMark x1="7209" y1="61628" x2="7209" y2="61628"/>
                        <a14:foregroundMark x1="94419" y1="62442" x2="94419" y2="62442"/>
                      </a14:backgroundRemoval>
                    </a14:imgEffect>
                  </a14:imgLayer>
                </a14:imgProps>
              </a:ext>
              <a:ext uri="{28A0092B-C50C-407E-A947-70E740481C1C}">
                <a14:useLocalDpi xmlns:a14="http://schemas.microsoft.com/office/drawing/2010/main" val="0"/>
              </a:ext>
            </a:extLst>
          </a:blip>
          <a:srcRect l="5078" t="19574" r="3353" b="17112"/>
          <a:stretch/>
        </p:blipFill>
        <p:spPr bwMode="auto">
          <a:xfrm>
            <a:off x="330916" y="4961103"/>
            <a:ext cx="1713761" cy="1184943"/>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6" descr="Pin by Allison Janousek on Rocks in 2021 | Cartoon clip art, Clip art,  Mountain clipart"/>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56809" b="91702" l="7111" r="92000">
                        <a14:foregroundMark x1="38667" y1="59149" x2="38667" y2="59149"/>
                        <a14:foregroundMark x1="92444" y1="67447" x2="92444" y2="67447"/>
                        <a14:foregroundMark x1="7333" y1="65957" x2="7333" y2="65957"/>
                        <a14:foregroundMark x1="41778" y1="91702" x2="61778" y2="91489"/>
                      </a14:backgroundRemoval>
                    </a14:imgEffect>
                  </a14:imgLayer>
                </a14:imgProps>
              </a:ext>
              <a:ext uri="{28A0092B-C50C-407E-A947-70E740481C1C}">
                <a14:useLocalDpi xmlns:a14="http://schemas.microsoft.com/office/drawing/2010/main" val="0"/>
              </a:ext>
            </a:extLst>
          </a:blip>
          <a:srcRect t="52766" b="5425"/>
          <a:stretch/>
        </p:blipFill>
        <p:spPr bwMode="auto">
          <a:xfrm>
            <a:off x="2590484" y="5724898"/>
            <a:ext cx="2182009" cy="1088857"/>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8" descr="Sloping hill icon in flat style Royalty Free Vector Image"/>
          <p:cNvPicPr>
            <a:picLocks noChangeAspect="1" noChangeArrowheads="1"/>
          </p:cNvPicPr>
          <p:nvPr/>
        </p:nvPicPr>
        <p:blipFill rotWithShape="1">
          <a:blip r:embed="rId10" cstate="hqprint">
            <a:extLst>
              <a:ext uri="{BEBA8EAE-BF5A-486C-A8C5-ECC9F3942E4B}">
                <a14:imgProps xmlns:a14="http://schemas.microsoft.com/office/drawing/2010/main">
                  <a14:imgLayer r:embed="rId11">
                    <a14:imgEffect>
                      <a14:backgroundRemoval t="10000" b="90000" l="10000" r="90000"/>
                    </a14:imgEffect>
                  </a14:imgLayer>
                </a14:imgProps>
              </a:ext>
              <a:ext uri="{28A0092B-C50C-407E-A947-70E740481C1C}">
                <a14:useLocalDpi xmlns:a14="http://schemas.microsoft.com/office/drawing/2010/main" val="0"/>
              </a:ext>
            </a:extLst>
          </a:blip>
          <a:srcRect l="14325" t="31564" r="14970" b="42601"/>
          <a:stretch/>
        </p:blipFill>
        <p:spPr bwMode="auto">
          <a:xfrm>
            <a:off x="5144058" y="1575067"/>
            <a:ext cx="1903884" cy="751324"/>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21">
            <a:extLst>
              <a:ext uri="{FF2B5EF4-FFF2-40B4-BE49-F238E27FC236}">
                <a16:creationId xmlns:a16="http://schemas.microsoft.com/office/drawing/2014/main" id="{81F2071E-DF8C-495C-8676-8F839E06F04F}"/>
              </a:ext>
            </a:extLst>
          </p:cNvPr>
          <p:cNvSpPr/>
          <p:nvPr/>
        </p:nvSpPr>
        <p:spPr>
          <a:xfrm>
            <a:off x="1610841" y="-53525"/>
            <a:ext cx="8477056" cy="1015663"/>
          </a:xfrm>
          <a:prstGeom prst="rect">
            <a:avLst/>
          </a:prstGeom>
          <a:noFill/>
        </p:spPr>
        <p:txBody>
          <a:bodyPr wrap="square" lIns="91440" tIns="45720" rIns="91440" bIns="45720">
            <a:spAutoFit/>
          </a:bodyPr>
          <a:lstStyle/>
          <a:p>
            <a:pPr algn="ctr"/>
            <a:r>
              <a:rPr lang="en-US" sz="6000" b="1" cap="none" spc="0" dirty="0">
                <a:ln w="9525">
                  <a:solidFill>
                    <a:schemeClr val="bg1"/>
                  </a:solidFill>
                  <a:prstDash val="solid"/>
                </a:ln>
                <a:solidFill>
                  <a:srgbClr val="7030A0"/>
                </a:solidFill>
                <a:effectLst>
                  <a:outerShdw blurRad="12700" dist="38100" dir="2700000" algn="tl" rotWithShape="0">
                    <a:schemeClr val="bg1">
                      <a:lumMod val="50000"/>
                    </a:schemeClr>
                  </a:outerShdw>
                </a:effectLst>
                <a:latin typeface="#9Slide07 IcielKoni" pitchFamily="2" charset="0"/>
              </a:rPr>
              <a:t>    </a:t>
            </a:r>
            <a:r>
              <a:rPr lang="en-US" sz="6000" b="1" cap="none" spc="0" dirty="0" smtClean="0">
                <a:ln w="9525">
                  <a:solidFill>
                    <a:schemeClr val="bg1"/>
                  </a:solidFill>
                  <a:prstDash val="solid"/>
                </a:ln>
                <a:solidFill>
                  <a:srgbClr val="4CAEA6"/>
                </a:solidFill>
                <a:effectLst>
                  <a:outerShdw blurRad="12700" dist="38100" dir="2700000" algn="tl" rotWithShape="0">
                    <a:schemeClr val="bg1">
                      <a:lumMod val="50000"/>
                    </a:schemeClr>
                  </a:outerShdw>
                </a:effectLst>
                <a:latin typeface="#9Slide07 IcielKoni" pitchFamily="2" charset="0"/>
              </a:rPr>
              <a:t>1. </a:t>
            </a:r>
            <a:r>
              <a:rPr lang="en-US" sz="4800" b="1" dirty="0" smtClean="0">
                <a:ln w="9525">
                  <a:solidFill>
                    <a:schemeClr val="bg1"/>
                  </a:solidFill>
                  <a:prstDash val="solid"/>
                </a:ln>
                <a:solidFill>
                  <a:srgbClr val="4CAEA6"/>
                </a:solidFill>
                <a:effectLst>
                  <a:outerShdw blurRad="12700" dist="38100" dir="2700000" algn="tl" rotWithShape="0">
                    <a:schemeClr val="bg1">
                      <a:lumMod val="50000"/>
                    </a:schemeClr>
                  </a:outerShdw>
                </a:effectLst>
                <a:latin typeface="#9Slide07 IcielKoni" pitchFamily="2" charset="0"/>
              </a:rPr>
              <a:t>SỰ PHÂN HÓA ĐỊA HÌNH</a:t>
            </a:r>
            <a:endParaRPr lang="en-US" sz="4400" b="1" cap="none" spc="0" dirty="0">
              <a:ln w="9525">
                <a:solidFill>
                  <a:schemeClr val="bg1"/>
                </a:solidFill>
                <a:prstDash val="solid"/>
              </a:ln>
              <a:solidFill>
                <a:srgbClr val="4CAEA6"/>
              </a:solidFill>
              <a:effectLst>
                <a:outerShdw blurRad="12700" dist="38100" dir="2700000" algn="tl" rotWithShape="0">
                  <a:schemeClr val="bg1">
                    <a:lumMod val="50000"/>
                  </a:schemeClr>
                </a:outerShdw>
              </a:effectLst>
              <a:latin typeface="#9Slide07 IcielKoni" pitchFamily="2" charset="0"/>
            </a:endParaRPr>
          </a:p>
        </p:txBody>
      </p:sp>
      <p:cxnSp>
        <p:nvCxnSpPr>
          <p:cNvPr id="26" name="Straight Connector 25"/>
          <p:cNvCxnSpPr/>
          <p:nvPr/>
        </p:nvCxnSpPr>
        <p:spPr>
          <a:xfrm flipV="1">
            <a:off x="17329" y="1061705"/>
            <a:ext cx="12082666" cy="3807"/>
          </a:xfrm>
          <a:prstGeom prst="line">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cxnSp>
      <p:pic>
        <p:nvPicPr>
          <p:cNvPr id="27" name="Picture 2" descr="Hình ảnh Đỉnh Núi Núi Cảnh PNG , Núi Clipart, Cảnh, Ngoạn Mục PNG và Vector  với nền trong suốt để tải xuống miễn phí"/>
          <p:cNvPicPr>
            <a:picLocks noChangeAspect="1" noChangeArrowheads="1"/>
          </p:cNvPicPr>
          <p:nvPr/>
        </p:nvPicPr>
        <p:blipFill rotWithShape="1">
          <a:blip r:embed="rId12" cstate="hqprint">
            <a:extLst>
              <a:ext uri="{BEBA8EAE-BF5A-486C-A8C5-ECC9F3942E4B}">
                <a14:imgProps xmlns:a14="http://schemas.microsoft.com/office/drawing/2010/main">
                  <a14:imgLayer r:embed="rId13">
                    <a14:imgEffect>
                      <a14:backgroundRemoval t="10000" b="90000" l="3167" r="95167">
                        <a14:foregroundMark x1="95167" y1="64417" x2="95167" y2="64417"/>
                        <a14:foregroundMark x1="94917" y1="64167" x2="94083" y2="64167"/>
                        <a14:foregroundMark x1="3167" y1="61583" x2="3167" y2="61583"/>
                      </a14:backgroundRemoval>
                    </a14:imgEffect>
                  </a14:imgLayer>
                </a14:imgProps>
              </a:ext>
              <a:ext uri="{28A0092B-C50C-407E-A947-70E740481C1C}">
                <a14:useLocalDpi xmlns:a14="http://schemas.microsoft.com/office/drawing/2010/main" val="0"/>
              </a:ext>
            </a:extLst>
          </a:blip>
          <a:srcRect t="26898" b="27228"/>
          <a:stretch/>
        </p:blipFill>
        <p:spPr bwMode="auto">
          <a:xfrm>
            <a:off x="17329" y="-58541"/>
            <a:ext cx="2340936" cy="10738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6068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fade">
                                      <p:cBhvr>
                                        <p:cTn id="15" dur="500"/>
                                        <p:tgtEl>
                                          <p:spTgt spid="21"/>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500"/>
                                        <p:tgtEl>
                                          <p:spTgt spid="18"/>
                                        </p:tgtEl>
                                      </p:cBhvr>
                                    </p:animEffect>
                                  </p:childTnLst>
                                </p:cTn>
                              </p:par>
                              <p:par>
                                <p:cTn id="26" presetID="10" presetClass="entr" presetSubtype="0" fill="hold" nodeType="with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fade">
                                      <p:cBhvr>
                                        <p:cTn id="28" dur="500"/>
                                        <p:tgtEl>
                                          <p:spTgt spid="23"/>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25"/>
                                        </p:tgtEl>
                                        <p:attrNameLst>
                                          <p:attrName>style.visibility</p:attrName>
                                        </p:attrNameLst>
                                      </p:cBhvr>
                                      <p:to>
                                        <p:strVal val="visible"/>
                                      </p:to>
                                    </p:set>
                                    <p:animEffect transition="in" filter="fade">
                                      <p:cBhvr>
                                        <p:cTn id="33" dur="500"/>
                                        <p:tgtEl>
                                          <p:spTgt spid="25"/>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fade">
                                      <p:cBhvr>
                                        <p:cTn id="36" dur="500"/>
                                        <p:tgtEl>
                                          <p:spTgt spid="20"/>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9"/>
                                        </p:tgtEl>
                                        <p:attrNameLst>
                                          <p:attrName>style.visibility</p:attrName>
                                        </p:attrNameLst>
                                      </p:cBhvr>
                                      <p:to>
                                        <p:strVal val="visible"/>
                                      </p:to>
                                    </p:set>
                                    <p:animEffect transition="in" filter="fade">
                                      <p:cBhvr>
                                        <p:cTn id="41" dur="500"/>
                                        <p:tgtEl>
                                          <p:spTgt spid="19"/>
                                        </p:tgtEl>
                                      </p:cBhvr>
                                    </p:animEffect>
                                  </p:childTnLst>
                                </p:cTn>
                              </p:par>
                              <p:par>
                                <p:cTn id="42" presetID="10" presetClass="entr" presetSubtype="0" fill="hold" nodeType="withEffect">
                                  <p:stCondLst>
                                    <p:cond delay="0"/>
                                  </p:stCondLst>
                                  <p:childTnLst>
                                    <p:set>
                                      <p:cBhvr>
                                        <p:cTn id="43" dur="1" fill="hold">
                                          <p:stCondLst>
                                            <p:cond delay="0"/>
                                          </p:stCondLst>
                                        </p:cTn>
                                        <p:tgtEl>
                                          <p:spTgt spid="24"/>
                                        </p:tgtEl>
                                        <p:attrNameLst>
                                          <p:attrName>style.visibility</p:attrName>
                                        </p:attrNameLst>
                                      </p:cBhvr>
                                      <p:to>
                                        <p:strVal val="visible"/>
                                      </p:to>
                                    </p:set>
                                    <p:animEffect transition="in" filter="fade">
                                      <p:cBhvr>
                                        <p:cTn id="44" dur="500"/>
                                        <p:tgtEl>
                                          <p:spTgt spid="24"/>
                                        </p:tgtEl>
                                      </p:cBhvr>
                                    </p:animEffect>
                                  </p:childTnLst>
                                </p:cTn>
                              </p:par>
                              <p:par>
                                <p:cTn id="45" presetID="6" presetClass="entr" presetSubtype="16" fill="hold" nodeType="withEffect">
                                  <p:stCondLst>
                                    <p:cond delay="0"/>
                                  </p:stCondLst>
                                  <p:childTnLst>
                                    <p:set>
                                      <p:cBhvr>
                                        <p:cTn id="46" dur="1" fill="hold">
                                          <p:stCondLst>
                                            <p:cond delay="0"/>
                                          </p:stCondLst>
                                        </p:cTn>
                                        <p:tgtEl>
                                          <p:spTgt spid="26"/>
                                        </p:tgtEl>
                                        <p:attrNameLst>
                                          <p:attrName>style.visibility</p:attrName>
                                        </p:attrNameLst>
                                      </p:cBhvr>
                                      <p:to>
                                        <p:strVal val="visible"/>
                                      </p:to>
                                    </p:set>
                                    <p:animEffect transition="in" filter="circle(in)">
                                      <p:cBhvr>
                                        <p:cTn id="47" dur="2000"/>
                                        <p:tgtEl>
                                          <p:spTgt spid="26"/>
                                        </p:tgtEl>
                                      </p:cBhvr>
                                    </p:animEffect>
                                  </p:childTnLst>
                                </p:cTn>
                              </p:par>
                              <p:par>
                                <p:cTn id="48" presetID="10" presetClass="entr" presetSubtype="0" fill="hold" nodeType="withEffect">
                                  <p:stCondLst>
                                    <p:cond delay="0"/>
                                  </p:stCondLst>
                                  <p:childTnLst>
                                    <p:set>
                                      <p:cBhvr>
                                        <p:cTn id="49" dur="1" fill="hold">
                                          <p:stCondLst>
                                            <p:cond delay="0"/>
                                          </p:stCondLst>
                                        </p:cTn>
                                        <p:tgtEl>
                                          <p:spTgt spid="27"/>
                                        </p:tgtEl>
                                        <p:attrNameLst>
                                          <p:attrName>style.visibility</p:attrName>
                                        </p:attrNameLst>
                                      </p:cBhvr>
                                      <p:to>
                                        <p:strVal val="visible"/>
                                      </p:to>
                                    </p:set>
                                    <p:animEffect transition="in" filter="fade">
                                      <p:cBhvr>
                                        <p:cTn id="50"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5" grpId="0"/>
      <p:bldP spid="18" grpId="0"/>
      <p:bldP spid="19" grpId="0"/>
      <p:bldP spid="2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6884594" y="6399741"/>
            <a:ext cx="4301177" cy="461665"/>
          </a:xfrm>
          <a:prstGeom prst="rect">
            <a:avLst/>
          </a:prstGeom>
        </p:spPr>
        <p:txBody>
          <a:bodyPr wrap="none">
            <a:spAutoFit/>
          </a:bodyPr>
          <a:lstStyle/>
          <a:p>
            <a:pPr algn="ctr"/>
            <a:r>
              <a:rPr lang="en-US" sz="2400" b="1" dirty="0" err="1" smtClean="0">
                <a:solidFill>
                  <a:srgbClr val="002060"/>
                </a:solidFill>
                <a:latin typeface="#9Slide03 SFU Futura_12" panose="00000400000000000000" pitchFamily="2" charset="0"/>
                <a:cs typeface="Arial" panose="020B0604020202020204" pitchFamily="34" charset="0"/>
              </a:rPr>
              <a:t>Bản</a:t>
            </a:r>
            <a:r>
              <a:rPr lang="en-US" sz="2400" b="1" dirty="0" smtClean="0">
                <a:solidFill>
                  <a:srgbClr val="002060"/>
                </a:solidFill>
                <a:latin typeface="#9Slide03 SFU Futura_12" panose="00000400000000000000" pitchFamily="2" charset="0"/>
                <a:cs typeface="Arial" panose="020B0604020202020204" pitchFamily="34" charset="0"/>
              </a:rPr>
              <a:t> </a:t>
            </a:r>
            <a:r>
              <a:rPr lang="en-US" sz="2400" b="1" dirty="0" err="1" smtClean="0">
                <a:solidFill>
                  <a:srgbClr val="002060"/>
                </a:solidFill>
                <a:latin typeface="#9Slide03 SFU Futura_12" panose="00000400000000000000" pitchFamily="2" charset="0"/>
                <a:cs typeface="Arial" panose="020B0604020202020204" pitchFamily="34" charset="0"/>
              </a:rPr>
              <a:t>đồ</a:t>
            </a:r>
            <a:r>
              <a:rPr lang="en-US" sz="2400" b="1" dirty="0" smtClean="0">
                <a:solidFill>
                  <a:srgbClr val="002060"/>
                </a:solidFill>
                <a:latin typeface="#9Slide03 SFU Futura_12" panose="00000400000000000000" pitchFamily="2" charset="0"/>
                <a:cs typeface="Arial" panose="020B0604020202020204" pitchFamily="34" charset="0"/>
              </a:rPr>
              <a:t> </a:t>
            </a:r>
            <a:r>
              <a:rPr lang="en-US" sz="2400" b="1" dirty="0" err="1" smtClean="0">
                <a:solidFill>
                  <a:srgbClr val="002060"/>
                </a:solidFill>
                <a:latin typeface="#9Slide03 SFU Futura_12" panose="00000400000000000000" pitchFamily="2" charset="0"/>
                <a:cs typeface="Arial" panose="020B0604020202020204" pitchFamily="34" charset="0"/>
              </a:rPr>
              <a:t>khí</a:t>
            </a:r>
            <a:r>
              <a:rPr lang="en-US" sz="2400" b="1" dirty="0" smtClean="0">
                <a:solidFill>
                  <a:srgbClr val="002060"/>
                </a:solidFill>
                <a:latin typeface="#9Slide03 SFU Futura_12" panose="00000400000000000000" pitchFamily="2" charset="0"/>
                <a:cs typeface="Arial" panose="020B0604020202020204" pitchFamily="34" charset="0"/>
              </a:rPr>
              <a:t> </a:t>
            </a:r>
            <a:r>
              <a:rPr lang="en-US" sz="2400" b="1" dirty="0" err="1" smtClean="0">
                <a:solidFill>
                  <a:srgbClr val="002060"/>
                </a:solidFill>
                <a:latin typeface="#9Slide03 SFU Futura_12" panose="00000400000000000000" pitchFamily="2" charset="0"/>
                <a:cs typeface="Arial" panose="020B0604020202020204" pitchFamily="34" charset="0"/>
              </a:rPr>
              <a:t>hậu</a:t>
            </a:r>
            <a:r>
              <a:rPr lang="en-US" sz="2400" b="1" dirty="0" smtClean="0">
                <a:solidFill>
                  <a:srgbClr val="002060"/>
                </a:solidFill>
                <a:latin typeface="#9Slide03 SFU Futura_12" panose="00000400000000000000" pitchFamily="2" charset="0"/>
                <a:cs typeface="Arial" panose="020B0604020202020204" pitchFamily="34" charset="0"/>
              </a:rPr>
              <a:t> </a:t>
            </a:r>
            <a:r>
              <a:rPr lang="en-US" sz="2400" b="1" dirty="0" err="1" smtClean="0">
                <a:solidFill>
                  <a:srgbClr val="002060"/>
                </a:solidFill>
                <a:latin typeface="#9Slide03 SFU Futura_12" panose="00000400000000000000" pitchFamily="2" charset="0"/>
                <a:cs typeface="Arial" panose="020B0604020202020204" pitchFamily="34" charset="0"/>
              </a:rPr>
              <a:t>khu</a:t>
            </a:r>
            <a:r>
              <a:rPr lang="en-US" sz="2400" b="1" dirty="0" smtClean="0">
                <a:solidFill>
                  <a:srgbClr val="002060"/>
                </a:solidFill>
                <a:latin typeface="#9Slide03 SFU Futura_12" panose="00000400000000000000" pitchFamily="2" charset="0"/>
                <a:cs typeface="Arial" panose="020B0604020202020204" pitchFamily="34" charset="0"/>
              </a:rPr>
              <a:t> </a:t>
            </a:r>
            <a:r>
              <a:rPr lang="en-US" sz="2400" b="1" dirty="0" err="1" smtClean="0">
                <a:solidFill>
                  <a:srgbClr val="002060"/>
                </a:solidFill>
                <a:latin typeface="#9Slide03 SFU Futura_12" panose="00000400000000000000" pitchFamily="2" charset="0"/>
                <a:cs typeface="Arial" panose="020B0604020202020204" pitchFamily="34" charset="0"/>
              </a:rPr>
              <a:t>vực</a:t>
            </a:r>
            <a:r>
              <a:rPr lang="en-US" sz="2400" b="1" dirty="0" smtClean="0">
                <a:solidFill>
                  <a:srgbClr val="002060"/>
                </a:solidFill>
                <a:latin typeface="#9Slide03 SFU Futura_12" panose="00000400000000000000" pitchFamily="2" charset="0"/>
                <a:cs typeface="Arial" panose="020B0604020202020204" pitchFamily="34" charset="0"/>
              </a:rPr>
              <a:t> </a:t>
            </a:r>
            <a:r>
              <a:rPr lang="en-US" sz="2400" b="1" dirty="0" err="1" smtClean="0">
                <a:solidFill>
                  <a:srgbClr val="002060"/>
                </a:solidFill>
                <a:latin typeface="#9Slide03 SFU Futura_12" panose="00000400000000000000" pitchFamily="2" charset="0"/>
                <a:cs typeface="Arial" panose="020B0604020202020204" pitchFamily="34" charset="0"/>
              </a:rPr>
              <a:t>Bắc</a:t>
            </a:r>
            <a:r>
              <a:rPr lang="en-US" sz="2400" b="1" dirty="0" smtClean="0">
                <a:solidFill>
                  <a:srgbClr val="002060"/>
                </a:solidFill>
                <a:latin typeface="#9Slide03 SFU Futura_12" panose="00000400000000000000" pitchFamily="2" charset="0"/>
                <a:cs typeface="Arial" panose="020B0604020202020204" pitchFamily="34" charset="0"/>
              </a:rPr>
              <a:t> </a:t>
            </a:r>
            <a:r>
              <a:rPr lang="en-US" sz="2400" b="1" dirty="0" err="1" smtClean="0">
                <a:solidFill>
                  <a:srgbClr val="002060"/>
                </a:solidFill>
                <a:latin typeface="#9Slide03 SFU Futura_12" panose="00000400000000000000" pitchFamily="2" charset="0"/>
                <a:cs typeface="Arial" panose="020B0604020202020204" pitchFamily="34" charset="0"/>
              </a:rPr>
              <a:t>Mỹ</a:t>
            </a:r>
            <a:endParaRPr lang="en-US" sz="2400" b="1" dirty="0">
              <a:solidFill>
                <a:srgbClr val="002060"/>
              </a:solidFill>
              <a:latin typeface="#9Slide03 SFU Futura_12" panose="00000400000000000000" pitchFamily="2" charset="0"/>
              <a:cs typeface="Arial" panose="020B0604020202020204" pitchFamily="34" charset="0"/>
            </a:endParaRPr>
          </a:p>
        </p:txBody>
      </p:sp>
      <p:grpSp>
        <p:nvGrpSpPr>
          <p:cNvPr id="2" name="Group 1"/>
          <p:cNvGrpSpPr/>
          <p:nvPr/>
        </p:nvGrpSpPr>
        <p:grpSpPr>
          <a:xfrm>
            <a:off x="982931" y="875300"/>
            <a:ext cx="3427355" cy="1192086"/>
            <a:chOff x="2510512" y="2858021"/>
            <a:chExt cx="3427355" cy="1192086"/>
          </a:xfrm>
        </p:grpSpPr>
        <p:grpSp>
          <p:nvGrpSpPr>
            <p:cNvPr id="3" name="Group 2"/>
            <p:cNvGrpSpPr/>
            <p:nvPr/>
          </p:nvGrpSpPr>
          <p:grpSpPr>
            <a:xfrm>
              <a:off x="2755828" y="2919966"/>
              <a:ext cx="3182039" cy="1130141"/>
              <a:chOff x="2475209" y="3390735"/>
              <a:chExt cx="3182039" cy="1130141"/>
            </a:xfrm>
          </p:grpSpPr>
          <p:sp>
            <p:nvSpPr>
              <p:cNvPr id="14" name="Cloud 13">
                <a:extLst>
                  <a:ext uri="{FF2B5EF4-FFF2-40B4-BE49-F238E27FC236}">
                    <a16:creationId xmlns:a16="http://schemas.microsoft.com/office/drawing/2014/main" id="{90A0D09F-1CF0-4A16-83AA-2F217797D253}"/>
                  </a:ext>
                </a:extLst>
              </p:cNvPr>
              <p:cNvSpPr/>
              <p:nvPr/>
            </p:nvSpPr>
            <p:spPr>
              <a:xfrm>
                <a:off x="2475209" y="3390735"/>
                <a:ext cx="3182039" cy="1130141"/>
              </a:xfrm>
              <a:prstGeom prst="cloud">
                <a:avLst/>
              </a:prstGeom>
              <a:solidFill>
                <a:srgbClr val="D7F0FB"/>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600" b="1" dirty="0">
                  <a:solidFill>
                    <a:schemeClr val="accent6">
                      <a:lumMod val="50000"/>
                    </a:schemeClr>
                  </a:solidFill>
                  <a:latin typeface="#9Slide05 SVNClementine" panose="020F0502020204030203" charset="0"/>
                </a:endParaRPr>
              </a:p>
            </p:txBody>
          </p:sp>
          <p:sp>
            <p:nvSpPr>
              <p:cNvPr id="16" name="Rectangle 15">
                <a:extLst>
                  <a:ext uri="{FF2B5EF4-FFF2-40B4-BE49-F238E27FC236}">
                    <a16:creationId xmlns:a16="http://schemas.microsoft.com/office/drawing/2014/main" id="{1F6250F2-351E-44CA-A071-9F67D77DF914}"/>
                  </a:ext>
                </a:extLst>
              </p:cNvPr>
              <p:cNvSpPr/>
              <p:nvPr/>
            </p:nvSpPr>
            <p:spPr>
              <a:xfrm>
                <a:off x="3008631" y="3522995"/>
                <a:ext cx="2456887" cy="707886"/>
              </a:xfrm>
              <a:prstGeom prst="rect">
                <a:avLst/>
              </a:prstGeom>
              <a:noFill/>
            </p:spPr>
            <p:txBody>
              <a:bodyPr wrap="square" lIns="91440" tIns="45720" rIns="91440" bIns="45720">
                <a:spAutoFit/>
              </a:bodyPr>
              <a:lstStyle/>
              <a:p>
                <a:pPr algn="ctr"/>
                <a:r>
                  <a:rPr lang="en-US" sz="4000" b="1" dirty="0" smtClean="0">
                    <a:ln w="13462">
                      <a:solidFill>
                        <a:schemeClr val="bg1"/>
                      </a:solidFill>
                      <a:prstDash val="solid"/>
                    </a:ln>
                    <a:solidFill>
                      <a:srgbClr val="0033CC"/>
                    </a:solidFill>
                    <a:effectLst>
                      <a:outerShdw dist="38100" dir="2700000" algn="bl" rotWithShape="0">
                        <a:schemeClr val="accent5"/>
                      </a:outerShdw>
                    </a:effectLst>
                    <a:latin typeface="#9Slide07 IcielKoni" pitchFamily="2" charset="0"/>
                  </a:rPr>
                  <a:t>KHÍ HẬU</a:t>
                </a:r>
                <a:endParaRPr lang="en-US" sz="4000" b="1" cap="none" spc="0" dirty="0">
                  <a:ln w="13462">
                    <a:solidFill>
                      <a:schemeClr val="bg1"/>
                    </a:solidFill>
                    <a:prstDash val="solid"/>
                  </a:ln>
                  <a:solidFill>
                    <a:srgbClr val="0033CC"/>
                  </a:solidFill>
                  <a:effectLst>
                    <a:outerShdw dist="38100" dir="2700000" algn="bl" rotWithShape="0">
                      <a:schemeClr val="accent5"/>
                    </a:outerShdw>
                  </a:effectLst>
                  <a:latin typeface="#9Slide07 IcielKoni" pitchFamily="2" charset="0"/>
                </a:endParaRPr>
              </a:p>
            </p:txBody>
          </p:sp>
        </p:grpSp>
        <p:pic>
          <p:nvPicPr>
            <p:cNvPr id="22" name="Picture 2" descr="Thời Tiết Khí Hậu Khí Tượng Máy Tính Biểu Tượng Gió - mây png tải về - Miễn  phí trong suốt Khu Vực png Tải về."/>
            <p:cNvPicPr>
              <a:picLocks noChangeAspect="1" noChangeArrowheads="1"/>
            </p:cNvPicPr>
            <p:nvPr/>
          </p:nvPicPr>
          <p:blipFill rotWithShape="1">
            <a:blip r:embed="rId3" cstate="hqprint">
              <a:extLst>
                <a:ext uri="{BEBA8EAE-BF5A-486C-A8C5-ECC9F3942E4B}">
                  <a14:imgProps xmlns:a14="http://schemas.microsoft.com/office/drawing/2010/main">
                    <a14:imgLayer r:embed="rId4">
                      <a14:imgEffect>
                        <a14:backgroundRemoval t="10000" b="90000" l="10000" r="90000">
                          <a14:foregroundMark x1="26889" y1="30192" x2="26889" y2="30192"/>
                          <a14:foregroundMark x1="26889" y1="30192" x2="26889" y2="30192"/>
                          <a14:foregroundMark x1="25333" y1="38846" x2="25333" y2="38846"/>
                          <a14:foregroundMark x1="25000" y1="38846" x2="25000" y2="38846"/>
                          <a14:foregroundMark x1="27667" y1="20385" x2="27667" y2="20385"/>
                          <a14:foregroundMark x1="27667" y1="20385" x2="27667" y2="20385"/>
                          <a14:foregroundMark x1="33667" y1="15962" x2="33667" y2="15962"/>
                          <a14:foregroundMark x1="33667" y1="15962" x2="33667" y2="15962"/>
                          <a14:foregroundMark x1="39667" y1="13077" x2="39667" y2="13077"/>
                          <a14:foregroundMark x1="39667" y1="13077" x2="39667" y2="13077"/>
                          <a14:foregroundMark x1="45667" y1="16346" x2="45667" y2="16346"/>
                          <a14:foregroundMark x1="45667" y1="16346" x2="45667" y2="16346"/>
                          <a14:foregroundMark x1="50556" y1="19231" x2="50556" y2="19231"/>
                          <a14:foregroundMark x1="50556" y1="19231" x2="50556" y2="19231"/>
                        </a14:backgroundRemoval>
                      </a14:imgEffect>
                    </a14:imgLayer>
                  </a14:imgProps>
                </a:ext>
                <a:ext uri="{28A0092B-C50C-407E-A947-70E740481C1C}">
                  <a14:useLocalDpi xmlns:a14="http://schemas.microsoft.com/office/drawing/2010/main" val="0"/>
                </a:ext>
              </a:extLst>
            </a:blip>
            <a:srcRect l="20519" r="20481"/>
            <a:stretch/>
          </p:blipFill>
          <p:spPr bwMode="auto">
            <a:xfrm>
              <a:off x="2510512" y="2858021"/>
              <a:ext cx="1024055" cy="1002841"/>
            </a:xfrm>
            <a:prstGeom prst="rect">
              <a:avLst/>
            </a:prstGeom>
            <a:noFill/>
            <a:extLst>
              <a:ext uri="{909E8E84-426E-40DD-AFC4-6F175D3DCCD1}">
                <a14:hiddenFill xmlns:a14="http://schemas.microsoft.com/office/drawing/2010/main">
                  <a:solidFill>
                    <a:srgbClr val="FFFFFF"/>
                  </a:solidFill>
                </a14:hiddenFill>
              </a:ext>
            </a:extLst>
          </p:spPr>
        </p:pic>
      </p:grpSp>
      <p:sp>
        <p:nvSpPr>
          <p:cNvPr id="10" name="Rectangle 9"/>
          <p:cNvSpPr/>
          <p:nvPr/>
        </p:nvSpPr>
        <p:spPr>
          <a:xfrm>
            <a:off x="241781" y="2761861"/>
            <a:ext cx="1923439" cy="907621"/>
          </a:xfrm>
          <a:prstGeom prst="rect">
            <a:avLst/>
          </a:prstGeom>
          <a:solidFill>
            <a:srgbClr val="D7F0FB"/>
          </a:solidFill>
        </p:spPr>
        <p:txBody>
          <a:bodyPr wrap="square">
            <a:spAutoFit/>
          </a:bodyPr>
          <a:lstStyle/>
          <a:p>
            <a:pPr marR="0" lvl="0">
              <a:lnSpc>
                <a:spcPct val="106000"/>
              </a:lnSpc>
              <a:spcBef>
                <a:spcPts val="0"/>
              </a:spcBef>
              <a:spcAft>
                <a:spcPts val="600"/>
              </a:spcAft>
            </a:pPr>
            <a:r>
              <a:rPr lang="en-US" sz="2400" dirty="0" err="1">
                <a:latin typeface="#9Slide03 SFU Futura_12" panose="020B0604020202020204" charset="0"/>
                <a:ea typeface="Cambria" panose="02040503050406030204" pitchFamily="18" charset="0"/>
              </a:rPr>
              <a:t>Phân</a:t>
            </a:r>
            <a:r>
              <a:rPr lang="en-US" sz="2400" dirty="0">
                <a:latin typeface="#9Slide03 SFU Futura_12" panose="020B0604020202020204" charset="0"/>
                <a:ea typeface="Cambria" panose="02040503050406030204" pitchFamily="18" charset="0"/>
              </a:rPr>
              <a:t> </a:t>
            </a:r>
            <a:r>
              <a:rPr lang="en-US" sz="2400" dirty="0" err="1">
                <a:latin typeface="#9Slide03 SFU Futura_12" panose="020B0604020202020204" charset="0"/>
                <a:ea typeface="Cambria" panose="02040503050406030204" pitchFamily="18" charset="0"/>
              </a:rPr>
              <a:t>hóa</a:t>
            </a:r>
            <a:r>
              <a:rPr lang="en-US" sz="2400" dirty="0">
                <a:latin typeface="#9Slide03 SFU Futura_12" panose="020B0604020202020204" charset="0"/>
                <a:ea typeface="Cambria" panose="02040503050406030204" pitchFamily="18" charset="0"/>
              </a:rPr>
              <a:t> </a:t>
            </a:r>
            <a:r>
              <a:rPr lang="en-US" sz="2800" b="1" dirty="0" err="1" smtClean="0">
                <a:solidFill>
                  <a:srgbClr val="FF0000"/>
                </a:solidFill>
                <a:latin typeface="#9Slide03 SFU Futura_12" panose="020B0604020202020204" charset="0"/>
                <a:ea typeface="Cambria" panose="02040503050406030204" pitchFamily="18" charset="0"/>
              </a:rPr>
              <a:t>Bắc</a:t>
            </a:r>
            <a:r>
              <a:rPr lang="en-US" sz="2800" b="1" dirty="0" smtClean="0">
                <a:solidFill>
                  <a:srgbClr val="FF0000"/>
                </a:solidFill>
                <a:latin typeface="#9Slide03 SFU Futura_12" panose="020B0604020202020204" charset="0"/>
                <a:ea typeface="Cambria" panose="02040503050406030204" pitchFamily="18" charset="0"/>
              </a:rPr>
              <a:t> </a:t>
            </a:r>
            <a:r>
              <a:rPr lang="en-US" sz="2800" b="1" dirty="0">
                <a:solidFill>
                  <a:srgbClr val="FF0000"/>
                </a:solidFill>
                <a:latin typeface="#9Slide03 SFU Futura_12" panose="020B0604020202020204" charset="0"/>
                <a:ea typeface="Cambria" panose="02040503050406030204" pitchFamily="18" charset="0"/>
              </a:rPr>
              <a:t>– </a:t>
            </a:r>
            <a:r>
              <a:rPr lang="en-US" sz="2800" b="1" dirty="0" smtClean="0">
                <a:solidFill>
                  <a:srgbClr val="FF0000"/>
                </a:solidFill>
                <a:latin typeface="#9Slide03 SFU Futura_12" panose="020B0604020202020204" charset="0"/>
                <a:ea typeface="Cambria" panose="02040503050406030204" pitchFamily="18" charset="0"/>
              </a:rPr>
              <a:t>Nam</a:t>
            </a:r>
            <a:endParaRPr lang="en-US" sz="2400" b="1" dirty="0">
              <a:solidFill>
                <a:srgbClr val="FF0000"/>
              </a:solidFill>
              <a:effectLst/>
              <a:latin typeface="#9Slide03 SFU Futura_12" panose="020B0604020202020204" charset="0"/>
              <a:ea typeface="Tahoma" panose="020B0604030504040204" pitchFamily="34" charset="0"/>
            </a:endParaRPr>
          </a:p>
        </p:txBody>
      </p:sp>
      <p:sp>
        <p:nvSpPr>
          <p:cNvPr id="28" name="Rectangle 27"/>
          <p:cNvSpPr/>
          <p:nvPr/>
        </p:nvSpPr>
        <p:spPr>
          <a:xfrm>
            <a:off x="221962" y="4505072"/>
            <a:ext cx="1943258" cy="940579"/>
          </a:xfrm>
          <a:prstGeom prst="rect">
            <a:avLst/>
          </a:prstGeom>
          <a:solidFill>
            <a:srgbClr val="D7F0FB"/>
          </a:solidFill>
        </p:spPr>
        <p:txBody>
          <a:bodyPr wrap="square">
            <a:spAutoFit/>
          </a:bodyPr>
          <a:lstStyle/>
          <a:p>
            <a:pPr marR="0" lvl="0">
              <a:lnSpc>
                <a:spcPct val="106000"/>
              </a:lnSpc>
              <a:spcBef>
                <a:spcPts val="0"/>
              </a:spcBef>
              <a:spcAft>
                <a:spcPts val="600"/>
              </a:spcAft>
            </a:pPr>
            <a:r>
              <a:rPr lang="en-US" sz="2400" dirty="0" err="1" smtClean="0">
                <a:latin typeface="#9Slide03 SFU Futura_12" panose="020B0604020202020204" charset="0"/>
                <a:ea typeface="Cambria" panose="02040503050406030204" pitchFamily="18" charset="0"/>
              </a:rPr>
              <a:t>Phân</a:t>
            </a:r>
            <a:r>
              <a:rPr lang="en-US" sz="2400" dirty="0" smtClean="0">
                <a:latin typeface="#9Slide03 SFU Futura_12" panose="020B0604020202020204" charset="0"/>
                <a:ea typeface="Cambria" panose="02040503050406030204" pitchFamily="18" charset="0"/>
              </a:rPr>
              <a:t> </a:t>
            </a:r>
            <a:r>
              <a:rPr lang="en-US" sz="2400" dirty="0" err="1">
                <a:latin typeface="#9Slide03 SFU Futura_12" panose="020B0604020202020204" charset="0"/>
                <a:ea typeface="Cambria" panose="02040503050406030204" pitchFamily="18" charset="0"/>
              </a:rPr>
              <a:t>hóa</a:t>
            </a:r>
            <a:r>
              <a:rPr lang="en-US" sz="2400" dirty="0">
                <a:latin typeface="#9Slide03 SFU Futura_12" panose="020B0604020202020204" charset="0"/>
                <a:ea typeface="Cambria" panose="02040503050406030204" pitchFamily="18" charset="0"/>
              </a:rPr>
              <a:t> </a:t>
            </a:r>
            <a:r>
              <a:rPr lang="en-US" sz="2800" b="1" dirty="0" err="1" smtClean="0">
                <a:solidFill>
                  <a:srgbClr val="FF0000"/>
                </a:solidFill>
                <a:latin typeface="#9Slide03 SFU Futura_12" panose="020B0604020202020204" charset="0"/>
                <a:ea typeface="Cambria" panose="02040503050406030204" pitchFamily="18" charset="0"/>
              </a:rPr>
              <a:t>Tây</a:t>
            </a:r>
            <a:r>
              <a:rPr lang="en-US" sz="2800" b="1" dirty="0" smtClean="0">
                <a:solidFill>
                  <a:srgbClr val="FF0000"/>
                </a:solidFill>
                <a:latin typeface="#9Slide03 SFU Futura_12" panose="020B0604020202020204" charset="0"/>
                <a:ea typeface="Cambria" panose="02040503050406030204" pitchFamily="18" charset="0"/>
              </a:rPr>
              <a:t> </a:t>
            </a:r>
            <a:r>
              <a:rPr lang="en-US" sz="2800" b="1" dirty="0">
                <a:solidFill>
                  <a:srgbClr val="FF0000"/>
                </a:solidFill>
                <a:latin typeface="#9Slide03 SFU Futura_12" panose="020B0604020202020204" charset="0"/>
                <a:ea typeface="Cambria" panose="02040503050406030204" pitchFamily="18" charset="0"/>
              </a:rPr>
              <a:t>– </a:t>
            </a:r>
            <a:r>
              <a:rPr lang="en-US" sz="2800" b="1" dirty="0" err="1" smtClean="0">
                <a:solidFill>
                  <a:srgbClr val="FF0000"/>
                </a:solidFill>
                <a:latin typeface="#9Slide03 SFU Futura_12" panose="020B0604020202020204" charset="0"/>
                <a:ea typeface="Cambria" panose="02040503050406030204" pitchFamily="18" charset="0"/>
              </a:rPr>
              <a:t>Đông</a:t>
            </a:r>
            <a:endParaRPr lang="en-US" sz="2400" b="1" dirty="0">
              <a:solidFill>
                <a:srgbClr val="FF0000"/>
              </a:solidFill>
              <a:latin typeface="#9Slide03 SFU Futura_12" panose="020B0604020202020204" charset="0"/>
              <a:ea typeface="Cambria" panose="02040503050406030204" pitchFamily="18" charset="0"/>
            </a:endParaRPr>
          </a:p>
        </p:txBody>
      </p:sp>
      <p:sp>
        <p:nvSpPr>
          <p:cNvPr id="29" name="Rectangle 28"/>
          <p:cNvSpPr/>
          <p:nvPr/>
        </p:nvSpPr>
        <p:spPr>
          <a:xfrm>
            <a:off x="156686" y="5866743"/>
            <a:ext cx="1888617" cy="907621"/>
          </a:xfrm>
          <a:prstGeom prst="rect">
            <a:avLst/>
          </a:prstGeom>
          <a:solidFill>
            <a:srgbClr val="D7F0FB"/>
          </a:solidFill>
        </p:spPr>
        <p:txBody>
          <a:bodyPr wrap="square">
            <a:spAutoFit/>
          </a:bodyPr>
          <a:lstStyle/>
          <a:p>
            <a:pPr marR="0" lvl="0">
              <a:lnSpc>
                <a:spcPct val="106000"/>
              </a:lnSpc>
              <a:spcBef>
                <a:spcPts val="0"/>
              </a:spcBef>
              <a:spcAft>
                <a:spcPts val="600"/>
              </a:spcAft>
            </a:pPr>
            <a:r>
              <a:rPr lang="en-US" sz="2400" dirty="0" err="1" smtClean="0">
                <a:latin typeface="#9Slide03 SFU Futura_12" panose="020B0604020202020204" charset="0"/>
                <a:ea typeface="Cambria" panose="02040503050406030204" pitchFamily="18" charset="0"/>
              </a:rPr>
              <a:t>Phân</a:t>
            </a:r>
            <a:r>
              <a:rPr lang="en-US" sz="2400" dirty="0" smtClean="0">
                <a:latin typeface="#9Slide03 SFU Futura_12" panose="020B0604020202020204" charset="0"/>
                <a:ea typeface="Cambria" panose="02040503050406030204" pitchFamily="18" charset="0"/>
              </a:rPr>
              <a:t> </a:t>
            </a:r>
            <a:r>
              <a:rPr lang="en-US" sz="2400" dirty="0" err="1">
                <a:latin typeface="#9Slide03 SFU Futura_12" panose="020B0604020202020204" charset="0"/>
                <a:ea typeface="Cambria" panose="02040503050406030204" pitchFamily="18" charset="0"/>
              </a:rPr>
              <a:t>hóa</a:t>
            </a:r>
            <a:r>
              <a:rPr lang="en-US" sz="2400" dirty="0">
                <a:latin typeface="#9Slide03 SFU Futura_12" panose="020B0604020202020204" charset="0"/>
                <a:ea typeface="Cambria" panose="02040503050406030204" pitchFamily="18" charset="0"/>
              </a:rPr>
              <a:t> </a:t>
            </a:r>
            <a:r>
              <a:rPr lang="en-US" sz="2400" dirty="0" err="1">
                <a:latin typeface="#9Slide03 SFU Futura_12" panose="020B0604020202020204" charset="0"/>
                <a:ea typeface="Cambria" panose="02040503050406030204" pitchFamily="18" charset="0"/>
              </a:rPr>
              <a:t>theo</a:t>
            </a:r>
            <a:r>
              <a:rPr lang="en-US" sz="2400" dirty="0">
                <a:latin typeface="#9Slide03 SFU Futura_12" panose="020B0604020202020204" charset="0"/>
                <a:ea typeface="Cambria" panose="02040503050406030204" pitchFamily="18" charset="0"/>
              </a:rPr>
              <a:t> </a:t>
            </a:r>
            <a:r>
              <a:rPr lang="en-US" sz="2800" b="1" dirty="0" err="1" smtClean="0">
                <a:solidFill>
                  <a:srgbClr val="FF0000"/>
                </a:solidFill>
                <a:latin typeface="#9Slide03 SFU Futura_12" panose="020B0604020202020204" charset="0"/>
                <a:ea typeface="Cambria" panose="02040503050406030204" pitchFamily="18" charset="0"/>
              </a:rPr>
              <a:t>độ</a:t>
            </a:r>
            <a:r>
              <a:rPr lang="en-US" sz="2800" b="1" dirty="0" smtClean="0">
                <a:solidFill>
                  <a:srgbClr val="FF0000"/>
                </a:solidFill>
                <a:latin typeface="#9Slide03 SFU Futura_12" panose="020B0604020202020204" charset="0"/>
                <a:ea typeface="Cambria" panose="02040503050406030204" pitchFamily="18" charset="0"/>
              </a:rPr>
              <a:t> </a:t>
            </a:r>
            <a:r>
              <a:rPr lang="en-US" sz="2800" b="1" dirty="0" err="1" smtClean="0">
                <a:solidFill>
                  <a:srgbClr val="FF0000"/>
                </a:solidFill>
                <a:latin typeface="#9Slide03 SFU Futura_12" panose="020B0604020202020204" charset="0"/>
                <a:ea typeface="Cambria" panose="02040503050406030204" pitchFamily="18" charset="0"/>
              </a:rPr>
              <a:t>cao</a:t>
            </a:r>
            <a:endParaRPr lang="en-US" sz="2400" b="1" dirty="0">
              <a:solidFill>
                <a:srgbClr val="FF0000"/>
              </a:solidFill>
              <a:latin typeface="#9Slide03 SFU Futura_12" panose="020B0604020202020204" charset="0"/>
              <a:ea typeface="Cambria" panose="02040503050406030204" pitchFamily="18" charset="0"/>
            </a:endParaRPr>
          </a:p>
        </p:txBody>
      </p:sp>
      <p:sp>
        <p:nvSpPr>
          <p:cNvPr id="30" name="Rectangle 29"/>
          <p:cNvSpPr/>
          <p:nvPr/>
        </p:nvSpPr>
        <p:spPr>
          <a:xfrm>
            <a:off x="3170710" y="2487581"/>
            <a:ext cx="1237839" cy="461665"/>
          </a:xfrm>
          <a:prstGeom prst="rect">
            <a:avLst/>
          </a:prstGeom>
        </p:spPr>
        <p:txBody>
          <a:bodyPr wrap="none">
            <a:spAutoFit/>
          </a:bodyPr>
          <a:lstStyle/>
          <a:p>
            <a:r>
              <a:rPr lang="en-US" sz="2400" dirty="0" err="1" smtClean="0">
                <a:solidFill>
                  <a:srgbClr val="2B8D3A"/>
                </a:solidFill>
                <a:latin typeface="#9Slide03 SFU Futura_12" panose="020B0604020202020204" charset="0"/>
                <a:ea typeface="Cambria" panose="02040503050406030204" pitchFamily="18" charset="0"/>
              </a:rPr>
              <a:t>Cận</a:t>
            </a:r>
            <a:r>
              <a:rPr lang="en-US" sz="2400" dirty="0" smtClean="0">
                <a:solidFill>
                  <a:srgbClr val="2B8D3A"/>
                </a:solidFill>
                <a:latin typeface="#9Slide03 SFU Futura_12" panose="020B0604020202020204" charset="0"/>
                <a:ea typeface="Cambria" panose="02040503050406030204" pitchFamily="18" charset="0"/>
              </a:rPr>
              <a:t> </a:t>
            </a:r>
            <a:r>
              <a:rPr lang="en-US" sz="2400" dirty="0" err="1" smtClean="0">
                <a:solidFill>
                  <a:srgbClr val="2B8D3A"/>
                </a:solidFill>
                <a:latin typeface="#9Slide03 SFU Futura_12" panose="020B0604020202020204" charset="0"/>
                <a:ea typeface="Cambria" panose="02040503050406030204" pitchFamily="18" charset="0"/>
              </a:rPr>
              <a:t>cực</a:t>
            </a:r>
            <a:endParaRPr lang="en-US" sz="2400" dirty="0">
              <a:solidFill>
                <a:srgbClr val="2B8D3A"/>
              </a:solidFill>
              <a:latin typeface="#9Slide03 SFU Futura_12" panose="020B0604020202020204" charset="0"/>
            </a:endParaRPr>
          </a:p>
        </p:txBody>
      </p:sp>
      <p:sp>
        <p:nvSpPr>
          <p:cNvPr id="31" name="Rectangle 30"/>
          <p:cNvSpPr/>
          <p:nvPr/>
        </p:nvSpPr>
        <p:spPr>
          <a:xfrm>
            <a:off x="3211939" y="2875482"/>
            <a:ext cx="1104790" cy="461665"/>
          </a:xfrm>
          <a:prstGeom prst="rect">
            <a:avLst/>
          </a:prstGeom>
        </p:spPr>
        <p:txBody>
          <a:bodyPr wrap="none">
            <a:spAutoFit/>
          </a:bodyPr>
          <a:lstStyle/>
          <a:p>
            <a:r>
              <a:rPr lang="en-US" sz="2400" dirty="0" err="1">
                <a:solidFill>
                  <a:srgbClr val="2B8D3A"/>
                </a:solidFill>
                <a:latin typeface="#9Slide03 SFU Futura_12" panose="020B0604020202020204" charset="0"/>
                <a:ea typeface="Cambria" panose="02040503050406030204" pitchFamily="18" charset="0"/>
              </a:rPr>
              <a:t>Ô</a:t>
            </a:r>
            <a:r>
              <a:rPr lang="en-US" sz="2400" dirty="0" err="1" smtClean="0">
                <a:solidFill>
                  <a:srgbClr val="2B8D3A"/>
                </a:solidFill>
                <a:latin typeface="#9Slide03 SFU Futura_12" panose="020B0604020202020204" charset="0"/>
                <a:ea typeface="Cambria" panose="02040503050406030204" pitchFamily="18" charset="0"/>
              </a:rPr>
              <a:t>n</a:t>
            </a:r>
            <a:r>
              <a:rPr lang="en-US" sz="2400" dirty="0" smtClean="0">
                <a:solidFill>
                  <a:srgbClr val="2B8D3A"/>
                </a:solidFill>
                <a:latin typeface="#9Slide03 SFU Futura_12" panose="020B0604020202020204" charset="0"/>
                <a:ea typeface="Cambria" panose="02040503050406030204" pitchFamily="18" charset="0"/>
              </a:rPr>
              <a:t> </a:t>
            </a:r>
            <a:r>
              <a:rPr lang="en-US" sz="2400" dirty="0" err="1">
                <a:solidFill>
                  <a:srgbClr val="2B8D3A"/>
                </a:solidFill>
                <a:latin typeface="#9Slide03 SFU Futura_12" panose="020B0604020202020204" charset="0"/>
                <a:ea typeface="Cambria" panose="02040503050406030204" pitchFamily="18" charset="0"/>
              </a:rPr>
              <a:t>đới</a:t>
            </a:r>
            <a:endParaRPr lang="en-US" sz="2400" dirty="0">
              <a:solidFill>
                <a:srgbClr val="2B8D3A"/>
              </a:solidFill>
              <a:latin typeface="#9Slide03 SFU Futura_12" panose="020B0604020202020204" charset="0"/>
            </a:endParaRPr>
          </a:p>
        </p:txBody>
      </p:sp>
      <p:sp>
        <p:nvSpPr>
          <p:cNvPr id="32" name="Rectangle 31"/>
          <p:cNvSpPr/>
          <p:nvPr/>
        </p:nvSpPr>
        <p:spPr>
          <a:xfrm>
            <a:off x="3118383" y="3208905"/>
            <a:ext cx="1519968" cy="461665"/>
          </a:xfrm>
          <a:prstGeom prst="rect">
            <a:avLst/>
          </a:prstGeom>
        </p:spPr>
        <p:txBody>
          <a:bodyPr wrap="none">
            <a:spAutoFit/>
          </a:bodyPr>
          <a:lstStyle/>
          <a:p>
            <a:r>
              <a:rPr lang="en-US" sz="2400" dirty="0" err="1" smtClean="0">
                <a:solidFill>
                  <a:srgbClr val="2B8D3A"/>
                </a:solidFill>
                <a:latin typeface="#9Slide03 SFU Futura_12" panose="020B0604020202020204" charset="0"/>
                <a:ea typeface="Cambria" panose="02040503050406030204" pitchFamily="18" charset="0"/>
              </a:rPr>
              <a:t>Cận</a:t>
            </a:r>
            <a:r>
              <a:rPr lang="en-US" sz="2400" dirty="0" smtClean="0">
                <a:solidFill>
                  <a:srgbClr val="2B8D3A"/>
                </a:solidFill>
                <a:latin typeface="#9Slide03 SFU Futura_12" panose="020B0604020202020204" charset="0"/>
                <a:ea typeface="Cambria" panose="02040503050406030204" pitchFamily="18" charset="0"/>
              </a:rPr>
              <a:t> </a:t>
            </a:r>
            <a:r>
              <a:rPr lang="en-US" sz="2400" dirty="0" err="1">
                <a:solidFill>
                  <a:srgbClr val="2B8D3A"/>
                </a:solidFill>
                <a:latin typeface="#9Slide03 SFU Futura_12" panose="020B0604020202020204" charset="0"/>
                <a:ea typeface="Cambria" panose="02040503050406030204" pitchFamily="18" charset="0"/>
              </a:rPr>
              <a:t>nhiệt</a:t>
            </a:r>
            <a:r>
              <a:rPr lang="en-US" sz="2400" dirty="0">
                <a:solidFill>
                  <a:srgbClr val="2B8D3A"/>
                </a:solidFill>
                <a:latin typeface="#9Slide03 SFU Futura_12" panose="020B0604020202020204" charset="0"/>
                <a:ea typeface="Cambria" panose="02040503050406030204" pitchFamily="18" charset="0"/>
              </a:rPr>
              <a:t> </a:t>
            </a:r>
            <a:endParaRPr lang="en-US" sz="2400" dirty="0">
              <a:solidFill>
                <a:srgbClr val="2B8D3A"/>
              </a:solidFill>
              <a:latin typeface="#9Slide03 SFU Futura_12" panose="020B0604020202020204" charset="0"/>
            </a:endParaRPr>
          </a:p>
        </p:txBody>
      </p:sp>
      <p:sp>
        <p:nvSpPr>
          <p:cNvPr id="34" name="Rectangle 33"/>
          <p:cNvSpPr/>
          <p:nvPr/>
        </p:nvSpPr>
        <p:spPr>
          <a:xfrm>
            <a:off x="3170710" y="2044037"/>
            <a:ext cx="681597" cy="461665"/>
          </a:xfrm>
          <a:prstGeom prst="rect">
            <a:avLst/>
          </a:prstGeom>
        </p:spPr>
        <p:txBody>
          <a:bodyPr wrap="none">
            <a:spAutoFit/>
          </a:bodyPr>
          <a:lstStyle/>
          <a:p>
            <a:r>
              <a:rPr lang="en-US" sz="2400" dirty="0" err="1" smtClean="0">
                <a:solidFill>
                  <a:srgbClr val="2B8D3A"/>
                </a:solidFill>
                <a:latin typeface="#9Slide03 SFU Futura_12" panose="020B0604020202020204" charset="0"/>
                <a:ea typeface="Cambria" panose="02040503050406030204" pitchFamily="18" charset="0"/>
              </a:rPr>
              <a:t>Cực</a:t>
            </a:r>
            <a:endParaRPr lang="en-US" sz="2400" dirty="0">
              <a:solidFill>
                <a:srgbClr val="2B8D3A"/>
              </a:solidFill>
              <a:latin typeface="#9Slide03 SFU Futura_12" panose="020B0604020202020204" charset="0"/>
            </a:endParaRPr>
          </a:p>
        </p:txBody>
      </p:sp>
      <p:cxnSp>
        <p:nvCxnSpPr>
          <p:cNvPr id="36" name="Straight Arrow Connector 35"/>
          <p:cNvCxnSpPr>
            <a:stCxn id="10" idx="3"/>
            <a:endCxn id="34" idx="1"/>
          </p:cNvCxnSpPr>
          <p:nvPr/>
        </p:nvCxnSpPr>
        <p:spPr>
          <a:xfrm flipV="1">
            <a:off x="2165220" y="2274870"/>
            <a:ext cx="1005490" cy="940802"/>
          </a:xfrm>
          <a:prstGeom prst="straightConnector1">
            <a:avLst/>
          </a:prstGeom>
          <a:ln w="28575">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a:stCxn id="10" idx="3"/>
            <a:endCxn id="31" idx="1"/>
          </p:cNvCxnSpPr>
          <p:nvPr/>
        </p:nvCxnSpPr>
        <p:spPr>
          <a:xfrm flipV="1">
            <a:off x="2165220" y="3106315"/>
            <a:ext cx="1046719" cy="109357"/>
          </a:xfrm>
          <a:prstGeom prst="straightConnector1">
            <a:avLst/>
          </a:prstGeom>
          <a:ln w="28575">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a:stCxn id="10" idx="3"/>
            <a:endCxn id="30" idx="1"/>
          </p:cNvCxnSpPr>
          <p:nvPr/>
        </p:nvCxnSpPr>
        <p:spPr>
          <a:xfrm flipV="1">
            <a:off x="2165220" y="2718414"/>
            <a:ext cx="1005490" cy="497258"/>
          </a:xfrm>
          <a:prstGeom prst="straightConnector1">
            <a:avLst/>
          </a:prstGeom>
          <a:ln w="28575">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a:stCxn id="10" idx="3"/>
            <a:endCxn id="32" idx="1"/>
          </p:cNvCxnSpPr>
          <p:nvPr/>
        </p:nvCxnSpPr>
        <p:spPr>
          <a:xfrm>
            <a:off x="2165220" y="3215672"/>
            <a:ext cx="953163" cy="224066"/>
          </a:xfrm>
          <a:prstGeom prst="straightConnector1">
            <a:avLst/>
          </a:prstGeom>
          <a:ln w="28575">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53" name="Rectangle 52"/>
          <p:cNvSpPr/>
          <p:nvPr/>
        </p:nvSpPr>
        <p:spPr>
          <a:xfrm>
            <a:off x="2734064" y="4182674"/>
            <a:ext cx="2745081" cy="769441"/>
          </a:xfrm>
          <a:prstGeom prst="rect">
            <a:avLst/>
          </a:prstGeom>
        </p:spPr>
        <p:txBody>
          <a:bodyPr wrap="square">
            <a:spAutoFit/>
          </a:bodyPr>
          <a:lstStyle/>
          <a:p>
            <a:r>
              <a:rPr lang="vi-VN" sz="2200" dirty="0" smtClean="0">
                <a:solidFill>
                  <a:schemeClr val="accent4">
                    <a:lumMod val="50000"/>
                  </a:schemeClr>
                </a:solidFill>
                <a:latin typeface="#9Slide03 SFU Futura_12" panose="020B0604020202020204" charset="0"/>
                <a:ea typeface="Cambria" panose="02040503050406030204" pitchFamily="18" charset="0"/>
              </a:rPr>
              <a:t>Ven </a:t>
            </a:r>
            <a:r>
              <a:rPr lang="vi-VN" sz="2200" dirty="0">
                <a:solidFill>
                  <a:schemeClr val="accent4">
                    <a:lumMod val="50000"/>
                  </a:schemeClr>
                </a:solidFill>
                <a:latin typeface="#9Slide03 SFU Futura_12" panose="020B0604020202020204" charset="0"/>
                <a:ea typeface="Cambria" panose="02040503050406030204" pitchFamily="18" charset="0"/>
              </a:rPr>
              <a:t>biển: khí hậu điều hòa, mưa nhiều</a:t>
            </a:r>
            <a:r>
              <a:rPr lang="vi-VN" sz="2200" dirty="0" smtClean="0">
                <a:solidFill>
                  <a:schemeClr val="accent4">
                    <a:lumMod val="50000"/>
                  </a:schemeClr>
                </a:solidFill>
                <a:latin typeface="#9Slide03 SFU Futura_12" panose="020B0604020202020204" charset="0"/>
                <a:ea typeface="Cambria" panose="02040503050406030204" pitchFamily="18" charset="0"/>
              </a:rPr>
              <a:t>.</a:t>
            </a:r>
            <a:endParaRPr lang="vi-VN" sz="2200" dirty="0">
              <a:solidFill>
                <a:schemeClr val="accent4">
                  <a:lumMod val="50000"/>
                </a:schemeClr>
              </a:solidFill>
              <a:latin typeface="#9Slide03 SFU Futura_12" panose="020B0604020202020204" charset="0"/>
              <a:ea typeface="Cambria" panose="02040503050406030204" pitchFamily="18" charset="0"/>
            </a:endParaRPr>
          </a:p>
        </p:txBody>
      </p:sp>
      <p:sp>
        <p:nvSpPr>
          <p:cNvPr id="54" name="Rectangle 53"/>
          <p:cNvSpPr/>
          <p:nvPr/>
        </p:nvSpPr>
        <p:spPr>
          <a:xfrm>
            <a:off x="2753652" y="4919926"/>
            <a:ext cx="2210121" cy="769441"/>
          </a:xfrm>
          <a:prstGeom prst="rect">
            <a:avLst/>
          </a:prstGeom>
        </p:spPr>
        <p:txBody>
          <a:bodyPr wrap="square">
            <a:spAutoFit/>
          </a:bodyPr>
          <a:lstStyle/>
          <a:p>
            <a:r>
              <a:rPr lang="vi-VN" sz="2200" dirty="0">
                <a:solidFill>
                  <a:schemeClr val="accent4">
                    <a:lumMod val="50000"/>
                  </a:schemeClr>
                </a:solidFill>
                <a:latin typeface="#9Slide03 SFU Futura_12" panose="020B0604020202020204" charset="0"/>
                <a:ea typeface="Cambria" panose="02040503050406030204" pitchFamily="18" charset="0"/>
              </a:rPr>
              <a:t>Sâu lục địa: khô hạn, mưa ít</a:t>
            </a:r>
            <a:r>
              <a:rPr lang="vi-VN" sz="2200" dirty="0" smtClean="0">
                <a:solidFill>
                  <a:schemeClr val="accent4">
                    <a:lumMod val="50000"/>
                  </a:schemeClr>
                </a:solidFill>
                <a:latin typeface="#9Slide03 SFU Futura_12" panose="020B0604020202020204" charset="0"/>
                <a:ea typeface="Cambria" panose="02040503050406030204" pitchFamily="18" charset="0"/>
              </a:rPr>
              <a:t>.</a:t>
            </a:r>
            <a:endParaRPr lang="vi-VN" sz="2200" dirty="0">
              <a:solidFill>
                <a:schemeClr val="accent4">
                  <a:lumMod val="50000"/>
                </a:schemeClr>
              </a:solidFill>
              <a:latin typeface="#9Slide03 SFU Futura_12" panose="020B0604020202020204" charset="0"/>
              <a:ea typeface="Cambria" panose="02040503050406030204" pitchFamily="18" charset="0"/>
            </a:endParaRPr>
          </a:p>
        </p:txBody>
      </p:sp>
      <p:cxnSp>
        <p:nvCxnSpPr>
          <p:cNvPr id="56" name="Straight Arrow Connector 55"/>
          <p:cNvCxnSpPr>
            <a:stCxn id="28" idx="3"/>
            <a:endCxn id="53" idx="1"/>
          </p:cNvCxnSpPr>
          <p:nvPr/>
        </p:nvCxnSpPr>
        <p:spPr>
          <a:xfrm flipV="1">
            <a:off x="2165220" y="4567395"/>
            <a:ext cx="568844" cy="407967"/>
          </a:xfrm>
          <a:prstGeom prst="straightConnector1">
            <a:avLst/>
          </a:prstGeom>
          <a:ln w="28575">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58" name="Straight Arrow Connector 57"/>
          <p:cNvCxnSpPr>
            <a:stCxn id="28" idx="3"/>
            <a:endCxn id="54" idx="1"/>
          </p:cNvCxnSpPr>
          <p:nvPr/>
        </p:nvCxnSpPr>
        <p:spPr>
          <a:xfrm>
            <a:off x="2165220" y="4975362"/>
            <a:ext cx="588432" cy="329285"/>
          </a:xfrm>
          <a:prstGeom prst="straightConnector1">
            <a:avLst/>
          </a:prstGeom>
          <a:ln w="28575">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cxnSp>
      <p:pic>
        <p:nvPicPr>
          <p:cNvPr id="61" name="Picture 2" descr="Biểu Tượng Phác Thảo Vẽ Tay Quả Địa Cầu Với Vĩ Độ Hình minh họa Sẵn có -  Tải xuống Hình ảnh Ngay bây giờ - Biểu tượng tái chế, Bản đồ -"/>
          <p:cNvPicPr>
            <a:picLocks noChangeAspect="1" noChangeArrowheads="1"/>
          </p:cNvPicPr>
          <p:nvPr/>
        </p:nvPicPr>
        <p:blipFill rotWithShape="1">
          <a:blip r:embed="rId5" cstate="hqprint">
            <a:extLst>
              <a:ext uri="{BEBA8EAE-BF5A-486C-A8C5-ECC9F3942E4B}">
                <a14:imgProps xmlns:a14="http://schemas.microsoft.com/office/drawing/2010/main">
                  <a14:imgLayer r:embed="rId6">
                    <a14:imgEffect>
                      <a14:backgroundRemoval t="10000" b="90000" l="10000" r="90000">
                        <a14:foregroundMark x1="41602" y1="34082" x2="35352" y2="53418"/>
                        <a14:foregroundMark x1="26953" y1="50879" x2="32227" y2="69238"/>
                        <a14:foregroundMark x1="48730" y1="35352" x2="48438" y2="72949"/>
                        <a14:foregroundMark x1="53418" y1="35645" x2="53711" y2="38184"/>
                        <a14:foregroundMark x1="56836" y1="26953" x2="56152" y2="36328"/>
                        <a14:foregroundMark x1="54980" y1="24805" x2="63672" y2="27637"/>
                        <a14:foregroundMark x1="60254" y1="37500" x2="66406" y2="54980"/>
                        <a14:foregroundMark x1="65820" y1="58691" x2="59570" y2="68652"/>
                        <a14:foregroundMark x1="72656" y1="41895" x2="67676" y2="64844"/>
                        <a14:backgroundMark x1="62988" y1="59863" x2="62988" y2="59863"/>
                        <a14:backgroundMark x1="62988" y1="60254" x2="62988" y2="60254"/>
                        <a14:backgroundMark x1="56445" y1="69238" x2="56445" y2="69238"/>
                        <a14:backgroundMark x1="56836" y1="69238" x2="56836" y2="69238"/>
                        <a14:backgroundMark x1="63281" y1="50586" x2="63281" y2="50586"/>
                        <a14:backgroundMark x1="63281" y1="50293" x2="63281" y2="50293"/>
                        <a14:backgroundMark x1="61426" y1="47168" x2="61426" y2="47168"/>
                        <a14:backgroundMark x1="61816" y1="46875" x2="61816" y2="46875"/>
                        <a14:backgroundMark x1="59277" y1="39355" x2="59277" y2="39355"/>
                        <a14:backgroundMark x1="59277" y1="39063" x2="59277" y2="39063"/>
                        <a14:backgroundMark x1="37891" y1="38477" x2="37891" y2="38477"/>
                        <a14:backgroundMark x1="37891" y1="38184" x2="37891" y2="38184"/>
                        <a14:backgroundMark x1="58398" y1="68262" x2="58398" y2="68262"/>
                        <a14:backgroundMark x1="58398" y1="67969" x2="58398" y2="67969"/>
                      </a14:backgroundRemoval>
                    </a14:imgEffect>
                  </a14:imgLayer>
                </a14:imgProps>
              </a:ext>
              <a:ext uri="{28A0092B-C50C-407E-A947-70E740481C1C}">
                <a14:useLocalDpi xmlns:a14="http://schemas.microsoft.com/office/drawing/2010/main" val="0"/>
              </a:ext>
            </a:extLst>
          </a:blip>
          <a:srcRect l="22308" t="21687" r="22065" b="24551"/>
          <a:stretch/>
        </p:blipFill>
        <p:spPr bwMode="auto">
          <a:xfrm rot="10800000">
            <a:off x="4395765" y="2318128"/>
            <a:ext cx="1054361" cy="1019019"/>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Hình ảnh Đỉnh Núi Núi Cảnh PNG , Núi Clipart, Cảnh, Ngoạn Mục PNG và Vector  với nền trong suốt để tải xuống miễn phí"/>
          <p:cNvPicPr>
            <a:picLocks noChangeAspect="1" noChangeArrowheads="1"/>
          </p:cNvPicPr>
          <p:nvPr/>
        </p:nvPicPr>
        <p:blipFill rotWithShape="1">
          <a:blip r:embed="rId7" cstate="hqprint">
            <a:extLst>
              <a:ext uri="{BEBA8EAE-BF5A-486C-A8C5-ECC9F3942E4B}">
                <a14:imgProps xmlns:a14="http://schemas.microsoft.com/office/drawing/2010/main">
                  <a14:imgLayer r:embed="rId8">
                    <a14:imgEffect>
                      <a14:backgroundRemoval t="10000" b="90000" l="3167" r="95167">
                        <a14:foregroundMark x1="95167" y1="64417" x2="95167" y2="64417"/>
                        <a14:foregroundMark x1="94917" y1="64167" x2="94083" y2="64167"/>
                        <a14:foregroundMark x1="3167" y1="61583" x2="3167" y2="61583"/>
                      </a14:backgroundRemoval>
                    </a14:imgEffect>
                  </a14:imgLayer>
                </a14:imgProps>
              </a:ext>
              <a:ext uri="{28A0092B-C50C-407E-A947-70E740481C1C}">
                <a14:useLocalDpi xmlns:a14="http://schemas.microsoft.com/office/drawing/2010/main" val="0"/>
              </a:ext>
            </a:extLst>
          </a:blip>
          <a:srcRect t="26898" b="27228"/>
          <a:stretch/>
        </p:blipFill>
        <p:spPr bwMode="auto">
          <a:xfrm>
            <a:off x="2270180" y="5674427"/>
            <a:ext cx="2580056" cy="1183573"/>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Bach map pin locator logo badge. sunny weather beach holiday scene  illustration with circle frame. simple flat cartoon style vector design.  Stock Vector | Adobe Stock"/>
          <p:cNvPicPr>
            <a:picLocks noChangeAspect="1" noChangeArrowheads="1"/>
          </p:cNvPicPr>
          <p:nvPr/>
        </p:nvPicPr>
        <p:blipFill rotWithShape="1">
          <a:blip r:embed="rId9" cstate="hqprint">
            <a:extLst>
              <a:ext uri="{BEBA8EAE-BF5A-486C-A8C5-ECC9F3942E4B}">
                <a14:imgProps xmlns:a14="http://schemas.microsoft.com/office/drawing/2010/main">
                  <a14:imgLayer r:embed="rId10">
                    <a14:imgEffect>
                      <a14:backgroundRemoval t="10000" b="90000" l="10000" r="90000"/>
                    </a14:imgEffect>
                  </a14:imgLayer>
                </a14:imgProps>
              </a:ext>
              <a:ext uri="{28A0092B-C50C-407E-A947-70E740481C1C}">
                <a14:useLocalDpi xmlns:a14="http://schemas.microsoft.com/office/drawing/2010/main" val="0"/>
              </a:ext>
            </a:extLst>
          </a:blip>
          <a:srcRect l="21769" t="11604" r="23066" b="13217"/>
          <a:stretch/>
        </p:blipFill>
        <p:spPr bwMode="auto">
          <a:xfrm>
            <a:off x="4882686" y="3919593"/>
            <a:ext cx="546128" cy="744281"/>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Drought PNG, Vector, PSD, and Clipart With Transparent Background for Free  Download | Pngtree"/>
          <p:cNvPicPr>
            <a:picLocks noChangeAspect="1" noChangeArrowheads="1"/>
          </p:cNvPicPr>
          <p:nvPr/>
        </p:nvPicPr>
        <p:blipFill rotWithShape="1">
          <a:blip r:embed="rId11" cstate="hqprint">
            <a:extLst>
              <a:ext uri="{BEBA8EAE-BF5A-486C-A8C5-ECC9F3942E4B}">
                <a14:imgProps xmlns:a14="http://schemas.microsoft.com/office/drawing/2010/main">
                  <a14:imgLayer r:embed="rId12">
                    <a14:imgEffect>
                      <a14:backgroundRemoval t="10000" b="90000" l="5500" r="95167">
                        <a14:foregroundMark x1="95167" y1="39250" x2="94000" y2="83833"/>
                        <a14:foregroundMark x1="7083" y1="37667" x2="5500" y2="86583"/>
                      </a14:backgroundRemoval>
                    </a14:imgEffect>
                  </a14:imgLayer>
                </a14:imgProps>
              </a:ext>
              <a:ext uri="{28A0092B-C50C-407E-A947-70E740481C1C}">
                <a14:useLocalDpi xmlns:a14="http://schemas.microsoft.com/office/drawing/2010/main" val="0"/>
              </a:ext>
            </a:extLst>
          </a:blip>
          <a:srcRect l="6688" t="20977" r="3685" b="12676"/>
          <a:stretch/>
        </p:blipFill>
        <p:spPr bwMode="auto">
          <a:xfrm>
            <a:off x="4502787" y="5230883"/>
            <a:ext cx="735480" cy="544446"/>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a:extLst>
              <a:ext uri="{FF2B5EF4-FFF2-40B4-BE49-F238E27FC236}">
                <a16:creationId xmlns:a16="http://schemas.microsoft.com/office/drawing/2014/main" id="{81F2071E-DF8C-495C-8676-8F839E06F04F}"/>
              </a:ext>
            </a:extLst>
          </p:cNvPr>
          <p:cNvSpPr/>
          <p:nvPr/>
        </p:nvSpPr>
        <p:spPr>
          <a:xfrm>
            <a:off x="1625547" y="-156234"/>
            <a:ext cx="8477056" cy="1015663"/>
          </a:xfrm>
          <a:prstGeom prst="rect">
            <a:avLst/>
          </a:prstGeom>
          <a:noFill/>
        </p:spPr>
        <p:txBody>
          <a:bodyPr wrap="square" lIns="91440" tIns="45720" rIns="91440" bIns="45720">
            <a:spAutoFit/>
          </a:bodyPr>
          <a:lstStyle/>
          <a:p>
            <a:pPr algn="ctr"/>
            <a:r>
              <a:rPr lang="en-US" sz="6000" b="1" cap="none" spc="0" dirty="0">
                <a:ln w="9525">
                  <a:solidFill>
                    <a:schemeClr val="bg1"/>
                  </a:solidFill>
                  <a:prstDash val="solid"/>
                </a:ln>
                <a:solidFill>
                  <a:srgbClr val="7030A0"/>
                </a:solidFill>
                <a:effectLst>
                  <a:outerShdw blurRad="12700" dist="38100" dir="2700000" algn="tl" rotWithShape="0">
                    <a:schemeClr val="bg1">
                      <a:lumMod val="50000"/>
                    </a:schemeClr>
                  </a:outerShdw>
                </a:effectLst>
                <a:latin typeface="#9Slide07 IcielKoni" pitchFamily="2" charset="0"/>
              </a:rPr>
              <a:t>    </a:t>
            </a:r>
            <a:r>
              <a:rPr lang="en-US" sz="6000" b="1" cap="none" spc="0" dirty="0" smtClean="0">
                <a:ln w="9525">
                  <a:solidFill>
                    <a:schemeClr val="bg1"/>
                  </a:solidFill>
                  <a:prstDash val="solid"/>
                </a:ln>
                <a:solidFill>
                  <a:srgbClr val="4CAEA6"/>
                </a:solidFill>
                <a:effectLst>
                  <a:outerShdw blurRad="12700" dist="38100" dir="2700000" algn="tl" rotWithShape="0">
                    <a:schemeClr val="bg1">
                      <a:lumMod val="50000"/>
                    </a:schemeClr>
                  </a:outerShdw>
                </a:effectLst>
                <a:latin typeface="#9Slide07 IcielKoni" pitchFamily="2" charset="0"/>
              </a:rPr>
              <a:t>2. </a:t>
            </a:r>
            <a:r>
              <a:rPr lang="en-US" sz="4800" b="1" dirty="0" smtClean="0">
                <a:ln w="9525">
                  <a:solidFill>
                    <a:schemeClr val="bg1"/>
                  </a:solidFill>
                  <a:prstDash val="solid"/>
                </a:ln>
                <a:solidFill>
                  <a:srgbClr val="4CAEA6"/>
                </a:solidFill>
                <a:effectLst>
                  <a:outerShdw blurRad="12700" dist="38100" dir="2700000" algn="tl" rotWithShape="0">
                    <a:schemeClr val="bg1">
                      <a:lumMod val="50000"/>
                    </a:schemeClr>
                  </a:outerShdw>
                </a:effectLst>
                <a:latin typeface="#9Slide07 IcielKoni" pitchFamily="2" charset="0"/>
              </a:rPr>
              <a:t>SỰ PHÂN HÓA KHÍ HẬU</a:t>
            </a:r>
            <a:endParaRPr lang="en-US" sz="4400" b="1" cap="none" spc="0" dirty="0">
              <a:ln w="9525">
                <a:solidFill>
                  <a:schemeClr val="bg1"/>
                </a:solidFill>
                <a:prstDash val="solid"/>
              </a:ln>
              <a:solidFill>
                <a:srgbClr val="4CAEA6"/>
              </a:solidFill>
              <a:effectLst>
                <a:outerShdw blurRad="12700" dist="38100" dir="2700000" algn="tl" rotWithShape="0">
                  <a:schemeClr val="bg1">
                    <a:lumMod val="50000"/>
                  </a:schemeClr>
                </a:outerShdw>
              </a:effectLst>
              <a:latin typeface="#9Slide07 IcielKoni" pitchFamily="2" charset="0"/>
            </a:endParaRPr>
          </a:p>
        </p:txBody>
      </p:sp>
      <p:cxnSp>
        <p:nvCxnSpPr>
          <p:cNvPr id="37" name="Straight Connector 36"/>
          <p:cNvCxnSpPr/>
          <p:nvPr/>
        </p:nvCxnSpPr>
        <p:spPr>
          <a:xfrm flipV="1">
            <a:off x="0" y="866196"/>
            <a:ext cx="12192000" cy="9104"/>
          </a:xfrm>
          <a:prstGeom prst="line">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cxnSp>
      <p:pic>
        <p:nvPicPr>
          <p:cNvPr id="18" name="Picture 17"/>
          <p:cNvPicPr>
            <a:picLocks noChangeAspect="1"/>
          </p:cNvPicPr>
          <p:nvPr/>
        </p:nvPicPr>
        <p:blipFill rotWithShape="1">
          <a:blip r:embed="rId13">
            <a:extLst>
              <a:ext uri="{BEBA8EAE-BF5A-486C-A8C5-ECC9F3942E4B}">
                <a14:imgProps xmlns:a14="http://schemas.microsoft.com/office/drawing/2010/main">
                  <a14:imgLayer r:embed="rId14">
                    <a14:imgEffect>
                      <a14:backgroundRemoval t="250" b="31000" l="51556" r="77778">
                        <a14:foregroundMark x1="54667" y1="5875" x2="51556" y2="10625"/>
                        <a14:foregroundMark x1="61333" y1="2250" x2="68444" y2="2875"/>
                        <a14:foregroundMark x1="65444" y1="250" x2="65444" y2="250"/>
                        <a14:foregroundMark x1="76444" y1="19625" x2="73333" y2="26625"/>
                        <a14:foregroundMark x1="71333" y1="28375" x2="63889" y2="31000"/>
                      </a14:backgroundRemoval>
                    </a14:imgEffect>
                  </a14:imgLayer>
                </a14:imgProps>
              </a:ext>
            </a:extLst>
          </a:blip>
          <a:srcRect l="48756" t="581" r="18925" b="67170"/>
          <a:stretch/>
        </p:blipFill>
        <p:spPr>
          <a:xfrm>
            <a:off x="1231190" y="-65354"/>
            <a:ext cx="1068148" cy="947421"/>
          </a:xfrm>
          <a:prstGeom prst="rect">
            <a:avLst/>
          </a:prstGeom>
        </p:spPr>
      </p:pic>
      <p:sp>
        <p:nvSpPr>
          <p:cNvPr id="33" name="Rectangle 32"/>
          <p:cNvSpPr/>
          <p:nvPr/>
        </p:nvSpPr>
        <p:spPr>
          <a:xfrm>
            <a:off x="3092323" y="3612734"/>
            <a:ext cx="1519968" cy="461665"/>
          </a:xfrm>
          <a:prstGeom prst="rect">
            <a:avLst/>
          </a:prstGeom>
        </p:spPr>
        <p:txBody>
          <a:bodyPr wrap="square">
            <a:spAutoFit/>
          </a:bodyPr>
          <a:lstStyle/>
          <a:p>
            <a:r>
              <a:rPr lang="en-US" sz="2400" dirty="0" err="1" smtClean="0">
                <a:solidFill>
                  <a:srgbClr val="2B8D3A"/>
                </a:solidFill>
                <a:latin typeface="#9Slide03 SFU Futura_12" panose="020B0604020202020204" charset="0"/>
                <a:ea typeface="Cambria" panose="02040503050406030204" pitchFamily="18" charset="0"/>
              </a:rPr>
              <a:t>Nhiệt</a:t>
            </a:r>
            <a:r>
              <a:rPr lang="en-US" sz="2400" dirty="0" smtClean="0">
                <a:solidFill>
                  <a:srgbClr val="2B8D3A"/>
                </a:solidFill>
                <a:latin typeface="#9Slide03 SFU Futura_12" panose="020B0604020202020204" charset="0"/>
                <a:ea typeface="Cambria" panose="02040503050406030204" pitchFamily="18" charset="0"/>
              </a:rPr>
              <a:t> </a:t>
            </a:r>
            <a:r>
              <a:rPr lang="en-US" sz="2400" dirty="0" err="1" smtClean="0">
                <a:solidFill>
                  <a:srgbClr val="2B8D3A"/>
                </a:solidFill>
                <a:latin typeface="#9Slide03 SFU Futura_12" panose="020B0604020202020204" charset="0"/>
                <a:ea typeface="Cambria" panose="02040503050406030204" pitchFamily="18" charset="0"/>
              </a:rPr>
              <a:t>đới</a:t>
            </a:r>
            <a:r>
              <a:rPr lang="en-US" sz="2400" dirty="0" smtClean="0">
                <a:solidFill>
                  <a:srgbClr val="2B8D3A"/>
                </a:solidFill>
                <a:latin typeface="#9Slide03 SFU Futura_12" panose="020B0604020202020204" charset="0"/>
                <a:ea typeface="Cambria" panose="02040503050406030204" pitchFamily="18" charset="0"/>
              </a:rPr>
              <a:t> </a:t>
            </a:r>
            <a:endParaRPr lang="en-US" sz="2400" dirty="0">
              <a:solidFill>
                <a:srgbClr val="2B8D3A"/>
              </a:solidFill>
              <a:latin typeface="#9Slide03 SFU Futura_12" panose="020B0604020202020204" charset="0"/>
            </a:endParaRPr>
          </a:p>
        </p:txBody>
      </p:sp>
      <p:cxnSp>
        <p:nvCxnSpPr>
          <p:cNvPr id="39" name="Straight Arrow Connector 38"/>
          <p:cNvCxnSpPr>
            <a:stCxn id="10" idx="3"/>
            <a:endCxn id="33" idx="1"/>
          </p:cNvCxnSpPr>
          <p:nvPr/>
        </p:nvCxnSpPr>
        <p:spPr>
          <a:xfrm>
            <a:off x="2165220" y="3215672"/>
            <a:ext cx="927103" cy="627895"/>
          </a:xfrm>
          <a:prstGeom prst="straightConnector1">
            <a:avLst/>
          </a:prstGeom>
          <a:ln w="28575">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cxnSp>
      <p:pic>
        <p:nvPicPr>
          <p:cNvPr id="5" name="Picture 4"/>
          <p:cNvPicPr>
            <a:picLocks noChangeAspect="1"/>
          </p:cNvPicPr>
          <p:nvPr/>
        </p:nvPicPr>
        <p:blipFill>
          <a:blip r:embed="rId15"/>
          <a:stretch>
            <a:fillRect/>
          </a:stretch>
        </p:blipFill>
        <p:spPr>
          <a:xfrm>
            <a:off x="5572701" y="882067"/>
            <a:ext cx="6619299" cy="5528805"/>
          </a:xfrm>
          <a:prstGeom prst="rect">
            <a:avLst/>
          </a:prstGeom>
        </p:spPr>
      </p:pic>
    </p:spTree>
    <p:extLst>
      <p:ext uri="{BB962C8B-B14F-4D97-AF65-F5344CB8AC3E}">
        <p14:creationId xmlns:p14="http://schemas.microsoft.com/office/powerpoint/2010/main" val="387263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6"/>
                                        </p:tgtEl>
                                        <p:attrNameLst>
                                          <p:attrName>style.visibility</p:attrName>
                                        </p:attrNameLst>
                                      </p:cBhvr>
                                      <p:to>
                                        <p:strVal val="visible"/>
                                      </p:to>
                                    </p:set>
                                    <p:animEffect transition="in" filter="fade">
                                      <p:cBhvr>
                                        <p:cTn id="22" dur="500"/>
                                        <p:tgtEl>
                                          <p:spTgt spid="36"/>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34"/>
                                        </p:tgtEl>
                                        <p:attrNameLst>
                                          <p:attrName>style.visibility</p:attrName>
                                        </p:attrNameLst>
                                      </p:cBhvr>
                                      <p:to>
                                        <p:strVal val="visible"/>
                                      </p:to>
                                    </p:set>
                                    <p:animEffect transition="in" filter="fade">
                                      <p:cBhvr>
                                        <p:cTn id="25" dur="500"/>
                                        <p:tgtEl>
                                          <p:spTgt spid="34"/>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38"/>
                                        </p:tgtEl>
                                        <p:attrNameLst>
                                          <p:attrName>style.visibility</p:attrName>
                                        </p:attrNameLst>
                                      </p:cBhvr>
                                      <p:to>
                                        <p:strVal val="visible"/>
                                      </p:to>
                                    </p:set>
                                    <p:animEffect transition="in" filter="fade">
                                      <p:cBhvr>
                                        <p:cTn id="30" dur="500"/>
                                        <p:tgtEl>
                                          <p:spTgt spid="38"/>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31"/>
                                        </p:tgtEl>
                                        <p:attrNameLst>
                                          <p:attrName>style.visibility</p:attrName>
                                        </p:attrNameLst>
                                      </p:cBhvr>
                                      <p:to>
                                        <p:strVal val="visible"/>
                                      </p:to>
                                    </p:set>
                                    <p:animEffect transition="in" filter="fade">
                                      <p:cBhvr>
                                        <p:cTn id="33" dur="500"/>
                                        <p:tgtEl>
                                          <p:spTgt spid="31"/>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40"/>
                                        </p:tgtEl>
                                        <p:attrNameLst>
                                          <p:attrName>style.visibility</p:attrName>
                                        </p:attrNameLst>
                                      </p:cBhvr>
                                      <p:to>
                                        <p:strVal val="visible"/>
                                      </p:to>
                                    </p:set>
                                    <p:animEffect transition="in" filter="fade">
                                      <p:cBhvr>
                                        <p:cTn id="38" dur="500"/>
                                        <p:tgtEl>
                                          <p:spTgt spid="40"/>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30"/>
                                        </p:tgtEl>
                                        <p:attrNameLst>
                                          <p:attrName>style.visibility</p:attrName>
                                        </p:attrNameLst>
                                      </p:cBhvr>
                                      <p:to>
                                        <p:strVal val="visible"/>
                                      </p:to>
                                    </p:set>
                                    <p:animEffect transition="in" filter="fade">
                                      <p:cBhvr>
                                        <p:cTn id="41" dur="500"/>
                                        <p:tgtEl>
                                          <p:spTgt spid="30"/>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42"/>
                                        </p:tgtEl>
                                        <p:attrNameLst>
                                          <p:attrName>style.visibility</p:attrName>
                                        </p:attrNameLst>
                                      </p:cBhvr>
                                      <p:to>
                                        <p:strVal val="visible"/>
                                      </p:to>
                                    </p:set>
                                    <p:animEffect transition="in" filter="fade">
                                      <p:cBhvr>
                                        <p:cTn id="46" dur="500"/>
                                        <p:tgtEl>
                                          <p:spTgt spid="42"/>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32"/>
                                        </p:tgtEl>
                                        <p:attrNameLst>
                                          <p:attrName>style.visibility</p:attrName>
                                        </p:attrNameLst>
                                      </p:cBhvr>
                                      <p:to>
                                        <p:strVal val="visible"/>
                                      </p:to>
                                    </p:set>
                                    <p:animEffect transition="in" filter="fade">
                                      <p:cBhvr>
                                        <p:cTn id="49" dur="500"/>
                                        <p:tgtEl>
                                          <p:spTgt spid="32"/>
                                        </p:tgtEl>
                                      </p:cBhvr>
                                    </p:animEffect>
                                  </p:childTnLst>
                                </p:cTn>
                              </p:par>
                              <p:par>
                                <p:cTn id="50" presetID="10" presetClass="entr" presetSubtype="0" fill="hold" nodeType="withEffect">
                                  <p:stCondLst>
                                    <p:cond delay="0"/>
                                  </p:stCondLst>
                                  <p:childTnLst>
                                    <p:set>
                                      <p:cBhvr>
                                        <p:cTn id="51" dur="1" fill="hold">
                                          <p:stCondLst>
                                            <p:cond delay="0"/>
                                          </p:stCondLst>
                                        </p:cTn>
                                        <p:tgtEl>
                                          <p:spTgt spid="61"/>
                                        </p:tgtEl>
                                        <p:attrNameLst>
                                          <p:attrName>style.visibility</p:attrName>
                                        </p:attrNameLst>
                                      </p:cBhvr>
                                      <p:to>
                                        <p:strVal val="visible"/>
                                      </p:to>
                                    </p:set>
                                    <p:animEffect transition="in" filter="fade">
                                      <p:cBhvr>
                                        <p:cTn id="52" dur="500"/>
                                        <p:tgtEl>
                                          <p:spTgt spid="61"/>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28"/>
                                        </p:tgtEl>
                                        <p:attrNameLst>
                                          <p:attrName>style.visibility</p:attrName>
                                        </p:attrNameLst>
                                      </p:cBhvr>
                                      <p:to>
                                        <p:strVal val="visible"/>
                                      </p:to>
                                    </p:set>
                                    <p:animEffect transition="in" filter="fade">
                                      <p:cBhvr>
                                        <p:cTn id="57" dur="500"/>
                                        <p:tgtEl>
                                          <p:spTgt spid="28"/>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56"/>
                                        </p:tgtEl>
                                        <p:attrNameLst>
                                          <p:attrName>style.visibility</p:attrName>
                                        </p:attrNameLst>
                                      </p:cBhvr>
                                      <p:to>
                                        <p:strVal val="visible"/>
                                      </p:to>
                                    </p:set>
                                    <p:animEffect transition="in" filter="fade">
                                      <p:cBhvr>
                                        <p:cTn id="62" dur="500"/>
                                        <p:tgtEl>
                                          <p:spTgt spid="56"/>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53"/>
                                        </p:tgtEl>
                                        <p:attrNameLst>
                                          <p:attrName>style.visibility</p:attrName>
                                        </p:attrNameLst>
                                      </p:cBhvr>
                                      <p:to>
                                        <p:strVal val="visible"/>
                                      </p:to>
                                    </p:set>
                                    <p:animEffect transition="in" filter="fade">
                                      <p:cBhvr>
                                        <p:cTn id="65" dur="500"/>
                                        <p:tgtEl>
                                          <p:spTgt spid="53"/>
                                        </p:tgtEl>
                                      </p:cBhvr>
                                    </p:animEffect>
                                  </p:childTnLst>
                                </p:cTn>
                              </p:par>
                              <p:par>
                                <p:cTn id="66" presetID="10" presetClass="entr" presetSubtype="0" fill="hold" nodeType="withEffect">
                                  <p:stCondLst>
                                    <p:cond delay="0"/>
                                  </p:stCondLst>
                                  <p:childTnLst>
                                    <p:set>
                                      <p:cBhvr>
                                        <p:cTn id="67" dur="1" fill="hold">
                                          <p:stCondLst>
                                            <p:cond delay="0"/>
                                          </p:stCondLst>
                                        </p:cTn>
                                        <p:tgtEl>
                                          <p:spTgt spid="58"/>
                                        </p:tgtEl>
                                        <p:attrNameLst>
                                          <p:attrName>style.visibility</p:attrName>
                                        </p:attrNameLst>
                                      </p:cBhvr>
                                      <p:to>
                                        <p:strVal val="visible"/>
                                      </p:to>
                                    </p:set>
                                    <p:animEffect transition="in" filter="fade">
                                      <p:cBhvr>
                                        <p:cTn id="68" dur="500"/>
                                        <p:tgtEl>
                                          <p:spTgt spid="58"/>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54"/>
                                        </p:tgtEl>
                                        <p:attrNameLst>
                                          <p:attrName>style.visibility</p:attrName>
                                        </p:attrNameLst>
                                      </p:cBhvr>
                                      <p:to>
                                        <p:strVal val="visible"/>
                                      </p:to>
                                    </p:set>
                                    <p:animEffect transition="in" filter="fade">
                                      <p:cBhvr>
                                        <p:cTn id="71" dur="500"/>
                                        <p:tgtEl>
                                          <p:spTgt spid="54"/>
                                        </p:tgtEl>
                                      </p:cBhvr>
                                    </p:animEffect>
                                  </p:childTnLst>
                                </p:cTn>
                              </p:par>
                              <p:par>
                                <p:cTn id="72" presetID="10" presetClass="entr" presetSubtype="0" fill="hold" nodeType="withEffect">
                                  <p:stCondLst>
                                    <p:cond delay="0"/>
                                  </p:stCondLst>
                                  <p:childTnLst>
                                    <p:set>
                                      <p:cBhvr>
                                        <p:cTn id="73" dur="1" fill="hold">
                                          <p:stCondLst>
                                            <p:cond delay="0"/>
                                          </p:stCondLst>
                                        </p:cTn>
                                        <p:tgtEl>
                                          <p:spTgt spid="2054"/>
                                        </p:tgtEl>
                                        <p:attrNameLst>
                                          <p:attrName>style.visibility</p:attrName>
                                        </p:attrNameLst>
                                      </p:cBhvr>
                                      <p:to>
                                        <p:strVal val="visible"/>
                                      </p:to>
                                    </p:set>
                                    <p:animEffect transition="in" filter="fade">
                                      <p:cBhvr>
                                        <p:cTn id="74" dur="500"/>
                                        <p:tgtEl>
                                          <p:spTgt spid="2054"/>
                                        </p:tgtEl>
                                      </p:cBhvr>
                                    </p:animEffect>
                                  </p:childTnLst>
                                </p:cTn>
                              </p:par>
                              <p:par>
                                <p:cTn id="75" presetID="10" presetClass="entr" presetSubtype="0" fill="hold" nodeType="withEffect">
                                  <p:stCondLst>
                                    <p:cond delay="0"/>
                                  </p:stCondLst>
                                  <p:childTnLst>
                                    <p:set>
                                      <p:cBhvr>
                                        <p:cTn id="76" dur="1" fill="hold">
                                          <p:stCondLst>
                                            <p:cond delay="0"/>
                                          </p:stCondLst>
                                        </p:cTn>
                                        <p:tgtEl>
                                          <p:spTgt spid="2052"/>
                                        </p:tgtEl>
                                        <p:attrNameLst>
                                          <p:attrName>style.visibility</p:attrName>
                                        </p:attrNameLst>
                                      </p:cBhvr>
                                      <p:to>
                                        <p:strVal val="visible"/>
                                      </p:to>
                                    </p:set>
                                    <p:animEffect transition="in" filter="fade">
                                      <p:cBhvr>
                                        <p:cTn id="77" dur="500"/>
                                        <p:tgtEl>
                                          <p:spTgt spid="2052"/>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29"/>
                                        </p:tgtEl>
                                        <p:attrNameLst>
                                          <p:attrName>style.visibility</p:attrName>
                                        </p:attrNameLst>
                                      </p:cBhvr>
                                      <p:to>
                                        <p:strVal val="visible"/>
                                      </p:to>
                                    </p:set>
                                    <p:animEffect transition="in" filter="fade">
                                      <p:cBhvr>
                                        <p:cTn id="82" dur="500"/>
                                        <p:tgtEl>
                                          <p:spTgt spid="29"/>
                                        </p:tgtEl>
                                      </p:cBhvr>
                                    </p:animEffect>
                                  </p:childTnLst>
                                </p:cTn>
                              </p:par>
                              <p:par>
                                <p:cTn id="83" presetID="10" presetClass="entr" presetSubtype="0" fill="hold" nodeType="withEffect">
                                  <p:stCondLst>
                                    <p:cond delay="0"/>
                                  </p:stCondLst>
                                  <p:childTnLst>
                                    <p:set>
                                      <p:cBhvr>
                                        <p:cTn id="84" dur="1" fill="hold">
                                          <p:stCondLst>
                                            <p:cond delay="0"/>
                                          </p:stCondLst>
                                        </p:cTn>
                                        <p:tgtEl>
                                          <p:spTgt spid="2050"/>
                                        </p:tgtEl>
                                        <p:attrNameLst>
                                          <p:attrName>style.visibility</p:attrName>
                                        </p:attrNameLst>
                                      </p:cBhvr>
                                      <p:to>
                                        <p:strVal val="visible"/>
                                      </p:to>
                                    </p:set>
                                    <p:animEffect transition="in" filter="fade">
                                      <p:cBhvr>
                                        <p:cTn id="85" dur="500"/>
                                        <p:tgtEl>
                                          <p:spTgt spid="2050"/>
                                        </p:tgtEl>
                                      </p:cBhvr>
                                    </p:animEffect>
                                  </p:childTnLst>
                                </p:cTn>
                              </p:par>
                              <p:par>
                                <p:cTn id="86" presetID="6" presetClass="entr" presetSubtype="16" fill="hold" nodeType="withEffect">
                                  <p:stCondLst>
                                    <p:cond delay="0"/>
                                  </p:stCondLst>
                                  <p:childTnLst>
                                    <p:set>
                                      <p:cBhvr>
                                        <p:cTn id="87" dur="1" fill="hold">
                                          <p:stCondLst>
                                            <p:cond delay="0"/>
                                          </p:stCondLst>
                                        </p:cTn>
                                        <p:tgtEl>
                                          <p:spTgt spid="37"/>
                                        </p:tgtEl>
                                        <p:attrNameLst>
                                          <p:attrName>style.visibility</p:attrName>
                                        </p:attrNameLst>
                                      </p:cBhvr>
                                      <p:to>
                                        <p:strVal val="visible"/>
                                      </p:to>
                                    </p:set>
                                    <p:animEffect transition="in" filter="circle(in)">
                                      <p:cBhvr>
                                        <p:cTn id="88" dur="2000"/>
                                        <p:tgtEl>
                                          <p:spTgt spid="37"/>
                                        </p:tgtEl>
                                      </p:cBhvr>
                                    </p:animEffect>
                                  </p:childTnLst>
                                </p:cTn>
                              </p:par>
                            </p:childTnLst>
                          </p:cTn>
                        </p:par>
                      </p:childTnLst>
                    </p:cTn>
                  </p:par>
                  <p:par>
                    <p:cTn id="89" fill="hold">
                      <p:stCondLst>
                        <p:cond delay="indefinite"/>
                      </p:stCondLst>
                      <p:childTnLst>
                        <p:par>
                          <p:cTn id="90" fill="hold">
                            <p:stCondLst>
                              <p:cond delay="0"/>
                            </p:stCondLst>
                            <p:childTnLst>
                              <p:par>
                                <p:cTn id="91" presetID="10" presetClass="entr" presetSubtype="0" fill="hold" nodeType="clickEffect">
                                  <p:stCondLst>
                                    <p:cond delay="0"/>
                                  </p:stCondLst>
                                  <p:childTnLst>
                                    <p:set>
                                      <p:cBhvr>
                                        <p:cTn id="92" dur="1" fill="hold">
                                          <p:stCondLst>
                                            <p:cond delay="0"/>
                                          </p:stCondLst>
                                        </p:cTn>
                                        <p:tgtEl>
                                          <p:spTgt spid="39"/>
                                        </p:tgtEl>
                                        <p:attrNameLst>
                                          <p:attrName>style.visibility</p:attrName>
                                        </p:attrNameLst>
                                      </p:cBhvr>
                                      <p:to>
                                        <p:strVal val="visible"/>
                                      </p:to>
                                    </p:set>
                                    <p:animEffect transition="in" filter="fade">
                                      <p:cBhvr>
                                        <p:cTn id="93" dur="500"/>
                                        <p:tgtEl>
                                          <p:spTgt spid="39"/>
                                        </p:tgtEl>
                                      </p:cBhvr>
                                    </p:animEffect>
                                  </p:childTnLst>
                                </p:cTn>
                              </p:par>
                              <p:par>
                                <p:cTn id="94" presetID="10" presetClass="entr" presetSubtype="0" fill="hold" grpId="0" nodeType="withEffect">
                                  <p:stCondLst>
                                    <p:cond delay="0"/>
                                  </p:stCondLst>
                                  <p:childTnLst>
                                    <p:set>
                                      <p:cBhvr>
                                        <p:cTn id="95" dur="1" fill="hold">
                                          <p:stCondLst>
                                            <p:cond delay="0"/>
                                          </p:stCondLst>
                                        </p:cTn>
                                        <p:tgtEl>
                                          <p:spTgt spid="33"/>
                                        </p:tgtEl>
                                        <p:attrNameLst>
                                          <p:attrName>style.visibility</p:attrName>
                                        </p:attrNameLst>
                                      </p:cBhvr>
                                      <p:to>
                                        <p:strVal val="visible"/>
                                      </p:to>
                                    </p:set>
                                    <p:animEffect transition="in" filter="fade">
                                      <p:cBhvr>
                                        <p:cTn id="96"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0" grpId="0" animBg="1"/>
      <p:bldP spid="28" grpId="0" animBg="1"/>
      <p:bldP spid="29" grpId="0" animBg="1"/>
      <p:bldP spid="30" grpId="0"/>
      <p:bldP spid="31" grpId="0"/>
      <p:bldP spid="32" grpId="0"/>
      <p:bldP spid="34" grpId="0"/>
      <p:bldP spid="53" grpId="0"/>
      <p:bldP spid="54" grpId="0"/>
      <p:bldP spid="3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a:stretch>
            <a:fillRect/>
          </a:stretch>
        </p:blipFill>
        <p:spPr>
          <a:xfrm>
            <a:off x="7064477" y="1085814"/>
            <a:ext cx="4796277" cy="5414844"/>
          </a:xfrm>
          <a:prstGeom prst="rect">
            <a:avLst/>
          </a:prstGeom>
        </p:spPr>
      </p:pic>
      <p:sp>
        <p:nvSpPr>
          <p:cNvPr id="15" name="Rectangle 14"/>
          <p:cNvSpPr/>
          <p:nvPr/>
        </p:nvSpPr>
        <p:spPr>
          <a:xfrm>
            <a:off x="7938602" y="6413646"/>
            <a:ext cx="3667992" cy="400110"/>
          </a:xfrm>
          <a:prstGeom prst="rect">
            <a:avLst/>
          </a:prstGeom>
        </p:spPr>
        <p:txBody>
          <a:bodyPr wrap="none">
            <a:spAutoFit/>
          </a:bodyPr>
          <a:lstStyle/>
          <a:p>
            <a:pPr algn="ctr"/>
            <a:r>
              <a:rPr lang="en-US" sz="2000" b="1" dirty="0" err="1" smtClean="0">
                <a:solidFill>
                  <a:srgbClr val="002060"/>
                </a:solidFill>
                <a:latin typeface="#9Slide03 SFU Futura_12" panose="00000400000000000000" pitchFamily="2" charset="0"/>
                <a:cs typeface="Arial" panose="020B0604020202020204" pitchFamily="34" charset="0"/>
              </a:rPr>
              <a:t>Bản</a:t>
            </a:r>
            <a:r>
              <a:rPr lang="en-US" sz="2000" b="1" dirty="0" smtClean="0">
                <a:solidFill>
                  <a:srgbClr val="002060"/>
                </a:solidFill>
                <a:latin typeface="#9Slide03 SFU Futura_12" panose="00000400000000000000" pitchFamily="2" charset="0"/>
                <a:cs typeface="Arial" panose="020B0604020202020204" pitchFamily="34" charset="0"/>
              </a:rPr>
              <a:t> </a:t>
            </a:r>
            <a:r>
              <a:rPr lang="en-US" sz="2000" b="1" dirty="0" err="1" smtClean="0">
                <a:solidFill>
                  <a:srgbClr val="002060"/>
                </a:solidFill>
                <a:latin typeface="#9Slide03 SFU Futura_12" panose="00000400000000000000" pitchFamily="2" charset="0"/>
                <a:cs typeface="Arial" panose="020B0604020202020204" pitchFamily="34" charset="0"/>
              </a:rPr>
              <a:t>đồ</a:t>
            </a:r>
            <a:r>
              <a:rPr lang="en-US" sz="2000" b="1" dirty="0" smtClean="0">
                <a:solidFill>
                  <a:srgbClr val="002060"/>
                </a:solidFill>
                <a:latin typeface="#9Slide03 SFU Futura_12" panose="00000400000000000000" pitchFamily="2" charset="0"/>
                <a:cs typeface="Arial" panose="020B0604020202020204" pitchFamily="34" charset="0"/>
              </a:rPr>
              <a:t> </a:t>
            </a:r>
            <a:r>
              <a:rPr lang="en-US" sz="2000" b="1" dirty="0" err="1" smtClean="0">
                <a:solidFill>
                  <a:srgbClr val="002060"/>
                </a:solidFill>
                <a:latin typeface="#9Slide03 SFU Futura_12" panose="00000400000000000000" pitchFamily="2" charset="0"/>
                <a:cs typeface="Arial" panose="020B0604020202020204" pitchFamily="34" charset="0"/>
              </a:rPr>
              <a:t>tự</a:t>
            </a:r>
            <a:r>
              <a:rPr lang="en-US" sz="2000" b="1" dirty="0" smtClean="0">
                <a:solidFill>
                  <a:srgbClr val="002060"/>
                </a:solidFill>
                <a:latin typeface="#9Slide03 SFU Futura_12" panose="00000400000000000000" pitchFamily="2" charset="0"/>
                <a:cs typeface="Arial" panose="020B0604020202020204" pitchFamily="34" charset="0"/>
              </a:rPr>
              <a:t> </a:t>
            </a:r>
            <a:r>
              <a:rPr lang="en-US" sz="2000" b="1" dirty="0" err="1" smtClean="0">
                <a:solidFill>
                  <a:srgbClr val="002060"/>
                </a:solidFill>
                <a:latin typeface="#9Slide03 SFU Futura_12" panose="00000400000000000000" pitchFamily="2" charset="0"/>
                <a:cs typeface="Arial" panose="020B0604020202020204" pitchFamily="34" charset="0"/>
              </a:rPr>
              <a:t>nhiên</a:t>
            </a:r>
            <a:r>
              <a:rPr lang="en-US" sz="2000" b="1" dirty="0" smtClean="0">
                <a:solidFill>
                  <a:srgbClr val="002060"/>
                </a:solidFill>
                <a:latin typeface="#9Slide03 SFU Futura_12" panose="00000400000000000000" pitchFamily="2" charset="0"/>
                <a:cs typeface="Arial" panose="020B0604020202020204" pitchFamily="34" charset="0"/>
              </a:rPr>
              <a:t> </a:t>
            </a:r>
            <a:r>
              <a:rPr lang="en-US" sz="2000" b="1" dirty="0" err="1" smtClean="0">
                <a:solidFill>
                  <a:srgbClr val="002060"/>
                </a:solidFill>
                <a:latin typeface="#9Slide03 SFU Futura_12" panose="00000400000000000000" pitchFamily="2" charset="0"/>
                <a:cs typeface="Arial" panose="020B0604020202020204" pitchFamily="34" charset="0"/>
              </a:rPr>
              <a:t>khu</a:t>
            </a:r>
            <a:r>
              <a:rPr lang="en-US" sz="2000" b="1" dirty="0" smtClean="0">
                <a:solidFill>
                  <a:srgbClr val="002060"/>
                </a:solidFill>
                <a:latin typeface="#9Slide03 SFU Futura_12" panose="00000400000000000000" pitchFamily="2" charset="0"/>
                <a:cs typeface="Arial" panose="020B0604020202020204" pitchFamily="34" charset="0"/>
              </a:rPr>
              <a:t> </a:t>
            </a:r>
            <a:r>
              <a:rPr lang="en-US" sz="2000" b="1" dirty="0" err="1" smtClean="0">
                <a:solidFill>
                  <a:srgbClr val="002060"/>
                </a:solidFill>
                <a:latin typeface="#9Slide03 SFU Futura_12" panose="00000400000000000000" pitchFamily="2" charset="0"/>
                <a:cs typeface="Arial" panose="020B0604020202020204" pitchFamily="34" charset="0"/>
              </a:rPr>
              <a:t>vực</a:t>
            </a:r>
            <a:r>
              <a:rPr lang="en-US" sz="2000" b="1" dirty="0" smtClean="0">
                <a:solidFill>
                  <a:srgbClr val="002060"/>
                </a:solidFill>
                <a:latin typeface="#9Slide03 SFU Futura_12" panose="00000400000000000000" pitchFamily="2" charset="0"/>
                <a:cs typeface="Arial" panose="020B0604020202020204" pitchFamily="34" charset="0"/>
              </a:rPr>
              <a:t> </a:t>
            </a:r>
            <a:r>
              <a:rPr lang="en-US" sz="2000" b="1" dirty="0" err="1" smtClean="0">
                <a:solidFill>
                  <a:srgbClr val="002060"/>
                </a:solidFill>
                <a:latin typeface="#9Slide03 SFU Futura_12" panose="00000400000000000000" pitchFamily="2" charset="0"/>
                <a:cs typeface="Arial" panose="020B0604020202020204" pitchFamily="34" charset="0"/>
              </a:rPr>
              <a:t>Bắc</a:t>
            </a:r>
            <a:r>
              <a:rPr lang="en-US" sz="2000" b="1" dirty="0" smtClean="0">
                <a:solidFill>
                  <a:srgbClr val="002060"/>
                </a:solidFill>
                <a:latin typeface="#9Slide03 SFU Futura_12" panose="00000400000000000000" pitchFamily="2" charset="0"/>
                <a:cs typeface="Arial" panose="020B0604020202020204" pitchFamily="34" charset="0"/>
              </a:rPr>
              <a:t> </a:t>
            </a:r>
            <a:r>
              <a:rPr lang="en-US" sz="2000" b="1" dirty="0" err="1" smtClean="0">
                <a:solidFill>
                  <a:srgbClr val="002060"/>
                </a:solidFill>
                <a:latin typeface="#9Slide03 SFU Futura_12" panose="00000400000000000000" pitchFamily="2" charset="0"/>
                <a:cs typeface="Arial" panose="020B0604020202020204" pitchFamily="34" charset="0"/>
              </a:rPr>
              <a:t>Mỹ</a:t>
            </a:r>
            <a:endParaRPr lang="en-US" sz="2000" b="1" dirty="0">
              <a:solidFill>
                <a:srgbClr val="002060"/>
              </a:solidFill>
              <a:latin typeface="#9Slide03 SFU Futura_12" panose="00000400000000000000" pitchFamily="2" charset="0"/>
              <a:cs typeface="Arial" panose="020B0604020202020204" pitchFamily="34" charset="0"/>
            </a:endParaRPr>
          </a:p>
        </p:txBody>
      </p:sp>
      <p:grpSp>
        <p:nvGrpSpPr>
          <p:cNvPr id="3" name="Group 2"/>
          <p:cNvGrpSpPr/>
          <p:nvPr/>
        </p:nvGrpSpPr>
        <p:grpSpPr>
          <a:xfrm>
            <a:off x="1335120" y="1088236"/>
            <a:ext cx="3401834" cy="953356"/>
            <a:chOff x="2475209" y="3390736"/>
            <a:chExt cx="3401834" cy="1135938"/>
          </a:xfrm>
        </p:grpSpPr>
        <p:sp>
          <p:nvSpPr>
            <p:cNvPr id="14" name="Cloud 13">
              <a:extLst>
                <a:ext uri="{FF2B5EF4-FFF2-40B4-BE49-F238E27FC236}">
                  <a16:creationId xmlns:a16="http://schemas.microsoft.com/office/drawing/2014/main" id="{90A0D09F-1CF0-4A16-83AA-2F217797D253}"/>
                </a:ext>
              </a:extLst>
            </p:cNvPr>
            <p:cNvSpPr/>
            <p:nvPr/>
          </p:nvSpPr>
          <p:spPr>
            <a:xfrm>
              <a:off x="2475209" y="3390736"/>
              <a:ext cx="3401834" cy="1135938"/>
            </a:xfrm>
            <a:prstGeom prst="cloud">
              <a:avLst/>
            </a:prstGeom>
            <a:solidFill>
              <a:srgbClr val="D7F0FB"/>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600" b="1" dirty="0">
                <a:solidFill>
                  <a:schemeClr val="accent6">
                    <a:lumMod val="50000"/>
                  </a:schemeClr>
                </a:solidFill>
                <a:latin typeface="#9Slide05 SVNClementine" panose="020F0502020204030203" charset="0"/>
              </a:endParaRPr>
            </a:p>
          </p:txBody>
        </p:sp>
        <p:sp>
          <p:nvSpPr>
            <p:cNvPr id="16" name="Rectangle 15">
              <a:extLst>
                <a:ext uri="{FF2B5EF4-FFF2-40B4-BE49-F238E27FC236}">
                  <a16:creationId xmlns:a16="http://schemas.microsoft.com/office/drawing/2014/main" id="{1F6250F2-351E-44CA-A071-9F67D77DF914}"/>
                </a:ext>
              </a:extLst>
            </p:cNvPr>
            <p:cNvSpPr/>
            <p:nvPr/>
          </p:nvSpPr>
          <p:spPr>
            <a:xfrm>
              <a:off x="3018748" y="3525412"/>
              <a:ext cx="2573084" cy="707886"/>
            </a:xfrm>
            <a:prstGeom prst="rect">
              <a:avLst/>
            </a:prstGeom>
            <a:noFill/>
          </p:spPr>
          <p:txBody>
            <a:bodyPr wrap="square" lIns="91440" tIns="45720" rIns="91440" bIns="45720">
              <a:spAutoFit/>
            </a:bodyPr>
            <a:lstStyle/>
            <a:p>
              <a:pPr algn="ctr"/>
              <a:r>
                <a:rPr lang="en-US" sz="4000" b="1" dirty="0" smtClean="0">
                  <a:ln w="13462">
                    <a:solidFill>
                      <a:schemeClr val="bg1"/>
                    </a:solidFill>
                    <a:prstDash val="solid"/>
                  </a:ln>
                  <a:solidFill>
                    <a:srgbClr val="0033CC"/>
                  </a:solidFill>
                  <a:effectLst>
                    <a:outerShdw dist="38100" dir="2700000" algn="bl" rotWithShape="0">
                      <a:schemeClr val="accent5"/>
                    </a:outerShdw>
                  </a:effectLst>
                  <a:latin typeface="#9Slide07 IcielKoni" pitchFamily="2" charset="0"/>
                </a:rPr>
                <a:t>SÔNG, HỒ</a:t>
              </a:r>
              <a:endParaRPr lang="en-US" sz="4000" b="1" cap="none" spc="0" dirty="0">
                <a:ln w="13462">
                  <a:solidFill>
                    <a:schemeClr val="bg1"/>
                  </a:solidFill>
                  <a:prstDash val="solid"/>
                </a:ln>
                <a:solidFill>
                  <a:srgbClr val="0033CC"/>
                </a:solidFill>
                <a:effectLst>
                  <a:outerShdw dist="38100" dir="2700000" algn="bl" rotWithShape="0">
                    <a:schemeClr val="accent5"/>
                  </a:outerShdw>
                </a:effectLst>
                <a:latin typeface="#9Slide07 IcielKoni" pitchFamily="2" charset="0"/>
              </a:endParaRPr>
            </a:p>
          </p:txBody>
        </p:sp>
      </p:grpSp>
      <p:pic>
        <p:nvPicPr>
          <p:cNvPr id="4098" name="Picture 2" descr="Clipart Images | Free Download | PNG Transparent Background - Pngtree"/>
          <p:cNvPicPr>
            <a:picLocks noChangeAspect="1" noChangeArrowheads="1"/>
          </p:cNvPicPr>
          <p:nvPr/>
        </p:nvPicPr>
        <p:blipFill>
          <a:blip r:embed="rId4" cstate="hqprint">
            <a:extLst>
              <a:ext uri="{BEBA8EAE-BF5A-486C-A8C5-ECC9F3942E4B}">
                <a14:imgProps xmlns:a14="http://schemas.microsoft.com/office/drawing/2010/main">
                  <a14:imgLayer r:embed="rId5">
                    <a14:imgEffect>
                      <a14:backgroundRemoval t="2500" b="99333" l="7000" r="98667">
                        <a14:foregroundMark x1="7083" y1="2583" x2="13583" y2="9000"/>
                        <a14:foregroundMark x1="79250" y1="57833" x2="98667" y2="50917"/>
                        <a14:foregroundMark x1="53333" y1="99333" x2="97833" y2="95417"/>
                        <a14:foregroundMark x1="21333" y1="86333" x2="21333" y2="86333"/>
                        <a14:foregroundMark x1="21333" y1="85917" x2="21333" y2="85917"/>
                        <a14:foregroundMark x1="29167" y1="95000" x2="29167" y2="95000"/>
                        <a14:foregroundMark x1="29167" y1="95000" x2="29167" y2="95000"/>
                        <a14:foregroundMark x1="42083" y1="49667" x2="53333" y2="82500"/>
                        <a14:foregroundMark x1="35167" y1="26750" x2="56333" y2="43167"/>
                        <a14:foregroundMark x1="62000" y1="13750" x2="69333" y2="22833"/>
                        <a14:foregroundMark x1="57667" y1="12500" x2="68000" y2="26750"/>
                        <a14:foregroundMark x1="55917" y1="14250" x2="74083" y2="28917"/>
                        <a14:foregroundMark x1="72750" y1="19000" x2="75833" y2="22000"/>
                        <a14:foregroundMark x1="76667" y1="61333" x2="96500" y2="57000"/>
                        <a14:foregroundMark x1="71500" y1="52667" x2="75833" y2="57833"/>
                        <a14:foregroundMark x1="46417" y1="79000" x2="50333" y2="79833"/>
                        <a14:foregroundMark x1="14000" y1="63917" x2="14000" y2="63917"/>
                        <a14:foregroundMark x1="14000" y1="63917" x2="17083" y2="66500"/>
                        <a14:foregroundMark x1="18333" y1="30167" x2="21333" y2="38000"/>
                        <a14:foregroundMark x1="12750" y1="25000" x2="12750" y2="40583"/>
                        <a14:foregroundMark x1="9250" y1="23250" x2="9250" y2="23250"/>
                        <a14:foregroundMark x1="9250" y1="22833" x2="9250" y2="22833"/>
                        <a14:foregroundMark x1="36917" y1="22000" x2="40833" y2="39250"/>
                      </a14:backgroundRemoval>
                    </a14:imgEffect>
                  </a14:imgLayer>
                </a14:imgProps>
              </a:ext>
              <a:ext uri="{28A0092B-C50C-407E-A947-70E740481C1C}">
                <a14:useLocalDpi xmlns:a14="http://schemas.microsoft.com/office/drawing/2010/main" val="0"/>
              </a:ext>
            </a:extLst>
          </a:blip>
          <a:srcRect/>
          <a:stretch>
            <a:fillRect/>
          </a:stretch>
        </p:blipFill>
        <p:spPr bwMode="auto">
          <a:xfrm rot="159154">
            <a:off x="1422866" y="-26245"/>
            <a:ext cx="1202320" cy="1009067"/>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93538" y="2004432"/>
            <a:ext cx="4553355" cy="549061"/>
          </a:xfrm>
          <a:prstGeom prst="rect">
            <a:avLst/>
          </a:prstGeom>
        </p:spPr>
        <p:txBody>
          <a:bodyPr wrap="square">
            <a:spAutoFit/>
          </a:bodyPr>
          <a:lstStyle/>
          <a:p>
            <a:pPr marR="0" lvl="0">
              <a:lnSpc>
                <a:spcPct val="106000"/>
              </a:lnSpc>
              <a:spcBef>
                <a:spcPts val="0"/>
              </a:spcBef>
              <a:spcAft>
                <a:spcPts val="600"/>
              </a:spcAft>
            </a:pPr>
            <a:r>
              <a:rPr lang="en-US" sz="2800" b="1" dirty="0" err="1">
                <a:solidFill>
                  <a:srgbClr val="2B8D3A"/>
                </a:solidFill>
                <a:latin typeface="#9Slide03 SFU Futura_12" panose="020B0604020202020204" charset="0"/>
                <a:ea typeface="Cambria" panose="02040503050406030204" pitchFamily="18" charset="0"/>
              </a:rPr>
              <a:t>Mạng</a:t>
            </a:r>
            <a:r>
              <a:rPr lang="en-US" sz="2800" b="1" dirty="0">
                <a:solidFill>
                  <a:srgbClr val="2B8D3A"/>
                </a:solidFill>
                <a:latin typeface="#9Slide03 SFU Futura_12" panose="020B0604020202020204" charset="0"/>
                <a:ea typeface="Cambria" panose="02040503050406030204" pitchFamily="18" charset="0"/>
              </a:rPr>
              <a:t> </a:t>
            </a:r>
            <a:r>
              <a:rPr lang="en-US" sz="2800" b="1" dirty="0" err="1">
                <a:solidFill>
                  <a:srgbClr val="2B8D3A"/>
                </a:solidFill>
                <a:latin typeface="#9Slide03 SFU Futura_12" panose="020B0604020202020204" charset="0"/>
                <a:ea typeface="Cambria" panose="02040503050406030204" pitchFamily="18" charset="0"/>
              </a:rPr>
              <a:t>lưới</a:t>
            </a:r>
            <a:r>
              <a:rPr lang="en-US" sz="2800" b="1" dirty="0">
                <a:solidFill>
                  <a:srgbClr val="2B8D3A"/>
                </a:solidFill>
                <a:latin typeface="#9Slide03 SFU Futura_12" panose="020B0604020202020204" charset="0"/>
                <a:ea typeface="Cambria" panose="02040503050406030204" pitchFamily="18" charset="0"/>
              </a:rPr>
              <a:t> </a:t>
            </a:r>
            <a:r>
              <a:rPr lang="en-US" sz="2400" dirty="0" err="1" smtClean="0">
                <a:latin typeface="#9Slide03 SFU Futura_12" panose="020B0604020202020204" charset="0"/>
                <a:ea typeface="Cambria" panose="02040503050406030204" pitchFamily="18" charset="0"/>
              </a:rPr>
              <a:t>dày</a:t>
            </a:r>
            <a:r>
              <a:rPr lang="en-US" sz="2400" dirty="0" smtClean="0">
                <a:latin typeface="#9Slide03 SFU Futura_12" panose="020B0604020202020204" charset="0"/>
                <a:ea typeface="Cambria" panose="02040503050406030204" pitchFamily="18" charset="0"/>
              </a:rPr>
              <a:t> </a:t>
            </a:r>
            <a:r>
              <a:rPr lang="en-US" sz="2400" dirty="0" err="1">
                <a:latin typeface="#9Slide03 SFU Futura_12" panose="020B0604020202020204" charset="0"/>
                <a:ea typeface="Cambria" panose="02040503050406030204" pitchFamily="18" charset="0"/>
              </a:rPr>
              <a:t>đặc</a:t>
            </a:r>
            <a:r>
              <a:rPr lang="en-US" sz="2400" dirty="0">
                <a:latin typeface="#9Slide03 SFU Futura_12" panose="020B0604020202020204" charset="0"/>
                <a:ea typeface="Cambria" panose="02040503050406030204" pitchFamily="18" charset="0"/>
              </a:rPr>
              <a:t>, </a:t>
            </a:r>
            <a:r>
              <a:rPr lang="en-US" sz="2400" dirty="0" err="1">
                <a:latin typeface="#9Slide03 SFU Futura_12" panose="020B0604020202020204" charset="0"/>
                <a:ea typeface="Cambria" panose="02040503050406030204" pitchFamily="18" charset="0"/>
              </a:rPr>
              <a:t>rộng</a:t>
            </a:r>
            <a:r>
              <a:rPr lang="en-US" sz="2400" dirty="0">
                <a:latin typeface="#9Slide03 SFU Futura_12" panose="020B0604020202020204" charset="0"/>
                <a:ea typeface="Cambria" panose="02040503050406030204" pitchFamily="18" charset="0"/>
              </a:rPr>
              <a:t> </a:t>
            </a:r>
            <a:r>
              <a:rPr lang="en-US" sz="2400" dirty="0" err="1">
                <a:latin typeface="#9Slide03 SFU Futura_12" panose="020B0604020202020204" charset="0"/>
                <a:ea typeface="Cambria" panose="02040503050406030204" pitchFamily="18" charset="0"/>
              </a:rPr>
              <a:t>khắp</a:t>
            </a:r>
            <a:r>
              <a:rPr lang="en-US" sz="2400" dirty="0" smtClean="0">
                <a:latin typeface="#9Slide03 SFU Futura_12" panose="020B0604020202020204" charset="0"/>
                <a:ea typeface="Cambria" panose="02040503050406030204" pitchFamily="18" charset="0"/>
              </a:rPr>
              <a:t>.</a:t>
            </a:r>
            <a:endParaRPr lang="en-US" sz="2400" dirty="0">
              <a:latin typeface="#9Slide03 SFU Futura_12" panose="020B0604020202020204" charset="0"/>
              <a:ea typeface="Cambria" panose="02040503050406030204" pitchFamily="18" charset="0"/>
            </a:endParaRPr>
          </a:p>
        </p:txBody>
      </p:sp>
      <p:sp>
        <p:nvSpPr>
          <p:cNvPr id="9" name="Rectangle 8"/>
          <p:cNvSpPr/>
          <p:nvPr/>
        </p:nvSpPr>
        <p:spPr>
          <a:xfrm>
            <a:off x="106548" y="3003942"/>
            <a:ext cx="5756116" cy="549061"/>
          </a:xfrm>
          <a:prstGeom prst="rect">
            <a:avLst/>
          </a:prstGeom>
        </p:spPr>
        <p:txBody>
          <a:bodyPr wrap="square">
            <a:spAutoFit/>
          </a:bodyPr>
          <a:lstStyle/>
          <a:p>
            <a:pPr marR="0" lvl="0">
              <a:lnSpc>
                <a:spcPct val="106000"/>
              </a:lnSpc>
              <a:spcBef>
                <a:spcPts val="0"/>
              </a:spcBef>
              <a:spcAft>
                <a:spcPts val="600"/>
              </a:spcAft>
            </a:pPr>
            <a:r>
              <a:rPr lang="en-US" sz="2800" b="1" dirty="0" err="1">
                <a:solidFill>
                  <a:srgbClr val="0033CC"/>
                </a:solidFill>
                <a:latin typeface="#9Slide03 SFU Futura_12" panose="020B0604020202020204" charset="0"/>
                <a:ea typeface="Cambria" panose="02040503050406030204" pitchFamily="18" charset="0"/>
              </a:rPr>
              <a:t>N</a:t>
            </a:r>
            <a:r>
              <a:rPr lang="en-US" sz="2800" b="1" dirty="0" err="1" smtClean="0">
                <a:solidFill>
                  <a:srgbClr val="0033CC"/>
                </a:solidFill>
                <a:latin typeface="#9Slide03 SFU Futura_12" panose="020B0604020202020204" charset="0"/>
                <a:ea typeface="Cambria" panose="02040503050406030204" pitchFamily="18" charset="0"/>
              </a:rPr>
              <a:t>guồn</a:t>
            </a:r>
            <a:r>
              <a:rPr lang="en-US" sz="2800" b="1" dirty="0" smtClean="0">
                <a:solidFill>
                  <a:srgbClr val="0033CC"/>
                </a:solidFill>
                <a:latin typeface="#9Slide03 SFU Futura_12" panose="020B0604020202020204" charset="0"/>
                <a:ea typeface="Cambria" panose="02040503050406030204" pitchFamily="18" charset="0"/>
              </a:rPr>
              <a:t> </a:t>
            </a:r>
            <a:r>
              <a:rPr lang="en-US" sz="2800" b="1" dirty="0" err="1">
                <a:solidFill>
                  <a:srgbClr val="0033CC"/>
                </a:solidFill>
                <a:latin typeface="#9Slide03 SFU Futura_12" panose="020B0604020202020204" charset="0"/>
                <a:ea typeface="Cambria" panose="02040503050406030204" pitchFamily="18" charset="0"/>
              </a:rPr>
              <a:t>cấp</a:t>
            </a:r>
            <a:r>
              <a:rPr lang="en-US" sz="2800" b="1" dirty="0">
                <a:solidFill>
                  <a:srgbClr val="0033CC"/>
                </a:solidFill>
                <a:latin typeface="#9Slide03 SFU Futura_12" panose="020B0604020202020204" charset="0"/>
                <a:ea typeface="Cambria" panose="02040503050406030204" pitchFamily="18" charset="0"/>
              </a:rPr>
              <a:t> </a:t>
            </a:r>
            <a:r>
              <a:rPr lang="en-US" sz="2800" b="1" dirty="0" err="1">
                <a:solidFill>
                  <a:srgbClr val="0033CC"/>
                </a:solidFill>
                <a:latin typeface="#9Slide03 SFU Futura_12" panose="020B0604020202020204" charset="0"/>
                <a:ea typeface="Cambria" panose="02040503050406030204" pitchFamily="18" charset="0"/>
              </a:rPr>
              <a:t>nước</a:t>
            </a:r>
            <a:r>
              <a:rPr lang="en-US" sz="2800" b="1" dirty="0">
                <a:solidFill>
                  <a:srgbClr val="0033CC"/>
                </a:solidFill>
                <a:latin typeface="#9Slide03 SFU Futura_12" panose="020B0604020202020204" charset="0"/>
                <a:ea typeface="Cambria" panose="02040503050406030204" pitchFamily="18" charset="0"/>
              </a:rPr>
              <a:t>: </a:t>
            </a:r>
            <a:r>
              <a:rPr lang="en-US" sz="2400" dirty="0" err="1">
                <a:latin typeface="#9Slide03 SFU Futura_12" panose="020B0604020202020204" charset="0"/>
                <a:ea typeface="Cambria" panose="02040503050406030204" pitchFamily="18" charset="0"/>
              </a:rPr>
              <a:t>mưa</a:t>
            </a:r>
            <a:r>
              <a:rPr lang="en-US" sz="2400" dirty="0">
                <a:latin typeface="#9Slide03 SFU Futura_12" panose="020B0604020202020204" charset="0"/>
                <a:ea typeface="Cambria" panose="02040503050406030204" pitchFamily="18" charset="0"/>
              </a:rPr>
              <a:t>, </a:t>
            </a:r>
            <a:r>
              <a:rPr lang="en-US" sz="2400" dirty="0" err="1">
                <a:latin typeface="#9Slide03 SFU Futura_12" panose="020B0604020202020204" charset="0"/>
                <a:ea typeface="Cambria" panose="02040503050406030204" pitchFamily="18" charset="0"/>
              </a:rPr>
              <a:t>tuyết</a:t>
            </a:r>
            <a:r>
              <a:rPr lang="en-US" sz="2400" dirty="0">
                <a:latin typeface="#9Slide03 SFU Futura_12" panose="020B0604020202020204" charset="0"/>
                <a:ea typeface="Cambria" panose="02040503050406030204" pitchFamily="18" charset="0"/>
              </a:rPr>
              <a:t>, </a:t>
            </a:r>
            <a:r>
              <a:rPr lang="en-US" sz="2400" dirty="0" err="1">
                <a:latin typeface="#9Slide03 SFU Futura_12" panose="020B0604020202020204" charset="0"/>
                <a:ea typeface="Cambria" panose="02040503050406030204" pitchFamily="18" charset="0"/>
              </a:rPr>
              <a:t>băng</a:t>
            </a:r>
            <a:r>
              <a:rPr lang="en-US" sz="2400" dirty="0">
                <a:latin typeface="#9Slide03 SFU Futura_12" panose="020B0604020202020204" charset="0"/>
                <a:ea typeface="Cambria" panose="02040503050406030204" pitchFamily="18" charset="0"/>
              </a:rPr>
              <a:t> tan</a:t>
            </a:r>
            <a:r>
              <a:rPr lang="en-US" sz="2400" dirty="0" smtClean="0">
                <a:latin typeface="#9Slide03 SFU Futura_12" panose="020B0604020202020204" charset="0"/>
                <a:ea typeface="Cambria" panose="02040503050406030204" pitchFamily="18" charset="0"/>
              </a:rPr>
              <a:t>.</a:t>
            </a:r>
            <a:endParaRPr lang="en-US" sz="2400" dirty="0">
              <a:latin typeface="#9Slide03 SFU Futura_12" panose="020B0604020202020204" charset="0"/>
              <a:ea typeface="Cambria" panose="02040503050406030204" pitchFamily="18" charset="0"/>
            </a:endParaRPr>
          </a:p>
        </p:txBody>
      </p:sp>
      <p:sp>
        <p:nvSpPr>
          <p:cNvPr id="10" name="Rectangle 9"/>
          <p:cNvSpPr/>
          <p:nvPr/>
        </p:nvSpPr>
        <p:spPr>
          <a:xfrm>
            <a:off x="77716" y="3677821"/>
            <a:ext cx="5496102" cy="1005788"/>
          </a:xfrm>
          <a:prstGeom prst="rect">
            <a:avLst/>
          </a:prstGeom>
        </p:spPr>
        <p:txBody>
          <a:bodyPr wrap="square">
            <a:spAutoFit/>
          </a:bodyPr>
          <a:lstStyle/>
          <a:p>
            <a:pPr marR="0" lvl="0">
              <a:lnSpc>
                <a:spcPct val="106000"/>
              </a:lnSpc>
              <a:spcBef>
                <a:spcPts val="0"/>
              </a:spcBef>
              <a:spcAft>
                <a:spcPts val="600"/>
              </a:spcAft>
            </a:pPr>
            <a:r>
              <a:rPr lang="en-US" sz="2800" b="1" dirty="0" err="1" smtClean="0">
                <a:solidFill>
                  <a:schemeClr val="accent2">
                    <a:lumMod val="50000"/>
                  </a:schemeClr>
                </a:solidFill>
                <a:latin typeface="#9Slide03 SFU Futura_12" panose="020B0604020202020204" charset="0"/>
                <a:ea typeface="Cambria" panose="02040503050406030204" pitchFamily="18" charset="0"/>
              </a:rPr>
              <a:t>Các</a:t>
            </a:r>
            <a:r>
              <a:rPr lang="en-US" sz="2800" b="1" dirty="0" smtClean="0">
                <a:solidFill>
                  <a:schemeClr val="accent2">
                    <a:lumMod val="50000"/>
                  </a:schemeClr>
                </a:solidFill>
                <a:latin typeface="#9Slide03 SFU Futura_12" panose="020B0604020202020204" charset="0"/>
                <a:ea typeface="Cambria" panose="02040503050406030204" pitchFamily="18" charset="0"/>
              </a:rPr>
              <a:t> </a:t>
            </a:r>
            <a:r>
              <a:rPr lang="en-US" sz="2800" b="1" dirty="0" err="1">
                <a:solidFill>
                  <a:schemeClr val="accent2">
                    <a:lumMod val="50000"/>
                  </a:schemeClr>
                </a:solidFill>
                <a:latin typeface="#9Slide03 SFU Futura_12" panose="020B0604020202020204" charset="0"/>
                <a:ea typeface="Cambria" panose="02040503050406030204" pitchFamily="18" charset="0"/>
              </a:rPr>
              <a:t>sông</a:t>
            </a:r>
            <a:r>
              <a:rPr lang="en-US" sz="2800" b="1" dirty="0">
                <a:solidFill>
                  <a:schemeClr val="accent2">
                    <a:lumMod val="50000"/>
                  </a:schemeClr>
                </a:solidFill>
                <a:latin typeface="#9Slide03 SFU Futura_12" panose="020B0604020202020204" charset="0"/>
                <a:ea typeface="Cambria" panose="02040503050406030204" pitchFamily="18" charset="0"/>
              </a:rPr>
              <a:t> </a:t>
            </a:r>
            <a:r>
              <a:rPr lang="en-US" sz="2800" b="1" dirty="0" err="1">
                <a:solidFill>
                  <a:schemeClr val="accent2">
                    <a:lumMod val="50000"/>
                  </a:schemeClr>
                </a:solidFill>
                <a:latin typeface="#9Slide03 SFU Futura_12" panose="020B0604020202020204" charset="0"/>
                <a:ea typeface="Cambria" panose="02040503050406030204" pitchFamily="18" charset="0"/>
              </a:rPr>
              <a:t>lớn</a:t>
            </a:r>
            <a:r>
              <a:rPr lang="en-US" sz="2800" b="1" dirty="0">
                <a:solidFill>
                  <a:schemeClr val="accent2">
                    <a:lumMod val="50000"/>
                  </a:schemeClr>
                </a:solidFill>
                <a:latin typeface="#9Slide03 SFU Futura_12" panose="020B0604020202020204" charset="0"/>
                <a:ea typeface="Cambria" panose="02040503050406030204" pitchFamily="18" charset="0"/>
              </a:rPr>
              <a:t>: </a:t>
            </a:r>
            <a:r>
              <a:rPr lang="en-US" sz="2400" dirty="0" err="1">
                <a:latin typeface="#9Slide03 SFU Futura_12" panose="020B0604020202020204" charset="0"/>
                <a:ea typeface="Cambria" panose="02040503050406030204" pitchFamily="18" charset="0"/>
              </a:rPr>
              <a:t>Mit-xu-ri</a:t>
            </a:r>
            <a:r>
              <a:rPr lang="en-US" sz="2400" dirty="0">
                <a:latin typeface="#9Slide03 SFU Futura_12" panose="020B0604020202020204" charset="0"/>
                <a:ea typeface="Cambria" panose="02040503050406030204" pitchFamily="18" charset="0"/>
              </a:rPr>
              <a:t> – </a:t>
            </a:r>
            <a:r>
              <a:rPr lang="en-US" sz="2400" dirty="0" err="1">
                <a:latin typeface="#9Slide03 SFU Futura_12" panose="020B0604020202020204" charset="0"/>
                <a:ea typeface="Cambria" panose="02040503050406030204" pitchFamily="18" charset="0"/>
              </a:rPr>
              <a:t>Mit</a:t>
            </a:r>
            <a:r>
              <a:rPr lang="en-US" sz="2400" dirty="0">
                <a:latin typeface="#9Slide03 SFU Futura_12" panose="020B0604020202020204" charset="0"/>
                <a:ea typeface="Cambria" panose="02040503050406030204" pitchFamily="18" charset="0"/>
              </a:rPr>
              <a:t>-xi-xi-pi; </a:t>
            </a:r>
            <a:r>
              <a:rPr lang="en-US" sz="2400" dirty="0" err="1">
                <a:latin typeface="#9Slide03 SFU Futura_12" panose="020B0604020202020204" charset="0"/>
                <a:ea typeface="Cambria" panose="02040503050406030204" pitchFamily="18" charset="0"/>
              </a:rPr>
              <a:t>Mác</a:t>
            </a:r>
            <a:r>
              <a:rPr lang="en-US" sz="2400" dirty="0">
                <a:latin typeface="#9Slide03 SFU Futura_12" panose="020B0604020202020204" charset="0"/>
                <a:ea typeface="Cambria" panose="02040503050406030204" pitchFamily="18" charset="0"/>
              </a:rPr>
              <a:t>-ken-</a:t>
            </a:r>
            <a:r>
              <a:rPr lang="en-US" sz="2400" dirty="0" err="1">
                <a:latin typeface="#9Slide03 SFU Futura_12" panose="020B0604020202020204" charset="0"/>
                <a:ea typeface="Cambria" panose="02040503050406030204" pitchFamily="18" charset="0"/>
              </a:rPr>
              <a:t>đi</a:t>
            </a:r>
            <a:r>
              <a:rPr lang="en-US" sz="2400" dirty="0">
                <a:latin typeface="#9Slide03 SFU Futura_12" panose="020B0604020202020204" charset="0"/>
                <a:ea typeface="Cambria" panose="02040503050406030204" pitchFamily="18" charset="0"/>
              </a:rPr>
              <a:t>; </a:t>
            </a:r>
            <a:r>
              <a:rPr lang="en-US" sz="2400" dirty="0" err="1" smtClean="0">
                <a:latin typeface="#9Slide03 SFU Futura_12" panose="020B0604020202020204" charset="0"/>
                <a:ea typeface="Cambria" panose="02040503050406030204" pitchFamily="18" charset="0"/>
              </a:rPr>
              <a:t>Cô-lô-ra-đô</a:t>
            </a:r>
            <a:r>
              <a:rPr lang="en-US" sz="2800" b="1" dirty="0" smtClean="0">
                <a:solidFill>
                  <a:schemeClr val="accent2">
                    <a:lumMod val="50000"/>
                  </a:schemeClr>
                </a:solidFill>
                <a:latin typeface="#9Slide03 SFU Futura_12" panose="020B0604020202020204" charset="0"/>
                <a:ea typeface="Cambria" panose="02040503050406030204" pitchFamily="18" charset="0"/>
              </a:rPr>
              <a:t>.</a:t>
            </a:r>
            <a:endParaRPr lang="en-US" sz="2400" dirty="0">
              <a:latin typeface="#9Slide03 SFU Futura_12" panose="020B0604020202020204" charset="0"/>
              <a:ea typeface="Cambria" panose="02040503050406030204" pitchFamily="18" charset="0"/>
            </a:endParaRPr>
          </a:p>
        </p:txBody>
      </p:sp>
      <p:sp>
        <p:nvSpPr>
          <p:cNvPr id="22" name="Rectangle 21"/>
          <p:cNvSpPr/>
          <p:nvPr/>
        </p:nvSpPr>
        <p:spPr>
          <a:xfrm>
            <a:off x="2113675" y="4827391"/>
            <a:ext cx="4623069" cy="940579"/>
          </a:xfrm>
          <a:prstGeom prst="rect">
            <a:avLst/>
          </a:prstGeom>
        </p:spPr>
        <p:txBody>
          <a:bodyPr wrap="square">
            <a:spAutoFit/>
          </a:bodyPr>
          <a:lstStyle/>
          <a:p>
            <a:pPr marR="0" lvl="0" algn="just">
              <a:lnSpc>
                <a:spcPct val="106000"/>
              </a:lnSpc>
              <a:spcBef>
                <a:spcPts val="0"/>
              </a:spcBef>
              <a:spcAft>
                <a:spcPts val="600"/>
              </a:spcAft>
            </a:pPr>
            <a:r>
              <a:rPr lang="en-US" sz="2800" b="1" dirty="0" err="1" smtClean="0">
                <a:solidFill>
                  <a:srgbClr val="7030A0"/>
                </a:solidFill>
                <a:latin typeface="#9Slide03 SFU Futura_12" panose="020B0604020202020204" charset="0"/>
                <a:ea typeface="Cambria" panose="02040503050406030204" pitchFamily="18" charset="0"/>
              </a:rPr>
              <a:t>Nhiều</a:t>
            </a:r>
            <a:r>
              <a:rPr lang="en-US" sz="2800" b="1" dirty="0" smtClean="0">
                <a:solidFill>
                  <a:srgbClr val="7030A0"/>
                </a:solidFill>
                <a:latin typeface="#9Slide03 SFU Futura_12" panose="020B0604020202020204" charset="0"/>
                <a:ea typeface="Cambria" panose="02040503050406030204" pitchFamily="18" charset="0"/>
              </a:rPr>
              <a:t> </a:t>
            </a:r>
            <a:r>
              <a:rPr lang="en-US" sz="2800" b="1" dirty="0" err="1">
                <a:solidFill>
                  <a:srgbClr val="7030A0"/>
                </a:solidFill>
                <a:latin typeface="#9Slide03 SFU Futura_12" panose="020B0604020202020204" charset="0"/>
                <a:ea typeface="Cambria" panose="02040503050406030204" pitchFamily="18" charset="0"/>
              </a:rPr>
              <a:t>hồ</a:t>
            </a:r>
            <a:r>
              <a:rPr lang="en-US" sz="2800" b="1" dirty="0">
                <a:solidFill>
                  <a:srgbClr val="7030A0"/>
                </a:solidFill>
                <a:latin typeface="#9Slide03 SFU Futura_12" panose="020B0604020202020204" charset="0"/>
                <a:ea typeface="Cambria" panose="02040503050406030204" pitchFamily="18" charset="0"/>
              </a:rPr>
              <a:t> </a:t>
            </a:r>
            <a:r>
              <a:rPr lang="en-US" sz="2400" dirty="0" smtClean="0">
                <a:latin typeface="#9Slide03 SFU Futura_12" panose="020B0604020202020204" charset="0"/>
                <a:ea typeface="Cambria" panose="02040503050406030204" pitchFamily="18" charset="0"/>
              </a:rPr>
              <a:t>(</a:t>
            </a:r>
            <a:r>
              <a:rPr lang="en-US" sz="2400" dirty="0" err="1">
                <a:latin typeface="#9Slide03 SFU Futura_12" panose="020B0604020202020204" charset="0"/>
                <a:ea typeface="Cambria" panose="02040503050406030204" pitchFamily="18" charset="0"/>
              </a:rPr>
              <a:t>Đứng</a:t>
            </a:r>
            <a:r>
              <a:rPr lang="en-US" sz="2400" dirty="0">
                <a:latin typeface="#9Slide03 SFU Futura_12" panose="020B0604020202020204" charset="0"/>
                <a:ea typeface="Cambria" panose="02040503050406030204" pitchFamily="18" charset="0"/>
              </a:rPr>
              <a:t> </a:t>
            </a:r>
            <a:r>
              <a:rPr lang="en-US" sz="2400" dirty="0" err="1">
                <a:latin typeface="#9Slide03 SFU Futura_12" panose="020B0604020202020204" charset="0"/>
                <a:ea typeface="Cambria" panose="02040503050406030204" pitchFamily="18" charset="0"/>
              </a:rPr>
              <a:t>đầu</a:t>
            </a:r>
            <a:r>
              <a:rPr lang="en-US" sz="2400" dirty="0">
                <a:latin typeface="#9Slide03 SFU Futura_12" panose="020B0604020202020204" charset="0"/>
                <a:ea typeface="Cambria" panose="02040503050406030204" pitchFamily="18" charset="0"/>
              </a:rPr>
              <a:t> </a:t>
            </a:r>
            <a:r>
              <a:rPr lang="en-US" sz="2400" dirty="0" err="1">
                <a:latin typeface="#9Slide03 SFU Futura_12" panose="020B0604020202020204" charset="0"/>
                <a:ea typeface="Cambria" panose="02040503050406030204" pitchFamily="18" charset="0"/>
              </a:rPr>
              <a:t>thế</a:t>
            </a:r>
            <a:r>
              <a:rPr lang="en-US" sz="2400" dirty="0">
                <a:latin typeface="#9Slide03 SFU Futura_12" panose="020B0604020202020204" charset="0"/>
                <a:ea typeface="Cambria" panose="02040503050406030204" pitchFamily="18" charset="0"/>
              </a:rPr>
              <a:t> </a:t>
            </a:r>
            <a:r>
              <a:rPr lang="en-US" sz="2400" dirty="0" err="1">
                <a:latin typeface="#9Slide03 SFU Futura_12" panose="020B0604020202020204" charset="0"/>
                <a:ea typeface="Cambria" panose="02040503050406030204" pitchFamily="18" charset="0"/>
              </a:rPr>
              <a:t>giới</a:t>
            </a:r>
            <a:r>
              <a:rPr lang="en-US" sz="2400" dirty="0">
                <a:latin typeface="#9Slide03 SFU Futura_12" panose="020B0604020202020204" charset="0"/>
                <a:ea typeface="Cambria" panose="02040503050406030204" pitchFamily="18" charset="0"/>
              </a:rPr>
              <a:t> </a:t>
            </a:r>
            <a:r>
              <a:rPr lang="en-US" sz="2400" dirty="0" err="1">
                <a:latin typeface="#9Slide03 SFU Futura_12" panose="020B0604020202020204" charset="0"/>
                <a:ea typeface="Cambria" panose="02040503050406030204" pitchFamily="18" charset="0"/>
              </a:rPr>
              <a:t>về</a:t>
            </a:r>
            <a:r>
              <a:rPr lang="en-US" sz="2400" dirty="0">
                <a:latin typeface="#9Slide03 SFU Futura_12" panose="020B0604020202020204" charset="0"/>
                <a:ea typeface="Cambria" panose="02040503050406030204" pitchFamily="18" charset="0"/>
              </a:rPr>
              <a:t> </a:t>
            </a:r>
            <a:r>
              <a:rPr lang="en-US" sz="2400" dirty="0" err="1">
                <a:latin typeface="#9Slide03 SFU Futura_12" panose="020B0604020202020204" charset="0"/>
                <a:ea typeface="Cambria" panose="02040503050406030204" pitchFamily="18" charset="0"/>
              </a:rPr>
              <a:t>số</a:t>
            </a:r>
            <a:r>
              <a:rPr lang="en-US" sz="2400" dirty="0">
                <a:latin typeface="#9Slide03 SFU Futura_12" panose="020B0604020202020204" charset="0"/>
                <a:ea typeface="Cambria" panose="02040503050406030204" pitchFamily="18" charset="0"/>
              </a:rPr>
              <a:t> </a:t>
            </a:r>
            <a:r>
              <a:rPr lang="en-US" sz="2400" dirty="0" err="1">
                <a:latin typeface="#9Slide03 SFU Futura_12" panose="020B0604020202020204" charset="0"/>
                <a:ea typeface="Cambria" panose="02040503050406030204" pitchFamily="18" charset="0"/>
              </a:rPr>
              <a:t>lượng</a:t>
            </a:r>
            <a:r>
              <a:rPr lang="en-US" sz="2400" dirty="0">
                <a:latin typeface="#9Slide03 SFU Futura_12" panose="020B0604020202020204" charset="0"/>
                <a:ea typeface="Cambria" panose="02040503050406030204" pitchFamily="18" charset="0"/>
              </a:rPr>
              <a:t> </a:t>
            </a:r>
            <a:r>
              <a:rPr lang="en-US" sz="2400" dirty="0" err="1">
                <a:latin typeface="#9Slide03 SFU Futura_12" panose="020B0604020202020204" charset="0"/>
                <a:ea typeface="Cambria" panose="02040503050406030204" pitchFamily="18" charset="0"/>
              </a:rPr>
              <a:t>các</a:t>
            </a:r>
            <a:r>
              <a:rPr lang="en-US" sz="2400" dirty="0">
                <a:latin typeface="#9Slide03 SFU Futura_12" panose="020B0604020202020204" charset="0"/>
                <a:ea typeface="Cambria" panose="02040503050406030204" pitchFamily="18" charset="0"/>
              </a:rPr>
              <a:t> </a:t>
            </a:r>
            <a:r>
              <a:rPr lang="en-US" sz="2400" dirty="0" err="1">
                <a:latin typeface="#9Slide03 SFU Futura_12" panose="020B0604020202020204" charset="0"/>
                <a:ea typeface="Cambria" panose="02040503050406030204" pitchFamily="18" charset="0"/>
              </a:rPr>
              <a:t>hồ</a:t>
            </a:r>
            <a:r>
              <a:rPr lang="en-US" sz="2400" dirty="0">
                <a:latin typeface="#9Slide03 SFU Futura_12" panose="020B0604020202020204" charset="0"/>
                <a:ea typeface="Cambria" panose="02040503050406030204" pitchFamily="18" charset="0"/>
              </a:rPr>
              <a:t> </a:t>
            </a:r>
            <a:r>
              <a:rPr lang="en-US" sz="2400" dirty="0" err="1">
                <a:latin typeface="#9Slide03 SFU Futura_12" panose="020B0604020202020204" charset="0"/>
                <a:ea typeface="Cambria" panose="02040503050406030204" pitchFamily="18" charset="0"/>
              </a:rPr>
              <a:t>có</a:t>
            </a:r>
            <a:r>
              <a:rPr lang="en-US" sz="2400" dirty="0">
                <a:latin typeface="#9Slide03 SFU Futura_12" panose="020B0604020202020204" charset="0"/>
                <a:ea typeface="Cambria" panose="02040503050406030204" pitchFamily="18" charset="0"/>
              </a:rPr>
              <a:t> </a:t>
            </a:r>
            <a:r>
              <a:rPr lang="en-US" sz="2400" dirty="0" err="1">
                <a:latin typeface="#9Slide03 SFU Futura_12" panose="020B0604020202020204" charset="0"/>
                <a:ea typeface="Cambria" panose="02040503050406030204" pitchFamily="18" charset="0"/>
              </a:rPr>
              <a:t>diện</a:t>
            </a:r>
            <a:r>
              <a:rPr lang="en-US" sz="2400" dirty="0">
                <a:latin typeface="#9Slide03 SFU Futura_12" panose="020B0604020202020204" charset="0"/>
                <a:ea typeface="Cambria" panose="02040503050406030204" pitchFamily="18" charset="0"/>
              </a:rPr>
              <a:t> </a:t>
            </a:r>
            <a:r>
              <a:rPr lang="en-US" sz="2400" dirty="0" err="1">
                <a:latin typeface="#9Slide03 SFU Futura_12" panose="020B0604020202020204" charset="0"/>
                <a:ea typeface="Cambria" panose="02040503050406030204" pitchFamily="18" charset="0"/>
              </a:rPr>
              <a:t>tích</a:t>
            </a:r>
            <a:r>
              <a:rPr lang="en-US" sz="2400" dirty="0">
                <a:latin typeface="#9Slide03 SFU Futura_12" panose="020B0604020202020204" charset="0"/>
                <a:ea typeface="Cambria" panose="02040503050406030204" pitchFamily="18" charset="0"/>
              </a:rPr>
              <a:t> </a:t>
            </a:r>
            <a:r>
              <a:rPr lang="en-US" sz="2400" dirty="0" err="1" smtClean="0">
                <a:latin typeface="#9Slide03 SFU Futura_12" panose="020B0604020202020204" charset="0"/>
                <a:ea typeface="Cambria" panose="02040503050406030204" pitchFamily="18" charset="0"/>
              </a:rPr>
              <a:t>lớn</a:t>
            </a:r>
            <a:r>
              <a:rPr lang="en-US" sz="2400" dirty="0">
                <a:latin typeface="#9Slide03 SFU Futura_12" panose="020B0604020202020204" charset="0"/>
                <a:ea typeface="Cambria" panose="02040503050406030204" pitchFamily="18" charset="0"/>
              </a:rPr>
              <a:t>)</a:t>
            </a:r>
          </a:p>
        </p:txBody>
      </p:sp>
      <p:sp>
        <p:nvSpPr>
          <p:cNvPr id="27" name="Rectangle 26"/>
          <p:cNvSpPr/>
          <p:nvPr/>
        </p:nvSpPr>
        <p:spPr>
          <a:xfrm>
            <a:off x="2113676" y="5869777"/>
            <a:ext cx="5046846" cy="940579"/>
          </a:xfrm>
          <a:prstGeom prst="rect">
            <a:avLst/>
          </a:prstGeom>
        </p:spPr>
        <p:txBody>
          <a:bodyPr wrap="square">
            <a:spAutoFit/>
          </a:bodyPr>
          <a:lstStyle/>
          <a:p>
            <a:pPr marR="0" lvl="0" algn="just">
              <a:lnSpc>
                <a:spcPct val="106000"/>
              </a:lnSpc>
              <a:spcBef>
                <a:spcPts val="0"/>
              </a:spcBef>
              <a:spcAft>
                <a:spcPts val="600"/>
              </a:spcAft>
            </a:pPr>
            <a:r>
              <a:rPr lang="en-US" sz="2800" b="1" dirty="0" err="1">
                <a:solidFill>
                  <a:srgbClr val="22A955"/>
                </a:solidFill>
                <a:latin typeface="#9Slide03 SFU Futura_12" panose="020B0604020202020204" charset="0"/>
                <a:ea typeface="Cambria" panose="02040503050406030204" pitchFamily="18" charset="0"/>
              </a:rPr>
              <a:t>V</a:t>
            </a:r>
            <a:r>
              <a:rPr lang="en-US" sz="2800" b="1" dirty="0" err="1" smtClean="0">
                <a:solidFill>
                  <a:srgbClr val="22A955"/>
                </a:solidFill>
                <a:latin typeface="#9Slide03 SFU Futura_12" panose="020B0604020202020204" charset="0"/>
                <a:ea typeface="Cambria" panose="02040503050406030204" pitchFamily="18" charset="0"/>
              </a:rPr>
              <a:t>ùng</a:t>
            </a:r>
            <a:r>
              <a:rPr lang="en-US" sz="2800" b="1" dirty="0" smtClean="0">
                <a:solidFill>
                  <a:srgbClr val="22A955"/>
                </a:solidFill>
                <a:latin typeface="#9Slide03 SFU Futura_12" panose="020B0604020202020204" charset="0"/>
                <a:ea typeface="Cambria" panose="02040503050406030204" pitchFamily="18" charset="0"/>
              </a:rPr>
              <a:t> </a:t>
            </a:r>
            <a:r>
              <a:rPr lang="en-US" sz="2800" b="1" dirty="0" err="1">
                <a:solidFill>
                  <a:srgbClr val="22A955"/>
                </a:solidFill>
                <a:latin typeface="#9Slide03 SFU Futura_12" panose="020B0604020202020204" charset="0"/>
                <a:ea typeface="Cambria" panose="02040503050406030204" pitchFamily="18" charset="0"/>
              </a:rPr>
              <a:t>Hồ</a:t>
            </a:r>
            <a:r>
              <a:rPr lang="en-US" sz="2800" b="1" dirty="0">
                <a:solidFill>
                  <a:srgbClr val="22A955"/>
                </a:solidFill>
                <a:latin typeface="#9Slide03 SFU Futura_12" panose="020B0604020202020204" charset="0"/>
                <a:ea typeface="Cambria" panose="02040503050406030204" pitchFamily="18" charset="0"/>
              </a:rPr>
              <a:t> </a:t>
            </a:r>
            <a:r>
              <a:rPr lang="en-US" sz="2800" b="1" dirty="0" err="1">
                <a:solidFill>
                  <a:srgbClr val="22A955"/>
                </a:solidFill>
                <a:latin typeface="#9Slide03 SFU Futura_12" panose="020B0604020202020204" charset="0"/>
                <a:ea typeface="Cambria" panose="02040503050406030204" pitchFamily="18" charset="0"/>
              </a:rPr>
              <a:t>Lớn</a:t>
            </a:r>
            <a:r>
              <a:rPr lang="en-US" sz="2800" b="1" dirty="0">
                <a:solidFill>
                  <a:srgbClr val="22A955"/>
                </a:solidFill>
                <a:latin typeface="#9Slide03 SFU Futura_12" panose="020B0604020202020204" charset="0"/>
                <a:ea typeface="Cambria" panose="02040503050406030204" pitchFamily="18" charset="0"/>
              </a:rPr>
              <a:t> </a:t>
            </a:r>
            <a:r>
              <a:rPr lang="en-US" sz="2400" dirty="0" err="1">
                <a:latin typeface="#9Slide03 SFU Futura_12" panose="020B0604020202020204" charset="0"/>
                <a:ea typeface="Cambria" panose="02040503050406030204" pitchFamily="18" charset="0"/>
              </a:rPr>
              <a:t>là</a:t>
            </a:r>
            <a:r>
              <a:rPr lang="en-US" sz="2400" dirty="0">
                <a:latin typeface="#9Slide03 SFU Futura_12" panose="020B0604020202020204" charset="0"/>
                <a:ea typeface="Cambria" panose="02040503050406030204" pitchFamily="18" charset="0"/>
              </a:rPr>
              <a:t> </a:t>
            </a:r>
            <a:r>
              <a:rPr lang="en-US" sz="2400" dirty="0" err="1">
                <a:latin typeface="#9Slide03 SFU Futura_12" panose="020B0604020202020204" charset="0"/>
                <a:ea typeface="Cambria" panose="02040503050406030204" pitchFamily="18" charset="0"/>
              </a:rPr>
              <a:t>hệ</a:t>
            </a:r>
            <a:r>
              <a:rPr lang="en-US" sz="2400" dirty="0">
                <a:latin typeface="#9Slide03 SFU Futura_12" panose="020B0604020202020204" charset="0"/>
                <a:ea typeface="Cambria" panose="02040503050406030204" pitchFamily="18" charset="0"/>
              </a:rPr>
              <a:t> </a:t>
            </a:r>
            <a:r>
              <a:rPr lang="en-US" sz="2400" dirty="0" err="1">
                <a:latin typeface="#9Slide03 SFU Futura_12" panose="020B0604020202020204" charset="0"/>
                <a:ea typeface="Cambria" panose="02040503050406030204" pitchFamily="18" charset="0"/>
              </a:rPr>
              <a:t>thống</a:t>
            </a:r>
            <a:r>
              <a:rPr lang="en-US" sz="2400" dirty="0">
                <a:latin typeface="#9Slide03 SFU Futura_12" panose="020B0604020202020204" charset="0"/>
                <a:ea typeface="Cambria" panose="02040503050406030204" pitchFamily="18" charset="0"/>
              </a:rPr>
              <a:t> </a:t>
            </a:r>
            <a:r>
              <a:rPr lang="en-US" sz="2400" dirty="0" err="1">
                <a:latin typeface="#9Slide03 SFU Futura_12" panose="020B0604020202020204" charset="0"/>
                <a:ea typeface="Cambria" panose="02040503050406030204" pitchFamily="18" charset="0"/>
              </a:rPr>
              <a:t>hồ</a:t>
            </a:r>
            <a:r>
              <a:rPr lang="en-US" sz="2400" dirty="0">
                <a:latin typeface="#9Slide03 SFU Futura_12" panose="020B0604020202020204" charset="0"/>
                <a:ea typeface="Cambria" panose="02040503050406030204" pitchFamily="18" charset="0"/>
              </a:rPr>
              <a:t> </a:t>
            </a:r>
            <a:r>
              <a:rPr lang="en-US" sz="2400" dirty="0" err="1">
                <a:latin typeface="#9Slide03 SFU Futura_12" panose="020B0604020202020204" charset="0"/>
                <a:ea typeface="Cambria" panose="02040503050406030204" pitchFamily="18" charset="0"/>
              </a:rPr>
              <a:t>quan</a:t>
            </a:r>
            <a:r>
              <a:rPr lang="en-US" sz="2400" dirty="0">
                <a:latin typeface="#9Slide03 SFU Futura_12" panose="020B0604020202020204" charset="0"/>
                <a:ea typeface="Cambria" panose="02040503050406030204" pitchFamily="18" charset="0"/>
              </a:rPr>
              <a:t> </a:t>
            </a:r>
            <a:r>
              <a:rPr lang="en-US" sz="2400" dirty="0" err="1">
                <a:latin typeface="#9Slide03 SFU Futura_12" panose="020B0604020202020204" charset="0"/>
                <a:ea typeface="Cambria" panose="02040503050406030204" pitchFamily="18" charset="0"/>
              </a:rPr>
              <a:t>trọng</a:t>
            </a:r>
            <a:r>
              <a:rPr lang="en-US" sz="2400" dirty="0">
                <a:latin typeface="#9Slide03 SFU Futura_12" panose="020B0604020202020204" charset="0"/>
                <a:ea typeface="Cambria" panose="02040503050406030204" pitchFamily="18" charset="0"/>
              </a:rPr>
              <a:t> </a:t>
            </a:r>
            <a:r>
              <a:rPr lang="en-US" sz="2400" dirty="0" err="1">
                <a:latin typeface="#9Slide03 SFU Futura_12" panose="020B0604020202020204" charset="0"/>
                <a:ea typeface="Cambria" panose="02040503050406030204" pitchFamily="18" charset="0"/>
              </a:rPr>
              <a:t>nhất</a:t>
            </a:r>
            <a:r>
              <a:rPr lang="en-US" sz="2400" dirty="0">
                <a:latin typeface="#9Slide03 SFU Futura_12" panose="020B0604020202020204" charset="0"/>
                <a:ea typeface="Cambria" panose="02040503050406030204" pitchFamily="18" charset="0"/>
              </a:rPr>
              <a:t>, </a:t>
            </a:r>
            <a:r>
              <a:rPr lang="en-US" sz="2400" dirty="0" err="1">
                <a:latin typeface="#9Slide03 SFU Futura_12" panose="020B0604020202020204" charset="0"/>
                <a:ea typeface="Cambria" panose="02040503050406030204" pitchFamily="18" charset="0"/>
              </a:rPr>
              <a:t>gồm</a:t>
            </a:r>
            <a:r>
              <a:rPr lang="en-US" sz="2400" dirty="0">
                <a:latin typeface="#9Slide03 SFU Futura_12" panose="020B0604020202020204" charset="0"/>
                <a:ea typeface="Cambria" panose="02040503050406030204" pitchFamily="18" charset="0"/>
              </a:rPr>
              <a:t> 5 </a:t>
            </a:r>
            <a:r>
              <a:rPr lang="en-US" sz="2400" dirty="0" err="1">
                <a:latin typeface="#9Slide03 SFU Futura_12" panose="020B0604020202020204" charset="0"/>
                <a:ea typeface="Cambria" panose="02040503050406030204" pitchFamily="18" charset="0"/>
              </a:rPr>
              <a:t>hồ</a:t>
            </a:r>
            <a:r>
              <a:rPr lang="en-US" sz="2400" dirty="0">
                <a:latin typeface="#9Slide03 SFU Futura_12" panose="020B0604020202020204" charset="0"/>
                <a:ea typeface="Cambria" panose="02040503050406030204" pitchFamily="18" charset="0"/>
              </a:rPr>
              <a:t> </a:t>
            </a:r>
            <a:r>
              <a:rPr lang="en-US" sz="2400" dirty="0" err="1">
                <a:latin typeface="#9Slide03 SFU Futura_12" panose="020B0604020202020204" charset="0"/>
                <a:ea typeface="Cambria" panose="02040503050406030204" pitchFamily="18" charset="0"/>
              </a:rPr>
              <a:t>nối</a:t>
            </a:r>
            <a:r>
              <a:rPr lang="en-US" sz="2400" dirty="0">
                <a:latin typeface="#9Slide03 SFU Futura_12" panose="020B0604020202020204" charset="0"/>
                <a:ea typeface="Cambria" panose="02040503050406030204" pitchFamily="18" charset="0"/>
              </a:rPr>
              <a:t> </a:t>
            </a:r>
            <a:r>
              <a:rPr lang="en-US" sz="2400" dirty="0" err="1">
                <a:latin typeface="#9Slide03 SFU Futura_12" panose="020B0604020202020204" charset="0"/>
                <a:ea typeface="Cambria" panose="02040503050406030204" pitchFamily="18" charset="0"/>
              </a:rPr>
              <a:t>liền</a:t>
            </a:r>
            <a:r>
              <a:rPr lang="en-US" sz="2400" dirty="0">
                <a:latin typeface="#9Slide03 SFU Futura_12" panose="020B0604020202020204" charset="0"/>
                <a:ea typeface="Cambria" panose="02040503050406030204" pitchFamily="18" charset="0"/>
              </a:rPr>
              <a:t> </a:t>
            </a:r>
            <a:r>
              <a:rPr lang="en-US" sz="2400" dirty="0" err="1">
                <a:latin typeface="#9Slide03 SFU Futura_12" panose="020B0604020202020204" charset="0"/>
                <a:ea typeface="Cambria" panose="02040503050406030204" pitchFamily="18" charset="0"/>
              </a:rPr>
              <a:t>nhau</a:t>
            </a:r>
            <a:r>
              <a:rPr lang="en-US" sz="2400" dirty="0">
                <a:latin typeface="#9Slide03 SFU Futura_12" panose="020B0604020202020204" charset="0"/>
                <a:ea typeface="Cambria" panose="02040503050406030204" pitchFamily="18" charset="0"/>
              </a:rPr>
              <a:t>.</a:t>
            </a:r>
            <a:endParaRPr lang="en-US" sz="2400" dirty="0">
              <a:effectLst/>
              <a:latin typeface="#9Slide03 SFU Futura_12" panose="020B0604020202020204" charset="0"/>
              <a:ea typeface="Cambria" panose="02040503050406030204" pitchFamily="18" charset="0"/>
            </a:endParaRPr>
          </a:p>
        </p:txBody>
      </p:sp>
      <p:sp>
        <p:nvSpPr>
          <p:cNvPr id="29" name="Rectangle 28"/>
          <p:cNvSpPr/>
          <p:nvPr/>
        </p:nvSpPr>
        <p:spPr>
          <a:xfrm>
            <a:off x="93538" y="2457734"/>
            <a:ext cx="4890653" cy="549061"/>
          </a:xfrm>
          <a:prstGeom prst="rect">
            <a:avLst/>
          </a:prstGeom>
        </p:spPr>
        <p:txBody>
          <a:bodyPr wrap="square">
            <a:spAutoFit/>
          </a:bodyPr>
          <a:lstStyle/>
          <a:p>
            <a:pPr marR="0" lvl="0" algn="just">
              <a:lnSpc>
                <a:spcPct val="106000"/>
              </a:lnSpc>
              <a:spcBef>
                <a:spcPts val="0"/>
              </a:spcBef>
              <a:spcAft>
                <a:spcPts val="600"/>
              </a:spcAft>
            </a:pPr>
            <a:r>
              <a:rPr lang="en-US" sz="2400" dirty="0" err="1" smtClean="0">
                <a:latin typeface="#9Slide03 SFU Futura_12" panose="020B0604020202020204" charset="0"/>
                <a:ea typeface="Cambria" panose="02040503050406030204" pitchFamily="18" charset="0"/>
              </a:rPr>
              <a:t>Hệ</a:t>
            </a:r>
            <a:r>
              <a:rPr lang="en-US" sz="2400" dirty="0" smtClean="0">
                <a:latin typeface="#9Slide03 SFU Futura_12" panose="020B0604020202020204" charset="0"/>
                <a:ea typeface="Cambria" panose="02040503050406030204" pitchFamily="18" charset="0"/>
              </a:rPr>
              <a:t> </a:t>
            </a:r>
            <a:r>
              <a:rPr lang="en-US" sz="2400" dirty="0" err="1" smtClean="0">
                <a:latin typeface="#9Slide03 SFU Futura_12" panose="020B0604020202020204" charset="0"/>
                <a:ea typeface="Cambria" panose="02040503050406030204" pitchFamily="18" charset="0"/>
              </a:rPr>
              <a:t>thống</a:t>
            </a:r>
            <a:r>
              <a:rPr lang="en-US" sz="2400" dirty="0" smtClean="0">
                <a:latin typeface="#9Slide03 SFU Futura_12" panose="020B0604020202020204" charset="0"/>
                <a:ea typeface="Cambria" panose="02040503050406030204" pitchFamily="18" charset="0"/>
              </a:rPr>
              <a:t> </a:t>
            </a:r>
            <a:r>
              <a:rPr lang="en-US" sz="2400" dirty="0" err="1" smtClean="0">
                <a:latin typeface="#9Slide03 SFU Futura_12" panose="020B0604020202020204" charset="0"/>
                <a:ea typeface="Cambria" panose="02040503050406030204" pitchFamily="18" charset="0"/>
              </a:rPr>
              <a:t>sông</a:t>
            </a:r>
            <a:r>
              <a:rPr lang="en-US" sz="2400" dirty="0" smtClean="0">
                <a:latin typeface="#9Slide03 SFU Futura_12" panose="020B0604020202020204" charset="0"/>
                <a:ea typeface="Cambria" panose="02040503050406030204" pitchFamily="18" charset="0"/>
              </a:rPr>
              <a:t>, </a:t>
            </a:r>
            <a:r>
              <a:rPr lang="en-US" sz="2400" dirty="0" err="1" smtClean="0">
                <a:latin typeface="#9Slide03 SFU Futura_12" panose="020B0604020202020204" charset="0"/>
                <a:ea typeface="Cambria" panose="02040503050406030204" pitchFamily="18" charset="0"/>
              </a:rPr>
              <a:t>hồ</a:t>
            </a:r>
            <a:r>
              <a:rPr lang="en-US" sz="2400" dirty="0" smtClean="0">
                <a:latin typeface="#9Slide03 SFU Futura_12" panose="020B0604020202020204" charset="0"/>
                <a:ea typeface="Cambria" panose="02040503050406030204" pitchFamily="18" charset="0"/>
              </a:rPr>
              <a:t> </a:t>
            </a:r>
            <a:r>
              <a:rPr lang="en-US" sz="2400" dirty="0" err="1" smtClean="0">
                <a:latin typeface="#9Slide03 SFU Futura_12" panose="020B0604020202020204" charset="0"/>
                <a:ea typeface="Cambria" panose="02040503050406030204" pitchFamily="18" charset="0"/>
              </a:rPr>
              <a:t>khá</a:t>
            </a:r>
            <a:r>
              <a:rPr lang="en-US" sz="2400" dirty="0" smtClean="0">
                <a:latin typeface="#9Slide03 SFU Futura_12" panose="020B0604020202020204" charset="0"/>
                <a:ea typeface="Cambria" panose="02040503050406030204" pitchFamily="18" charset="0"/>
              </a:rPr>
              <a:t> </a:t>
            </a:r>
            <a:r>
              <a:rPr lang="en-US" sz="2800" b="1" dirty="0" err="1" smtClean="0">
                <a:solidFill>
                  <a:srgbClr val="FF0000"/>
                </a:solidFill>
                <a:latin typeface="#9Slide03 SFU Futura_12" panose="020B0604020202020204" charset="0"/>
                <a:ea typeface="Cambria" panose="02040503050406030204" pitchFamily="18" charset="0"/>
              </a:rPr>
              <a:t>phát</a:t>
            </a:r>
            <a:r>
              <a:rPr lang="en-US" sz="2800" b="1" dirty="0" smtClean="0">
                <a:solidFill>
                  <a:srgbClr val="FF0000"/>
                </a:solidFill>
                <a:latin typeface="#9Slide03 SFU Futura_12" panose="020B0604020202020204" charset="0"/>
                <a:ea typeface="Cambria" panose="02040503050406030204" pitchFamily="18" charset="0"/>
              </a:rPr>
              <a:t> </a:t>
            </a:r>
            <a:r>
              <a:rPr lang="en-US" sz="2800" b="1" dirty="0" err="1" smtClean="0">
                <a:solidFill>
                  <a:srgbClr val="FF0000"/>
                </a:solidFill>
                <a:latin typeface="#9Slide03 SFU Futura_12" panose="020B0604020202020204" charset="0"/>
                <a:ea typeface="Cambria" panose="02040503050406030204" pitchFamily="18" charset="0"/>
              </a:rPr>
              <a:t>triển</a:t>
            </a:r>
            <a:endParaRPr lang="en-US" sz="2400" b="1" dirty="0">
              <a:solidFill>
                <a:srgbClr val="FF0000"/>
              </a:solidFill>
              <a:latin typeface="#9Slide03 SFU Futura_12" panose="020B0604020202020204" charset="0"/>
              <a:ea typeface="Cambria" panose="02040503050406030204" pitchFamily="18" charset="0"/>
            </a:endParaRPr>
          </a:p>
        </p:txBody>
      </p:sp>
      <p:pic>
        <p:nvPicPr>
          <p:cNvPr id="4100" name="Picture 4" descr="Mountain River PNG, Vector, PSD, and Clipart With Transparent Background  for Free Download | Pngtree"/>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8889" l="556" r="99167">
                        <a14:foregroundMark x1="7500" y1="23056" x2="8056" y2="56111"/>
                        <a14:foregroundMark x1="98611" y1="18889" x2="96944" y2="45833"/>
                        <a14:foregroundMark x1="37222" y1="48056" x2="75833" y2="82778"/>
                        <a14:foregroundMark x1="68056" y1="56667" x2="89167" y2="89722"/>
                        <a14:foregroundMark x1="75833" y1="98889" x2="99444" y2="97778"/>
                        <a14:foregroundMark x1="556" y1="28611" x2="4167" y2="55278"/>
                      </a14:backgroundRemoval>
                    </a14:imgEffect>
                  </a14:imgLayer>
                </a14:imgProps>
              </a:ext>
              <a:ext uri="{28A0092B-C50C-407E-A947-70E740481C1C}">
                <a14:useLocalDpi xmlns:a14="http://schemas.microsoft.com/office/drawing/2010/main" val="0"/>
              </a:ext>
            </a:extLst>
          </a:blip>
          <a:srcRect/>
          <a:stretch>
            <a:fillRect/>
          </a:stretch>
        </p:blipFill>
        <p:spPr bwMode="auto">
          <a:xfrm>
            <a:off x="4688333" y="1431239"/>
            <a:ext cx="2417584" cy="2417585"/>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Body of water near trees illustration, Illustration, painted lake,  watercolor Painting, template png | PNGEgg"/>
          <p:cNvPicPr>
            <a:picLocks noChangeAspect="1" noChangeArrowheads="1"/>
          </p:cNvPicPr>
          <p:nvPr/>
        </p:nvPicPr>
        <p:blipFill>
          <a:blip r:embed="rId8" cstate="hqprint">
            <a:extLst>
              <a:ext uri="{BEBA8EAE-BF5A-486C-A8C5-ECC9F3942E4B}">
                <a14:imgProps xmlns:a14="http://schemas.microsoft.com/office/drawing/2010/main">
                  <a14:imgLayer r:embed="rId9">
                    <a14:imgEffect>
                      <a14:backgroundRemoval t="4604" b="99679" l="2111" r="97000">
                        <a14:foregroundMark x1="15333" y1="53640" x2="88000" y2="54604"/>
                        <a14:foregroundMark x1="97000" y1="4604" x2="96000" y2="99143"/>
                        <a14:foregroundMark x1="2111" y1="50535" x2="4222" y2="99679"/>
                        <a14:foregroundMark x1="14222" y1="37259" x2="15889" y2="44968"/>
                        <a14:foregroundMark x1="28556" y1="79229" x2="23333" y2="91970"/>
                        <a14:foregroundMark x1="30667" y1="44433" x2="30667" y2="44433"/>
                        <a14:foregroundMark x1="30667" y1="44433" x2="30667" y2="44433"/>
                        <a14:foregroundMark x1="30667" y1="44433" x2="30667" y2="44433"/>
                        <a14:foregroundMark x1="85333" y1="44433" x2="85333" y2="44433"/>
                        <a14:foregroundMark x1="85333" y1="43897" x2="85333" y2="43897"/>
                        <a14:foregroundMark x1="89556" y1="45931" x2="89556" y2="45931"/>
                        <a14:foregroundMark x1="89556" y1="45396" x2="89556" y2="45396"/>
                        <a14:foregroundMark x1="76889" y1="9636" x2="88000" y2="21949"/>
                      </a14:backgroundRemoval>
                    </a14:imgEffect>
                  </a14:imgLayer>
                </a14:imgProps>
              </a:ext>
              <a:ext uri="{28A0092B-C50C-407E-A947-70E740481C1C}">
                <a14:useLocalDpi xmlns:a14="http://schemas.microsoft.com/office/drawing/2010/main" val="0"/>
              </a:ext>
            </a:extLst>
          </a:blip>
          <a:srcRect/>
          <a:stretch>
            <a:fillRect/>
          </a:stretch>
        </p:blipFill>
        <p:spPr bwMode="auto">
          <a:xfrm>
            <a:off x="0" y="4618400"/>
            <a:ext cx="2112163" cy="2191956"/>
          </a:xfrm>
          <a:prstGeom prst="rect">
            <a:avLst/>
          </a:prstGeom>
          <a:noFill/>
          <a:extLst>
            <a:ext uri="{909E8E84-426E-40DD-AFC4-6F175D3DCCD1}">
              <a14:hiddenFill xmlns:a14="http://schemas.microsoft.com/office/drawing/2010/main">
                <a:solidFill>
                  <a:srgbClr val="FFFFFF"/>
                </a:solidFill>
              </a14:hiddenFill>
            </a:ext>
          </a:extLst>
        </p:spPr>
      </p:pic>
      <p:sp>
        <p:nvSpPr>
          <p:cNvPr id="23" name="Rectangle 22">
            <a:extLst>
              <a:ext uri="{FF2B5EF4-FFF2-40B4-BE49-F238E27FC236}">
                <a16:creationId xmlns:a16="http://schemas.microsoft.com/office/drawing/2014/main" id="{81F2071E-DF8C-495C-8676-8F839E06F04F}"/>
              </a:ext>
            </a:extLst>
          </p:cNvPr>
          <p:cNvSpPr/>
          <p:nvPr/>
        </p:nvSpPr>
        <p:spPr>
          <a:xfrm>
            <a:off x="1610841" y="-53525"/>
            <a:ext cx="8477056" cy="1015663"/>
          </a:xfrm>
          <a:prstGeom prst="rect">
            <a:avLst/>
          </a:prstGeom>
          <a:noFill/>
        </p:spPr>
        <p:txBody>
          <a:bodyPr wrap="square" lIns="91440" tIns="45720" rIns="91440" bIns="45720">
            <a:spAutoFit/>
          </a:bodyPr>
          <a:lstStyle/>
          <a:p>
            <a:pPr algn="ctr"/>
            <a:r>
              <a:rPr lang="en-US" sz="6000" b="1" cap="none" spc="0" dirty="0">
                <a:ln w="9525">
                  <a:solidFill>
                    <a:schemeClr val="bg1"/>
                  </a:solidFill>
                  <a:prstDash val="solid"/>
                </a:ln>
                <a:solidFill>
                  <a:srgbClr val="7030A0"/>
                </a:solidFill>
                <a:effectLst>
                  <a:outerShdw blurRad="12700" dist="38100" dir="2700000" algn="tl" rotWithShape="0">
                    <a:schemeClr val="bg1">
                      <a:lumMod val="50000"/>
                    </a:schemeClr>
                  </a:outerShdw>
                </a:effectLst>
                <a:latin typeface="#9Slide07 IcielKoni" pitchFamily="2" charset="0"/>
              </a:rPr>
              <a:t>    </a:t>
            </a:r>
            <a:r>
              <a:rPr lang="en-US" sz="6000" b="1" cap="none" spc="0" dirty="0" smtClean="0">
                <a:ln w="9525">
                  <a:solidFill>
                    <a:schemeClr val="bg1"/>
                  </a:solidFill>
                  <a:prstDash val="solid"/>
                </a:ln>
                <a:solidFill>
                  <a:srgbClr val="4CAEA6"/>
                </a:solidFill>
                <a:effectLst>
                  <a:outerShdw blurRad="12700" dist="38100" dir="2700000" algn="tl" rotWithShape="0">
                    <a:schemeClr val="bg1">
                      <a:lumMod val="50000"/>
                    </a:schemeClr>
                  </a:outerShdw>
                </a:effectLst>
                <a:latin typeface="#9Slide07 IcielKoni" pitchFamily="2" charset="0"/>
              </a:rPr>
              <a:t>3. </a:t>
            </a:r>
            <a:r>
              <a:rPr lang="en-US" sz="4800" b="1" dirty="0" smtClean="0">
                <a:ln w="9525">
                  <a:solidFill>
                    <a:schemeClr val="bg1"/>
                  </a:solidFill>
                  <a:prstDash val="solid"/>
                </a:ln>
                <a:solidFill>
                  <a:srgbClr val="4CAEA6"/>
                </a:solidFill>
                <a:effectLst>
                  <a:outerShdw blurRad="12700" dist="38100" dir="2700000" algn="tl" rotWithShape="0">
                    <a:schemeClr val="bg1">
                      <a:lumMod val="50000"/>
                    </a:schemeClr>
                  </a:outerShdw>
                </a:effectLst>
                <a:latin typeface="#9Slide07 IcielKoni" pitchFamily="2" charset="0"/>
              </a:rPr>
              <a:t>ĐẶC ĐIỂM SÔNG, HỒ</a:t>
            </a:r>
            <a:endParaRPr lang="en-US" sz="4400" b="1" cap="none" spc="0" dirty="0">
              <a:ln w="9525">
                <a:solidFill>
                  <a:schemeClr val="bg1"/>
                </a:solidFill>
                <a:prstDash val="solid"/>
              </a:ln>
              <a:solidFill>
                <a:srgbClr val="4CAEA6"/>
              </a:solidFill>
              <a:effectLst>
                <a:outerShdw blurRad="12700" dist="38100" dir="2700000" algn="tl" rotWithShape="0">
                  <a:schemeClr val="bg1">
                    <a:lumMod val="50000"/>
                  </a:schemeClr>
                </a:outerShdw>
              </a:effectLst>
              <a:latin typeface="#9Slide07 IcielKoni" pitchFamily="2" charset="0"/>
            </a:endParaRPr>
          </a:p>
        </p:txBody>
      </p:sp>
      <p:cxnSp>
        <p:nvCxnSpPr>
          <p:cNvPr id="24" name="Straight Connector 23"/>
          <p:cNvCxnSpPr/>
          <p:nvPr/>
        </p:nvCxnSpPr>
        <p:spPr>
          <a:xfrm flipV="1">
            <a:off x="0" y="986429"/>
            <a:ext cx="12082666" cy="3807"/>
          </a:xfrm>
          <a:prstGeom prst="line">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59020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fade">
                                      <p:cBhvr>
                                        <p:cTn id="10" dur="500"/>
                                        <p:tgtEl>
                                          <p:spTgt spid="29"/>
                                        </p:tgtEl>
                                      </p:cBhvr>
                                    </p:animEffect>
                                  </p:childTnLst>
                                </p:cTn>
                              </p:par>
                              <p:par>
                                <p:cTn id="11" presetID="10" presetClass="entr" presetSubtype="0" fill="hold" nodeType="withEffect">
                                  <p:stCondLst>
                                    <p:cond delay="0"/>
                                  </p:stCondLst>
                                  <p:childTnLst>
                                    <p:set>
                                      <p:cBhvr>
                                        <p:cTn id="12" dur="1" fill="hold">
                                          <p:stCondLst>
                                            <p:cond delay="0"/>
                                          </p:stCondLst>
                                        </p:cTn>
                                        <p:tgtEl>
                                          <p:spTgt spid="4100"/>
                                        </p:tgtEl>
                                        <p:attrNameLst>
                                          <p:attrName>style.visibility</p:attrName>
                                        </p:attrNameLst>
                                      </p:cBhvr>
                                      <p:to>
                                        <p:strVal val="visible"/>
                                      </p:to>
                                    </p:set>
                                    <p:animEffect transition="in" filter="fade">
                                      <p:cBhvr>
                                        <p:cTn id="13" dur="500"/>
                                        <p:tgtEl>
                                          <p:spTgt spid="4100"/>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fade">
                                      <p:cBhvr>
                                        <p:cTn id="28" dur="500"/>
                                        <p:tgtEl>
                                          <p:spTgt spid="22"/>
                                        </p:tgtEl>
                                      </p:cBhvr>
                                    </p:animEffect>
                                  </p:childTnLst>
                                </p:cTn>
                              </p:par>
                              <p:par>
                                <p:cTn id="29" presetID="10" presetClass="entr" presetSubtype="0" fill="hold" nodeType="withEffect">
                                  <p:stCondLst>
                                    <p:cond delay="0"/>
                                  </p:stCondLst>
                                  <p:childTnLst>
                                    <p:set>
                                      <p:cBhvr>
                                        <p:cTn id="30" dur="1" fill="hold">
                                          <p:stCondLst>
                                            <p:cond delay="0"/>
                                          </p:stCondLst>
                                        </p:cTn>
                                        <p:tgtEl>
                                          <p:spTgt spid="4102"/>
                                        </p:tgtEl>
                                        <p:attrNameLst>
                                          <p:attrName>style.visibility</p:attrName>
                                        </p:attrNameLst>
                                      </p:cBhvr>
                                      <p:to>
                                        <p:strVal val="visible"/>
                                      </p:to>
                                    </p:set>
                                    <p:animEffect transition="in" filter="fade">
                                      <p:cBhvr>
                                        <p:cTn id="31" dur="500"/>
                                        <p:tgtEl>
                                          <p:spTgt spid="4102"/>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27"/>
                                        </p:tgtEl>
                                        <p:attrNameLst>
                                          <p:attrName>style.visibility</p:attrName>
                                        </p:attrNameLst>
                                      </p:cBhvr>
                                      <p:to>
                                        <p:strVal val="visible"/>
                                      </p:to>
                                    </p:set>
                                    <p:animEffect transition="in" filter="fade">
                                      <p:cBhvr>
                                        <p:cTn id="36" dur="500"/>
                                        <p:tgtEl>
                                          <p:spTgt spid="27"/>
                                        </p:tgtEl>
                                      </p:cBhvr>
                                    </p:animEffect>
                                  </p:childTnLst>
                                </p:cTn>
                              </p:par>
                              <p:par>
                                <p:cTn id="37" presetID="6" presetClass="entr" presetSubtype="16" fill="hold" nodeType="with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circle(in)">
                                      <p:cBhvr>
                                        <p:cTn id="39" dur="2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22" grpId="0"/>
      <p:bldP spid="27" grpId="0"/>
      <p:bldP spid="29"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7901</TotalTime>
  <Words>1548</Words>
  <Application>Microsoft Office PowerPoint</Application>
  <PresentationFormat>Widescreen</PresentationFormat>
  <Paragraphs>183</Paragraphs>
  <Slides>19</Slides>
  <Notes>11</Notes>
  <HiddenSlides>0</HiddenSlides>
  <MMClips>0</MMClips>
  <ScaleCrop>false</ScaleCrop>
  <HeadingPairs>
    <vt:vector size="6" baseType="variant">
      <vt:variant>
        <vt:lpstr>Fonts Used</vt:lpstr>
      </vt:variant>
      <vt:variant>
        <vt:i4>13</vt:i4>
      </vt:variant>
      <vt:variant>
        <vt:lpstr>Theme</vt:lpstr>
      </vt:variant>
      <vt:variant>
        <vt:i4>2</vt:i4>
      </vt:variant>
      <vt:variant>
        <vt:lpstr>Slide Titles</vt:lpstr>
      </vt:variant>
      <vt:variant>
        <vt:i4>19</vt:i4>
      </vt:variant>
    </vt:vector>
  </HeadingPairs>
  <TitlesOfParts>
    <vt:vector size="34" baseType="lpstr">
      <vt:lpstr>Cambria</vt:lpstr>
      <vt:lpstr>#9Slide05 SVNClementine</vt:lpstr>
      <vt:lpstr>#9Slide03 SFU Futura_12</vt:lpstr>
      <vt:lpstr>Calibri Light</vt:lpstr>
      <vt:lpstr>Times New Roman</vt:lpstr>
      <vt:lpstr>Wingdings</vt:lpstr>
      <vt:lpstr>#9Slide05 Great Vibes</vt:lpstr>
      <vt:lpstr>#9Slide07 IcielKoni</vt:lpstr>
      <vt:lpstr>Tahoma</vt:lpstr>
      <vt:lpstr>Calibri</vt:lpstr>
      <vt:lpstr>#9Slide03 SVN-PF Din Text Pro C</vt:lpstr>
      <vt:lpstr>Arial</vt:lpstr>
      <vt:lpstr>#9Slide03 Oswald Medium</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Phạm Trang</dc:creator>
  <cp:lastModifiedBy>Pham Thi Huyen Trang</cp:lastModifiedBy>
  <cp:revision>351</cp:revision>
  <dcterms:created xsi:type="dcterms:W3CDTF">2021-07-21T02:55:04Z</dcterms:created>
  <dcterms:modified xsi:type="dcterms:W3CDTF">2022-08-30T07:22:36Z</dcterms:modified>
</cp:coreProperties>
</file>