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94" r:id="rId2"/>
  </p:sldMasterIdLst>
  <p:notesMasterIdLst>
    <p:notesMasterId r:id="rId33"/>
  </p:notesMasterIdLst>
  <p:sldIdLst>
    <p:sldId id="256" r:id="rId3"/>
    <p:sldId id="330" r:id="rId4"/>
    <p:sldId id="331" r:id="rId5"/>
    <p:sldId id="257" r:id="rId6"/>
    <p:sldId id="332" r:id="rId7"/>
    <p:sldId id="333" r:id="rId8"/>
    <p:sldId id="334" r:id="rId9"/>
    <p:sldId id="335" r:id="rId10"/>
    <p:sldId id="258" r:id="rId11"/>
    <p:sldId id="336" r:id="rId12"/>
    <p:sldId id="320" r:id="rId13"/>
    <p:sldId id="344" r:id="rId14"/>
    <p:sldId id="265" r:id="rId15"/>
    <p:sldId id="338" r:id="rId16"/>
    <p:sldId id="337" r:id="rId17"/>
    <p:sldId id="294" r:id="rId18"/>
    <p:sldId id="322" r:id="rId19"/>
    <p:sldId id="345" r:id="rId20"/>
    <p:sldId id="354" r:id="rId21"/>
    <p:sldId id="261" r:id="rId22"/>
    <p:sldId id="346" r:id="rId23"/>
    <p:sldId id="348" r:id="rId24"/>
    <p:sldId id="347" r:id="rId25"/>
    <p:sldId id="315" r:id="rId26"/>
    <p:sldId id="349" r:id="rId27"/>
    <p:sldId id="350" r:id="rId28"/>
    <p:sldId id="353" r:id="rId29"/>
    <p:sldId id="351" r:id="rId30"/>
    <p:sldId id="352" r:id="rId31"/>
    <p:sldId id="312" r:id="rId32"/>
  </p:sldIdLst>
  <p:sldSz cx="9144000" cy="5143500" type="screen16x9"/>
  <p:notesSz cx="6858000" cy="9144000"/>
  <p:embeddedFontLst>
    <p:embeddedFont>
      <p:font typeface="Raleway ExtraBold" panose="020B0604020202020204" charset="0"/>
      <p:bold r:id="rId34"/>
      <p:boldItalic r:id="rId35"/>
    </p:embeddedFont>
    <p:embeddedFont>
      <p:font typeface="IBM Plex Sans SemiBold" panose="020B0604020202020204" charset="0"/>
      <p:regular r:id="rId36"/>
      <p:bold r:id="rId37"/>
      <p:italic r:id="rId38"/>
      <p:boldItalic r:id="rId39"/>
    </p:embeddedFont>
    <p:embeddedFont>
      <p:font typeface="Bebas Neue" panose="020B0604020202020204" charset="0"/>
      <p:regular r:id="rId40"/>
    </p:embeddedFont>
    <p:embeddedFont>
      <p:font typeface="Yeseva One" panose="020B0604020202020204" charset="0"/>
      <p:regular r:id="rId41"/>
    </p:embeddedFont>
    <p:embeddedFont>
      <p:font typeface="Raleway" panose="020B0604020202020204" charset="0"/>
      <p:regular r:id="rId42"/>
      <p:bold r:id="rId43"/>
      <p:italic r:id="rId44"/>
      <p:boldItalic r:id="rId45"/>
    </p:embeddedFont>
    <p:embeddedFont>
      <p:font typeface="Tahoma" panose="020B0604030504040204" pitchFamily="34" charset="0"/>
      <p:regular r:id="rId46"/>
      <p:bold r:id="rId47"/>
    </p:embeddedFont>
    <p:embeddedFont>
      <p:font typeface="Syne" panose="020B0604020202020204" charset="0"/>
      <p:regular r:id="rId48"/>
      <p:bold r:id="rId49"/>
    </p:embeddedFont>
    <p:embeddedFont>
      <p:font typeface="VNI-Times" panose="020B0604020202020204"/>
      <p:regular r:id="rId50"/>
      <p:bold r:id="rId51"/>
      <p:italic r:id="rId52"/>
      <p:boldItalic r:id="rId53"/>
    </p:embeddedFont>
    <p:embeddedFont>
      <p:font typeface="Exo" panose="020B0604020202020204" charset="0"/>
      <p:regular r:id="rId54"/>
      <p:bold r:id="rId55"/>
      <p:italic r:id="rId56"/>
      <p:boldItalic r:id="rId57"/>
    </p:embeddedFont>
    <p:embeddedFont>
      <p:font typeface="Open Sans" panose="020B0604020202020204" charset="0"/>
      <p:regular r:id="rId58"/>
      <p:bold r:id="rId59"/>
      <p:italic r:id="rId60"/>
      <p:boldItalic r:id="rId61"/>
    </p:embeddedFont>
    <p:embeddedFont>
      <p:font typeface="Cambria Math" panose="02040503050406030204" pitchFamily="18" charset="0"/>
      <p:regular r:id="rId62"/>
    </p:embeddedFont>
    <p:embeddedFont>
      <p:font typeface="Red Hat Display" panose="020B060402020202020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E9E7"/>
    <a:srgbClr val="000000"/>
    <a:srgbClr val="FAE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01B184-8414-4750-A765-32D8FB32014C}">
  <a:tblStyle styleId="{2401B184-8414-4750-A765-32D8FB3201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9.fntdata"/><Relationship Id="rId47" Type="http://schemas.openxmlformats.org/officeDocument/2006/relationships/font" Target="fonts/font14.fntdata"/><Relationship Id="rId63" Type="http://schemas.openxmlformats.org/officeDocument/2006/relationships/font" Target="fonts/font30.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font" Target="fonts/font33.fntdata"/><Relationship Id="rId5" Type="http://schemas.openxmlformats.org/officeDocument/2006/relationships/slide" Target="slides/slide3.xml"/><Relationship Id="rId61" Type="http://schemas.openxmlformats.org/officeDocument/2006/relationships/font" Target="fonts/font2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font" Target="fonts/font3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6.fntdata"/><Relationship Id="rId34" Type="http://schemas.openxmlformats.org/officeDocument/2006/relationships/font" Target="fonts/font1.fntdata"/><Relationship Id="rId50" Type="http://schemas.openxmlformats.org/officeDocument/2006/relationships/font" Target="fonts/font17.fntdata"/><Relationship Id="rId55" Type="http://schemas.openxmlformats.org/officeDocument/2006/relationships/font" Target="fonts/font2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0"/>
        <p:cNvGrpSpPr/>
        <p:nvPr/>
      </p:nvGrpSpPr>
      <p:grpSpPr>
        <a:xfrm>
          <a:off x="0" y="0"/>
          <a:ext cx="0" cy="0"/>
          <a:chOff x="0" y="0"/>
          <a:chExt cx="0" cy="0"/>
        </a:xfrm>
      </p:grpSpPr>
      <p:sp>
        <p:nvSpPr>
          <p:cNvPr id="3211" name="Google Shape;3211;gf5f9be7813_0_18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2" name="Google Shape;3212;gf5f9be7813_0_18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f8c64ba473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f8c64ba473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6777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6e5ca751e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f6e5ca751e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261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f5e60829a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f5e60829a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f598c484e8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f598c484e8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3"/>
        <p:cNvGrpSpPr/>
        <p:nvPr/>
      </p:nvGrpSpPr>
      <p:grpSpPr>
        <a:xfrm>
          <a:off x="0" y="0"/>
          <a:ext cx="0" cy="0"/>
          <a:chOff x="0" y="0"/>
          <a:chExt cx="0" cy="0"/>
        </a:xfrm>
      </p:grpSpPr>
      <p:sp>
        <p:nvSpPr>
          <p:cNvPr id="1664" name="Google Shape;1664;gf5f9be7813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5" name="Google Shape;1665;gf5f9be7813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350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f5e60829a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f5e60829a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gf5f9be7813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2" name="Google Shape;2092;gf5f9be7813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f6e5ca751e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f6e5ca751e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22100" y="1716688"/>
            <a:ext cx="7099800" cy="1369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366100" y="3134913"/>
            <a:ext cx="4411800" cy="2919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562225" y="438325"/>
            <a:ext cx="7987500" cy="2004300"/>
            <a:chOff x="562225" y="438325"/>
            <a:chExt cx="7987500" cy="2004300"/>
          </a:xfrm>
        </p:grpSpPr>
        <p:cxnSp>
          <p:nvCxnSpPr>
            <p:cNvPr id="12" name="Google Shape;12;p2"/>
            <p:cNvCxnSpPr/>
            <p:nvPr/>
          </p:nvCxnSpPr>
          <p:spPr>
            <a:xfrm rot="10800000">
              <a:off x="567275" y="438325"/>
              <a:ext cx="0" cy="2004300"/>
            </a:xfrm>
            <a:prstGeom prst="straightConnector1">
              <a:avLst/>
            </a:prstGeom>
            <a:noFill/>
            <a:ln w="9525" cap="flat" cmpd="sng">
              <a:solidFill>
                <a:schemeClr val="dk1"/>
              </a:solidFill>
              <a:prstDash val="solid"/>
              <a:round/>
              <a:headEnd type="none" w="med" len="med"/>
              <a:tailEnd type="none" w="med" len="med"/>
            </a:ln>
          </p:spPr>
        </p:cxnSp>
        <p:cxnSp>
          <p:nvCxnSpPr>
            <p:cNvPr id="13" name="Google Shape;13;p2"/>
            <p:cNvCxnSpPr/>
            <p:nvPr/>
          </p:nvCxnSpPr>
          <p:spPr>
            <a:xfrm>
              <a:off x="562225" y="441175"/>
              <a:ext cx="7987500" cy="0"/>
            </a:xfrm>
            <a:prstGeom prst="straightConnector1">
              <a:avLst/>
            </a:prstGeom>
            <a:noFill/>
            <a:ln w="9525" cap="flat" cmpd="sng">
              <a:solidFill>
                <a:schemeClr val="dk1"/>
              </a:solidFill>
              <a:prstDash val="solid"/>
              <a:round/>
              <a:headEnd type="none" w="med" len="med"/>
              <a:tailEnd type="none" w="med" len="med"/>
            </a:ln>
          </p:spPr>
        </p:cxnSp>
      </p:grpSp>
      <p:grpSp>
        <p:nvGrpSpPr>
          <p:cNvPr id="14" name="Google Shape;14;p2"/>
          <p:cNvGrpSpPr/>
          <p:nvPr/>
        </p:nvGrpSpPr>
        <p:grpSpPr>
          <a:xfrm rot="10800000">
            <a:off x="578250" y="2673400"/>
            <a:ext cx="7987500" cy="2004300"/>
            <a:chOff x="562225" y="438325"/>
            <a:chExt cx="7987500" cy="2004300"/>
          </a:xfrm>
        </p:grpSpPr>
        <p:cxnSp>
          <p:nvCxnSpPr>
            <p:cNvPr id="15" name="Google Shape;15;p2"/>
            <p:cNvCxnSpPr/>
            <p:nvPr/>
          </p:nvCxnSpPr>
          <p:spPr>
            <a:xfrm rot="10800000">
              <a:off x="567275" y="438325"/>
              <a:ext cx="0" cy="20043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562225" y="441175"/>
              <a:ext cx="79875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157"/>
        <p:cNvGrpSpPr/>
        <p:nvPr/>
      </p:nvGrpSpPr>
      <p:grpSpPr>
        <a:xfrm>
          <a:off x="0" y="0"/>
          <a:ext cx="0" cy="0"/>
          <a:chOff x="0" y="0"/>
          <a:chExt cx="0" cy="0"/>
        </a:xfrm>
      </p:grpSpPr>
      <p:sp>
        <p:nvSpPr>
          <p:cNvPr id="158" name="Google Shape;158;p30"/>
          <p:cNvSpPr txBox="1"/>
          <p:nvPr/>
        </p:nvSpPr>
        <p:spPr>
          <a:xfrm>
            <a:off x="6235675" y="247600"/>
            <a:ext cx="2195100" cy="291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000">
                <a:latin typeface="Yeseva One"/>
                <a:ea typeface="Yeseva One"/>
                <a:cs typeface="Yeseva One"/>
                <a:sym typeface="Yeseva One"/>
              </a:rPr>
              <a:t>Anime eyes style school planner</a:t>
            </a:r>
            <a:endParaRPr sz="1000"/>
          </a:p>
        </p:txBody>
      </p:sp>
      <p:cxnSp>
        <p:nvCxnSpPr>
          <p:cNvPr id="159" name="Google Shape;159;p30"/>
          <p:cNvCxnSpPr>
            <a:stCxn id="158" idx="1"/>
          </p:cNvCxnSpPr>
          <p:nvPr/>
        </p:nvCxnSpPr>
        <p:spPr>
          <a:xfrm rot="10800000">
            <a:off x="548875" y="393550"/>
            <a:ext cx="56868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160"/>
        <p:cNvGrpSpPr/>
        <p:nvPr/>
      </p:nvGrpSpPr>
      <p:grpSpPr>
        <a:xfrm>
          <a:off x="0" y="0"/>
          <a:ext cx="0" cy="0"/>
          <a:chOff x="0" y="0"/>
          <a:chExt cx="0" cy="0"/>
        </a:xfrm>
      </p:grpSpPr>
      <p:sp>
        <p:nvSpPr>
          <p:cNvPr id="161" name="Google Shape;161;p31"/>
          <p:cNvSpPr txBox="1"/>
          <p:nvPr/>
        </p:nvSpPr>
        <p:spPr>
          <a:xfrm>
            <a:off x="6235675" y="4599425"/>
            <a:ext cx="2195100" cy="291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000">
                <a:latin typeface="Yeseva One"/>
                <a:ea typeface="Yeseva One"/>
                <a:cs typeface="Yeseva One"/>
                <a:sym typeface="Yeseva One"/>
              </a:rPr>
              <a:t>Anime eyes style school planner</a:t>
            </a:r>
            <a:endParaRPr sz="1000"/>
          </a:p>
        </p:txBody>
      </p:sp>
      <p:cxnSp>
        <p:nvCxnSpPr>
          <p:cNvPr id="162" name="Google Shape;162;p31"/>
          <p:cNvCxnSpPr>
            <a:stCxn id="161" idx="1"/>
          </p:cNvCxnSpPr>
          <p:nvPr/>
        </p:nvCxnSpPr>
        <p:spPr>
          <a:xfrm rot="10800000">
            <a:off x="525775" y="4745375"/>
            <a:ext cx="5709900" cy="0"/>
          </a:xfrm>
          <a:prstGeom prst="straightConnector1">
            <a:avLst/>
          </a:prstGeom>
          <a:noFill/>
          <a:ln w="9525" cap="flat" cmpd="sng">
            <a:solidFill>
              <a:schemeClr val="dk1"/>
            </a:solidFill>
            <a:prstDash val="solid"/>
            <a:round/>
            <a:headEnd type="none" w="med" len="med"/>
            <a:tailEnd type="none" w="med" len="med"/>
          </a:ln>
        </p:spPr>
      </p:cxnSp>
      <p:sp>
        <p:nvSpPr>
          <p:cNvPr id="163" name="Google Shape;163;p31"/>
          <p:cNvSpPr txBox="1"/>
          <p:nvPr/>
        </p:nvSpPr>
        <p:spPr>
          <a:xfrm>
            <a:off x="713225" y="247600"/>
            <a:ext cx="2195100" cy="291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000">
                <a:latin typeface="Yeseva One"/>
                <a:ea typeface="Yeseva One"/>
                <a:cs typeface="Yeseva One"/>
                <a:sym typeface="Yeseva One"/>
              </a:rPr>
              <a:t>Anime eyes style school planner</a:t>
            </a:r>
            <a:endParaRPr sz="1000"/>
          </a:p>
        </p:txBody>
      </p:sp>
      <p:cxnSp>
        <p:nvCxnSpPr>
          <p:cNvPr id="164" name="Google Shape;164;p31"/>
          <p:cNvCxnSpPr>
            <a:endCxn id="163" idx="3"/>
          </p:cNvCxnSpPr>
          <p:nvPr/>
        </p:nvCxnSpPr>
        <p:spPr>
          <a:xfrm rot="10800000">
            <a:off x="2908325" y="393550"/>
            <a:ext cx="56811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22100" y="1716688"/>
            <a:ext cx="7099800" cy="1369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366100" y="3134913"/>
            <a:ext cx="4411800" cy="2919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562225" y="438325"/>
            <a:ext cx="7987500" cy="2004300"/>
            <a:chOff x="562225" y="438325"/>
            <a:chExt cx="7987500" cy="2004300"/>
          </a:xfrm>
        </p:grpSpPr>
        <p:cxnSp>
          <p:nvCxnSpPr>
            <p:cNvPr id="12" name="Google Shape;12;p2"/>
            <p:cNvCxnSpPr/>
            <p:nvPr/>
          </p:nvCxnSpPr>
          <p:spPr>
            <a:xfrm rot="10800000">
              <a:off x="567275" y="438325"/>
              <a:ext cx="0" cy="2004300"/>
            </a:xfrm>
            <a:prstGeom prst="straightConnector1">
              <a:avLst/>
            </a:prstGeom>
            <a:noFill/>
            <a:ln w="9525" cap="flat" cmpd="sng">
              <a:solidFill>
                <a:schemeClr val="dk1"/>
              </a:solidFill>
              <a:prstDash val="solid"/>
              <a:round/>
              <a:headEnd type="none" w="med" len="med"/>
              <a:tailEnd type="none" w="med" len="med"/>
            </a:ln>
          </p:spPr>
        </p:cxnSp>
        <p:cxnSp>
          <p:nvCxnSpPr>
            <p:cNvPr id="13" name="Google Shape;13;p2"/>
            <p:cNvCxnSpPr/>
            <p:nvPr/>
          </p:nvCxnSpPr>
          <p:spPr>
            <a:xfrm>
              <a:off x="562225" y="441175"/>
              <a:ext cx="7987500" cy="0"/>
            </a:xfrm>
            <a:prstGeom prst="straightConnector1">
              <a:avLst/>
            </a:prstGeom>
            <a:noFill/>
            <a:ln w="9525" cap="flat" cmpd="sng">
              <a:solidFill>
                <a:schemeClr val="dk1"/>
              </a:solidFill>
              <a:prstDash val="solid"/>
              <a:round/>
              <a:headEnd type="none" w="med" len="med"/>
              <a:tailEnd type="none" w="med" len="med"/>
            </a:ln>
          </p:spPr>
        </p:cxnSp>
      </p:grpSp>
      <p:grpSp>
        <p:nvGrpSpPr>
          <p:cNvPr id="14" name="Google Shape;14;p2"/>
          <p:cNvGrpSpPr/>
          <p:nvPr/>
        </p:nvGrpSpPr>
        <p:grpSpPr>
          <a:xfrm rot="10800000">
            <a:off x="578250" y="2673400"/>
            <a:ext cx="7987500" cy="2004300"/>
            <a:chOff x="562225" y="438325"/>
            <a:chExt cx="7987500" cy="2004300"/>
          </a:xfrm>
        </p:grpSpPr>
        <p:cxnSp>
          <p:nvCxnSpPr>
            <p:cNvPr id="15" name="Google Shape;15;p2"/>
            <p:cNvCxnSpPr/>
            <p:nvPr/>
          </p:nvCxnSpPr>
          <p:spPr>
            <a:xfrm rot="10800000">
              <a:off x="567275" y="438325"/>
              <a:ext cx="0" cy="20043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562225" y="441175"/>
              <a:ext cx="7987500" cy="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724956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491788" y="2409550"/>
            <a:ext cx="41604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51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2491788" y="857750"/>
            <a:ext cx="4160400" cy="1820400"/>
          </a:xfrm>
          <a:prstGeom prst="rect">
            <a:avLst/>
          </a:prstGeom>
        </p:spPr>
        <p:txBody>
          <a:bodyPr spcFirstLastPara="1" wrap="square" lIns="0" tIns="0" rIns="0" bIns="0"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 name="Google Shape;20;p3"/>
          <p:cNvSpPr txBox="1">
            <a:spLocks noGrp="1"/>
          </p:cNvSpPr>
          <p:nvPr>
            <p:ph type="subTitle" idx="1"/>
          </p:nvPr>
        </p:nvSpPr>
        <p:spPr>
          <a:xfrm>
            <a:off x="2491788" y="3327229"/>
            <a:ext cx="4160400" cy="306300"/>
          </a:xfrm>
          <a:prstGeom prst="rect">
            <a:avLst/>
          </a:prstGeom>
          <a:solidFill>
            <a:schemeClr val="accent3"/>
          </a:solidFill>
          <a:ln w="9525" cap="flat" cmpd="sng">
            <a:solidFill>
              <a:srgbClr val="000000"/>
            </a:solidFill>
            <a:prstDash val="solid"/>
            <a:round/>
            <a:headEnd type="none" w="sm" len="sm"/>
            <a:tailEnd type="none" w="sm" len="sm"/>
          </a:ln>
        </p:spPr>
        <p:txBody>
          <a:bodyPr spcFirstLastPara="1" wrap="square" lIns="0" tIns="0" rIns="0" bIns="0" anchor="ctr" anchorCtr="0">
            <a:noAutofit/>
          </a:bodyPr>
          <a:lstStyle>
            <a:lvl1pPr marL="0" marR="0" lvl="0" indent="-101600" algn="ctr" rtl="0">
              <a:lnSpc>
                <a:spcPct val="100000"/>
              </a:lnSpc>
              <a:spcBef>
                <a:spcPts val="0"/>
              </a:spcBef>
              <a:spcAft>
                <a:spcPts val="0"/>
              </a:spcAft>
              <a:buSzPts val="1600"/>
              <a:buChar char="●"/>
              <a:defRPr sz="16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Tree>
    <p:extLst>
      <p:ext uri="{BB962C8B-B14F-4D97-AF65-F5344CB8AC3E}">
        <p14:creationId xmlns:p14="http://schemas.microsoft.com/office/powerpoint/2010/main" val="1834818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subTitle" idx="1"/>
          </p:nvPr>
        </p:nvSpPr>
        <p:spPr>
          <a:xfrm>
            <a:off x="907200" y="1394700"/>
            <a:ext cx="7259700" cy="3204900"/>
          </a:xfrm>
          <a:prstGeom prst="rect">
            <a:avLst/>
          </a:prstGeom>
        </p:spPr>
        <p:txBody>
          <a:bodyPr spcFirstLastPara="1" wrap="square" lIns="0" tIns="0" rIns="0" bIns="0" anchor="t" anchorCtr="0">
            <a:noAutofit/>
          </a:bodyPr>
          <a:lstStyle>
            <a:lvl1pPr marL="0" marR="0" lvl="0" indent="-101600" rtl="0">
              <a:lnSpc>
                <a:spcPct val="100000"/>
              </a:lnSpc>
              <a:spcBef>
                <a:spcPts val="0"/>
              </a:spcBef>
              <a:spcAft>
                <a:spcPts val="0"/>
              </a:spcAft>
              <a:buSzPts val="1600"/>
              <a:buFont typeface="Anaheim"/>
              <a:buAutoNum type="arabicPeriod"/>
              <a:defRPr sz="1200">
                <a:solidFill>
                  <a:schemeClr val="dk1"/>
                </a:solidFill>
              </a:defRPr>
            </a:lvl1pPr>
            <a:lvl2pPr lvl="1" rtl="0">
              <a:lnSpc>
                <a:spcPct val="100000"/>
              </a:lnSpc>
              <a:spcBef>
                <a:spcPts val="0"/>
              </a:spcBef>
              <a:spcAft>
                <a:spcPts val="0"/>
              </a:spcAft>
              <a:buSzPts val="2800"/>
              <a:buAutoNum type="alphaLcPeriod"/>
              <a:defRPr sz="2800"/>
            </a:lvl2pPr>
            <a:lvl3pPr lvl="2" rtl="0">
              <a:lnSpc>
                <a:spcPct val="100000"/>
              </a:lnSpc>
              <a:spcBef>
                <a:spcPts val="0"/>
              </a:spcBef>
              <a:spcAft>
                <a:spcPts val="0"/>
              </a:spcAft>
              <a:buSzPts val="2800"/>
              <a:buAutoNum type="romanLcPeriod"/>
              <a:defRPr sz="2800"/>
            </a:lvl3pPr>
            <a:lvl4pPr lvl="3" rtl="0">
              <a:lnSpc>
                <a:spcPct val="100000"/>
              </a:lnSpc>
              <a:spcBef>
                <a:spcPts val="0"/>
              </a:spcBef>
              <a:spcAft>
                <a:spcPts val="0"/>
              </a:spcAft>
              <a:buSzPts val="2800"/>
              <a:buAutoNum type="arabicPeriod"/>
              <a:defRPr sz="2800"/>
            </a:lvl4pPr>
            <a:lvl5pPr lvl="4" rtl="0">
              <a:lnSpc>
                <a:spcPct val="100000"/>
              </a:lnSpc>
              <a:spcBef>
                <a:spcPts val="0"/>
              </a:spcBef>
              <a:spcAft>
                <a:spcPts val="0"/>
              </a:spcAft>
              <a:buSzPts val="2800"/>
              <a:buAutoNum type="alphaLcPeriod"/>
              <a:defRPr sz="2800"/>
            </a:lvl5pPr>
            <a:lvl6pPr lvl="5" rtl="0">
              <a:lnSpc>
                <a:spcPct val="100000"/>
              </a:lnSpc>
              <a:spcBef>
                <a:spcPts val="0"/>
              </a:spcBef>
              <a:spcAft>
                <a:spcPts val="0"/>
              </a:spcAft>
              <a:buSzPts val="2800"/>
              <a:buAutoNum type="romanLcPeriod"/>
              <a:defRPr sz="2800"/>
            </a:lvl6pPr>
            <a:lvl7pPr lvl="6" rtl="0">
              <a:lnSpc>
                <a:spcPct val="100000"/>
              </a:lnSpc>
              <a:spcBef>
                <a:spcPts val="0"/>
              </a:spcBef>
              <a:spcAft>
                <a:spcPts val="0"/>
              </a:spcAft>
              <a:buSzPts val="2800"/>
              <a:buAutoNum type="arabicPeriod"/>
              <a:defRPr sz="2800"/>
            </a:lvl7pPr>
            <a:lvl8pPr lvl="7" rtl="0">
              <a:lnSpc>
                <a:spcPct val="100000"/>
              </a:lnSpc>
              <a:spcBef>
                <a:spcPts val="0"/>
              </a:spcBef>
              <a:spcAft>
                <a:spcPts val="0"/>
              </a:spcAft>
              <a:buSzPts val="2800"/>
              <a:buAutoNum type="alphaLcPeriod"/>
              <a:defRPr sz="2800"/>
            </a:lvl8pPr>
            <a:lvl9pPr lvl="8" rtl="0">
              <a:lnSpc>
                <a:spcPct val="100000"/>
              </a:lnSpc>
              <a:spcBef>
                <a:spcPts val="0"/>
              </a:spcBef>
              <a:spcAft>
                <a:spcPts val="0"/>
              </a:spcAft>
              <a:buSzPts val="2800"/>
              <a:buAutoNum type="romanLcPeriod"/>
              <a:defRPr sz="2800"/>
            </a:lvl9pPr>
          </a:lstStyle>
          <a:p>
            <a:endParaRPr/>
          </a:p>
        </p:txBody>
      </p:sp>
      <p:sp>
        <p:nvSpPr>
          <p:cNvPr id="23" name="Google Shape;23;p4"/>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76620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a:spcBef>
                <a:spcPts val="0"/>
              </a:spcBef>
              <a:spcAft>
                <a:spcPts val="0"/>
              </a:spcAft>
              <a:buSzPts val="28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subTitle" idx="1"/>
          </p:nvPr>
        </p:nvSpPr>
        <p:spPr>
          <a:xfrm>
            <a:off x="4849913" y="2212850"/>
            <a:ext cx="3237000" cy="1079100"/>
          </a:xfrm>
          <a:prstGeom prst="rect">
            <a:avLst/>
          </a:prstGeom>
        </p:spPr>
        <p:txBody>
          <a:bodyPr spcFirstLastPara="1" wrap="square" lIns="0" tIns="0" rIns="0" bIns="0" anchor="t" anchorCtr="0">
            <a:noAutofit/>
          </a:bodyPr>
          <a:lstStyle>
            <a:lvl1pPr marL="0" marR="18288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 name="Google Shape;27;p5"/>
          <p:cNvSpPr txBox="1">
            <a:spLocks noGrp="1"/>
          </p:cNvSpPr>
          <p:nvPr>
            <p:ph type="subTitle" idx="2"/>
          </p:nvPr>
        </p:nvSpPr>
        <p:spPr>
          <a:xfrm>
            <a:off x="4849913" y="1580681"/>
            <a:ext cx="32370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 name="Google Shape;28;p5"/>
          <p:cNvSpPr txBox="1">
            <a:spLocks noGrp="1"/>
          </p:cNvSpPr>
          <p:nvPr>
            <p:ph type="subTitle" idx="3"/>
          </p:nvPr>
        </p:nvSpPr>
        <p:spPr>
          <a:xfrm>
            <a:off x="1055677" y="2213650"/>
            <a:ext cx="3239700" cy="1076100"/>
          </a:xfrm>
          <a:prstGeom prst="rect">
            <a:avLst/>
          </a:prstGeom>
        </p:spPr>
        <p:txBody>
          <a:bodyPr spcFirstLastPara="1" wrap="square" lIns="0" tIns="0" rIns="0" bIns="0" anchor="t" anchorCtr="0">
            <a:noAutofit/>
          </a:bodyPr>
          <a:lstStyle>
            <a:lvl1pPr marL="0" marR="9144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 name="Google Shape;29;p5"/>
          <p:cNvSpPr txBox="1">
            <a:spLocks noGrp="1"/>
          </p:cNvSpPr>
          <p:nvPr>
            <p:ph type="subTitle" idx="4"/>
          </p:nvPr>
        </p:nvSpPr>
        <p:spPr>
          <a:xfrm>
            <a:off x="1057027" y="1580681"/>
            <a:ext cx="32370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236443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a:spcBef>
                <a:spcPts val="0"/>
              </a:spcBef>
              <a:spcAft>
                <a:spcPts val="0"/>
              </a:spcAft>
              <a:buSzPts val="28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96507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subTitle" idx="1"/>
          </p:nvPr>
        </p:nvSpPr>
        <p:spPr>
          <a:xfrm>
            <a:off x="2662625" y="1698850"/>
            <a:ext cx="5768100" cy="2321400"/>
          </a:xfrm>
          <a:prstGeom prst="rect">
            <a:avLst/>
          </a:prstGeom>
        </p:spPr>
        <p:txBody>
          <a:bodyPr spcFirstLastPara="1" wrap="square" lIns="0" tIns="0" rIns="0" bIns="0" anchor="t" anchorCtr="0">
            <a:noAutofit/>
          </a:bodyPr>
          <a:lstStyle>
            <a:lvl1pPr marL="0" marR="91440" lvl="0" indent="-101600" rtl="0">
              <a:lnSpc>
                <a:spcPct val="100000"/>
              </a:lnSpc>
              <a:spcBef>
                <a:spcPts val="0"/>
              </a:spcBef>
              <a:spcAft>
                <a:spcPts val="0"/>
              </a:spcAft>
              <a:buSzPts val="1600"/>
              <a:buChar char="●"/>
              <a:defRPr sz="16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Tree>
    <p:extLst>
      <p:ext uri="{BB962C8B-B14F-4D97-AF65-F5344CB8AC3E}">
        <p14:creationId xmlns:p14="http://schemas.microsoft.com/office/powerpoint/2010/main" val="1838921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2394900" y="1673100"/>
            <a:ext cx="4354200" cy="1797300"/>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SzPts val="4800"/>
              <a:buNone/>
              <a:defRPr sz="6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2439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1896800" y="1286650"/>
            <a:ext cx="4514400" cy="900300"/>
          </a:xfrm>
          <a:prstGeom prst="rect">
            <a:avLst/>
          </a:prstGeom>
        </p:spPr>
        <p:txBody>
          <a:bodyPr spcFirstLastPara="1" wrap="square" lIns="0" tIns="0" rIns="0" bIns="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9" name="Google Shape;39;p9"/>
          <p:cNvSpPr txBox="1">
            <a:spLocks noGrp="1"/>
          </p:cNvSpPr>
          <p:nvPr>
            <p:ph type="subTitle" idx="1"/>
          </p:nvPr>
        </p:nvSpPr>
        <p:spPr>
          <a:xfrm>
            <a:off x="1896800" y="2192335"/>
            <a:ext cx="4514400" cy="1538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895571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subTitle" idx="1"/>
          </p:nvPr>
        </p:nvSpPr>
        <p:spPr>
          <a:xfrm>
            <a:off x="907200" y="1394700"/>
            <a:ext cx="7259700" cy="3204900"/>
          </a:xfrm>
          <a:prstGeom prst="rect">
            <a:avLst/>
          </a:prstGeom>
        </p:spPr>
        <p:txBody>
          <a:bodyPr spcFirstLastPara="1" wrap="square" lIns="0" tIns="0" rIns="0" bIns="0" anchor="t" anchorCtr="0">
            <a:noAutofit/>
          </a:bodyPr>
          <a:lstStyle>
            <a:lvl1pPr marL="0" marR="0" lvl="0" indent="-101600" rtl="0">
              <a:lnSpc>
                <a:spcPct val="100000"/>
              </a:lnSpc>
              <a:spcBef>
                <a:spcPts val="0"/>
              </a:spcBef>
              <a:spcAft>
                <a:spcPts val="0"/>
              </a:spcAft>
              <a:buSzPts val="1600"/>
              <a:buFont typeface="Anaheim"/>
              <a:buAutoNum type="arabicPeriod"/>
              <a:defRPr sz="1200">
                <a:solidFill>
                  <a:schemeClr val="dk1"/>
                </a:solidFill>
              </a:defRPr>
            </a:lvl1pPr>
            <a:lvl2pPr lvl="1" rtl="0">
              <a:lnSpc>
                <a:spcPct val="100000"/>
              </a:lnSpc>
              <a:spcBef>
                <a:spcPts val="0"/>
              </a:spcBef>
              <a:spcAft>
                <a:spcPts val="0"/>
              </a:spcAft>
              <a:buSzPts val="2800"/>
              <a:buAutoNum type="alphaLcPeriod"/>
              <a:defRPr sz="2800"/>
            </a:lvl2pPr>
            <a:lvl3pPr lvl="2" rtl="0">
              <a:lnSpc>
                <a:spcPct val="100000"/>
              </a:lnSpc>
              <a:spcBef>
                <a:spcPts val="0"/>
              </a:spcBef>
              <a:spcAft>
                <a:spcPts val="0"/>
              </a:spcAft>
              <a:buSzPts val="2800"/>
              <a:buAutoNum type="romanLcPeriod"/>
              <a:defRPr sz="2800"/>
            </a:lvl3pPr>
            <a:lvl4pPr lvl="3" rtl="0">
              <a:lnSpc>
                <a:spcPct val="100000"/>
              </a:lnSpc>
              <a:spcBef>
                <a:spcPts val="0"/>
              </a:spcBef>
              <a:spcAft>
                <a:spcPts val="0"/>
              </a:spcAft>
              <a:buSzPts val="2800"/>
              <a:buAutoNum type="arabicPeriod"/>
              <a:defRPr sz="2800"/>
            </a:lvl4pPr>
            <a:lvl5pPr lvl="4" rtl="0">
              <a:lnSpc>
                <a:spcPct val="100000"/>
              </a:lnSpc>
              <a:spcBef>
                <a:spcPts val="0"/>
              </a:spcBef>
              <a:spcAft>
                <a:spcPts val="0"/>
              </a:spcAft>
              <a:buSzPts val="2800"/>
              <a:buAutoNum type="alphaLcPeriod"/>
              <a:defRPr sz="2800"/>
            </a:lvl5pPr>
            <a:lvl6pPr lvl="5" rtl="0">
              <a:lnSpc>
                <a:spcPct val="100000"/>
              </a:lnSpc>
              <a:spcBef>
                <a:spcPts val="0"/>
              </a:spcBef>
              <a:spcAft>
                <a:spcPts val="0"/>
              </a:spcAft>
              <a:buSzPts val="2800"/>
              <a:buAutoNum type="romanLcPeriod"/>
              <a:defRPr sz="2800"/>
            </a:lvl6pPr>
            <a:lvl7pPr lvl="6" rtl="0">
              <a:lnSpc>
                <a:spcPct val="100000"/>
              </a:lnSpc>
              <a:spcBef>
                <a:spcPts val="0"/>
              </a:spcBef>
              <a:spcAft>
                <a:spcPts val="0"/>
              </a:spcAft>
              <a:buSzPts val="2800"/>
              <a:buAutoNum type="arabicPeriod"/>
              <a:defRPr sz="2800"/>
            </a:lvl7pPr>
            <a:lvl8pPr lvl="7" rtl="0">
              <a:lnSpc>
                <a:spcPct val="100000"/>
              </a:lnSpc>
              <a:spcBef>
                <a:spcPts val="0"/>
              </a:spcBef>
              <a:spcAft>
                <a:spcPts val="0"/>
              </a:spcAft>
              <a:buSzPts val="2800"/>
              <a:buAutoNum type="alphaLcPeriod"/>
              <a:defRPr sz="2800"/>
            </a:lvl8pPr>
            <a:lvl9pPr lvl="8" rtl="0">
              <a:lnSpc>
                <a:spcPct val="100000"/>
              </a:lnSpc>
              <a:spcBef>
                <a:spcPts val="0"/>
              </a:spcBef>
              <a:spcAft>
                <a:spcPts val="0"/>
              </a:spcAft>
              <a:buSzPts val="2800"/>
              <a:buAutoNum type="romanLcPeriod"/>
              <a:defRPr sz="2800"/>
            </a:lvl9pPr>
          </a:lstStyle>
          <a:p>
            <a:endParaRPr/>
          </a:p>
        </p:txBody>
      </p:sp>
      <p:sp>
        <p:nvSpPr>
          <p:cNvPr id="23" name="Google Shape;23;p4"/>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874600" y="1238550"/>
            <a:ext cx="3015300" cy="1671600"/>
          </a:xfrm>
          <a:prstGeom prst="rect">
            <a:avLst/>
          </a:prstGeom>
        </p:spPr>
        <p:txBody>
          <a:bodyPr spcFirstLastPara="1" wrap="square" lIns="0" tIns="0" rIns="0" bIns="0" anchor="ctr" anchorCtr="0">
            <a:noAutofit/>
          </a:bodyPr>
          <a:lstStyle>
            <a:lvl1pPr marL="457200" lvl="0" indent="-228600">
              <a:lnSpc>
                <a:spcPct val="80000"/>
              </a:lnSpc>
              <a:spcBef>
                <a:spcPts val="0"/>
              </a:spcBef>
              <a:spcAft>
                <a:spcPts val="0"/>
              </a:spcAft>
              <a:buSzPts val="1800"/>
              <a:buNone/>
              <a:defRPr sz="2400">
                <a:latin typeface="Yeseva One"/>
                <a:ea typeface="Yeseva One"/>
                <a:cs typeface="Yeseva One"/>
                <a:sym typeface="Yeseva One"/>
              </a:defRPr>
            </a:lvl1pPr>
          </a:lstStyle>
          <a:p>
            <a:endParaRPr/>
          </a:p>
        </p:txBody>
      </p:sp>
    </p:spTree>
    <p:extLst>
      <p:ext uri="{BB962C8B-B14F-4D97-AF65-F5344CB8AC3E}">
        <p14:creationId xmlns:p14="http://schemas.microsoft.com/office/powerpoint/2010/main" val="1091261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1371600" y="1095675"/>
            <a:ext cx="6400800" cy="1963500"/>
          </a:xfrm>
          <a:prstGeom prst="rect">
            <a:avLst/>
          </a:prstGeom>
        </p:spPr>
        <p:txBody>
          <a:bodyPr spcFirstLastPara="1" wrap="square" lIns="0" tIns="0" rIns="0" bIns="0"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 name="Google Shape;44;p11"/>
          <p:cNvSpPr txBox="1">
            <a:spLocks noGrp="1"/>
          </p:cNvSpPr>
          <p:nvPr>
            <p:ph type="subTitle" idx="1"/>
          </p:nvPr>
        </p:nvSpPr>
        <p:spPr>
          <a:xfrm>
            <a:off x="1371600" y="3036550"/>
            <a:ext cx="6400800" cy="3180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66742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2533703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6"/>
        <p:cNvGrpSpPr/>
        <p:nvPr/>
      </p:nvGrpSpPr>
      <p:grpSpPr>
        <a:xfrm>
          <a:off x="0" y="0"/>
          <a:ext cx="0" cy="0"/>
          <a:chOff x="0" y="0"/>
          <a:chExt cx="0" cy="0"/>
        </a:xfrm>
      </p:grpSpPr>
      <p:sp>
        <p:nvSpPr>
          <p:cNvPr id="47" name="Google Shape;47;p13"/>
          <p:cNvSpPr txBox="1">
            <a:spLocks noGrp="1"/>
          </p:cNvSpPr>
          <p:nvPr>
            <p:ph type="subTitle" idx="1"/>
          </p:nvPr>
        </p:nvSpPr>
        <p:spPr>
          <a:xfrm>
            <a:off x="2133113" y="2114297"/>
            <a:ext cx="2368800" cy="5376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8" name="Google Shape;48;p13"/>
          <p:cNvSpPr txBox="1">
            <a:spLocks noGrp="1"/>
          </p:cNvSpPr>
          <p:nvPr>
            <p:ph type="title" hasCustomPrompt="1"/>
          </p:nvPr>
        </p:nvSpPr>
        <p:spPr>
          <a:xfrm>
            <a:off x="691463" y="1724300"/>
            <a:ext cx="1309800" cy="825600"/>
          </a:xfrm>
          <a:prstGeom prst="rect">
            <a:avLst/>
          </a:prstGeom>
        </p:spPr>
        <p:txBody>
          <a:bodyPr spcFirstLastPara="1" wrap="square" lIns="0" tIns="0" rIns="0" bIns="0" anchor="t" anchorCtr="0">
            <a:noAutofit/>
          </a:bodyPr>
          <a:lstStyle>
            <a:lvl1pPr lvl="0" algn="ctr" rtl="0">
              <a:spcBef>
                <a:spcPts val="0"/>
              </a:spcBef>
              <a:spcAft>
                <a:spcPts val="0"/>
              </a:spcAft>
              <a:buSzPts val="2600"/>
              <a:buNone/>
              <a:defRPr sz="4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9" name="Google Shape;49;p13"/>
          <p:cNvSpPr txBox="1">
            <a:spLocks noGrp="1"/>
          </p:cNvSpPr>
          <p:nvPr>
            <p:ph type="subTitle" idx="2"/>
          </p:nvPr>
        </p:nvSpPr>
        <p:spPr>
          <a:xfrm>
            <a:off x="2133111" y="1651200"/>
            <a:ext cx="2373000" cy="3108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0" name="Google Shape;50;p13"/>
          <p:cNvSpPr txBox="1">
            <a:spLocks noGrp="1"/>
          </p:cNvSpPr>
          <p:nvPr>
            <p:ph type="title" idx="3"/>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1" name="Google Shape;51;p13"/>
          <p:cNvSpPr txBox="1">
            <a:spLocks noGrp="1"/>
          </p:cNvSpPr>
          <p:nvPr>
            <p:ph type="subTitle" idx="4"/>
          </p:nvPr>
        </p:nvSpPr>
        <p:spPr>
          <a:xfrm>
            <a:off x="2133113" y="3709217"/>
            <a:ext cx="2368800" cy="5376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2" name="Google Shape;52;p13"/>
          <p:cNvSpPr txBox="1">
            <a:spLocks noGrp="1"/>
          </p:cNvSpPr>
          <p:nvPr>
            <p:ph type="title" idx="5" hasCustomPrompt="1"/>
          </p:nvPr>
        </p:nvSpPr>
        <p:spPr>
          <a:xfrm>
            <a:off x="691463" y="3319220"/>
            <a:ext cx="1309800" cy="825600"/>
          </a:xfrm>
          <a:prstGeom prst="rect">
            <a:avLst/>
          </a:prstGeom>
        </p:spPr>
        <p:txBody>
          <a:bodyPr spcFirstLastPara="1" wrap="square" lIns="0" tIns="0" rIns="0" bIns="0" anchor="t" anchorCtr="0">
            <a:noAutofit/>
          </a:bodyPr>
          <a:lstStyle>
            <a:lvl1pPr lvl="0" algn="ctr" rtl="0">
              <a:spcBef>
                <a:spcPts val="0"/>
              </a:spcBef>
              <a:spcAft>
                <a:spcPts val="0"/>
              </a:spcAft>
              <a:buSzPts val="2600"/>
              <a:buNone/>
              <a:defRPr sz="4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3" name="Google Shape;53;p13"/>
          <p:cNvSpPr txBox="1">
            <a:spLocks noGrp="1"/>
          </p:cNvSpPr>
          <p:nvPr>
            <p:ph type="subTitle" idx="6"/>
          </p:nvPr>
        </p:nvSpPr>
        <p:spPr>
          <a:xfrm>
            <a:off x="2133111" y="3246120"/>
            <a:ext cx="2373000" cy="3108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 name="Google Shape;54;p13"/>
          <p:cNvSpPr txBox="1">
            <a:spLocks noGrp="1"/>
          </p:cNvSpPr>
          <p:nvPr>
            <p:ph type="subTitle" idx="7"/>
          </p:nvPr>
        </p:nvSpPr>
        <p:spPr>
          <a:xfrm>
            <a:off x="6079538" y="2114297"/>
            <a:ext cx="2368800" cy="5376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5" name="Google Shape;55;p13"/>
          <p:cNvSpPr txBox="1">
            <a:spLocks noGrp="1"/>
          </p:cNvSpPr>
          <p:nvPr>
            <p:ph type="title" idx="8" hasCustomPrompt="1"/>
          </p:nvPr>
        </p:nvSpPr>
        <p:spPr>
          <a:xfrm>
            <a:off x="4637913" y="1724300"/>
            <a:ext cx="1309800" cy="825600"/>
          </a:xfrm>
          <a:prstGeom prst="rect">
            <a:avLst/>
          </a:prstGeom>
        </p:spPr>
        <p:txBody>
          <a:bodyPr spcFirstLastPara="1" wrap="square" lIns="0" tIns="0" rIns="0" bIns="0" anchor="t" anchorCtr="0">
            <a:noAutofit/>
          </a:bodyPr>
          <a:lstStyle>
            <a:lvl1pPr lvl="0" algn="ctr" rtl="0">
              <a:spcBef>
                <a:spcPts val="0"/>
              </a:spcBef>
              <a:spcAft>
                <a:spcPts val="0"/>
              </a:spcAft>
              <a:buSzPts val="2600"/>
              <a:buNone/>
              <a:defRPr sz="4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 name="Google Shape;56;p13"/>
          <p:cNvSpPr txBox="1">
            <a:spLocks noGrp="1"/>
          </p:cNvSpPr>
          <p:nvPr>
            <p:ph type="subTitle" idx="9"/>
          </p:nvPr>
        </p:nvSpPr>
        <p:spPr>
          <a:xfrm>
            <a:off x="6079536" y="1651200"/>
            <a:ext cx="2373000" cy="3108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3"/>
          <p:cNvSpPr txBox="1">
            <a:spLocks noGrp="1"/>
          </p:cNvSpPr>
          <p:nvPr>
            <p:ph type="subTitle" idx="13"/>
          </p:nvPr>
        </p:nvSpPr>
        <p:spPr>
          <a:xfrm>
            <a:off x="6079538" y="3709217"/>
            <a:ext cx="2368800" cy="5376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8" name="Google Shape;58;p13"/>
          <p:cNvSpPr txBox="1">
            <a:spLocks noGrp="1"/>
          </p:cNvSpPr>
          <p:nvPr>
            <p:ph type="title" idx="14" hasCustomPrompt="1"/>
          </p:nvPr>
        </p:nvSpPr>
        <p:spPr>
          <a:xfrm>
            <a:off x="4635688" y="3319220"/>
            <a:ext cx="1309800" cy="825600"/>
          </a:xfrm>
          <a:prstGeom prst="rect">
            <a:avLst/>
          </a:prstGeom>
        </p:spPr>
        <p:txBody>
          <a:bodyPr spcFirstLastPara="1" wrap="square" lIns="0" tIns="0" rIns="0" bIns="0" anchor="t" anchorCtr="0">
            <a:noAutofit/>
          </a:bodyPr>
          <a:lstStyle>
            <a:lvl1pPr lvl="0" algn="ctr" rtl="0">
              <a:spcBef>
                <a:spcPts val="0"/>
              </a:spcBef>
              <a:spcAft>
                <a:spcPts val="0"/>
              </a:spcAft>
              <a:buSzPts val="2600"/>
              <a:buNone/>
              <a:defRPr sz="4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9" name="Google Shape;59;p13"/>
          <p:cNvSpPr txBox="1">
            <a:spLocks noGrp="1"/>
          </p:cNvSpPr>
          <p:nvPr>
            <p:ph type="subTitle" idx="15"/>
          </p:nvPr>
        </p:nvSpPr>
        <p:spPr>
          <a:xfrm>
            <a:off x="6079536" y="3246120"/>
            <a:ext cx="2373000" cy="3108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692700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2"/>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58642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1595700" y="3157300"/>
            <a:ext cx="5952600" cy="374400"/>
          </a:xfrm>
          <a:prstGeom prst="rect">
            <a:avLst/>
          </a:prstGeom>
        </p:spPr>
        <p:txBody>
          <a:bodyPr spcFirstLastPara="1" wrap="square" lIns="0" tIns="0" rIns="0" bIns="0" anchor="t" anchorCtr="0">
            <a:noAutofit/>
          </a:bodyPr>
          <a:lstStyle>
            <a:lvl1pPr lvl="0" algn="r" rtl="0">
              <a:spcBef>
                <a:spcPts val="0"/>
              </a:spcBef>
              <a:spcAft>
                <a:spcPts val="0"/>
              </a:spcAft>
              <a:buSzPts val="2800"/>
              <a:buNone/>
              <a:defRPr sz="2100" b="1">
                <a:latin typeface="Syne"/>
                <a:ea typeface="Syne"/>
                <a:cs typeface="Syne"/>
                <a:sym typeface="Sy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5"/>
          <p:cNvSpPr txBox="1">
            <a:spLocks noGrp="1"/>
          </p:cNvSpPr>
          <p:nvPr>
            <p:ph type="subTitle" idx="1"/>
          </p:nvPr>
        </p:nvSpPr>
        <p:spPr>
          <a:xfrm>
            <a:off x="1595700" y="1611800"/>
            <a:ext cx="5951400" cy="12939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800"/>
              <a:buNone/>
              <a:defRPr sz="2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00630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2"/>
        </a:solidFill>
        <a:effectLst/>
      </p:bgPr>
    </p:bg>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6"/>
          <p:cNvSpPr txBox="1">
            <a:spLocks noGrp="1"/>
          </p:cNvSpPr>
          <p:nvPr>
            <p:ph type="subTitle" idx="1"/>
          </p:nvPr>
        </p:nvSpPr>
        <p:spPr>
          <a:xfrm>
            <a:off x="5864356" y="3036550"/>
            <a:ext cx="2574000" cy="1269300"/>
          </a:xfrm>
          <a:prstGeom prst="rect">
            <a:avLst/>
          </a:prstGeom>
        </p:spPr>
        <p:txBody>
          <a:bodyPr spcFirstLastPara="1" wrap="square" lIns="0" tIns="0" rIns="0" bIns="0" anchor="t" anchorCtr="0">
            <a:noAutofit/>
          </a:bodyPr>
          <a:lstStyle>
            <a:lvl1pPr marL="0" marR="9144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8" name="Google Shape;68;p16"/>
          <p:cNvSpPr txBox="1">
            <a:spLocks noGrp="1"/>
          </p:cNvSpPr>
          <p:nvPr>
            <p:ph type="title" idx="2" hasCustomPrompt="1"/>
          </p:nvPr>
        </p:nvSpPr>
        <p:spPr>
          <a:xfrm>
            <a:off x="5866606" y="1741144"/>
            <a:ext cx="2569500" cy="749100"/>
          </a:xfrm>
          <a:prstGeom prst="rect">
            <a:avLst/>
          </a:prstGeom>
        </p:spPr>
        <p:txBody>
          <a:bodyPr spcFirstLastPara="1" wrap="square" lIns="0" tIns="0" rIns="0" bIns="0" anchor="t" anchorCtr="0">
            <a:noAutofit/>
          </a:bodyPr>
          <a:lstStyle>
            <a:lvl1pPr lvl="0" algn="ctr" rtl="0">
              <a:spcBef>
                <a:spcPts val="0"/>
              </a:spcBef>
              <a:spcAft>
                <a:spcPts val="0"/>
              </a:spcAft>
              <a:buSzPts val="2600"/>
              <a:buNone/>
              <a:defRPr sz="4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9" name="Google Shape;69;p16"/>
          <p:cNvSpPr txBox="1">
            <a:spLocks noGrp="1"/>
          </p:cNvSpPr>
          <p:nvPr>
            <p:ph type="subTitle" idx="3"/>
          </p:nvPr>
        </p:nvSpPr>
        <p:spPr>
          <a:xfrm>
            <a:off x="5866606" y="2529481"/>
            <a:ext cx="2569500" cy="4116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0" name="Google Shape;70;p16"/>
          <p:cNvSpPr txBox="1">
            <a:spLocks noGrp="1"/>
          </p:cNvSpPr>
          <p:nvPr>
            <p:ph type="subTitle" idx="4"/>
          </p:nvPr>
        </p:nvSpPr>
        <p:spPr>
          <a:xfrm>
            <a:off x="705644" y="3036555"/>
            <a:ext cx="2569500" cy="12711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1" name="Google Shape;71;p16"/>
          <p:cNvSpPr txBox="1">
            <a:spLocks noGrp="1"/>
          </p:cNvSpPr>
          <p:nvPr>
            <p:ph type="title" idx="5" hasCustomPrompt="1"/>
          </p:nvPr>
        </p:nvSpPr>
        <p:spPr>
          <a:xfrm>
            <a:off x="705644" y="1741144"/>
            <a:ext cx="2569500" cy="749100"/>
          </a:xfrm>
          <a:prstGeom prst="rect">
            <a:avLst/>
          </a:prstGeom>
        </p:spPr>
        <p:txBody>
          <a:bodyPr spcFirstLastPara="1" wrap="square" lIns="0" tIns="0" rIns="0" bIns="0" anchor="t" anchorCtr="0">
            <a:noAutofit/>
          </a:bodyPr>
          <a:lstStyle>
            <a:lvl1pPr lvl="0" algn="ctr" rtl="0">
              <a:spcBef>
                <a:spcPts val="0"/>
              </a:spcBef>
              <a:spcAft>
                <a:spcPts val="0"/>
              </a:spcAft>
              <a:buSzPts val="2600"/>
              <a:buNone/>
              <a:defRPr sz="47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2" name="Google Shape;72;p16"/>
          <p:cNvSpPr txBox="1">
            <a:spLocks noGrp="1"/>
          </p:cNvSpPr>
          <p:nvPr>
            <p:ph type="subTitle" idx="6"/>
          </p:nvPr>
        </p:nvSpPr>
        <p:spPr>
          <a:xfrm>
            <a:off x="705644" y="2529473"/>
            <a:ext cx="2569500" cy="413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626965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2"/>
        </a:solidFill>
        <a:effectLst/>
      </p:bgPr>
    </p:bg>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 name="Google Shape;75;p17"/>
          <p:cNvSpPr txBox="1">
            <a:spLocks noGrp="1"/>
          </p:cNvSpPr>
          <p:nvPr>
            <p:ph type="subTitle" idx="1"/>
          </p:nvPr>
        </p:nvSpPr>
        <p:spPr>
          <a:xfrm>
            <a:off x="1560300" y="3784325"/>
            <a:ext cx="6023400" cy="8151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025801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18"/>
          <p:cNvSpPr txBox="1">
            <a:spLocks noGrp="1"/>
          </p:cNvSpPr>
          <p:nvPr>
            <p:ph type="subTitle" idx="1"/>
          </p:nvPr>
        </p:nvSpPr>
        <p:spPr>
          <a:xfrm>
            <a:off x="3374135" y="2517362"/>
            <a:ext cx="2392500" cy="5409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9" name="Google Shape;79;p18"/>
          <p:cNvSpPr txBox="1">
            <a:spLocks noGrp="1"/>
          </p:cNvSpPr>
          <p:nvPr>
            <p:ph type="subTitle" idx="2"/>
          </p:nvPr>
        </p:nvSpPr>
        <p:spPr>
          <a:xfrm>
            <a:off x="3372276" y="2104276"/>
            <a:ext cx="23958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0" name="Google Shape;80;p18"/>
          <p:cNvSpPr txBox="1">
            <a:spLocks noGrp="1"/>
          </p:cNvSpPr>
          <p:nvPr>
            <p:ph type="subTitle" idx="3"/>
          </p:nvPr>
        </p:nvSpPr>
        <p:spPr>
          <a:xfrm>
            <a:off x="713225" y="2516600"/>
            <a:ext cx="2392200" cy="540900"/>
          </a:xfrm>
          <a:prstGeom prst="rect">
            <a:avLst/>
          </a:prstGeom>
        </p:spPr>
        <p:txBody>
          <a:bodyPr spcFirstLastPara="1" wrap="square" lIns="0" tIns="0" rIns="0" bIns="0" anchor="t" anchorCtr="0">
            <a:noAutofit/>
          </a:bodyPr>
          <a:lstStyle>
            <a:lvl1pPr marL="0" marR="9144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1" name="Google Shape;81;p18"/>
          <p:cNvSpPr txBox="1">
            <a:spLocks noGrp="1"/>
          </p:cNvSpPr>
          <p:nvPr>
            <p:ph type="subTitle" idx="4"/>
          </p:nvPr>
        </p:nvSpPr>
        <p:spPr>
          <a:xfrm>
            <a:off x="713225" y="2103125"/>
            <a:ext cx="23922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2" name="Google Shape;82;p18"/>
          <p:cNvSpPr txBox="1">
            <a:spLocks noGrp="1"/>
          </p:cNvSpPr>
          <p:nvPr>
            <p:ph type="subTitle" idx="5"/>
          </p:nvPr>
        </p:nvSpPr>
        <p:spPr>
          <a:xfrm>
            <a:off x="5990801" y="2517358"/>
            <a:ext cx="2395800" cy="540900"/>
          </a:xfrm>
          <a:prstGeom prst="rect">
            <a:avLst/>
          </a:prstGeom>
        </p:spPr>
        <p:txBody>
          <a:bodyPr spcFirstLastPara="1" wrap="square" lIns="0" tIns="0" rIns="0" bIns="0" anchor="t" anchorCtr="0">
            <a:noAutofit/>
          </a:bodyPr>
          <a:lstStyle>
            <a:lvl1pPr marL="0" marR="9144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3" name="Google Shape;83;p18"/>
          <p:cNvSpPr txBox="1">
            <a:spLocks noGrp="1"/>
          </p:cNvSpPr>
          <p:nvPr>
            <p:ph type="subTitle" idx="6"/>
          </p:nvPr>
        </p:nvSpPr>
        <p:spPr>
          <a:xfrm>
            <a:off x="5990802" y="2104276"/>
            <a:ext cx="23958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8478199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2"/>
        </a:solidFill>
        <a:effectLst/>
      </p:bgPr>
    </p:bg>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p:cNvSpPr txBox="1">
            <a:spLocks noGrp="1"/>
          </p:cNvSpPr>
          <p:nvPr>
            <p:ph type="subTitle" idx="1"/>
          </p:nvPr>
        </p:nvSpPr>
        <p:spPr>
          <a:xfrm>
            <a:off x="4944737" y="1453938"/>
            <a:ext cx="3109500" cy="510300"/>
          </a:xfrm>
          <a:prstGeom prst="rect">
            <a:avLst/>
          </a:prstGeom>
        </p:spPr>
        <p:txBody>
          <a:bodyPr spcFirstLastPara="1" wrap="square" lIns="0" tIns="0" rIns="0" bIns="0" anchor="t" anchorCtr="0">
            <a:noAutofit/>
          </a:bodyPr>
          <a:lstStyle>
            <a:lvl1pPr marR="91440" lvl="0" rtl="0">
              <a:lnSpc>
                <a:spcPct val="100000"/>
              </a:lnSpc>
              <a:spcBef>
                <a:spcPts val="0"/>
              </a:spcBef>
              <a:spcAft>
                <a:spcPts val="0"/>
              </a:spcAft>
              <a:buSzPts val="1800"/>
              <a:buFont typeface="Open Sans"/>
              <a:buNone/>
              <a:defRPr sz="1600"/>
            </a:lvl1pPr>
            <a:lvl2pPr lvl="1" algn="ctr" rtl="0">
              <a:lnSpc>
                <a:spcPct val="100000"/>
              </a:lnSpc>
              <a:spcBef>
                <a:spcPts val="0"/>
              </a:spcBef>
              <a:spcAft>
                <a:spcPts val="0"/>
              </a:spcAft>
              <a:buSzPts val="1400"/>
              <a:buFont typeface="Open Sans"/>
              <a:buNone/>
              <a:defRPr>
                <a:latin typeface="Open Sans"/>
                <a:ea typeface="Open Sans"/>
                <a:cs typeface="Open Sans"/>
                <a:sym typeface="Open Sans"/>
              </a:defRPr>
            </a:lvl2pPr>
            <a:lvl3pPr lvl="2" algn="ctr" rtl="0">
              <a:lnSpc>
                <a:spcPct val="100000"/>
              </a:lnSpc>
              <a:spcBef>
                <a:spcPts val="0"/>
              </a:spcBef>
              <a:spcAft>
                <a:spcPts val="0"/>
              </a:spcAft>
              <a:buSzPts val="1400"/>
              <a:buFont typeface="Open Sans"/>
              <a:buNone/>
              <a:defRPr>
                <a:latin typeface="Open Sans"/>
                <a:ea typeface="Open Sans"/>
                <a:cs typeface="Open Sans"/>
                <a:sym typeface="Open Sans"/>
              </a:defRPr>
            </a:lvl3pPr>
            <a:lvl4pPr lvl="3" algn="ctr" rtl="0">
              <a:lnSpc>
                <a:spcPct val="100000"/>
              </a:lnSpc>
              <a:spcBef>
                <a:spcPts val="0"/>
              </a:spcBef>
              <a:spcAft>
                <a:spcPts val="0"/>
              </a:spcAft>
              <a:buSzPts val="1400"/>
              <a:buFont typeface="Open Sans"/>
              <a:buNone/>
              <a:defRPr>
                <a:latin typeface="Open Sans"/>
                <a:ea typeface="Open Sans"/>
                <a:cs typeface="Open Sans"/>
                <a:sym typeface="Open Sans"/>
              </a:defRPr>
            </a:lvl4pPr>
            <a:lvl5pPr lvl="4" algn="ctr" rtl="0">
              <a:lnSpc>
                <a:spcPct val="100000"/>
              </a:lnSpc>
              <a:spcBef>
                <a:spcPts val="0"/>
              </a:spcBef>
              <a:spcAft>
                <a:spcPts val="0"/>
              </a:spcAft>
              <a:buSzPts val="1400"/>
              <a:buFont typeface="Open Sans"/>
              <a:buNone/>
              <a:defRPr>
                <a:latin typeface="Open Sans"/>
                <a:ea typeface="Open Sans"/>
                <a:cs typeface="Open Sans"/>
                <a:sym typeface="Open Sans"/>
              </a:defRPr>
            </a:lvl5pPr>
            <a:lvl6pPr lvl="5" algn="ctr" rtl="0">
              <a:lnSpc>
                <a:spcPct val="100000"/>
              </a:lnSpc>
              <a:spcBef>
                <a:spcPts val="0"/>
              </a:spcBef>
              <a:spcAft>
                <a:spcPts val="0"/>
              </a:spcAft>
              <a:buSzPts val="1400"/>
              <a:buFont typeface="Open Sans"/>
              <a:buNone/>
              <a:defRPr>
                <a:latin typeface="Open Sans"/>
                <a:ea typeface="Open Sans"/>
                <a:cs typeface="Open Sans"/>
                <a:sym typeface="Open Sans"/>
              </a:defRPr>
            </a:lvl6pPr>
            <a:lvl7pPr lvl="6" algn="ctr" rtl="0">
              <a:lnSpc>
                <a:spcPct val="100000"/>
              </a:lnSpc>
              <a:spcBef>
                <a:spcPts val="0"/>
              </a:spcBef>
              <a:spcAft>
                <a:spcPts val="0"/>
              </a:spcAft>
              <a:buSzPts val="1400"/>
              <a:buFont typeface="Open Sans"/>
              <a:buNone/>
              <a:defRPr>
                <a:latin typeface="Open Sans"/>
                <a:ea typeface="Open Sans"/>
                <a:cs typeface="Open Sans"/>
                <a:sym typeface="Open Sans"/>
              </a:defRPr>
            </a:lvl7pPr>
            <a:lvl8pPr lvl="7" algn="ctr" rtl="0">
              <a:lnSpc>
                <a:spcPct val="100000"/>
              </a:lnSpc>
              <a:spcBef>
                <a:spcPts val="0"/>
              </a:spcBef>
              <a:spcAft>
                <a:spcPts val="0"/>
              </a:spcAft>
              <a:buSzPts val="1400"/>
              <a:buFont typeface="Open Sans"/>
              <a:buNone/>
              <a:defRPr>
                <a:latin typeface="Open Sans"/>
                <a:ea typeface="Open Sans"/>
                <a:cs typeface="Open Sans"/>
                <a:sym typeface="Open Sans"/>
              </a:defRPr>
            </a:lvl8pPr>
            <a:lvl9pPr lvl="8" algn="ctr" rtl="0">
              <a:lnSpc>
                <a:spcPct val="100000"/>
              </a:lnSpc>
              <a:spcBef>
                <a:spcPts val="0"/>
              </a:spcBef>
              <a:spcAft>
                <a:spcPts val="0"/>
              </a:spcAft>
              <a:buSzPts val="1400"/>
              <a:buFont typeface="Open Sans"/>
              <a:buNone/>
              <a:defRPr>
                <a:latin typeface="Open Sans"/>
                <a:ea typeface="Open Sans"/>
                <a:cs typeface="Open Sans"/>
                <a:sym typeface="Open Sans"/>
              </a:defRPr>
            </a:lvl9pPr>
          </a:lstStyle>
          <a:p>
            <a:endParaRPr/>
          </a:p>
        </p:txBody>
      </p:sp>
      <p:sp>
        <p:nvSpPr>
          <p:cNvPr id="87" name="Google Shape;87;p19"/>
          <p:cNvSpPr txBox="1">
            <a:spLocks noGrp="1"/>
          </p:cNvSpPr>
          <p:nvPr>
            <p:ph type="subTitle" idx="2"/>
          </p:nvPr>
        </p:nvSpPr>
        <p:spPr>
          <a:xfrm>
            <a:off x="770075" y="1547800"/>
            <a:ext cx="1170000" cy="3012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SzPts val="2100"/>
              <a:buFont typeface="Lexend SemiBold"/>
              <a:buNone/>
              <a:defRPr sz="2100" b="1">
                <a:latin typeface="Red Hat Display"/>
                <a:ea typeface="Red Hat Display"/>
                <a:cs typeface="Red Hat Display"/>
                <a:sym typeface="Red Hat Display"/>
              </a:defRPr>
            </a:lvl1pPr>
            <a:lvl2pPr lvl="1" algn="ctr" rtl="0">
              <a:lnSpc>
                <a:spcPct val="100000"/>
              </a:lnSpc>
              <a:spcBef>
                <a:spcPts val="0"/>
              </a:spcBef>
              <a:spcAft>
                <a:spcPts val="0"/>
              </a:spcAft>
              <a:buSzPts val="1400"/>
              <a:buFont typeface="Exo"/>
              <a:buNone/>
              <a:defRPr b="1">
                <a:latin typeface="Exo"/>
                <a:ea typeface="Exo"/>
                <a:cs typeface="Exo"/>
                <a:sym typeface="Exo"/>
              </a:defRPr>
            </a:lvl2pPr>
            <a:lvl3pPr lvl="2" algn="ctr" rtl="0">
              <a:lnSpc>
                <a:spcPct val="100000"/>
              </a:lnSpc>
              <a:spcBef>
                <a:spcPts val="0"/>
              </a:spcBef>
              <a:spcAft>
                <a:spcPts val="0"/>
              </a:spcAft>
              <a:buSzPts val="1400"/>
              <a:buFont typeface="Exo"/>
              <a:buNone/>
              <a:defRPr b="1">
                <a:latin typeface="Exo"/>
                <a:ea typeface="Exo"/>
                <a:cs typeface="Exo"/>
                <a:sym typeface="Exo"/>
              </a:defRPr>
            </a:lvl3pPr>
            <a:lvl4pPr lvl="3" algn="ctr" rtl="0">
              <a:lnSpc>
                <a:spcPct val="100000"/>
              </a:lnSpc>
              <a:spcBef>
                <a:spcPts val="0"/>
              </a:spcBef>
              <a:spcAft>
                <a:spcPts val="0"/>
              </a:spcAft>
              <a:buSzPts val="1400"/>
              <a:buFont typeface="Exo"/>
              <a:buNone/>
              <a:defRPr b="1">
                <a:latin typeface="Exo"/>
                <a:ea typeface="Exo"/>
                <a:cs typeface="Exo"/>
                <a:sym typeface="Exo"/>
              </a:defRPr>
            </a:lvl4pPr>
            <a:lvl5pPr lvl="4" algn="ctr" rtl="0">
              <a:lnSpc>
                <a:spcPct val="100000"/>
              </a:lnSpc>
              <a:spcBef>
                <a:spcPts val="0"/>
              </a:spcBef>
              <a:spcAft>
                <a:spcPts val="0"/>
              </a:spcAft>
              <a:buSzPts val="1400"/>
              <a:buFont typeface="Exo"/>
              <a:buNone/>
              <a:defRPr b="1">
                <a:latin typeface="Exo"/>
                <a:ea typeface="Exo"/>
                <a:cs typeface="Exo"/>
                <a:sym typeface="Exo"/>
              </a:defRPr>
            </a:lvl5pPr>
            <a:lvl6pPr lvl="5" algn="ctr" rtl="0">
              <a:lnSpc>
                <a:spcPct val="100000"/>
              </a:lnSpc>
              <a:spcBef>
                <a:spcPts val="0"/>
              </a:spcBef>
              <a:spcAft>
                <a:spcPts val="0"/>
              </a:spcAft>
              <a:buSzPts val="1400"/>
              <a:buFont typeface="Exo"/>
              <a:buNone/>
              <a:defRPr b="1">
                <a:latin typeface="Exo"/>
                <a:ea typeface="Exo"/>
                <a:cs typeface="Exo"/>
                <a:sym typeface="Exo"/>
              </a:defRPr>
            </a:lvl6pPr>
            <a:lvl7pPr lvl="6" algn="ctr" rtl="0">
              <a:lnSpc>
                <a:spcPct val="100000"/>
              </a:lnSpc>
              <a:spcBef>
                <a:spcPts val="0"/>
              </a:spcBef>
              <a:spcAft>
                <a:spcPts val="0"/>
              </a:spcAft>
              <a:buSzPts val="1400"/>
              <a:buFont typeface="Exo"/>
              <a:buNone/>
              <a:defRPr b="1">
                <a:latin typeface="Exo"/>
                <a:ea typeface="Exo"/>
                <a:cs typeface="Exo"/>
                <a:sym typeface="Exo"/>
              </a:defRPr>
            </a:lvl7pPr>
            <a:lvl8pPr lvl="7" algn="ctr" rtl="0">
              <a:lnSpc>
                <a:spcPct val="100000"/>
              </a:lnSpc>
              <a:spcBef>
                <a:spcPts val="0"/>
              </a:spcBef>
              <a:spcAft>
                <a:spcPts val="0"/>
              </a:spcAft>
              <a:buSzPts val="1400"/>
              <a:buFont typeface="Exo"/>
              <a:buNone/>
              <a:defRPr b="1">
                <a:latin typeface="Exo"/>
                <a:ea typeface="Exo"/>
                <a:cs typeface="Exo"/>
                <a:sym typeface="Exo"/>
              </a:defRPr>
            </a:lvl8pPr>
            <a:lvl9pPr lvl="8" algn="ctr" rtl="0">
              <a:lnSpc>
                <a:spcPct val="100000"/>
              </a:lnSpc>
              <a:spcBef>
                <a:spcPts val="0"/>
              </a:spcBef>
              <a:spcAft>
                <a:spcPts val="0"/>
              </a:spcAft>
              <a:buSzPts val="1400"/>
              <a:buFont typeface="Exo"/>
              <a:buNone/>
              <a:defRPr b="1">
                <a:latin typeface="Exo"/>
                <a:ea typeface="Exo"/>
                <a:cs typeface="Exo"/>
                <a:sym typeface="Exo"/>
              </a:defRPr>
            </a:lvl9pPr>
          </a:lstStyle>
          <a:p>
            <a:endParaRPr/>
          </a:p>
        </p:txBody>
      </p:sp>
      <p:sp>
        <p:nvSpPr>
          <p:cNvPr id="88" name="Google Shape;88;p19"/>
          <p:cNvSpPr txBox="1">
            <a:spLocks noGrp="1"/>
          </p:cNvSpPr>
          <p:nvPr>
            <p:ph type="title" idx="3" hasCustomPrompt="1"/>
          </p:nvPr>
        </p:nvSpPr>
        <p:spPr>
          <a:xfrm>
            <a:off x="3372362" y="1545336"/>
            <a:ext cx="1170000" cy="301800"/>
          </a:xfrm>
          <a:prstGeom prst="rect">
            <a:avLst/>
          </a:prstGeom>
        </p:spPr>
        <p:txBody>
          <a:bodyPr spcFirstLastPara="1" wrap="square" lIns="0" tIns="0" rIns="0" bIns="0" anchor="t" anchorCtr="0">
            <a:noAutofit/>
          </a:bodyPr>
          <a:lstStyle>
            <a:lvl1pPr lvl="0" algn="ctr" rtl="0">
              <a:spcBef>
                <a:spcPts val="0"/>
              </a:spcBef>
              <a:spcAft>
                <a:spcPts val="0"/>
              </a:spcAft>
              <a:buSzPts val="12000"/>
              <a:buNone/>
              <a:defRPr sz="2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9" name="Google Shape;89;p19"/>
          <p:cNvSpPr txBox="1">
            <a:spLocks noGrp="1"/>
          </p:cNvSpPr>
          <p:nvPr>
            <p:ph type="subTitle" idx="4"/>
          </p:nvPr>
        </p:nvSpPr>
        <p:spPr>
          <a:xfrm>
            <a:off x="4944725" y="3849262"/>
            <a:ext cx="3109500" cy="510300"/>
          </a:xfrm>
          <a:prstGeom prst="rect">
            <a:avLst/>
          </a:prstGeom>
        </p:spPr>
        <p:txBody>
          <a:bodyPr spcFirstLastPara="1" wrap="square" lIns="0" tIns="0" rIns="0" bIns="0" anchor="t" anchorCtr="0">
            <a:noAutofit/>
          </a:bodyPr>
          <a:lstStyle>
            <a:lvl1pPr marR="91440" lvl="0" rtl="0">
              <a:lnSpc>
                <a:spcPct val="100000"/>
              </a:lnSpc>
              <a:spcBef>
                <a:spcPts val="0"/>
              </a:spcBef>
              <a:spcAft>
                <a:spcPts val="0"/>
              </a:spcAft>
              <a:buSzPts val="1800"/>
              <a:buFont typeface="Open Sans"/>
              <a:buNone/>
              <a:defRPr sz="1600"/>
            </a:lvl1pPr>
            <a:lvl2pPr lvl="1" algn="ctr" rtl="0">
              <a:lnSpc>
                <a:spcPct val="100000"/>
              </a:lnSpc>
              <a:spcBef>
                <a:spcPts val="0"/>
              </a:spcBef>
              <a:spcAft>
                <a:spcPts val="0"/>
              </a:spcAft>
              <a:buSzPts val="1400"/>
              <a:buFont typeface="Open Sans"/>
              <a:buNone/>
              <a:defRPr>
                <a:latin typeface="Open Sans"/>
                <a:ea typeface="Open Sans"/>
                <a:cs typeface="Open Sans"/>
                <a:sym typeface="Open Sans"/>
              </a:defRPr>
            </a:lvl2pPr>
            <a:lvl3pPr lvl="2" algn="ctr" rtl="0">
              <a:lnSpc>
                <a:spcPct val="100000"/>
              </a:lnSpc>
              <a:spcBef>
                <a:spcPts val="0"/>
              </a:spcBef>
              <a:spcAft>
                <a:spcPts val="0"/>
              </a:spcAft>
              <a:buSzPts val="1400"/>
              <a:buFont typeface="Open Sans"/>
              <a:buNone/>
              <a:defRPr>
                <a:latin typeface="Open Sans"/>
                <a:ea typeface="Open Sans"/>
                <a:cs typeface="Open Sans"/>
                <a:sym typeface="Open Sans"/>
              </a:defRPr>
            </a:lvl3pPr>
            <a:lvl4pPr lvl="3" algn="ctr" rtl="0">
              <a:lnSpc>
                <a:spcPct val="100000"/>
              </a:lnSpc>
              <a:spcBef>
                <a:spcPts val="0"/>
              </a:spcBef>
              <a:spcAft>
                <a:spcPts val="0"/>
              </a:spcAft>
              <a:buSzPts val="1400"/>
              <a:buFont typeface="Open Sans"/>
              <a:buNone/>
              <a:defRPr>
                <a:latin typeface="Open Sans"/>
                <a:ea typeface="Open Sans"/>
                <a:cs typeface="Open Sans"/>
                <a:sym typeface="Open Sans"/>
              </a:defRPr>
            </a:lvl4pPr>
            <a:lvl5pPr lvl="4" algn="ctr" rtl="0">
              <a:lnSpc>
                <a:spcPct val="100000"/>
              </a:lnSpc>
              <a:spcBef>
                <a:spcPts val="0"/>
              </a:spcBef>
              <a:spcAft>
                <a:spcPts val="0"/>
              </a:spcAft>
              <a:buSzPts val="1400"/>
              <a:buFont typeface="Open Sans"/>
              <a:buNone/>
              <a:defRPr>
                <a:latin typeface="Open Sans"/>
                <a:ea typeface="Open Sans"/>
                <a:cs typeface="Open Sans"/>
                <a:sym typeface="Open Sans"/>
              </a:defRPr>
            </a:lvl5pPr>
            <a:lvl6pPr lvl="5" algn="ctr" rtl="0">
              <a:lnSpc>
                <a:spcPct val="100000"/>
              </a:lnSpc>
              <a:spcBef>
                <a:spcPts val="0"/>
              </a:spcBef>
              <a:spcAft>
                <a:spcPts val="0"/>
              </a:spcAft>
              <a:buSzPts val="1400"/>
              <a:buFont typeface="Open Sans"/>
              <a:buNone/>
              <a:defRPr>
                <a:latin typeface="Open Sans"/>
                <a:ea typeface="Open Sans"/>
                <a:cs typeface="Open Sans"/>
                <a:sym typeface="Open Sans"/>
              </a:defRPr>
            </a:lvl6pPr>
            <a:lvl7pPr lvl="6" algn="ctr" rtl="0">
              <a:lnSpc>
                <a:spcPct val="100000"/>
              </a:lnSpc>
              <a:spcBef>
                <a:spcPts val="0"/>
              </a:spcBef>
              <a:spcAft>
                <a:spcPts val="0"/>
              </a:spcAft>
              <a:buSzPts val="1400"/>
              <a:buFont typeface="Open Sans"/>
              <a:buNone/>
              <a:defRPr>
                <a:latin typeface="Open Sans"/>
                <a:ea typeface="Open Sans"/>
                <a:cs typeface="Open Sans"/>
                <a:sym typeface="Open Sans"/>
              </a:defRPr>
            </a:lvl7pPr>
            <a:lvl8pPr lvl="7" algn="ctr" rtl="0">
              <a:lnSpc>
                <a:spcPct val="100000"/>
              </a:lnSpc>
              <a:spcBef>
                <a:spcPts val="0"/>
              </a:spcBef>
              <a:spcAft>
                <a:spcPts val="0"/>
              </a:spcAft>
              <a:buSzPts val="1400"/>
              <a:buFont typeface="Open Sans"/>
              <a:buNone/>
              <a:defRPr>
                <a:latin typeface="Open Sans"/>
                <a:ea typeface="Open Sans"/>
                <a:cs typeface="Open Sans"/>
                <a:sym typeface="Open Sans"/>
              </a:defRPr>
            </a:lvl8pPr>
            <a:lvl9pPr lvl="8" algn="ctr" rtl="0">
              <a:lnSpc>
                <a:spcPct val="100000"/>
              </a:lnSpc>
              <a:spcBef>
                <a:spcPts val="0"/>
              </a:spcBef>
              <a:spcAft>
                <a:spcPts val="0"/>
              </a:spcAft>
              <a:buSzPts val="1400"/>
              <a:buFont typeface="Open Sans"/>
              <a:buNone/>
              <a:defRPr>
                <a:latin typeface="Open Sans"/>
                <a:ea typeface="Open Sans"/>
                <a:cs typeface="Open Sans"/>
                <a:sym typeface="Open Sans"/>
              </a:defRPr>
            </a:lvl9pPr>
          </a:lstStyle>
          <a:p>
            <a:endParaRPr/>
          </a:p>
        </p:txBody>
      </p:sp>
      <p:sp>
        <p:nvSpPr>
          <p:cNvPr id="90" name="Google Shape;90;p19"/>
          <p:cNvSpPr txBox="1">
            <a:spLocks noGrp="1"/>
          </p:cNvSpPr>
          <p:nvPr>
            <p:ph type="subTitle" idx="5"/>
          </p:nvPr>
        </p:nvSpPr>
        <p:spPr>
          <a:xfrm>
            <a:off x="770075" y="3944575"/>
            <a:ext cx="1170000" cy="3018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SzPts val="2100"/>
              <a:buFont typeface="Lexend SemiBold"/>
              <a:buNone/>
              <a:defRPr sz="2100" b="1">
                <a:latin typeface="Red Hat Display"/>
                <a:ea typeface="Red Hat Display"/>
                <a:cs typeface="Red Hat Display"/>
                <a:sym typeface="Red Hat Display"/>
              </a:defRPr>
            </a:lvl1pPr>
            <a:lvl2pPr lvl="1" algn="ctr" rtl="0">
              <a:lnSpc>
                <a:spcPct val="100000"/>
              </a:lnSpc>
              <a:spcBef>
                <a:spcPts val="0"/>
              </a:spcBef>
              <a:spcAft>
                <a:spcPts val="0"/>
              </a:spcAft>
              <a:buSzPts val="1400"/>
              <a:buFont typeface="Exo"/>
              <a:buNone/>
              <a:defRPr b="1">
                <a:latin typeface="Exo"/>
                <a:ea typeface="Exo"/>
                <a:cs typeface="Exo"/>
                <a:sym typeface="Exo"/>
              </a:defRPr>
            </a:lvl2pPr>
            <a:lvl3pPr lvl="2" algn="ctr" rtl="0">
              <a:lnSpc>
                <a:spcPct val="100000"/>
              </a:lnSpc>
              <a:spcBef>
                <a:spcPts val="0"/>
              </a:spcBef>
              <a:spcAft>
                <a:spcPts val="0"/>
              </a:spcAft>
              <a:buSzPts val="1400"/>
              <a:buFont typeface="Exo"/>
              <a:buNone/>
              <a:defRPr b="1">
                <a:latin typeface="Exo"/>
                <a:ea typeface="Exo"/>
                <a:cs typeface="Exo"/>
                <a:sym typeface="Exo"/>
              </a:defRPr>
            </a:lvl3pPr>
            <a:lvl4pPr lvl="3" algn="ctr" rtl="0">
              <a:lnSpc>
                <a:spcPct val="100000"/>
              </a:lnSpc>
              <a:spcBef>
                <a:spcPts val="0"/>
              </a:spcBef>
              <a:spcAft>
                <a:spcPts val="0"/>
              </a:spcAft>
              <a:buSzPts val="1400"/>
              <a:buFont typeface="Exo"/>
              <a:buNone/>
              <a:defRPr b="1">
                <a:latin typeface="Exo"/>
                <a:ea typeface="Exo"/>
                <a:cs typeface="Exo"/>
                <a:sym typeface="Exo"/>
              </a:defRPr>
            </a:lvl4pPr>
            <a:lvl5pPr lvl="4" algn="ctr" rtl="0">
              <a:lnSpc>
                <a:spcPct val="100000"/>
              </a:lnSpc>
              <a:spcBef>
                <a:spcPts val="0"/>
              </a:spcBef>
              <a:spcAft>
                <a:spcPts val="0"/>
              </a:spcAft>
              <a:buSzPts val="1400"/>
              <a:buFont typeface="Exo"/>
              <a:buNone/>
              <a:defRPr b="1">
                <a:latin typeface="Exo"/>
                <a:ea typeface="Exo"/>
                <a:cs typeface="Exo"/>
                <a:sym typeface="Exo"/>
              </a:defRPr>
            </a:lvl5pPr>
            <a:lvl6pPr lvl="5" algn="ctr" rtl="0">
              <a:lnSpc>
                <a:spcPct val="100000"/>
              </a:lnSpc>
              <a:spcBef>
                <a:spcPts val="0"/>
              </a:spcBef>
              <a:spcAft>
                <a:spcPts val="0"/>
              </a:spcAft>
              <a:buSzPts val="1400"/>
              <a:buFont typeface="Exo"/>
              <a:buNone/>
              <a:defRPr b="1">
                <a:latin typeface="Exo"/>
                <a:ea typeface="Exo"/>
                <a:cs typeface="Exo"/>
                <a:sym typeface="Exo"/>
              </a:defRPr>
            </a:lvl6pPr>
            <a:lvl7pPr lvl="6" algn="ctr" rtl="0">
              <a:lnSpc>
                <a:spcPct val="100000"/>
              </a:lnSpc>
              <a:spcBef>
                <a:spcPts val="0"/>
              </a:spcBef>
              <a:spcAft>
                <a:spcPts val="0"/>
              </a:spcAft>
              <a:buSzPts val="1400"/>
              <a:buFont typeface="Exo"/>
              <a:buNone/>
              <a:defRPr b="1">
                <a:latin typeface="Exo"/>
                <a:ea typeface="Exo"/>
                <a:cs typeface="Exo"/>
                <a:sym typeface="Exo"/>
              </a:defRPr>
            </a:lvl7pPr>
            <a:lvl8pPr lvl="7" algn="ctr" rtl="0">
              <a:lnSpc>
                <a:spcPct val="100000"/>
              </a:lnSpc>
              <a:spcBef>
                <a:spcPts val="0"/>
              </a:spcBef>
              <a:spcAft>
                <a:spcPts val="0"/>
              </a:spcAft>
              <a:buSzPts val="1400"/>
              <a:buFont typeface="Exo"/>
              <a:buNone/>
              <a:defRPr b="1">
                <a:latin typeface="Exo"/>
                <a:ea typeface="Exo"/>
                <a:cs typeface="Exo"/>
                <a:sym typeface="Exo"/>
              </a:defRPr>
            </a:lvl8pPr>
            <a:lvl9pPr lvl="8" algn="ctr" rtl="0">
              <a:lnSpc>
                <a:spcPct val="100000"/>
              </a:lnSpc>
              <a:spcBef>
                <a:spcPts val="0"/>
              </a:spcBef>
              <a:spcAft>
                <a:spcPts val="0"/>
              </a:spcAft>
              <a:buSzPts val="1400"/>
              <a:buFont typeface="Exo"/>
              <a:buNone/>
              <a:defRPr b="1">
                <a:latin typeface="Exo"/>
                <a:ea typeface="Exo"/>
                <a:cs typeface="Exo"/>
                <a:sym typeface="Exo"/>
              </a:defRPr>
            </a:lvl9pPr>
          </a:lstStyle>
          <a:p>
            <a:endParaRPr/>
          </a:p>
        </p:txBody>
      </p:sp>
      <p:sp>
        <p:nvSpPr>
          <p:cNvPr id="91" name="Google Shape;91;p19"/>
          <p:cNvSpPr txBox="1">
            <a:spLocks noGrp="1"/>
          </p:cNvSpPr>
          <p:nvPr>
            <p:ph type="title" idx="6" hasCustomPrompt="1"/>
          </p:nvPr>
        </p:nvSpPr>
        <p:spPr>
          <a:xfrm>
            <a:off x="3372200" y="3944570"/>
            <a:ext cx="1170000" cy="301800"/>
          </a:xfrm>
          <a:prstGeom prst="rect">
            <a:avLst/>
          </a:prstGeom>
        </p:spPr>
        <p:txBody>
          <a:bodyPr spcFirstLastPara="1" wrap="square" lIns="0" tIns="0" rIns="0" bIns="0" anchor="t" anchorCtr="0">
            <a:noAutofit/>
          </a:bodyPr>
          <a:lstStyle>
            <a:lvl1pPr lvl="0" algn="ctr" rtl="0">
              <a:spcBef>
                <a:spcPts val="0"/>
              </a:spcBef>
              <a:spcAft>
                <a:spcPts val="0"/>
              </a:spcAft>
              <a:buSzPts val="12000"/>
              <a:buNone/>
              <a:defRPr sz="2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2" name="Google Shape;92;p19"/>
          <p:cNvSpPr txBox="1">
            <a:spLocks noGrp="1"/>
          </p:cNvSpPr>
          <p:nvPr>
            <p:ph type="subTitle" idx="7"/>
          </p:nvPr>
        </p:nvSpPr>
        <p:spPr>
          <a:xfrm>
            <a:off x="4944725" y="2638938"/>
            <a:ext cx="3109500" cy="510300"/>
          </a:xfrm>
          <a:prstGeom prst="rect">
            <a:avLst/>
          </a:prstGeom>
        </p:spPr>
        <p:txBody>
          <a:bodyPr spcFirstLastPara="1" wrap="square" lIns="0" tIns="0" rIns="0" bIns="0" anchor="t" anchorCtr="0">
            <a:noAutofit/>
          </a:bodyPr>
          <a:lstStyle>
            <a:lvl1pPr marR="91440" lvl="0" rtl="0">
              <a:lnSpc>
                <a:spcPct val="100000"/>
              </a:lnSpc>
              <a:spcBef>
                <a:spcPts val="0"/>
              </a:spcBef>
              <a:spcAft>
                <a:spcPts val="0"/>
              </a:spcAft>
              <a:buSzPts val="1800"/>
              <a:buFont typeface="Open Sans"/>
              <a:buNone/>
              <a:defRPr sz="1600"/>
            </a:lvl1pPr>
            <a:lvl2pPr lvl="1" algn="ctr" rtl="0">
              <a:lnSpc>
                <a:spcPct val="100000"/>
              </a:lnSpc>
              <a:spcBef>
                <a:spcPts val="0"/>
              </a:spcBef>
              <a:spcAft>
                <a:spcPts val="0"/>
              </a:spcAft>
              <a:buSzPts val="1400"/>
              <a:buFont typeface="Open Sans"/>
              <a:buNone/>
              <a:defRPr>
                <a:latin typeface="Open Sans"/>
                <a:ea typeface="Open Sans"/>
                <a:cs typeface="Open Sans"/>
                <a:sym typeface="Open Sans"/>
              </a:defRPr>
            </a:lvl2pPr>
            <a:lvl3pPr lvl="2" algn="ctr" rtl="0">
              <a:lnSpc>
                <a:spcPct val="100000"/>
              </a:lnSpc>
              <a:spcBef>
                <a:spcPts val="0"/>
              </a:spcBef>
              <a:spcAft>
                <a:spcPts val="0"/>
              </a:spcAft>
              <a:buSzPts val="1400"/>
              <a:buFont typeface="Open Sans"/>
              <a:buNone/>
              <a:defRPr>
                <a:latin typeface="Open Sans"/>
                <a:ea typeface="Open Sans"/>
                <a:cs typeface="Open Sans"/>
                <a:sym typeface="Open Sans"/>
              </a:defRPr>
            </a:lvl3pPr>
            <a:lvl4pPr lvl="3" algn="ctr" rtl="0">
              <a:lnSpc>
                <a:spcPct val="100000"/>
              </a:lnSpc>
              <a:spcBef>
                <a:spcPts val="0"/>
              </a:spcBef>
              <a:spcAft>
                <a:spcPts val="0"/>
              </a:spcAft>
              <a:buSzPts val="1400"/>
              <a:buFont typeface="Open Sans"/>
              <a:buNone/>
              <a:defRPr>
                <a:latin typeface="Open Sans"/>
                <a:ea typeface="Open Sans"/>
                <a:cs typeface="Open Sans"/>
                <a:sym typeface="Open Sans"/>
              </a:defRPr>
            </a:lvl4pPr>
            <a:lvl5pPr lvl="4" algn="ctr" rtl="0">
              <a:lnSpc>
                <a:spcPct val="100000"/>
              </a:lnSpc>
              <a:spcBef>
                <a:spcPts val="0"/>
              </a:spcBef>
              <a:spcAft>
                <a:spcPts val="0"/>
              </a:spcAft>
              <a:buSzPts val="1400"/>
              <a:buFont typeface="Open Sans"/>
              <a:buNone/>
              <a:defRPr>
                <a:latin typeface="Open Sans"/>
                <a:ea typeface="Open Sans"/>
                <a:cs typeface="Open Sans"/>
                <a:sym typeface="Open Sans"/>
              </a:defRPr>
            </a:lvl5pPr>
            <a:lvl6pPr lvl="5" algn="ctr" rtl="0">
              <a:lnSpc>
                <a:spcPct val="100000"/>
              </a:lnSpc>
              <a:spcBef>
                <a:spcPts val="0"/>
              </a:spcBef>
              <a:spcAft>
                <a:spcPts val="0"/>
              </a:spcAft>
              <a:buSzPts val="1400"/>
              <a:buFont typeface="Open Sans"/>
              <a:buNone/>
              <a:defRPr>
                <a:latin typeface="Open Sans"/>
                <a:ea typeface="Open Sans"/>
                <a:cs typeface="Open Sans"/>
                <a:sym typeface="Open Sans"/>
              </a:defRPr>
            </a:lvl6pPr>
            <a:lvl7pPr lvl="6" algn="ctr" rtl="0">
              <a:lnSpc>
                <a:spcPct val="100000"/>
              </a:lnSpc>
              <a:spcBef>
                <a:spcPts val="0"/>
              </a:spcBef>
              <a:spcAft>
                <a:spcPts val="0"/>
              </a:spcAft>
              <a:buSzPts val="1400"/>
              <a:buFont typeface="Open Sans"/>
              <a:buNone/>
              <a:defRPr>
                <a:latin typeface="Open Sans"/>
                <a:ea typeface="Open Sans"/>
                <a:cs typeface="Open Sans"/>
                <a:sym typeface="Open Sans"/>
              </a:defRPr>
            </a:lvl7pPr>
            <a:lvl8pPr lvl="7" algn="ctr" rtl="0">
              <a:lnSpc>
                <a:spcPct val="100000"/>
              </a:lnSpc>
              <a:spcBef>
                <a:spcPts val="0"/>
              </a:spcBef>
              <a:spcAft>
                <a:spcPts val="0"/>
              </a:spcAft>
              <a:buSzPts val="1400"/>
              <a:buFont typeface="Open Sans"/>
              <a:buNone/>
              <a:defRPr>
                <a:latin typeface="Open Sans"/>
                <a:ea typeface="Open Sans"/>
                <a:cs typeface="Open Sans"/>
                <a:sym typeface="Open Sans"/>
              </a:defRPr>
            </a:lvl8pPr>
            <a:lvl9pPr lvl="8" algn="ctr" rtl="0">
              <a:lnSpc>
                <a:spcPct val="100000"/>
              </a:lnSpc>
              <a:spcBef>
                <a:spcPts val="0"/>
              </a:spcBef>
              <a:spcAft>
                <a:spcPts val="0"/>
              </a:spcAft>
              <a:buSzPts val="1400"/>
              <a:buFont typeface="Open Sans"/>
              <a:buNone/>
              <a:defRPr>
                <a:latin typeface="Open Sans"/>
                <a:ea typeface="Open Sans"/>
                <a:cs typeface="Open Sans"/>
                <a:sym typeface="Open Sans"/>
              </a:defRPr>
            </a:lvl9pPr>
          </a:lstStyle>
          <a:p>
            <a:endParaRPr/>
          </a:p>
        </p:txBody>
      </p:sp>
      <p:sp>
        <p:nvSpPr>
          <p:cNvPr id="93" name="Google Shape;93;p19"/>
          <p:cNvSpPr txBox="1">
            <a:spLocks noGrp="1"/>
          </p:cNvSpPr>
          <p:nvPr>
            <p:ph type="subTitle" idx="8"/>
          </p:nvPr>
        </p:nvSpPr>
        <p:spPr>
          <a:xfrm>
            <a:off x="770075" y="2743199"/>
            <a:ext cx="1170000" cy="3018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SzPts val="2100"/>
              <a:buFont typeface="Lexend SemiBold"/>
              <a:buNone/>
              <a:defRPr sz="2100" b="1">
                <a:latin typeface="Red Hat Display"/>
                <a:ea typeface="Red Hat Display"/>
                <a:cs typeface="Red Hat Display"/>
                <a:sym typeface="Red Hat Display"/>
              </a:defRPr>
            </a:lvl1pPr>
            <a:lvl2pPr lvl="1" algn="ctr" rtl="0">
              <a:lnSpc>
                <a:spcPct val="100000"/>
              </a:lnSpc>
              <a:spcBef>
                <a:spcPts val="0"/>
              </a:spcBef>
              <a:spcAft>
                <a:spcPts val="0"/>
              </a:spcAft>
              <a:buSzPts val="1400"/>
              <a:buFont typeface="Exo"/>
              <a:buNone/>
              <a:defRPr b="1">
                <a:latin typeface="Exo"/>
                <a:ea typeface="Exo"/>
                <a:cs typeface="Exo"/>
                <a:sym typeface="Exo"/>
              </a:defRPr>
            </a:lvl2pPr>
            <a:lvl3pPr lvl="2" algn="ctr" rtl="0">
              <a:lnSpc>
                <a:spcPct val="100000"/>
              </a:lnSpc>
              <a:spcBef>
                <a:spcPts val="0"/>
              </a:spcBef>
              <a:spcAft>
                <a:spcPts val="0"/>
              </a:spcAft>
              <a:buSzPts val="1400"/>
              <a:buFont typeface="Exo"/>
              <a:buNone/>
              <a:defRPr b="1">
                <a:latin typeface="Exo"/>
                <a:ea typeface="Exo"/>
                <a:cs typeface="Exo"/>
                <a:sym typeface="Exo"/>
              </a:defRPr>
            </a:lvl3pPr>
            <a:lvl4pPr lvl="3" algn="ctr" rtl="0">
              <a:lnSpc>
                <a:spcPct val="100000"/>
              </a:lnSpc>
              <a:spcBef>
                <a:spcPts val="0"/>
              </a:spcBef>
              <a:spcAft>
                <a:spcPts val="0"/>
              </a:spcAft>
              <a:buSzPts val="1400"/>
              <a:buFont typeface="Exo"/>
              <a:buNone/>
              <a:defRPr b="1">
                <a:latin typeface="Exo"/>
                <a:ea typeface="Exo"/>
                <a:cs typeface="Exo"/>
                <a:sym typeface="Exo"/>
              </a:defRPr>
            </a:lvl4pPr>
            <a:lvl5pPr lvl="4" algn="ctr" rtl="0">
              <a:lnSpc>
                <a:spcPct val="100000"/>
              </a:lnSpc>
              <a:spcBef>
                <a:spcPts val="0"/>
              </a:spcBef>
              <a:spcAft>
                <a:spcPts val="0"/>
              </a:spcAft>
              <a:buSzPts val="1400"/>
              <a:buFont typeface="Exo"/>
              <a:buNone/>
              <a:defRPr b="1">
                <a:latin typeface="Exo"/>
                <a:ea typeface="Exo"/>
                <a:cs typeface="Exo"/>
                <a:sym typeface="Exo"/>
              </a:defRPr>
            </a:lvl5pPr>
            <a:lvl6pPr lvl="5" algn="ctr" rtl="0">
              <a:lnSpc>
                <a:spcPct val="100000"/>
              </a:lnSpc>
              <a:spcBef>
                <a:spcPts val="0"/>
              </a:spcBef>
              <a:spcAft>
                <a:spcPts val="0"/>
              </a:spcAft>
              <a:buSzPts val="1400"/>
              <a:buFont typeface="Exo"/>
              <a:buNone/>
              <a:defRPr b="1">
                <a:latin typeface="Exo"/>
                <a:ea typeface="Exo"/>
                <a:cs typeface="Exo"/>
                <a:sym typeface="Exo"/>
              </a:defRPr>
            </a:lvl6pPr>
            <a:lvl7pPr lvl="6" algn="ctr" rtl="0">
              <a:lnSpc>
                <a:spcPct val="100000"/>
              </a:lnSpc>
              <a:spcBef>
                <a:spcPts val="0"/>
              </a:spcBef>
              <a:spcAft>
                <a:spcPts val="0"/>
              </a:spcAft>
              <a:buSzPts val="1400"/>
              <a:buFont typeface="Exo"/>
              <a:buNone/>
              <a:defRPr b="1">
                <a:latin typeface="Exo"/>
                <a:ea typeface="Exo"/>
                <a:cs typeface="Exo"/>
                <a:sym typeface="Exo"/>
              </a:defRPr>
            </a:lvl7pPr>
            <a:lvl8pPr lvl="7" algn="ctr" rtl="0">
              <a:lnSpc>
                <a:spcPct val="100000"/>
              </a:lnSpc>
              <a:spcBef>
                <a:spcPts val="0"/>
              </a:spcBef>
              <a:spcAft>
                <a:spcPts val="0"/>
              </a:spcAft>
              <a:buSzPts val="1400"/>
              <a:buFont typeface="Exo"/>
              <a:buNone/>
              <a:defRPr b="1">
                <a:latin typeface="Exo"/>
                <a:ea typeface="Exo"/>
                <a:cs typeface="Exo"/>
                <a:sym typeface="Exo"/>
              </a:defRPr>
            </a:lvl8pPr>
            <a:lvl9pPr lvl="8" algn="ctr" rtl="0">
              <a:lnSpc>
                <a:spcPct val="100000"/>
              </a:lnSpc>
              <a:spcBef>
                <a:spcPts val="0"/>
              </a:spcBef>
              <a:spcAft>
                <a:spcPts val="0"/>
              </a:spcAft>
              <a:buSzPts val="1400"/>
              <a:buFont typeface="Exo"/>
              <a:buNone/>
              <a:defRPr b="1">
                <a:latin typeface="Exo"/>
                <a:ea typeface="Exo"/>
                <a:cs typeface="Exo"/>
                <a:sym typeface="Exo"/>
              </a:defRPr>
            </a:lvl9pPr>
          </a:lstStyle>
          <a:p>
            <a:endParaRPr/>
          </a:p>
        </p:txBody>
      </p:sp>
      <p:sp>
        <p:nvSpPr>
          <p:cNvPr id="94" name="Google Shape;94;p19"/>
          <p:cNvSpPr txBox="1">
            <a:spLocks noGrp="1"/>
          </p:cNvSpPr>
          <p:nvPr>
            <p:ph type="title" idx="9" hasCustomPrompt="1"/>
          </p:nvPr>
        </p:nvSpPr>
        <p:spPr>
          <a:xfrm>
            <a:off x="3372200" y="2743200"/>
            <a:ext cx="1170000" cy="301800"/>
          </a:xfrm>
          <a:prstGeom prst="rect">
            <a:avLst/>
          </a:prstGeom>
        </p:spPr>
        <p:txBody>
          <a:bodyPr spcFirstLastPara="1" wrap="square" lIns="0" tIns="0" rIns="0" bIns="0" anchor="t" anchorCtr="0">
            <a:noAutofit/>
          </a:bodyPr>
          <a:lstStyle>
            <a:lvl1pPr lvl="0" algn="ctr" rtl="0">
              <a:spcBef>
                <a:spcPts val="0"/>
              </a:spcBef>
              <a:spcAft>
                <a:spcPts val="0"/>
              </a:spcAft>
              <a:buSzPts val="12000"/>
              <a:buNone/>
              <a:defRPr sz="21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309517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a:spcBef>
                <a:spcPts val="0"/>
              </a:spcBef>
              <a:spcAft>
                <a:spcPts val="0"/>
              </a:spcAft>
              <a:buSzPts val="28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subTitle" idx="1"/>
          </p:nvPr>
        </p:nvSpPr>
        <p:spPr>
          <a:xfrm>
            <a:off x="4849913" y="2212850"/>
            <a:ext cx="3237000" cy="1079100"/>
          </a:xfrm>
          <a:prstGeom prst="rect">
            <a:avLst/>
          </a:prstGeom>
        </p:spPr>
        <p:txBody>
          <a:bodyPr spcFirstLastPara="1" wrap="square" lIns="0" tIns="0" rIns="0" bIns="0" anchor="t" anchorCtr="0">
            <a:noAutofit/>
          </a:bodyPr>
          <a:lstStyle>
            <a:lvl1pPr marL="0" marR="18288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 name="Google Shape;27;p5"/>
          <p:cNvSpPr txBox="1">
            <a:spLocks noGrp="1"/>
          </p:cNvSpPr>
          <p:nvPr>
            <p:ph type="subTitle" idx="2"/>
          </p:nvPr>
        </p:nvSpPr>
        <p:spPr>
          <a:xfrm>
            <a:off x="4849913" y="1580681"/>
            <a:ext cx="32370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 name="Google Shape;28;p5"/>
          <p:cNvSpPr txBox="1">
            <a:spLocks noGrp="1"/>
          </p:cNvSpPr>
          <p:nvPr>
            <p:ph type="subTitle" idx="3"/>
          </p:nvPr>
        </p:nvSpPr>
        <p:spPr>
          <a:xfrm>
            <a:off x="1055677" y="2213650"/>
            <a:ext cx="3239700" cy="1076100"/>
          </a:xfrm>
          <a:prstGeom prst="rect">
            <a:avLst/>
          </a:prstGeom>
        </p:spPr>
        <p:txBody>
          <a:bodyPr spcFirstLastPara="1" wrap="square" lIns="0" tIns="0" rIns="0" bIns="0" anchor="t" anchorCtr="0">
            <a:noAutofit/>
          </a:bodyPr>
          <a:lstStyle>
            <a:lvl1pPr marL="0" marR="9144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 name="Google Shape;29;p5"/>
          <p:cNvSpPr txBox="1">
            <a:spLocks noGrp="1"/>
          </p:cNvSpPr>
          <p:nvPr>
            <p:ph type="subTitle" idx="4"/>
          </p:nvPr>
        </p:nvSpPr>
        <p:spPr>
          <a:xfrm>
            <a:off x="1057027" y="1580681"/>
            <a:ext cx="32370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accent2"/>
        </a:solidFill>
        <a:effectLst/>
      </p:bgPr>
    </p:bg>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15207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accent2"/>
        </a:solid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21"/>
          <p:cNvSpPr txBox="1">
            <a:spLocks noGrp="1"/>
          </p:cNvSpPr>
          <p:nvPr>
            <p:ph type="subTitle" idx="1"/>
          </p:nvPr>
        </p:nvSpPr>
        <p:spPr>
          <a:xfrm>
            <a:off x="4672588" y="2017775"/>
            <a:ext cx="3657600" cy="521100"/>
          </a:xfrm>
          <a:prstGeom prst="rect">
            <a:avLst/>
          </a:prstGeom>
        </p:spPr>
        <p:txBody>
          <a:bodyPr spcFirstLastPara="1" wrap="square" lIns="0" tIns="0" rIns="0" bIns="0" anchor="t" anchorCtr="0">
            <a:noAutofit/>
          </a:bodyPr>
          <a:lstStyle>
            <a:lvl1pPr marL="0" marR="0" lvl="0" indent="-101600" rtl="0">
              <a:lnSpc>
                <a:spcPct val="100000"/>
              </a:lnSpc>
              <a:spcBef>
                <a:spcPts val="0"/>
              </a:spcBef>
              <a:spcAft>
                <a:spcPts val="0"/>
              </a:spcAft>
              <a:buSzPts val="1600"/>
              <a:buChar char="●"/>
              <a:defRPr sz="16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00" name="Google Shape;100;p21"/>
          <p:cNvSpPr txBox="1">
            <a:spLocks noGrp="1"/>
          </p:cNvSpPr>
          <p:nvPr>
            <p:ph type="subTitle" idx="2"/>
          </p:nvPr>
        </p:nvSpPr>
        <p:spPr>
          <a:xfrm>
            <a:off x="4672588" y="1604306"/>
            <a:ext cx="3657600" cy="3108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1" name="Google Shape;101;p21"/>
          <p:cNvSpPr txBox="1">
            <a:spLocks noGrp="1"/>
          </p:cNvSpPr>
          <p:nvPr>
            <p:ph type="subTitle" idx="3"/>
          </p:nvPr>
        </p:nvSpPr>
        <p:spPr>
          <a:xfrm>
            <a:off x="813812" y="2016625"/>
            <a:ext cx="3657600" cy="521100"/>
          </a:xfrm>
          <a:prstGeom prst="rect">
            <a:avLst/>
          </a:prstGeom>
        </p:spPr>
        <p:txBody>
          <a:bodyPr spcFirstLastPara="1" wrap="square" lIns="0" tIns="0" rIns="0" bIns="0" anchor="t" anchorCtr="0">
            <a:noAutofit/>
          </a:bodyPr>
          <a:lstStyle>
            <a:lvl1pPr marL="0" marR="0" lvl="0" indent="-101600" rtl="0">
              <a:lnSpc>
                <a:spcPct val="100000"/>
              </a:lnSpc>
              <a:spcBef>
                <a:spcPts val="0"/>
              </a:spcBef>
              <a:spcAft>
                <a:spcPts val="0"/>
              </a:spcAft>
              <a:buSzPts val="1600"/>
              <a:buChar char="●"/>
              <a:defRPr sz="16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02" name="Google Shape;102;p21"/>
          <p:cNvSpPr txBox="1">
            <a:spLocks noGrp="1"/>
          </p:cNvSpPr>
          <p:nvPr>
            <p:ph type="subTitle" idx="4"/>
          </p:nvPr>
        </p:nvSpPr>
        <p:spPr>
          <a:xfrm>
            <a:off x="813827" y="1603150"/>
            <a:ext cx="3656400" cy="3108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3" name="Google Shape;103;p21"/>
          <p:cNvSpPr txBox="1">
            <a:spLocks noGrp="1"/>
          </p:cNvSpPr>
          <p:nvPr>
            <p:ph type="subTitle" idx="5"/>
          </p:nvPr>
        </p:nvSpPr>
        <p:spPr>
          <a:xfrm>
            <a:off x="4672588" y="3626175"/>
            <a:ext cx="3657600" cy="521100"/>
          </a:xfrm>
          <a:prstGeom prst="rect">
            <a:avLst/>
          </a:prstGeom>
        </p:spPr>
        <p:txBody>
          <a:bodyPr spcFirstLastPara="1" wrap="square" lIns="0" tIns="0" rIns="0" bIns="0" anchor="t" anchorCtr="0">
            <a:noAutofit/>
          </a:bodyPr>
          <a:lstStyle>
            <a:lvl1pPr marL="0" marR="0" lvl="0" indent="-101600" rtl="0">
              <a:lnSpc>
                <a:spcPct val="100000"/>
              </a:lnSpc>
              <a:spcBef>
                <a:spcPts val="0"/>
              </a:spcBef>
              <a:spcAft>
                <a:spcPts val="0"/>
              </a:spcAft>
              <a:buSzPts val="1600"/>
              <a:buChar char="●"/>
              <a:defRPr sz="16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04" name="Google Shape;104;p21"/>
          <p:cNvSpPr txBox="1">
            <a:spLocks noGrp="1"/>
          </p:cNvSpPr>
          <p:nvPr>
            <p:ph type="subTitle" idx="6"/>
          </p:nvPr>
        </p:nvSpPr>
        <p:spPr>
          <a:xfrm>
            <a:off x="4672588" y="3212706"/>
            <a:ext cx="3657600" cy="3108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5" name="Google Shape;105;p21"/>
          <p:cNvSpPr txBox="1">
            <a:spLocks noGrp="1"/>
          </p:cNvSpPr>
          <p:nvPr>
            <p:ph type="subTitle" idx="7"/>
          </p:nvPr>
        </p:nvSpPr>
        <p:spPr>
          <a:xfrm>
            <a:off x="813813" y="3625025"/>
            <a:ext cx="3657600" cy="522000"/>
          </a:xfrm>
          <a:prstGeom prst="rect">
            <a:avLst/>
          </a:prstGeom>
        </p:spPr>
        <p:txBody>
          <a:bodyPr spcFirstLastPara="1" wrap="square" lIns="0" tIns="0" rIns="0" bIns="0" anchor="t" anchorCtr="0">
            <a:noAutofit/>
          </a:bodyPr>
          <a:lstStyle>
            <a:lvl1pPr marL="0" marR="0" lvl="0" indent="-101600" rtl="0">
              <a:lnSpc>
                <a:spcPct val="100000"/>
              </a:lnSpc>
              <a:spcBef>
                <a:spcPts val="0"/>
              </a:spcBef>
              <a:spcAft>
                <a:spcPts val="0"/>
              </a:spcAft>
              <a:buSzPts val="1600"/>
              <a:buChar char="●"/>
              <a:defRPr sz="16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06" name="Google Shape;106;p21"/>
          <p:cNvSpPr txBox="1">
            <a:spLocks noGrp="1"/>
          </p:cNvSpPr>
          <p:nvPr>
            <p:ph type="subTitle" idx="8"/>
          </p:nvPr>
        </p:nvSpPr>
        <p:spPr>
          <a:xfrm>
            <a:off x="813827" y="3211550"/>
            <a:ext cx="3656400" cy="3108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49212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7"/>
        <p:cNvGrpSpPr/>
        <p:nvPr/>
      </p:nvGrpSpPr>
      <p:grpSpPr>
        <a:xfrm>
          <a:off x="0" y="0"/>
          <a:ext cx="0" cy="0"/>
          <a:chOff x="0" y="0"/>
          <a:chExt cx="0" cy="0"/>
        </a:xfrm>
      </p:grpSpPr>
      <p:sp>
        <p:nvSpPr>
          <p:cNvPr id="108" name="Google Shape;108;p22"/>
          <p:cNvSpPr txBox="1">
            <a:spLocks noGrp="1"/>
          </p:cNvSpPr>
          <p:nvPr>
            <p:ph type="title"/>
          </p:nvPr>
        </p:nvSpPr>
        <p:spPr>
          <a:xfrm>
            <a:off x="1125300" y="1248800"/>
            <a:ext cx="3173700" cy="19209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22"/>
          <p:cNvSpPr txBox="1">
            <a:spLocks noGrp="1"/>
          </p:cNvSpPr>
          <p:nvPr>
            <p:ph type="subTitle" idx="1"/>
          </p:nvPr>
        </p:nvSpPr>
        <p:spPr>
          <a:xfrm>
            <a:off x="1125300" y="3260653"/>
            <a:ext cx="3657600" cy="1030200"/>
          </a:xfrm>
          <a:prstGeom prst="rect">
            <a:avLst/>
          </a:prstGeom>
        </p:spPr>
        <p:txBody>
          <a:bodyPr spcFirstLastPara="1" wrap="square" lIns="0" tIns="0" rIns="0" bIns="0" anchor="t" anchorCtr="0">
            <a:noAutofit/>
          </a:bodyPr>
          <a:lstStyle>
            <a:lvl1pPr marL="0" marR="0" lvl="0" indent="-101600" rtl="0">
              <a:lnSpc>
                <a:spcPct val="100000"/>
              </a:lnSpc>
              <a:spcBef>
                <a:spcPts val="0"/>
              </a:spcBef>
              <a:spcAft>
                <a:spcPts val="0"/>
              </a:spcAft>
              <a:buSzPts val="1600"/>
              <a:buChar char="●"/>
              <a:defRPr sz="16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Tree>
    <p:extLst>
      <p:ext uri="{BB962C8B-B14F-4D97-AF65-F5344CB8AC3E}">
        <p14:creationId xmlns:p14="http://schemas.microsoft.com/office/powerpoint/2010/main" val="23580557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dk2"/>
        </a:solidFill>
        <a:effectLst/>
      </p:bgPr>
    </p:bg>
    <p:spTree>
      <p:nvGrpSpPr>
        <p:cNvPr id="1" name="Shape 110"/>
        <p:cNvGrpSpPr/>
        <p:nvPr/>
      </p:nvGrpSpPr>
      <p:grpSpPr>
        <a:xfrm>
          <a:off x="0" y="0"/>
          <a:ext cx="0" cy="0"/>
          <a:chOff x="0" y="0"/>
          <a:chExt cx="0" cy="0"/>
        </a:xfrm>
      </p:grpSpPr>
      <p:sp>
        <p:nvSpPr>
          <p:cNvPr id="111" name="Google Shape;111;p23"/>
          <p:cNvSpPr txBox="1">
            <a:spLocks noGrp="1"/>
          </p:cNvSpPr>
          <p:nvPr>
            <p:ph type="subTitle" idx="1"/>
          </p:nvPr>
        </p:nvSpPr>
        <p:spPr>
          <a:xfrm>
            <a:off x="3639306" y="2132539"/>
            <a:ext cx="1864200" cy="5727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2" name="Google Shape;112;p23"/>
          <p:cNvSpPr txBox="1">
            <a:spLocks noGrp="1"/>
          </p:cNvSpPr>
          <p:nvPr>
            <p:ph type="subTitle" idx="2"/>
          </p:nvPr>
        </p:nvSpPr>
        <p:spPr>
          <a:xfrm>
            <a:off x="3637656" y="1719072"/>
            <a:ext cx="18675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3" name="Google Shape;113;p23"/>
          <p:cNvSpPr txBox="1">
            <a:spLocks noGrp="1"/>
          </p:cNvSpPr>
          <p:nvPr>
            <p:ph type="subTitle" idx="3"/>
          </p:nvPr>
        </p:nvSpPr>
        <p:spPr>
          <a:xfrm>
            <a:off x="986613" y="2135073"/>
            <a:ext cx="1864200" cy="5727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4" name="Google Shape;114;p23"/>
          <p:cNvSpPr txBox="1">
            <a:spLocks noGrp="1"/>
          </p:cNvSpPr>
          <p:nvPr>
            <p:ph type="subTitle" idx="4"/>
          </p:nvPr>
        </p:nvSpPr>
        <p:spPr>
          <a:xfrm>
            <a:off x="984963" y="1721606"/>
            <a:ext cx="18675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5" name="Google Shape;115;p23"/>
          <p:cNvSpPr txBox="1">
            <a:spLocks noGrp="1"/>
          </p:cNvSpPr>
          <p:nvPr>
            <p:ph type="subTitle" idx="5"/>
          </p:nvPr>
        </p:nvSpPr>
        <p:spPr>
          <a:xfrm>
            <a:off x="6291963" y="2132539"/>
            <a:ext cx="1864200" cy="5727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23"/>
          <p:cNvSpPr txBox="1">
            <a:spLocks noGrp="1"/>
          </p:cNvSpPr>
          <p:nvPr>
            <p:ph type="subTitle" idx="6"/>
          </p:nvPr>
        </p:nvSpPr>
        <p:spPr>
          <a:xfrm>
            <a:off x="6290313" y="1719072"/>
            <a:ext cx="18675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23"/>
          <p:cNvSpPr txBox="1">
            <a:spLocks noGrp="1"/>
          </p:cNvSpPr>
          <p:nvPr>
            <p:ph type="subTitle" idx="7"/>
          </p:nvPr>
        </p:nvSpPr>
        <p:spPr>
          <a:xfrm>
            <a:off x="3639306" y="3924759"/>
            <a:ext cx="1864200" cy="5760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8" name="Google Shape;118;p23"/>
          <p:cNvSpPr txBox="1">
            <a:spLocks noGrp="1"/>
          </p:cNvSpPr>
          <p:nvPr>
            <p:ph type="subTitle" idx="8"/>
          </p:nvPr>
        </p:nvSpPr>
        <p:spPr>
          <a:xfrm>
            <a:off x="3637656" y="3511296"/>
            <a:ext cx="18675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9" name="Google Shape;119;p23"/>
          <p:cNvSpPr txBox="1">
            <a:spLocks noGrp="1"/>
          </p:cNvSpPr>
          <p:nvPr>
            <p:ph type="subTitle" idx="9"/>
          </p:nvPr>
        </p:nvSpPr>
        <p:spPr>
          <a:xfrm>
            <a:off x="986613" y="3924759"/>
            <a:ext cx="1864200" cy="5760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23"/>
          <p:cNvSpPr txBox="1">
            <a:spLocks noGrp="1"/>
          </p:cNvSpPr>
          <p:nvPr>
            <p:ph type="subTitle" idx="13"/>
          </p:nvPr>
        </p:nvSpPr>
        <p:spPr>
          <a:xfrm>
            <a:off x="984963" y="3511296"/>
            <a:ext cx="18675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1" name="Google Shape;121;p23"/>
          <p:cNvSpPr txBox="1">
            <a:spLocks noGrp="1"/>
          </p:cNvSpPr>
          <p:nvPr>
            <p:ph type="subTitle" idx="14"/>
          </p:nvPr>
        </p:nvSpPr>
        <p:spPr>
          <a:xfrm>
            <a:off x="6291963" y="3924759"/>
            <a:ext cx="1864200" cy="5760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2" name="Google Shape;122;p23"/>
          <p:cNvSpPr txBox="1">
            <a:spLocks noGrp="1"/>
          </p:cNvSpPr>
          <p:nvPr>
            <p:ph type="subTitle" idx="15"/>
          </p:nvPr>
        </p:nvSpPr>
        <p:spPr>
          <a:xfrm>
            <a:off x="6290313" y="3511296"/>
            <a:ext cx="18675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3" name="Google Shape;123;p23"/>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21937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accent2"/>
        </a:solidFill>
        <a:effectLst/>
      </p:bgPr>
    </p:bg>
    <p:spTree>
      <p:nvGrpSpPr>
        <p:cNvPr id="1" name="Shape 124"/>
        <p:cNvGrpSpPr/>
        <p:nvPr/>
      </p:nvGrpSpPr>
      <p:grpSpPr>
        <a:xfrm>
          <a:off x="0" y="0"/>
          <a:ext cx="0" cy="0"/>
          <a:chOff x="0" y="0"/>
          <a:chExt cx="0" cy="0"/>
        </a:xfrm>
      </p:grpSpPr>
      <p:sp>
        <p:nvSpPr>
          <p:cNvPr id="125" name="Google Shape;125;p24"/>
          <p:cNvSpPr txBox="1">
            <a:spLocks noGrp="1"/>
          </p:cNvSpPr>
          <p:nvPr>
            <p:ph type="subTitle" idx="1"/>
          </p:nvPr>
        </p:nvSpPr>
        <p:spPr>
          <a:xfrm>
            <a:off x="5059783" y="2391475"/>
            <a:ext cx="3062100" cy="10671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6" name="Google Shape;126;p24"/>
          <p:cNvSpPr txBox="1">
            <a:spLocks noGrp="1"/>
          </p:cNvSpPr>
          <p:nvPr>
            <p:ph type="subTitle" idx="2"/>
          </p:nvPr>
        </p:nvSpPr>
        <p:spPr>
          <a:xfrm>
            <a:off x="5059183" y="1978006"/>
            <a:ext cx="30633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7" name="Google Shape;127;p24"/>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72340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2"/>
        </a:solidFill>
        <a:effectLst/>
      </p:bgPr>
    </p:bg>
    <p:spTree>
      <p:nvGrpSpPr>
        <p:cNvPr id="1" name="Shape 128"/>
        <p:cNvGrpSpPr/>
        <p:nvPr/>
      </p:nvGrpSpPr>
      <p:grpSpPr>
        <a:xfrm>
          <a:off x="0" y="0"/>
          <a:ext cx="0" cy="0"/>
          <a:chOff x="0" y="0"/>
          <a:chExt cx="0" cy="0"/>
        </a:xfrm>
      </p:grpSpPr>
      <p:sp>
        <p:nvSpPr>
          <p:cNvPr id="129" name="Google Shape;129;p25"/>
          <p:cNvSpPr txBox="1">
            <a:spLocks noGrp="1"/>
          </p:cNvSpPr>
          <p:nvPr>
            <p:ph type="subTitle" idx="1"/>
          </p:nvPr>
        </p:nvSpPr>
        <p:spPr>
          <a:xfrm>
            <a:off x="3383275" y="3630175"/>
            <a:ext cx="2377500" cy="5616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SzPts val="1800"/>
              <a:buFont typeface="Open Sans"/>
              <a:buNone/>
              <a:defRPr sz="1600"/>
            </a:lvl1pPr>
            <a:lvl2pPr lvl="1" algn="ctr" rtl="0">
              <a:lnSpc>
                <a:spcPct val="100000"/>
              </a:lnSpc>
              <a:spcBef>
                <a:spcPts val="0"/>
              </a:spcBef>
              <a:spcAft>
                <a:spcPts val="0"/>
              </a:spcAft>
              <a:buSzPts val="1400"/>
              <a:buFont typeface="Open Sans"/>
              <a:buNone/>
              <a:defRPr>
                <a:latin typeface="Open Sans"/>
                <a:ea typeface="Open Sans"/>
                <a:cs typeface="Open Sans"/>
                <a:sym typeface="Open Sans"/>
              </a:defRPr>
            </a:lvl2pPr>
            <a:lvl3pPr lvl="2" algn="ctr" rtl="0">
              <a:lnSpc>
                <a:spcPct val="100000"/>
              </a:lnSpc>
              <a:spcBef>
                <a:spcPts val="0"/>
              </a:spcBef>
              <a:spcAft>
                <a:spcPts val="0"/>
              </a:spcAft>
              <a:buSzPts val="1400"/>
              <a:buFont typeface="Open Sans"/>
              <a:buNone/>
              <a:defRPr>
                <a:latin typeface="Open Sans"/>
                <a:ea typeface="Open Sans"/>
                <a:cs typeface="Open Sans"/>
                <a:sym typeface="Open Sans"/>
              </a:defRPr>
            </a:lvl3pPr>
            <a:lvl4pPr lvl="3" algn="ctr" rtl="0">
              <a:lnSpc>
                <a:spcPct val="100000"/>
              </a:lnSpc>
              <a:spcBef>
                <a:spcPts val="0"/>
              </a:spcBef>
              <a:spcAft>
                <a:spcPts val="0"/>
              </a:spcAft>
              <a:buSzPts val="1400"/>
              <a:buFont typeface="Open Sans"/>
              <a:buNone/>
              <a:defRPr>
                <a:latin typeface="Open Sans"/>
                <a:ea typeface="Open Sans"/>
                <a:cs typeface="Open Sans"/>
                <a:sym typeface="Open Sans"/>
              </a:defRPr>
            </a:lvl4pPr>
            <a:lvl5pPr lvl="4" algn="ctr" rtl="0">
              <a:lnSpc>
                <a:spcPct val="100000"/>
              </a:lnSpc>
              <a:spcBef>
                <a:spcPts val="0"/>
              </a:spcBef>
              <a:spcAft>
                <a:spcPts val="0"/>
              </a:spcAft>
              <a:buSzPts val="1400"/>
              <a:buFont typeface="Open Sans"/>
              <a:buNone/>
              <a:defRPr>
                <a:latin typeface="Open Sans"/>
                <a:ea typeface="Open Sans"/>
                <a:cs typeface="Open Sans"/>
                <a:sym typeface="Open Sans"/>
              </a:defRPr>
            </a:lvl5pPr>
            <a:lvl6pPr lvl="5" algn="ctr" rtl="0">
              <a:lnSpc>
                <a:spcPct val="100000"/>
              </a:lnSpc>
              <a:spcBef>
                <a:spcPts val="0"/>
              </a:spcBef>
              <a:spcAft>
                <a:spcPts val="0"/>
              </a:spcAft>
              <a:buSzPts val="1400"/>
              <a:buFont typeface="Open Sans"/>
              <a:buNone/>
              <a:defRPr>
                <a:latin typeface="Open Sans"/>
                <a:ea typeface="Open Sans"/>
                <a:cs typeface="Open Sans"/>
                <a:sym typeface="Open Sans"/>
              </a:defRPr>
            </a:lvl6pPr>
            <a:lvl7pPr lvl="6" algn="ctr" rtl="0">
              <a:lnSpc>
                <a:spcPct val="100000"/>
              </a:lnSpc>
              <a:spcBef>
                <a:spcPts val="0"/>
              </a:spcBef>
              <a:spcAft>
                <a:spcPts val="0"/>
              </a:spcAft>
              <a:buSzPts val="1400"/>
              <a:buFont typeface="Open Sans"/>
              <a:buNone/>
              <a:defRPr>
                <a:latin typeface="Open Sans"/>
                <a:ea typeface="Open Sans"/>
                <a:cs typeface="Open Sans"/>
                <a:sym typeface="Open Sans"/>
              </a:defRPr>
            </a:lvl7pPr>
            <a:lvl8pPr lvl="7" algn="ctr" rtl="0">
              <a:lnSpc>
                <a:spcPct val="100000"/>
              </a:lnSpc>
              <a:spcBef>
                <a:spcPts val="0"/>
              </a:spcBef>
              <a:spcAft>
                <a:spcPts val="0"/>
              </a:spcAft>
              <a:buSzPts val="1400"/>
              <a:buFont typeface="Open Sans"/>
              <a:buNone/>
              <a:defRPr>
                <a:latin typeface="Open Sans"/>
                <a:ea typeface="Open Sans"/>
                <a:cs typeface="Open Sans"/>
                <a:sym typeface="Open Sans"/>
              </a:defRPr>
            </a:lvl8pPr>
            <a:lvl9pPr lvl="8" algn="ctr" rtl="0">
              <a:lnSpc>
                <a:spcPct val="100000"/>
              </a:lnSpc>
              <a:spcBef>
                <a:spcPts val="0"/>
              </a:spcBef>
              <a:spcAft>
                <a:spcPts val="0"/>
              </a:spcAft>
              <a:buSzPts val="1400"/>
              <a:buFont typeface="Open Sans"/>
              <a:buNone/>
              <a:defRPr>
                <a:latin typeface="Open Sans"/>
                <a:ea typeface="Open Sans"/>
                <a:cs typeface="Open Sans"/>
                <a:sym typeface="Open Sans"/>
              </a:defRPr>
            </a:lvl9pPr>
          </a:lstStyle>
          <a:p>
            <a:endParaRPr/>
          </a:p>
        </p:txBody>
      </p:sp>
      <p:sp>
        <p:nvSpPr>
          <p:cNvPr id="130" name="Google Shape;130;p25"/>
          <p:cNvSpPr txBox="1">
            <a:spLocks noGrp="1"/>
          </p:cNvSpPr>
          <p:nvPr>
            <p:ph type="subTitle" idx="2"/>
          </p:nvPr>
        </p:nvSpPr>
        <p:spPr>
          <a:xfrm>
            <a:off x="3383253" y="3195325"/>
            <a:ext cx="2377500" cy="3609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SzPts val="2100"/>
              <a:buFont typeface="Lexend SemiBold"/>
              <a:buNone/>
              <a:defRPr sz="2100" b="1">
                <a:latin typeface="Red Hat Display"/>
                <a:ea typeface="Red Hat Display"/>
                <a:cs typeface="Red Hat Display"/>
                <a:sym typeface="Red Hat Display"/>
              </a:defRPr>
            </a:lvl1pPr>
            <a:lvl2pPr lvl="1" algn="ctr" rtl="0">
              <a:lnSpc>
                <a:spcPct val="100000"/>
              </a:lnSpc>
              <a:spcBef>
                <a:spcPts val="0"/>
              </a:spcBef>
              <a:spcAft>
                <a:spcPts val="0"/>
              </a:spcAft>
              <a:buSzPts val="1400"/>
              <a:buFont typeface="Exo"/>
              <a:buNone/>
              <a:defRPr b="1">
                <a:latin typeface="Exo"/>
                <a:ea typeface="Exo"/>
                <a:cs typeface="Exo"/>
                <a:sym typeface="Exo"/>
              </a:defRPr>
            </a:lvl2pPr>
            <a:lvl3pPr lvl="2" algn="ctr" rtl="0">
              <a:lnSpc>
                <a:spcPct val="100000"/>
              </a:lnSpc>
              <a:spcBef>
                <a:spcPts val="0"/>
              </a:spcBef>
              <a:spcAft>
                <a:spcPts val="0"/>
              </a:spcAft>
              <a:buSzPts val="1400"/>
              <a:buFont typeface="Exo"/>
              <a:buNone/>
              <a:defRPr b="1">
                <a:latin typeface="Exo"/>
                <a:ea typeface="Exo"/>
                <a:cs typeface="Exo"/>
                <a:sym typeface="Exo"/>
              </a:defRPr>
            </a:lvl3pPr>
            <a:lvl4pPr lvl="3" algn="ctr" rtl="0">
              <a:lnSpc>
                <a:spcPct val="100000"/>
              </a:lnSpc>
              <a:spcBef>
                <a:spcPts val="0"/>
              </a:spcBef>
              <a:spcAft>
                <a:spcPts val="0"/>
              </a:spcAft>
              <a:buSzPts val="1400"/>
              <a:buFont typeface="Exo"/>
              <a:buNone/>
              <a:defRPr b="1">
                <a:latin typeface="Exo"/>
                <a:ea typeface="Exo"/>
                <a:cs typeface="Exo"/>
                <a:sym typeface="Exo"/>
              </a:defRPr>
            </a:lvl4pPr>
            <a:lvl5pPr lvl="4" algn="ctr" rtl="0">
              <a:lnSpc>
                <a:spcPct val="100000"/>
              </a:lnSpc>
              <a:spcBef>
                <a:spcPts val="0"/>
              </a:spcBef>
              <a:spcAft>
                <a:spcPts val="0"/>
              </a:spcAft>
              <a:buSzPts val="1400"/>
              <a:buFont typeface="Exo"/>
              <a:buNone/>
              <a:defRPr b="1">
                <a:latin typeface="Exo"/>
                <a:ea typeface="Exo"/>
                <a:cs typeface="Exo"/>
                <a:sym typeface="Exo"/>
              </a:defRPr>
            </a:lvl5pPr>
            <a:lvl6pPr lvl="5" algn="ctr" rtl="0">
              <a:lnSpc>
                <a:spcPct val="100000"/>
              </a:lnSpc>
              <a:spcBef>
                <a:spcPts val="0"/>
              </a:spcBef>
              <a:spcAft>
                <a:spcPts val="0"/>
              </a:spcAft>
              <a:buSzPts val="1400"/>
              <a:buFont typeface="Exo"/>
              <a:buNone/>
              <a:defRPr b="1">
                <a:latin typeface="Exo"/>
                <a:ea typeface="Exo"/>
                <a:cs typeface="Exo"/>
                <a:sym typeface="Exo"/>
              </a:defRPr>
            </a:lvl6pPr>
            <a:lvl7pPr lvl="6" algn="ctr" rtl="0">
              <a:lnSpc>
                <a:spcPct val="100000"/>
              </a:lnSpc>
              <a:spcBef>
                <a:spcPts val="0"/>
              </a:spcBef>
              <a:spcAft>
                <a:spcPts val="0"/>
              </a:spcAft>
              <a:buSzPts val="1400"/>
              <a:buFont typeface="Exo"/>
              <a:buNone/>
              <a:defRPr b="1">
                <a:latin typeface="Exo"/>
                <a:ea typeface="Exo"/>
                <a:cs typeface="Exo"/>
                <a:sym typeface="Exo"/>
              </a:defRPr>
            </a:lvl7pPr>
            <a:lvl8pPr lvl="7" algn="ctr" rtl="0">
              <a:lnSpc>
                <a:spcPct val="100000"/>
              </a:lnSpc>
              <a:spcBef>
                <a:spcPts val="0"/>
              </a:spcBef>
              <a:spcAft>
                <a:spcPts val="0"/>
              </a:spcAft>
              <a:buSzPts val="1400"/>
              <a:buFont typeface="Exo"/>
              <a:buNone/>
              <a:defRPr b="1">
                <a:latin typeface="Exo"/>
                <a:ea typeface="Exo"/>
                <a:cs typeface="Exo"/>
                <a:sym typeface="Exo"/>
              </a:defRPr>
            </a:lvl8pPr>
            <a:lvl9pPr lvl="8" algn="ctr" rtl="0">
              <a:lnSpc>
                <a:spcPct val="100000"/>
              </a:lnSpc>
              <a:spcBef>
                <a:spcPts val="0"/>
              </a:spcBef>
              <a:spcAft>
                <a:spcPts val="0"/>
              </a:spcAft>
              <a:buSzPts val="1400"/>
              <a:buFont typeface="Exo"/>
              <a:buNone/>
              <a:defRPr b="1">
                <a:latin typeface="Exo"/>
                <a:ea typeface="Exo"/>
                <a:cs typeface="Exo"/>
                <a:sym typeface="Exo"/>
              </a:defRPr>
            </a:lvl9pPr>
          </a:lstStyle>
          <a:p>
            <a:endParaRPr/>
          </a:p>
        </p:txBody>
      </p:sp>
      <p:sp>
        <p:nvSpPr>
          <p:cNvPr id="131" name="Google Shape;131;p25"/>
          <p:cNvSpPr txBox="1">
            <a:spLocks noGrp="1"/>
          </p:cNvSpPr>
          <p:nvPr>
            <p:ph type="title" hasCustomPrompt="1"/>
          </p:nvPr>
        </p:nvSpPr>
        <p:spPr>
          <a:xfrm>
            <a:off x="3384001" y="2632388"/>
            <a:ext cx="2376000" cy="561600"/>
          </a:xfrm>
          <a:prstGeom prst="rect">
            <a:avLst/>
          </a:prstGeom>
        </p:spPr>
        <p:txBody>
          <a:bodyPr spcFirstLastPara="1" wrap="square" lIns="0" tIns="0" rIns="0" bIns="0" anchor="b" anchorCtr="0">
            <a:noAutofit/>
          </a:bodyPr>
          <a:lstStyle>
            <a:lvl1pPr lvl="0" algn="ctr"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2" name="Google Shape;132;p25"/>
          <p:cNvSpPr txBox="1">
            <a:spLocks noGrp="1"/>
          </p:cNvSpPr>
          <p:nvPr>
            <p:ph type="subTitle" idx="3"/>
          </p:nvPr>
        </p:nvSpPr>
        <p:spPr>
          <a:xfrm>
            <a:off x="713250" y="3630175"/>
            <a:ext cx="2377500" cy="5616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SzPts val="1800"/>
              <a:buFont typeface="Open Sans"/>
              <a:buNone/>
              <a:defRPr sz="1600"/>
            </a:lvl1pPr>
            <a:lvl2pPr lvl="1" algn="ctr" rtl="0">
              <a:lnSpc>
                <a:spcPct val="100000"/>
              </a:lnSpc>
              <a:spcBef>
                <a:spcPts val="0"/>
              </a:spcBef>
              <a:spcAft>
                <a:spcPts val="0"/>
              </a:spcAft>
              <a:buSzPts val="1400"/>
              <a:buFont typeface="Open Sans"/>
              <a:buNone/>
              <a:defRPr>
                <a:latin typeface="Open Sans"/>
                <a:ea typeface="Open Sans"/>
                <a:cs typeface="Open Sans"/>
                <a:sym typeface="Open Sans"/>
              </a:defRPr>
            </a:lvl2pPr>
            <a:lvl3pPr lvl="2" algn="ctr" rtl="0">
              <a:lnSpc>
                <a:spcPct val="100000"/>
              </a:lnSpc>
              <a:spcBef>
                <a:spcPts val="0"/>
              </a:spcBef>
              <a:spcAft>
                <a:spcPts val="0"/>
              </a:spcAft>
              <a:buSzPts val="1400"/>
              <a:buFont typeface="Open Sans"/>
              <a:buNone/>
              <a:defRPr>
                <a:latin typeface="Open Sans"/>
                <a:ea typeface="Open Sans"/>
                <a:cs typeface="Open Sans"/>
                <a:sym typeface="Open Sans"/>
              </a:defRPr>
            </a:lvl3pPr>
            <a:lvl4pPr lvl="3" algn="ctr" rtl="0">
              <a:lnSpc>
                <a:spcPct val="100000"/>
              </a:lnSpc>
              <a:spcBef>
                <a:spcPts val="0"/>
              </a:spcBef>
              <a:spcAft>
                <a:spcPts val="0"/>
              </a:spcAft>
              <a:buSzPts val="1400"/>
              <a:buFont typeface="Open Sans"/>
              <a:buNone/>
              <a:defRPr>
                <a:latin typeface="Open Sans"/>
                <a:ea typeface="Open Sans"/>
                <a:cs typeface="Open Sans"/>
                <a:sym typeface="Open Sans"/>
              </a:defRPr>
            </a:lvl4pPr>
            <a:lvl5pPr lvl="4" algn="ctr" rtl="0">
              <a:lnSpc>
                <a:spcPct val="100000"/>
              </a:lnSpc>
              <a:spcBef>
                <a:spcPts val="0"/>
              </a:spcBef>
              <a:spcAft>
                <a:spcPts val="0"/>
              </a:spcAft>
              <a:buSzPts val="1400"/>
              <a:buFont typeface="Open Sans"/>
              <a:buNone/>
              <a:defRPr>
                <a:latin typeface="Open Sans"/>
                <a:ea typeface="Open Sans"/>
                <a:cs typeface="Open Sans"/>
                <a:sym typeface="Open Sans"/>
              </a:defRPr>
            </a:lvl5pPr>
            <a:lvl6pPr lvl="5" algn="ctr" rtl="0">
              <a:lnSpc>
                <a:spcPct val="100000"/>
              </a:lnSpc>
              <a:spcBef>
                <a:spcPts val="0"/>
              </a:spcBef>
              <a:spcAft>
                <a:spcPts val="0"/>
              </a:spcAft>
              <a:buSzPts val="1400"/>
              <a:buFont typeface="Open Sans"/>
              <a:buNone/>
              <a:defRPr>
                <a:latin typeface="Open Sans"/>
                <a:ea typeface="Open Sans"/>
                <a:cs typeface="Open Sans"/>
                <a:sym typeface="Open Sans"/>
              </a:defRPr>
            </a:lvl6pPr>
            <a:lvl7pPr lvl="6" algn="ctr" rtl="0">
              <a:lnSpc>
                <a:spcPct val="100000"/>
              </a:lnSpc>
              <a:spcBef>
                <a:spcPts val="0"/>
              </a:spcBef>
              <a:spcAft>
                <a:spcPts val="0"/>
              </a:spcAft>
              <a:buSzPts val="1400"/>
              <a:buFont typeface="Open Sans"/>
              <a:buNone/>
              <a:defRPr>
                <a:latin typeface="Open Sans"/>
                <a:ea typeface="Open Sans"/>
                <a:cs typeface="Open Sans"/>
                <a:sym typeface="Open Sans"/>
              </a:defRPr>
            </a:lvl7pPr>
            <a:lvl8pPr lvl="7" algn="ctr" rtl="0">
              <a:lnSpc>
                <a:spcPct val="100000"/>
              </a:lnSpc>
              <a:spcBef>
                <a:spcPts val="0"/>
              </a:spcBef>
              <a:spcAft>
                <a:spcPts val="0"/>
              </a:spcAft>
              <a:buSzPts val="1400"/>
              <a:buFont typeface="Open Sans"/>
              <a:buNone/>
              <a:defRPr>
                <a:latin typeface="Open Sans"/>
                <a:ea typeface="Open Sans"/>
                <a:cs typeface="Open Sans"/>
                <a:sym typeface="Open Sans"/>
              </a:defRPr>
            </a:lvl8pPr>
            <a:lvl9pPr lvl="8" algn="ctr" rtl="0">
              <a:lnSpc>
                <a:spcPct val="100000"/>
              </a:lnSpc>
              <a:spcBef>
                <a:spcPts val="0"/>
              </a:spcBef>
              <a:spcAft>
                <a:spcPts val="0"/>
              </a:spcAft>
              <a:buSzPts val="1400"/>
              <a:buFont typeface="Open Sans"/>
              <a:buNone/>
              <a:defRPr>
                <a:latin typeface="Open Sans"/>
                <a:ea typeface="Open Sans"/>
                <a:cs typeface="Open Sans"/>
                <a:sym typeface="Open Sans"/>
              </a:defRPr>
            </a:lvl9pPr>
          </a:lstStyle>
          <a:p>
            <a:endParaRPr/>
          </a:p>
        </p:txBody>
      </p:sp>
      <p:sp>
        <p:nvSpPr>
          <p:cNvPr id="133" name="Google Shape;133;p25"/>
          <p:cNvSpPr txBox="1">
            <a:spLocks noGrp="1"/>
          </p:cNvSpPr>
          <p:nvPr>
            <p:ph type="subTitle" idx="4"/>
          </p:nvPr>
        </p:nvSpPr>
        <p:spPr>
          <a:xfrm>
            <a:off x="713228" y="3195325"/>
            <a:ext cx="2377500" cy="3609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SzPts val="2100"/>
              <a:buFont typeface="Lexend SemiBold"/>
              <a:buNone/>
              <a:defRPr sz="2100" b="1">
                <a:latin typeface="Red Hat Display"/>
                <a:ea typeface="Red Hat Display"/>
                <a:cs typeface="Red Hat Display"/>
                <a:sym typeface="Red Hat Display"/>
              </a:defRPr>
            </a:lvl1pPr>
            <a:lvl2pPr lvl="1" algn="ctr" rtl="0">
              <a:lnSpc>
                <a:spcPct val="100000"/>
              </a:lnSpc>
              <a:spcBef>
                <a:spcPts val="0"/>
              </a:spcBef>
              <a:spcAft>
                <a:spcPts val="0"/>
              </a:spcAft>
              <a:buSzPts val="1400"/>
              <a:buFont typeface="Exo"/>
              <a:buNone/>
              <a:defRPr b="1">
                <a:latin typeface="Exo"/>
                <a:ea typeface="Exo"/>
                <a:cs typeface="Exo"/>
                <a:sym typeface="Exo"/>
              </a:defRPr>
            </a:lvl2pPr>
            <a:lvl3pPr lvl="2" algn="ctr" rtl="0">
              <a:lnSpc>
                <a:spcPct val="100000"/>
              </a:lnSpc>
              <a:spcBef>
                <a:spcPts val="0"/>
              </a:spcBef>
              <a:spcAft>
                <a:spcPts val="0"/>
              </a:spcAft>
              <a:buSzPts val="1400"/>
              <a:buFont typeface="Exo"/>
              <a:buNone/>
              <a:defRPr b="1">
                <a:latin typeface="Exo"/>
                <a:ea typeface="Exo"/>
                <a:cs typeface="Exo"/>
                <a:sym typeface="Exo"/>
              </a:defRPr>
            </a:lvl3pPr>
            <a:lvl4pPr lvl="3" algn="ctr" rtl="0">
              <a:lnSpc>
                <a:spcPct val="100000"/>
              </a:lnSpc>
              <a:spcBef>
                <a:spcPts val="0"/>
              </a:spcBef>
              <a:spcAft>
                <a:spcPts val="0"/>
              </a:spcAft>
              <a:buSzPts val="1400"/>
              <a:buFont typeface="Exo"/>
              <a:buNone/>
              <a:defRPr b="1">
                <a:latin typeface="Exo"/>
                <a:ea typeface="Exo"/>
                <a:cs typeface="Exo"/>
                <a:sym typeface="Exo"/>
              </a:defRPr>
            </a:lvl4pPr>
            <a:lvl5pPr lvl="4" algn="ctr" rtl="0">
              <a:lnSpc>
                <a:spcPct val="100000"/>
              </a:lnSpc>
              <a:spcBef>
                <a:spcPts val="0"/>
              </a:spcBef>
              <a:spcAft>
                <a:spcPts val="0"/>
              </a:spcAft>
              <a:buSzPts val="1400"/>
              <a:buFont typeface="Exo"/>
              <a:buNone/>
              <a:defRPr b="1">
                <a:latin typeface="Exo"/>
                <a:ea typeface="Exo"/>
                <a:cs typeface="Exo"/>
                <a:sym typeface="Exo"/>
              </a:defRPr>
            </a:lvl5pPr>
            <a:lvl6pPr lvl="5" algn="ctr" rtl="0">
              <a:lnSpc>
                <a:spcPct val="100000"/>
              </a:lnSpc>
              <a:spcBef>
                <a:spcPts val="0"/>
              </a:spcBef>
              <a:spcAft>
                <a:spcPts val="0"/>
              </a:spcAft>
              <a:buSzPts val="1400"/>
              <a:buFont typeface="Exo"/>
              <a:buNone/>
              <a:defRPr b="1">
                <a:latin typeface="Exo"/>
                <a:ea typeface="Exo"/>
                <a:cs typeface="Exo"/>
                <a:sym typeface="Exo"/>
              </a:defRPr>
            </a:lvl6pPr>
            <a:lvl7pPr lvl="6" algn="ctr" rtl="0">
              <a:lnSpc>
                <a:spcPct val="100000"/>
              </a:lnSpc>
              <a:spcBef>
                <a:spcPts val="0"/>
              </a:spcBef>
              <a:spcAft>
                <a:spcPts val="0"/>
              </a:spcAft>
              <a:buSzPts val="1400"/>
              <a:buFont typeface="Exo"/>
              <a:buNone/>
              <a:defRPr b="1">
                <a:latin typeface="Exo"/>
                <a:ea typeface="Exo"/>
                <a:cs typeface="Exo"/>
                <a:sym typeface="Exo"/>
              </a:defRPr>
            </a:lvl7pPr>
            <a:lvl8pPr lvl="7" algn="ctr" rtl="0">
              <a:lnSpc>
                <a:spcPct val="100000"/>
              </a:lnSpc>
              <a:spcBef>
                <a:spcPts val="0"/>
              </a:spcBef>
              <a:spcAft>
                <a:spcPts val="0"/>
              </a:spcAft>
              <a:buSzPts val="1400"/>
              <a:buFont typeface="Exo"/>
              <a:buNone/>
              <a:defRPr b="1">
                <a:latin typeface="Exo"/>
                <a:ea typeface="Exo"/>
                <a:cs typeface="Exo"/>
                <a:sym typeface="Exo"/>
              </a:defRPr>
            </a:lvl8pPr>
            <a:lvl9pPr lvl="8" algn="ctr" rtl="0">
              <a:lnSpc>
                <a:spcPct val="100000"/>
              </a:lnSpc>
              <a:spcBef>
                <a:spcPts val="0"/>
              </a:spcBef>
              <a:spcAft>
                <a:spcPts val="0"/>
              </a:spcAft>
              <a:buSzPts val="1400"/>
              <a:buFont typeface="Exo"/>
              <a:buNone/>
              <a:defRPr b="1">
                <a:latin typeface="Exo"/>
                <a:ea typeface="Exo"/>
                <a:cs typeface="Exo"/>
                <a:sym typeface="Exo"/>
              </a:defRPr>
            </a:lvl9pPr>
          </a:lstStyle>
          <a:p>
            <a:endParaRPr/>
          </a:p>
        </p:txBody>
      </p:sp>
      <p:sp>
        <p:nvSpPr>
          <p:cNvPr id="134" name="Google Shape;134;p25"/>
          <p:cNvSpPr txBox="1">
            <a:spLocks noGrp="1"/>
          </p:cNvSpPr>
          <p:nvPr>
            <p:ph type="title" idx="5" hasCustomPrompt="1"/>
          </p:nvPr>
        </p:nvSpPr>
        <p:spPr>
          <a:xfrm>
            <a:off x="713976" y="2632388"/>
            <a:ext cx="2376000" cy="561600"/>
          </a:xfrm>
          <a:prstGeom prst="rect">
            <a:avLst/>
          </a:prstGeom>
        </p:spPr>
        <p:txBody>
          <a:bodyPr spcFirstLastPara="1" wrap="square" lIns="0" tIns="0" rIns="0" bIns="0" anchor="b" anchorCtr="0">
            <a:noAutofit/>
          </a:bodyPr>
          <a:lstStyle>
            <a:lvl1pPr lvl="0" algn="ctr"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5" name="Google Shape;135;p25"/>
          <p:cNvSpPr txBox="1">
            <a:spLocks noGrp="1"/>
          </p:cNvSpPr>
          <p:nvPr>
            <p:ph type="subTitle" idx="6"/>
          </p:nvPr>
        </p:nvSpPr>
        <p:spPr>
          <a:xfrm>
            <a:off x="6053325" y="3630175"/>
            <a:ext cx="2377500" cy="5616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SzPts val="1800"/>
              <a:buFont typeface="Open Sans"/>
              <a:buNone/>
              <a:defRPr sz="1600"/>
            </a:lvl1pPr>
            <a:lvl2pPr lvl="1" algn="ctr" rtl="0">
              <a:lnSpc>
                <a:spcPct val="100000"/>
              </a:lnSpc>
              <a:spcBef>
                <a:spcPts val="0"/>
              </a:spcBef>
              <a:spcAft>
                <a:spcPts val="0"/>
              </a:spcAft>
              <a:buSzPts val="1400"/>
              <a:buFont typeface="Open Sans"/>
              <a:buNone/>
              <a:defRPr>
                <a:latin typeface="Open Sans"/>
                <a:ea typeface="Open Sans"/>
                <a:cs typeface="Open Sans"/>
                <a:sym typeface="Open Sans"/>
              </a:defRPr>
            </a:lvl2pPr>
            <a:lvl3pPr lvl="2" algn="ctr" rtl="0">
              <a:lnSpc>
                <a:spcPct val="100000"/>
              </a:lnSpc>
              <a:spcBef>
                <a:spcPts val="0"/>
              </a:spcBef>
              <a:spcAft>
                <a:spcPts val="0"/>
              </a:spcAft>
              <a:buSzPts val="1400"/>
              <a:buFont typeface="Open Sans"/>
              <a:buNone/>
              <a:defRPr>
                <a:latin typeface="Open Sans"/>
                <a:ea typeface="Open Sans"/>
                <a:cs typeface="Open Sans"/>
                <a:sym typeface="Open Sans"/>
              </a:defRPr>
            </a:lvl3pPr>
            <a:lvl4pPr lvl="3" algn="ctr" rtl="0">
              <a:lnSpc>
                <a:spcPct val="100000"/>
              </a:lnSpc>
              <a:spcBef>
                <a:spcPts val="0"/>
              </a:spcBef>
              <a:spcAft>
                <a:spcPts val="0"/>
              </a:spcAft>
              <a:buSzPts val="1400"/>
              <a:buFont typeface="Open Sans"/>
              <a:buNone/>
              <a:defRPr>
                <a:latin typeface="Open Sans"/>
                <a:ea typeface="Open Sans"/>
                <a:cs typeface="Open Sans"/>
                <a:sym typeface="Open Sans"/>
              </a:defRPr>
            </a:lvl4pPr>
            <a:lvl5pPr lvl="4" algn="ctr" rtl="0">
              <a:lnSpc>
                <a:spcPct val="100000"/>
              </a:lnSpc>
              <a:spcBef>
                <a:spcPts val="0"/>
              </a:spcBef>
              <a:spcAft>
                <a:spcPts val="0"/>
              </a:spcAft>
              <a:buSzPts val="1400"/>
              <a:buFont typeface="Open Sans"/>
              <a:buNone/>
              <a:defRPr>
                <a:latin typeface="Open Sans"/>
                <a:ea typeface="Open Sans"/>
                <a:cs typeface="Open Sans"/>
                <a:sym typeface="Open Sans"/>
              </a:defRPr>
            </a:lvl5pPr>
            <a:lvl6pPr lvl="5" algn="ctr" rtl="0">
              <a:lnSpc>
                <a:spcPct val="100000"/>
              </a:lnSpc>
              <a:spcBef>
                <a:spcPts val="0"/>
              </a:spcBef>
              <a:spcAft>
                <a:spcPts val="0"/>
              </a:spcAft>
              <a:buSzPts val="1400"/>
              <a:buFont typeface="Open Sans"/>
              <a:buNone/>
              <a:defRPr>
                <a:latin typeface="Open Sans"/>
                <a:ea typeface="Open Sans"/>
                <a:cs typeface="Open Sans"/>
                <a:sym typeface="Open Sans"/>
              </a:defRPr>
            </a:lvl6pPr>
            <a:lvl7pPr lvl="6" algn="ctr" rtl="0">
              <a:lnSpc>
                <a:spcPct val="100000"/>
              </a:lnSpc>
              <a:spcBef>
                <a:spcPts val="0"/>
              </a:spcBef>
              <a:spcAft>
                <a:spcPts val="0"/>
              </a:spcAft>
              <a:buSzPts val="1400"/>
              <a:buFont typeface="Open Sans"/>
              <a:buNone/>
              <a:defRPr>
                <a:latin typeface="Open Sans"/>
                <a:ea typeface="Open Sans"/>
                <a:cs typeface="Open Sans"/>
                <a:sym typeface="Open Sans"/>
              </a:defRPr>
            </a:lvl7pPr>
            <a:lvl8pPr lvl="7" algn="ctr" rtl="0">
              <a:lnSpc>
                <a:spcPct val="100000"/>
              </a:lnSpc>
              <a:spcBef>
                <a:spcPts val="0"/>
              </a:spcBef>
              <a:spcAft>
                <a:spcPts val="0"/>
              </a:spcAft>
              <a:buSzPts val="1400"/>
              <a:buFont typeface="Open Sans"/>
              <a:buNone/>
              <a:defRPr>
                <a:latin typeface="Open Sans"/>
                <a:ea typeface="Open Sans"/>
                <a:cs typeface="Open Sans"/>
                <a:sym typeface="Open Sans"/>
              </a:defRPr>
            </a:lvl8pPr>
            <a:lvl9pPr lvl="8" algn="ctr" rtl="0">
              <a:lnSpc>
                <a:spcPct val="100000"/>
              </a:lnSpc>
              <a:spcBef>
                <a:spcPts val="0"/>
              </a:spcBef>
              <a:spcAft>
                <a:spcPts val="0"/>
              </a:spcAft>
              <a:buSzPts val="1400"/>
              <a:buFont typeface="Open Sans"/>
              <a:buNone/>
              <a:defRPr>
                <a:latin typeface="Open Sans"/>
                <a:ea typeface="Open Sans"/>
                <a:cs typeface="Open Sans"/>
                <a:sym typeface="Open Sans"/>
              </a:defRPr>
            </a:lvl9pPr>
          </a:lstStyle>
          <a:p>
            <a:endParaRPr/>
          </a:p>
        </p:txBody>
      </p:sp>
      <p:sp>
        <p:nvSpPr>
          <p:cNvPr id="136" name="Google Shape;136;p25"/>
          <p:cNvSpPr txBox="1">
            <a:spLocks noGrp="1"/>
          </p:cNvSpPr>
          <p:nvPr>
            <p:ph type="subTitle" idx="7"/>
          </p:nvPr>
        </p:nvSpPr>
        <p:spPr>
          <a:xfrm>
            <a:off x="6053303" y="3195325"/>
            <a:ext cx="2377500" cy="360900"/>
          </a:xfrm>
          <a:prstGeom prst="rect">
            <a:avLst/>
          </a:prstGeom>
        </p:spPr>
        <p:txBody>
          <a:bodyPr spcFirstLastPara="1" wrap="square" lIns="0" tIns="0" rIns="0" bIns="0" anchor="b" anchorCtr="0">
            <a:noAutofit/>
          </a:bodyPr>
          <a:lstStyle>
            <a:lvl1pPr marL="0" marR="0" lvl="0" indent="0" algn="ctr" rtl="0">
              <a:lnSpc>
                <a:spcPct val="100000"/>
              </a:lnSpc>
              <a:spcBef>
                <a:spcPts val="0"/>
              </a:spcBef>
              <a:spcAft>
                <a:spcPts val="0"/>
              </a:spcAft>
              <a:buSzPts val="2100"/>
              <a:buFont typeface="Lexend SemiBold"/>
              <a:buNone/>
              <a:defRPr sz="2100" b="1">
                <a:latin typeface="Red Hat Display"/>
                <a:ea typeface="Red Hat Display"/>
                <a:cs typeface="Red Hat Display"/>
                <a:sym typeface="Red Hat Display"/>
              </a:defRPr>
            </a:lvl1pPr>
            <a:lvl2pPr lvl="1" algn="ctr" rtl="0">
              <a:lnSpc>
                <a:spcPct val="100000"/>
              </a:lnSpc>
              <a:spcBef>
                <a:spcPts val="0"/>
              </a:spcBef>
              <a:spcAft>
                <a:spcPts val="0"/>
              </a:spcAft>
              <a:buSzPts val="1400"/>
              <a:buFont typeface="Exo"/>
              <a:buNone/>
              <a:defRPr b="1">
                <a:latin typeface="Exo"/>
                <a:ea typeface="Exo"/>
                <a:cs typeface="Exo"/>
                <a:sym typeface="Exo"/>
              </a:defRPr>
            </a:lvl2pPr>
            <a:lvl3pPr lvl="2" algn="ctr" rtl="0">
              <a:lnSpc>
                <a:spcPct val="100000"/>
              </a:lnSpc>
              <a:spcBef>
                <a:spcPts val="0"/>
              </a:spcBef>
              <a:spcAft>
                <a:spcPts val="0"/>
              </a:spcAft>
              <a:buSzPts val="1400"/>
              <a:buFont typeface="Exo"/>
              <a:buNone/>
              <a:defRPr b="1">
                <a:latin typeface="Exo"/>
                <a:ea typeface="Exo"/>
                <a:cs typeface="Exo"/>
                <a:sym typeface="Exo"/>
              </a:defRPr>
            </a:lvl3pPr>
            <a:lvl4pPr lvl="3" algn="ctr" rtl="0">
              <a:lnSpc>
                <a:spcPct val="100000"/>
              </a:lnSpc>
              <a:spcBef>
                <a:spcPts val="0"/>
              </a:spcBef>
              <a:spcAft>
                <a:spcPts val="0"/>
              </a:spcAft>
              <a:buSzPts val="1400"/>
              <a:buFont typeface="Exo"/>
              <a:buNone/>
              <a:defRPr b="1">
                <a:latin typeface="Exo"/>
                <a:ea typeface="Exo"/>
                <a:cs typeface="Exo"/>
                <a:sym typeface="Exo"/>
              </a:defRPr>
            </a:lvl4pPr>
            <a:lvl5pPr lvl="4" algn="ctr" rtl="0">
              <a:lnSpc>
                <a:spcPct val="100000"/>
              </a:lnSpc>
              <a:spcBef>
                <a:spcPts val="0"/>
              </a:spcBef>
              <a:spcAft>
                <a:spcPts val="0"/>
              </a:spcAft>
              <a:buSzPts val="1400"/>
              <a:buFont typeface="Exo"/>
              <a:buNone/>
              <a:defRPr b="1">
                <a:latin typeface="Exo"/>
                <a:ea typeface="Exo"/>
                <a:cs typeface="Exo"/>
                <a:sym typeface="Exo"/>
              </a:defRPr>
            </a:lvl5pPr>
            <a:lvl6pPr lvl="5" algn="ctr" rtl="0">
              <a:lnSpc>
                <a:spcPct val="100000"/>
              </a:lnSpc>
              <a:spcBef>
                <a:spcPts val="0"/>
              </a:spcBef>
              <a:spcAft>
                <a:spcPts val="0"/>
              </a:spcAft>
              <a:buSzPts val="1400"/>
              <a:buFont typeface="Exo"/>
              <a:buNone/>
              <a:defRPr b="1">
                <a:latin typeface="Exo"/>
                <a:ea typeface="Exo"/>
                <a:cs typeface="Exo"/>
                <a:sym typeface="Exo"/>
              </a:defRPr>
            </a:lvl6pPr>
            <a:lvl7pPr lvl="6" algn="ctr" rtl="0">
              <a:lnSpc>
                <a:spcPct val="100000"/>
              </a:lnSpc>
              <a:spcBef>
                <a:spcPts val="0"/>
              </a:spcBef>
              <a:spcAft>
                <a:spcPts val="0"/>
              </a:spcAft>
              <a:buSzPts val="1400"/>
              <a:buFont typeface="Exo"/>
              <a:buNone/>
              <a:defRPr b="1">
                <a:latin typeface="Exo"/>
                <a:ea typeface="Exo"/>
                <a:cs typeface="Exo"/>
                <a:sym typeface="Exo"/>
              </a:defRPr>
            </a:lvl7pPr>
            <a:lvl8pPr lvl="7" algn="ctr" rtl="0">
              <a:lnSpc>
                <a:spcPct val="100000"/>
              </a:lnSpc>
              <a:spcBef>
                <a:spcPts val="0"/>
              </a:spcBef>
              <a:spcAft>
                <a:spcPts val="0"/>
              </a:spcAft>
              <a:buSzPts val="1400"/>
              <a:buFont typeface="Exo"/>
              <a:buNone/>
              <a:defRPr b="1">
                <a:latin typeface="Exo"/>
                <a:ea typeface="Exo"/>
                <a:cs typeface="Exo"/>
                <a:sym typeface="Exo"/>
              </a:defRPr>
            </a:lvl8pPr>
            <a:lvl9pPr lvl="8" algn="ctr" rtl="0">
              <a:lnSpc>
                <a:spcPct val="100000"/>
              </a:lnSpc>
              <a:spcBef>
                <a:spcPts val="0"/>
              </a:spcBef>
              <a:spcAft>
                <a:spcPts val="0"/>
              </a:spcAft>
              <a:buSzPts val="1400"/>
              <a:buFont typeface="Exo"/>
              <a:buNone/>
              <a:defRPr b="1">
                <a:latin typeface="Exo"/>
                <a:ea typeface="Exo"/>
                <a:cs typeface="Exo"/>
                <a:sym typeface="Exo"/>
              </a:defRPr>
            </a:lvl9pPr>
          </a:lstStyle>
          <a:p>
            <a:endParaRPr/>
          </a:p>
        </p:txBody>
      </p:sp>
      <p:sp>
        <p:nvSpPr>
          <p:cNvPr id="137" name="Google Shape;137;p25"/>
          <p:cNvSpPr txBox="1">
            <a:spLocks noGrp="1"/>
          </p:cNvSpPr>
          <p:nvPr>
            <p:ph type="title" idx="8" hasCustomPrompt="1"/>
          </p:nvPr>
        </p:nvSpPr>
        <p:spPr>
          <a:xfrm>
            <a:off x="6054051" y="2632388"/>
            <a:ext cx="2376000" cy="561600"/>
          </a:xfrm>
          <a:prstGeom prst="rect">
            <a:avLst/>
          </a:prstGeom>
        </p:spPr>
        <p:txBody>
          <a:bodyPr spcFirstLastPara="1" wrap="square" lIns="0" tIns="0" rIns="0" bIns="0" anchor="b" anchorCtr="0">
            <a:noAutofit/>
          </a:bodyPr>
          <a:lstStyle>
            <a:lvl1pPr lvl="0" algn="ctr"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8" name="Google Shape;138;p25"/>
          <p:cNvSpPr txBox="1">
            <a:spLocks noGrp="1"/>
          </p:cNvSpPr>
          <p:nvPr>
            <p:ph type="title" idx="9"/>
          </p:nvPr>
        </p:nvSpPr>
        <p:spPr>
          <a:xfrm>
            <a:off x="713225" y="468996"/>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3500"/>
              <a:buNone/>
              <a:defRPr sz="3600"/>
            </a:lvl1pPr>
            <a:lvl2pPr lvl="1" algn="ctr" rtl="0">
              <a:spcBef>
                <a:spcPts val="0"/>
              </a:spcBef>
              <a:spcAft>
                <a:spcPts val="0"/>
              </a:spcAft>
              <a:buSzPts val="3500"/>
              <a:buFont typeface="Yeseva One"/>
              <a:buNone/>
              <a:defRPr sz="3500">
                <a:latin typeface="Yeseva One"/>
                <a:ea typeface="Yeseva One"/>
                <a:cs typeface="Yeseva One"/>
                <a:sym typeface="Yeseva One"/>
              </a:defRPr>
            </a:lvl2pPr>
            <a:lvl3pPr lvl="2" algn="ctr" rtl="0">
              <a:spcBef>
                <a:spcPts val="0"/>
              </a:spcBef>
              <a:spcAft>
                <a:spcPts val="0"/>
              </a:spcAft>
              <a:buSzPts val="3500"/>
              <a:buFont typeface="Yeseva One"/>
              <a:buNone/>
              <a:defRPr sz="3500">
                <a:latin typeface="Yeseva One"/>
                <a:ea typeface="Yeseva One"/>
                <a:cs typeface="Yeseva One"/>
                <a:sym typeface="Yeseva One"/>
              </a:defRPr>
            </a:lvl3pPr>
            <a:lvl4pPr lvl="3" algn="ctr" rtl="0">
              <a:spcBef>
                <a:spcPts val="0"/>
              </a:spcBef>
              <a:spcAft>
                <a:spcPts val="0"/>
              </a:spcAft>
              <a:buSzPts val="3500"/>
              <a:buFont typeface="Yeseva One"/>
              <a:buNone/>
              <a:defRPr sz="3500">
                <a:latin typeface="Yeseva One"/>
                <a:ea typeface="Yeseva One"/>
                <a:cs typeface="Yeseva One"/>
                <a:sym typeface="Yeseva One"/>
              </a:defRPr>
            </a:lvl4pPr>
            <a:lvl5pPr lvl="4" algn="ctr" rtl="0">
              <a:spcBef>
                <a:spcPts val="0"/>
              </a:spcBef>
              <a:spcAft>
                <a:spcPts val="0"/>
              </a:spcAft>
              <a:buSzPts val="3500"/>
              <a:buFont typeface="Yeseva One"/>
              <a:buNone/>
              <a:defRPr sz="3500">
                <a:latin typeface="Yeseva One"/>
                <a:ea typeface="Yeseva One"/>
                <a:cs typeface="Yeseva One"/>
                <a:sym typeface="Yeseva One"/>
              </a:defRPr>
            </a:lvl5pPr>
            <a:lvl6pPr lvl="5" algn="ctr" rtl="0">
              <a:spcBef>
                <a:spcPts val="0"/>
              </a:spcBef>
              <a:spcAft>
                <a:spcPts val="0"/>
              </a:spcAft>
              <a:buSzPts val="3500"/>
              <a:buFont typeface="Yeseva One"/>
              <a:buNone/>
              <a:defRPr sz="3500">
                <a:latin typeface="Yeseva One"/>
                <a:ea typeface="Yeseva One"/>
                <a:cs typeface="Yeseva One"/>
                <a:sym typeface="Yeseva One"/>
              </a:defRPr>
            </a:lvl6pPr>
            <a:lvl7pPr lvl="6" algn="ctr" rtl="0">
              <a:spcBef>
                <a:spcPts val="0"/>
              </a:spcBef>
              <a:spcAft>
                <a:spcPts val="0"/>
              </a:spcAft>
              <a:buSzPts val="3500"/>
              <a:buFont typeface="Yeseva One"/>
              <a:buNone/>
              <a:defRPr sz="3500">
                <a:latin typeface="Yeseva One"/>
                <a:ea typeface="Yeseva One"/>
                <a:cs typeface="Yeseva One"/>
                <a:sym typeface="Yeseva One"/>
              </a:defRPr>
            </a:lvl7pPr>
            <a:lvl8pPr lvl="7" algn="ctr" rtl="0">
              <a:spcBef>
                <a:spcPts val="0"/>
              </a:spcBef>
              <a:spcAft>
                <a:spcPts val="0"/>
              </a:spcAft>
              <a:buSzPts val="3500"/>
              <a:buFont typeface="Yeseva One"/>
              <a:buNone/>
              <a:defRPr sz="3500">
                <a:latin typeface="Yeseva One"/>
                <a:ea typeface="Yeseva One"/>
                <a:cs typeface="Yeseva One"/>
                <a:sym typeface="Yeseva One"/>
              </a:defRPr>
            </a:lvl8pPr>
            <a:lvl9pPr lvl="8" algn="ctr" rtl="0">
              <a:spcBef>
                <a:spcPts val="0"/>
              </a:spcBef>
              <a:spcAft>
                <a:spcPts val="0"/>
              </a:spcAft>
              <a:buSzPts val="3500"/>
              <a:buFont typeface="Yeseva One"/>
              <a:buNone/>
              <a:defRPr sz="3500">
                <a:latin typeface="Yeseva One"/>
                <a:ea typeface="Yeseva One"/>
                <a:cs typeface="Yeseva One"/>
                <a:sym typeface="Yeseva One"/>
              </a:defRPr>
            </a:lvl9pPr>
          </a:lstStyle>
          <a:p>
            <a:endParaRPr/>
          </a:p>
        </p:txBody>
      </p:sp>
    </p:spTree>
    <p:extLst>
      <p:ext uri="{BB962C8B-B14F-4D97-AF65-F5344CB8AC3E}">
        <p14:creationId xmlns:p14="http://schemas.microsoft.com/office/powerpoint/2010/main" val="553032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1125300" y="1287962"/>
            <a:ext cx="3657600" cy="9117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1" name="Google Shape;141;p26"/>
          <p:cNvSpPr txBox="1">
            <a:spLocks noGrp="1"/>
          </p:cNvSpPr>
          <p:nvPr>
            <p:ph type="subTitle" idx="1"/>
          </p:nvPr>
        </p:nvSpPr>
        <p:spPr>
          <a:xfrm>
            <a:off x="1125300" y="2405638"/>
            <a:ext cx="3657600" cy="1449900"/>
          </a:xfrm>
          <a:prstGeom prst="rect">
            <a:avLst/>
          </a:prstGeom>
        </p:spPr>
        <p:txBody>
          <a:bodyPr spcFirstLastPara="1" wrap="square" lIns="0" tIns="0" rIns="0" bIns="0" anchor="t" anchorCtr="0">
            <a:noAutofit/>
          </a:bodyPr>
          <a:lstStyle>
            <a:lvl1pPr marL="0" marR="0" lvl="0" indent="-101600" rtl="0">
              <a:lnSpc>
                <a:spcPct val="100000"/>
              </a:lnSpc>
              <a:spcBef>
                <a:spcPts val="0"/>
              </a:spcBef>
              <a:spcAft>
                <a:spcPts val="0"/>
              </a:spcAft>
              <a:buSzPts val="1600"/>
              <a:buChar char="●"/>
              <a:defRPr sz="16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Tree>
    <p:extLst>
      <p:ext uri="{BB962C8B-B14F-4D97-AF65-F5344CB8AC3E}">
        <p14:creationId xmlns:p14="http://schemas.microsoft.com/office/powerpoint/2010/main" val="1048349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42"/>
        <p:cNvGrpSpPr/>
        <p:nvPr/>
      </p:nvGrpSpPr>
      <p:grpSpPr>
        <a:xfrm>
          <a:off x="0" y="0"/>
          <a:ext cx="0" cy="0"/>
          <a:chOff x="0" y="0"/>
          <a:chExt cx="0" cy="0"/>
        </a:xfrm>
      </p:grpSpPr>
      <p:sp>
        <p:nvSpPr>
          <p:cNvPr id="143" name="Google Shape;143;p27"/>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27"/>
          <p:cNvSpPr txBox="1">
            <a:spLocks noGrp="1"/>
          </p:cNvSpPr>
          <p:nvPr>
            <p:ph type="subTitle" idx="1"/>
          </p:nvPr>
        </p:nvSpPr>
        <p:spPr>
          <a:xfrm>
            <a:off x="4632419" y="2212850"/>
            <a:ext cx="3798300" cy="2624400"/>
          </a:xfrm>
          <a:prstGeom prst="rect">
            <a:avLst/>
          </a:prstGeom>
        </p:spPr>
        <p:txBody>
          <a:bodyPr spcFirstLastPara="1" wrap="square" lIns="0" tIns="0" rIns="0" bIns="0" anchor="t" anchorCtr="0">
            <a:noAutofit/>
          </a:bodyPr>
          <a:lstStyle>
            <a:lvl1pPr marL="0" marR="50800" lvl="0" indent="-101600" rtl="0">
              <a:spcBef>
                <a:spcPts val="0"/>
              </a:spcBef>
              <a:spcAft>
                <a:spcPts val="0"/>
              </a:spcAft>
              <a:buSzPts val="1600"/>
              <a:buChar char="●"/>
              <a:defRPr sz="14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45" name="Google Shape;145;p27"/>
          <p:cNvSpPr txBox="1">
            <a:spLocks noGrp="1"/>
          </p:cNvSpPr>
          <p:nvPr>
            <p:ph type="subTitle" idx="2"/>
          </p:nvPr>
        </p:nvSpPr>
        <p:spPr>
          <a:xfrm>
            <a:off x="4634219" y="1580681"/>
            <a:ext cx="37947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6" name="Google Shape;146;p27"/>
          <p:cNvSpPr txBox="1">
            <a:spLocks noGrp="1"/>
          </p:cNvSpPr>
          <p:nvPr>
            <p:ph type="subTitle" idx="3"/>
          </p:nvPr>
        </p:nvSpPr>
        <p:spPr>
          <a:xfrm>
            <a:off x="713226" y="2213650"/>
            <a:ext cx="3794700" cy="2626200"/>
          </a:xfrm>
          <a:prstGeom prst="rect">
            <a:avLst/>
          </a:prstGeom>
        </p:spPr>
        <p:txBody>
          <a:bodyPr spcFirstLastPara="1" wrap="square" lIns="0" tIns="0" rIns="0" bIns="0" anchor="t" anchorCtr="0">
            <a:noAutofit/>
          </a:bodyPr>
          <a:lstStyle>
            <a:lvl1pPr marL="0" marR="50800" lvl="0" indent="-101600" rtl="0">
              <a:spcBef>
                <a:spcPts val="0"/>
              </a:spcBef>
              <a:spcAft>
                <a:spcPts val="0"/>
              </a:spcAft>
              <a:buSzPts val="1600"/>
              <a:buChar char="●"/>
              <a:defRPr sz="14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47" name="Google Shape;147;p27"/>
          <p:cNvSpPr txBox="1">
            <a:spLocks noGrp="1"/>
          </p:cNvSpPr>
          <p:nvPr>
            <p:ph type="subTitle" idx="4"/>
          </p:nvPr>
        </p:nvSpPr>
        <p:spPr>
          <a:xfrm>
            <a:off x="713226" y="1580681"/>
            <a:ext cx="37947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541068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0" name="Google Shape;150;p28"/>
          <p:cNvSpPr txBox="1">
            <a:spLocks noGrp="1"/>
          </p:cNvSpPr>
          <p:nvPr>
            <p:ph type="subTitle" idx="1"/>
          </p:nvPr>
        </p:nvSpPr>
        <p:spPr>
          <a:xfrm>
            <a:off x="713226" y="2213650"/>
            <a:ext cx="3794700" cy="2626200"/>
          </a:xfrm>
          <a:prstGeom prst="rect">
            <a:avLst/>
          </a:prstGeom>
        </p:spPr>
        <p:txBody>
          <a:bodyPr spcFirstLastPara="1" wrap="square" lIns="0" tIns="0" rIns="0" bIns="0" anchor="t" anchorCtr="0">
            <a:noAutofit/>
          </a:bodyPr>
          <a:lstStyle>
            <a:lvl1pPr marL="0" marR="50800" lvl="0" indent="-101600" rtl="0">
              <a:spcBef>
                <a:spcPts val="0"/>
              </a:spcBef>
              <a:spcAft>
                <a:spcPts val="0"/>
              </a:spcAft>
              <a:buSzPts val="1600"/>
              <a:buChar char="●"/>
              <a:defRPr sz="14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51" name="Google Shape;151;p28"/>
          <p:cNvSpPr txBox="1">
            <a:spLocks noGrp="1"/>
          </p:cNvSpPr>
          <p:nvPr>
            <p:ph type="subTitle" idx="2"/>
          </p:nvPr>
        </p:nvSpPr>
        <p:spPr>
          <a:xfrm>
            <a:off x="713226" y="1580681"/>
            <a:ext cx="37947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348841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sp>
        <p:nvSpPr>
          <p:cNvPr id="158" name="Google Shape;158;p30"/>
          <p:cNvSpPr txBox="1"/>
          <p:nvPr/>
        </p:nvSpPr>
        <p:spPr>
          <a:xfrm>
            <a:off x="6235675" y="247600"/>
            <a:ext cx="2195100" cy="291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Yeseva One"/>
                <a:ea typeface="Yeseva One"/>
                <a:cs typeface="Yeseva One"/>
                <a:sym typeface="Yeseva One"/>
              </a:rPr>
              <a:t>Anime eyes style school planner</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cxnSp>
        <p:nvCxnSpPr>
          <p:cNvPr id="159" name="Google Shape;159;p30"/>
          <p:cNvCxnSpPr>
            <a:stCxn id="158" idx="1"/>
          </p:cNvCxnSpPr>
          <p:nvPr/>
        </p:nvCxnSpPr>
        <p:spPr>
          <a:xfrm rot="10800000">
            <a:off x="548875" y="393550"/>
            <a:ext cx="56868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034723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a:spcBef>
                <a:spcPts val="0"/>
              </a:spcBef>
              <a:spcAft>
                <a:spcPts val="0"/>
              </a:spcAft>
              <a:buSzPts val="28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0"/>
        <p:cNvGrpSpPr/>
        <p:nvPr/>
      </p:nvGrpSpPr>
      <p:grpSpPr>
        <a:xfrm>
          <a:off x="0" y="0"/>
          <a:ext cx="0" cy="0"/>
          <a:chOff x="0" y="0"/>
          <a:chExt cx="0" cy="0"/>
        </a:xfrm>
      </p:grpSpPr>
      <p:sp>
        <p:nvSpPr>
          <p:cNvPr id="161" name="Google Shape;161;p31"/>
          <p:cNvSpPr txBox="1"/>
          <p:nvPr/>
        </p:nvSpPr>
        <p:spPr>
          <a:xfrm>
            <a:off x="6235675" y="4599425"/>
            <a:ext cx="2195100" cy="291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Yeseva One"/>
                <a:ea typeface="Yeseva One"/>
                <a:cs typeface="Yeseva One"/>
                <a:sym typeface="Yeseva One"/>
              </a:rPr>
              <a:t>Anime eyes style school planner</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cxnSp>
        <p:nvCxnSpPr>
          <p:cNvPr id="162" name="Google Shape;162;p31"/>
          <p:cNvCxnSpPr>
            <a:stCxn id="161" idx="1"/>
          </p:cNvCxnSpPr>
          <p:nvPr/>
        </p:nvCxnSpPr>
        <p:spPr>
          <a:xfrm rot="10800000">
            <a:off x="525775" y="4745375"/>
            <a:ext cx="5709900" cy="0"/>
          </a:xfrm>
          <a:prstGeom prst="straightConnector1">
            <a:avLst/>
          </a:prstGeom>
          <a:noFill/>
          <a:ln w="9525" cap="flat" cmpd="sng">
            <a:solidFill>
              <a:schemeClr val="dk1"/>
            </a:solidFill>
            <a:prstDash val="solid"/>
            <a:round/>
            <a:headEnd type="none" w="med" len="med"/>
            <a:tailEnd type="none" w="med" len="med"/>
          </a:ln>
        </p:spPr>
      </p:cxnSp>
      <p:sp>
        <p:nvSpPr>
          <p:cNvPr id="163" name="Google Shape;163;p31"/>
          <p:cNvSpPr txBox="1"/>
          <p:nvPr/>
        </p:nvSpPr>
        <p:spPr>
          <a:xfrm>
            <a:off x="713225" y="247600"/>
            <a:ext cx="2195100" cy="291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000000"/>
                </a:solidFill>
                <a:effectLst/>
                <a:uLnTx/>
                <a:uFillTx/>
                <a:latin typeface="Yeseva One"/>
                <a:ea typeface="Yeseva One"/>
                <a:cs typeface="Yeseva One"/>
                <a:sym typeface="Yeseva One"/>
              </a:rPr>
              <a:t>Anime eyes style school planner</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cxnSp>
        <p:nvCxnSpPr>
          <p:cNvPr id="164" name="Google Shape;164;p31"/>
          <p:cNvCxnSpPr>
            <a:endCxn id="163" idx="3"/>
          </p:cNvCxnSpPr>
          <p:nvPr/>
        </p:nvCxnSpPr>
        <p:spPr>
          <a:xfrm rot="10800000">
            <a:off x="2908325" y="393550"/>
            <a:ext cx="56811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252783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 name="Google Shape;34;p7"/>
          <p:cNvSpPr txBox="1">
            <a:spLocks noGrp="1"/>
          </p:cNvSpPr>
          <p:nvPr>
            <p:ph type="subTitle" idx="1"/>
          </p:nvPr>
        </p:nvSpPr>
        <p:spPr>
          <a:xfrm>
            <a:off x="2662625" y="1698850"/>
            <a:ext cx="5768100" cy="2321400"/>
          </a:xfrm>
          <a:prstGeom prst="rect">
            <a:avLst/>
          </a:prstGeom>
        </p:spPr>
        <p:txBody>
          <a:bodyPr spcFirstLastPara="1" wrap="square" lIns="0" tIns="0" rIns="0" bIns="0" anchor="t" anchorCtr="0">
            <a:noAutofit/>
          </a:bodyPr>
          <a:lstStyle>
            <a:lvl1pPr marL="0" marR="91440" lvl="0" indent="-101600" rtl="0">
              <a:lnSpc>
                <a:spcPct val="100000"/>
              </a:lnSpc>
              <a:spcBef>
                <a:spcPts val="0"/>
              </a:spcBef>
              <a:spcAft>
                <a:spcPts val="0"/>
              </a:spcAft>
              <a:buSzPts val="1600"/>
              <a:buChar char="●"/>
              <a:defRPr sz="16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1896800" y="1286650"/>
            <a:ext cx="4514400" cy="900300"/>
          </a:xfrm>
          <a:prstGeom prst="rect">
            <a:avLst/>
          </a:prstGeom>
        </p:spPr>
        <p:txBody>
          <a:bodyPr spcFirstLastPara="1" wrap="square" lIns="0" tIns="0" rIns="0" bIns="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9" name="Google Shape;39;p9"/>
          <p:cNvSpPr txBox="1">
            <a:spLocks noGrp="1"/>
          </p:cNvSpPr>
          <p:nvPr>
            <p:ph type="subTitle" idx="1"/>
          </p:nvPr>
        </p:nvSpPr>
        <p:spPr>
          <a:xfrm>
            <a:off x="1896800" y="2192335"/>
            <a:ext cx="4514400" cy="1538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2"/>
        </a:solidFill>
        <a:effectLst/>
      </p:bgPr>
    </p:bg>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1371600" y="1095675"/>
            <a:ext cx="6400800" cy="1963500"/>
          </a:xfrm>
          <a:prstGeom prst="rect">
            <a:avLst/>
          </a:prstGeom>
        </p:spPr>
        <p:txBody>
          <a:bodyPr spcFirstLastPara="1" wrap="square" lIns="0" tIns="0" rIns="0" bIns="0"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 name="Google Shape;44;p11"/>
          <p:cNvSpPr txBox="1">
            <a:spLocks noGrp="1"/>
          </p:cNvSpPr>
          <p:nvPr>
            <p:ph type="subTitle" idx="1"/>
          </p:nvPr>
        </p:nvSpPr>
        <p:spPr>
          <a:xfrm>
            <a:off x="1371600" y="3036550"/>
            <a:ext cx="6400800" cy="3180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4">
  <p:cSld name="CUSTOM_14_1">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lgn="ctr" rtl="0">
              <a:spcBef>
                <a:spcPts val="0"/>
              </a:spcBef>
              <a:spcAft>
                <a:spcPts val="0"/>
              </a:spcAft>
              <a:buSzPts val="28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0" name="Google Shape;150;p28"/>
          <p:cNvSpPr txBox="1">
            <a:spLocks noGrp="1"/>
          </p:cNvSpPr>
          <p:nvPr>
            <p:ph type="subTitle" idx="1"/>
          </p:nvPr>
        </p:nvSpPr>
        <p:spPr>
          <a:xfrm>
            <a:off x="713226" y="2213650"/>
            <a:ext cx="3794700" cy="2626200"/>
          </a:xfrm>
          <a:prstGeom prst="rect">
            <a:avLst/>
          </a:prstGeom>
        </p:spPr>
        <p:txBody>
          <a:bodyPr spcFirstLastPara="1" wrap="square" lIns="0" tIns="0" rIns="0" bIns="0" anchor="t" anchorCtr="0">
            <a:noAutofit/>
          </a:bodyPr>
          <a:lstStyle>
            <a:lvl1pPr marL="0" marR="50800" lvl="0" indent="-101600" rtl="0">
              <a:spcBef>
                <a:spcPts val="0"/>
              </a:spcBef>
              <a:spcAft>
                <a:spcPts val="0"/>
              </a:spcAft>
              <a:buSzPts val="1600"/>
              <a:buChar char="●"/>
              <a:defRPr sz="1400">
                <a:solidFill>
                  <a:schemeClr val="dk1"/>
                </a:solidFill>
              </a:defRPr>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151" name="Google Shape;151;p28"/>
          <p:cNvSpPr txBox="1">
            <a:spLocks noGrp="1"/>
          </p:cNvSpPr>
          <p:nvPr>
            <p:ph type="subTitle" idx="2"/>
          </p:nvPr>
        </p:nvSpPr>
        <p:spPr>
          <a:xfrm>
            <a:off x="713226" y="1580681"/>
            <a:ext cx="3794700" cy="3108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Bebas Neue"/>
              <a:buNone/>
              <a:defRPr sz="2400">
                <a:solidFill>
                  <a:schemeClr val="dk1"/>
                </a:solidFill>
                <a:latin typeface="Raleway ExtraBold"/>
                <a:ea typeface="Raleway ExtraBold"/>
                <a:cs typeface="Raleway ExtraBold"/>
                <a:sym typeface="Raleway ExtraBo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2800"/>
              <a:buFont typeface="Yeseva One"/>
              <a:buNone/>
              <a:defRPr sz="2800">
                <a:solidFill>
                  <a:schemeClr val="dk1"/>
                </a:solidFill>
                <a:latin typeface="Yeseva One"/>
                <a:ea typeface="Yeseva One"/>
                <a:cs typeface="Yeseva One"/>
                <a:sym typeface="Yeseva One"/>
              </a:defRPr>
            </a:lvl1pPr>
            <a:lvl2pPr lvl="1">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2pPr>
            <a:lvl3pPr lvl="2">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3pPr>
            <a:lvl4pPr lvl="3">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4pPr>
            <a:lvl5pPr lvl="4">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5pPr>
            <a:lvl6pPr lvl="5">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6pPr>
            <a:lvl7pPr lvl="6">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7pPr>
            <a:lvl8pPr lvl="7">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8pPr>
            <a:lvl9pPr lvl="8">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Raleway"/>
              <a:buChar char="●"/>
              <a:defRPr sz="1800">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7" r:id="rId7"/>
    <p:sldLayoutId id="2147483658" r:id="rId8"/>
    <p:sldLayoutId id="2147483674" r:id="rId9"/>
    <p:sldLayoutId id="2147483676" r:id="rId10"/>
    <p:sldLayoutId id="214748367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2800"/>
              <a:buFont typeface="Yeseva One"/>
              <a:buNone/>
              <a:defRPr sz="2800">
                <a:solidFill>
                  <a:schemeClr val="dk1"/>
                </a:solidFill>
                <a:latin typeface="Yeseva One"/>
                <a:ea typeface="Yeseva One"/>
                <a:cs typeface="Yeseva One"/>
                <a:sym typeface="Yeseva One"/>
              </a:defRPr>
            </a:lvl1pPr>
            <a:lvl2pPr lvl="1">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2pPr>
            <a:lvl3pPr lvl="2">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3pPr>
            <a:lvl4pPr lvl="3">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4pPr>
            <a:lvl5pPr lvl="4">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5pPr>
            <a:lvl6pPr lvl="5">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6pPr>
            <a:lvl7pPr lvl="6">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7pPr>
            <a:lvl8pPr lvl="7">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8pPr>
            <a:lvl9pPr lvl="8">
              <a:spcBef>
                <a:spcPts val="0"/>
              </a:spcBef>
              <a:spcAft>
                <a:spcPts val="0"/>
              </a:spcAft>
              <a:buClr>
                <a:schemeClr val="dk1"/>
              </a:buClr>
              <a:buSzPts val="2800"/>
              <a:buFont typeface="IBM Plex Sans SemiBold"/>
              <a:buNone/>
              <a:defRPr sz="2800">
                <a:solidFill>
                  <a:schemeClr val="dk1"/>
                </a:solidFill>
                <a:latin typeface="IBM Plex Sans SemiBold"/>
                <a:ea typeface="IBM Plex Sans SemiBold"/>
                <a:cs typeface="IBM Plex Sans SemiBold"/>
                <a:sym typeface="IBM Plex Sans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Raleway"/>
              <a:buChar char="●"/>
              <a:defRPr sz="1800">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295902750"/>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4"/>
        <p:cNvGrpSpPr/>
        <p:nvPr/>
      </p:nvGrpSpPr>
      <p:grpSpPr>
        <a:xfrm>
          <a:off x="0" y="0"/>
          <a:ext cx="0" cy="0"/>
          <a:chOff x="0" y="0"/>
          <a:chExt cx="0" cy="0"/>
        </a:xfrm>
      </p:grpSpPr>
      <p:sp>
        <p:nvSpPr>
          <p:cNvPr id="175" name="Google Shape;175;p35"/>
          <p:cNvSpPr/>
          <p:nvPr/>
        </p:nvSpPr>
        <p:spPr>
          <a:xfrm>
            <a:off x="1160691" y="3937932"/>
            <a:ext cx="3567110" cy="406257"/>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5"/>
          <p:cNvSpPr txBox="1">
            <a:spLocks noGrp="1"/>
          </p:cNvSpPr>
          <p:nvPr>
            <p:ph type="subTitle" idx="1"/>
          </p:nvPr>
        </p:nvSpPr>
        <p:spPr>
          <a:xfrm>
            <a:off x="1127073" y="3904302"/>
            <a:ext cx="3567110" cy="406257"/>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lvl="0" indent="0" algn="ctr" rtl="0">
              <a:spcBef>
                <a:spcPts val="0"/>
              </a:spcBef>
              <a:spcAft>
                <a:spcPts val="0"/>
              </a:spcAft>
              <a:buNone/>
            </a:pPr>
            <a:endParaRPr sz="1600"/>
          </a:p>
        </p:txBody>
      </p:sp>
      <p:sp>
        <p:nvSpPr>
          <p:cNvPr id="177" name="Google Shape;177;p35"/>
          <p:cNvSpPr txBox="1">
            <a:spLocks noGrp="1"/>
          </p:cNvSpPr>
          <p:nvPr>
            <p:ph type="ctrTitle"/>
          </p:nvPr>
        </p:nvSpPr>
        <p:spPr>
          <a:xfrm>
            <a:off x="879838" y="1062560"/>
            <a:ext cx="4265363" cy="2305820"/>
          </a:xfrm>
          <a:prstGeom prst="rect">
            <a:avLst/>
          </a:prstGeom>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mtClean="0"/>
              <a:t>BÀI 48</a:t>
            </a:r>
            <a:br>
              <a:rPr lang="en" smtClean="0"/>
            </a:br>
            <a:r>
              <a:rPr lang="en" smtClean="0"/>
              <a:t>MẮT</a:t>
            </a:r>
            <a:endParaRPr/>
          </a:p>
        </p:txBody>
      </p:sp>
      <p:grpSp>
        <p:nvGrpSpPr>
          <p:cNvPr id="181" name="Google Shape;181;p35"/>
          <p:cNvGrpSpPr/>
          <p:nvPr/>
        </p:nvGrpSpPr>
        <p:grpSpPr>
          <a:xfrm>
            <a:off x="5008839" y="696033"/>
            <a:ext cx="548750" cy="908375"/>
            <a:chOff x="2914750" y="4215550"/>
            <a:chExt cx="548750" cy="908375"/>
          </a:xfrm>
        </p:grpSpPr>
        <p:sp>
          <p:nvSpPr>
            <p:cNvPr id="182" name="Google Shape;182;p35"/>
            <p:cNvSpPr/>
            <p:nvPr/>
          </p:nvSpPr>
          <p:spPr>
            <a:xfrm>
              <a:off x="2983125" y="4215550"/>
              <a:ext cx="480375" cy="571250"/>
            </a:xfrm>
            <a:custGeom>
              <a:avLst/>
              <a:gdLst/>
              <a:ahLst/>
              <a:cxnLst/>
              <a:rect l="l" t="t" r="r" b="b"/>
              <a:pathLst>
                <a:path w="19215" h="22850" extrusionOk="0">
                  <a:moveTo>
                    <a:pt x="9583" y="0"/>
                  </a:moveTo>
                  <a:cubicBezTo>
                    <a:pt x="9491" y="0"/>
                    <a:pt x="9408" y="50"/>
                    <a:pt x="9408" y="150"/>
                  </a:cubicBezTo>
                  <a:lnTo>
                    <a:pt x="8874" y="5554"/>
                  </a:lnTo>
                  <a:cubicBezTo>
                    <a:pt x="8640" y="8023"/>
                    <a:pt x="7173" y="9991"/>
                    <a:pt x="5305" y="10324"/>
                  </a:cubicBezTo>
                  <a:lnTo>
                    <a:pt x="201" y="11225"/>
                  </a:lnTo>
                  <a:cubicBezTo>
                    <a:pt x="1" y="11292"/>
                    <a:pt x="1" y="11525"/>
                    <a:pt x="201" y="11558"/>
                  </a:cubicBezTo>
                  <a:lnTo>
                    <a:pt x="5338" y="12626"/>
                  </a:lnTo>
                  <a:cubicBezTo>
                    <a:pt x="7206" y="12960"/>
                    <a:pt x="8640" y="14894"/>
                    <a:pt x="8874" y="17329"/>
                  </a:cubicBezTo>
                  <a:lnTo>
                    <a:pt x="9408" y="22700"/>
                  </a:lnTo>
                  <a:cubicBezTo>
                    <a:pt x="9441" y="22800"/>
                    <a:pt x="9541" y="22850"/>
                    <a:pt x="9633" y="22850"/>
                  </a:cubicBezTo>
                  <a:cubicBezTo>
                    <a:pt x="9724" y="22850"/>
                    <a:pt x="9808" y="22800"/>
                    <a:pt x="9808" y="22700"/>
                  </a:cubicBezTo>
                  <a:lnTo>
                    <a:pt x="10342" y="17329"/>
                  </a:lnTo>
                  <a:cubicBezTo>
                    <a:pt x="10575" y="14894"/>
                    <a:pt x="12043" y="12993"/>
                    <a:pt x="13877" y="12626"/>
                  </a:cubicBezTo>
                  <a:lnTo>
                    <a:pt x="19014" y="11558"/>
                  </a:lnTo>
                  <a:cubicBezTo>
                    <a:pt x="19215" y="11525"/>
                    <a:pt x="19215" y="11292"/>
                    <a:pt x="19014" y="11225"/>
                  </a:cubicBezTo>
                  <a:lnTo>
                    <a:pt x="13911" y="10324"/>
                  </a:lnTo>
                  <a:cubicBezTo>
                    <a:pt x="12043" y="9991"/>
                    <a:pt x="10575" y="8023"/>
                    <a:pt x="10342" y="5554"/>
                  </a:cubicBezTo>
                  <a:lnTo>
                    <a:pt x="9808" y="150"/>
                  </a:lnTo>
                  <a:cubicBezTo>
                    <a:pt x="9775" y="50"/>
                    <a:pt x="9674" y="0"/>
                    <a:pt x="9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5"/>
            <p:cNvSpPr/>
            <p:nvPr/>
          </p:nvSpPr>
          <p:spPr>
            <a:xfrm>
              <a:off x="2914750" y="4684000"/>
              <a:ext cx="369450" cy="439925"/>
            </a:xfrm>
            <a:custGeom>
              <a:avLst/>
              <a:gdLst/>
              <a:ahLst/>
              <a:cxnLst/>
              <a:rect l="l" t="t" r="r" b="b"/>
              <a:pathLst>
                <a:path w="14778" h="17597" extrusionOk="0">
                  <a:moveTo>
                    <a:pt x="7377" y="1"/>
                  </a:moveTo>
                  <a:cubicBezTo>
                    <a:pt x="7306" y="1"/>
                    <a:pt x="7239" y="42"/>
                    <a:pt x="7239" y="126"/>
                  </a:cubicBezTo>
                  <a:lnTo>
                    <a:pt x="6839" y="4295"/>
                  </a:lnTo>
                  <a:cubicBezTo>
                    <a:pt x="6672" y="6230"/>
                    <a:pt x="5538" y="7731"/>
                    <a:pt x="4070" y="7965"/>
                  </a:cubicBezTo>
                  <a:lnTo>
                    <a:pt x="167" y="8665"/>
                  </a:lnTo>
                  <a:cubicBezTo>
                    <a:pt x="1" y="8732"/>
                    <a:pt x="1" y="8899"/>
                    <a:pt x="167" y="8932"/>
                  </a:cubicBezTo>
                  <a:lnTo>
                    <a:pt x="4104" y="9733"/>
                  </a:lnTo>
                  <a:cubicBezTo>
                    <a:pt x="5538" y="9999"/>
                    <a:pt x="6672" y="11467"/>
                    <a:pt x="6839" y="13335"/>
                  </a:cubicBezTo>
                  <a:lnTo>
                    <a:pt x="7239" y="17471"/>
                  </a:lnTo>
                  <a:cubicBezTo>
                    <a:pt x="7256" y="17555"/>
                    <a:pt x="7331" y="17597"/>
                    <a:pt x="7402" y="17597"/>
                  </a:cubicBezTo>
                  <a:cubicBezTo>
                    <a:pt x="7473" y="17597"/>
                    <a:pt x="7539" y="17555"/>
                    <a:pt x="7539" y="17471"/>
                  </a:cubicBezTo>
                  <a:lnTo>
                    <a:pt x="7940" y="13335"/>
                  </a:lnTo>
                  <a:cubicBezTo>
                    <a:pt x="8106" y="11467"/>
                    <a:pt x="9241" y="9999"/>
                    <a:pt x="10675" y="9733"/>
                  </a:cubicBezTo>
                  <a:lnTo>
                    <a:pt x="14611" y="8932"/>
                  </a:lnTo>
                  <a:cubicBezTo>
                    <a:pt x="14778" y="8899"/>
                    <a:pt x="14778" y="8732"/>
                    <a:pt x="14611" y="8665"/>
                  </a:cubicBezTo>
                  <a:lnTo>
                    <a:pt x="10708" y="7965"/>
                  </a:lnTo>
                  <a:cubicBezTo>
                    <a:pt x="9274" y="7664"/>
                    <a:pt x="8106" y="6163"/>
                    <a:pt x="7940" y="4295"/>
                  </a:cubicBezTo>
                  <a:lnTo>
                    <a:pt x="7539" y="126"/>
                  </a:lnTo>
                  <a:cubicBezTo>
                    <a:pt x="7523" y="42"/>
                    <a:pt x="7448" y="1"/>
                    <a:pt x="7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5"/>
            <p:cNvSpPr/>
            <p:nvPr/>
          </p:nvSpPr>
          <p:spPr>
            <a:xfrm>
              <a:off x="3325050" y="4666275"/>
              <a:ext cx="62575" cy="62575"/>
            </a:xfrm>
            <a:custGeom>
              <a:avLst/>
              <a:gdLst/>
              <a:ahLst/>
              <a:cxnLst/>
              <a:rect l="l" t="t" r="r" b="b"/>
              <a:pathLst>
                <a:path w="2503" h="2503" extrusionOk="0">
                  <a:moveTo>
                    <a:pt x="1268" y="1"/>
                  </a:moveTo>
                  <a:cubicBezTo>
                    <a:pt x="567" y="1"/>
                    <a:pt x="0" y="568"/>
                    <a:pt x="0" y="1235"/>
                  </a:cubicBezTo>
                  <a:cubicBezTo>
                    <a:pt x="0" y="1936"/>
                    <a:pt x="567" y="2503"/>
                    <a:pt x="1268" y="2503"/>
                  </a:cubicBezTo>
                  <a:cubicBezTo>
                    <a:pt x="1935" y="2503"/>
                    <a:pt x="2502" y="1936"/>
                    <a:pt x="2502" y="1235"/>
                  </a:cubicBezTo>
                  <a:cubicBezTo>
                    <a:pt x="2502" y="568"/>
                    <a:pt x="1935" y="1"/>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5"/>
            <p:cNvSpPr/>
            <p:nvPr/>
          </p:nvSpPr>
          <p:spPr>
            <a:xfrm>
              <a:off x="3019825" y="4314375"/>
              <a:ext cx="62575" cy="62550"/>
            </a:xfrm>
            <a:custGeom>
              <a:avLst/>
              <a:gdLst/>
              <a:ahLst/>
              <a:cxnLst/>
              <a:rect l="l" t="t" r="r" b="b"/>
              <a:pathLst>
                <a:path w="2503" h="2502" extrusionOk="0">
                  <a:moveTo>
                    <a:pt x="1235" y="0"/>
                  </a:moveTo>
                  <a:cubicBezTo>
                    <a:pt x="568" y="0"/>
                    <a:pt x="1" y="534"/>
                    <a:pt x="1" y="1234"/>
                  </a:cubicBezTo>
                  <a:cubicBezTo>
                    <a:pt x="1" y="1935"/>
                    <a:pt x="568" y="2502"/>
                    <a:pt x="1235" y="2502"/>
                  </a:cubicBezTo>
                  <a:cubicBezTo>
                    <a:pt x="1935" y="2502"/>
                    <a:pt x="2502" y="1935"/>
                    <a:pt x="2502" y="1234"/>
                  </a:cubicBezTo>
                  <a:cubicBezTo>
                    <a:pt x="2502" y="534"/>
                    <a:pt x="1935" y="0"/>
                    <a:pt x="12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5"/>
            <p:cNvSpPr/>
            <p:nvPr/>
          </p:nvSpPr>
          <p:spPr>
            <a:xfrm>
              <a:off x="3428450" y="4728825"/>
              <a:ext cx="33375" cy="33375"/>
            </a:xfrm>
            <a:custGeom>
              <a:avLst/>
              <a:gdLst/>
              <a:ahLst/>
              <a:cxnLst/>
              <a:rect l="l" t="t" r="r" b="b"/>
              <a:pathLst>
                <a:path w="1335" h="1335" extrusionOk="0">
                  <a:moveTo>
                    <a:pt x="668" y="1"/>
                  </a:moveTo>
                  <a:cubicBezTo>
                    <a:pt x="301" y="1"/>
                    <a:pt x="1" y="301"/>
                    <a:pt x="1" y="668"/>
                  </a:cubicBezTo>
                  <a:cubicBezTo>
                    <a:pt x="1" y="1035"/>
                    <a:pt x="301" y="1335"/>
                    <a:pt x="668" y="1335"/>
                  </a:cubicBezTo>
                  <a:cubicBezTo>
                    <a:pt x="1035" y="1335"/>
                    <a:pt x="1335" y="1035"/>
                    <a:pt x="1335" y="668"/>
                  </a:cubicBezTo>
                  <a:cubicBezTo>
                    <a:pt x="1335" y="301"/>
                    <a:pt x="1035" y="1"/>
                    <a:pt x="6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5"/>
            <p:cNvSpPr/>
            <p:nvPr/>
          </p:nvSpPr>
          <p:spPr>
            <a:xfrm>
              <a:off x="2985625" y="4266000"/>
              <a:ext cx="33400" cy="33375"/>
            </a:xfrm>
            <a:custGeom>
              <a:avLst/>
              <a:gdLst/>
              <a:ahLst/>
              <a:cxnLst/>
              <a:rect l="l" t="t" r="r" b="b"/>
              <a:pathLst>
                <a:path w="1336" h="1335" extrusionOk="0">
                  <a:moveTo>
                    <a:pt x="668" y="0"/>
                  </a:moveTo>
                  <a:cubicBezTo>
                    <a:pt x="268" y="0"/>
                    <a:pt x="1" y="301"/>
                    <a:pt x="1" y="667"/>
                  </a:cubicBezTo>
                  <a:cubicBezTo>
                    <a:pt x="1" y="1034"/>
                    <a:pt x="268" y="1335"/>
                    <a:pt x="668" y="1335"/>
                  </a:cubicBezTo>
                  <a:cubicBezTo>
                    <a:pt x="1035" y="1335"/>
                    <a:pt x="1335" y="1034"/>
                    <a:pt x="1335" y="667"/>
                  </a:cubicBezTo>
                  <a:cubicBezTo>
                    <a:pt x="1335" y="301"/>
                    <a:pt x="1035" y="0"/>
                    <a:pt x="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5"/>
            <p:cNvSpPr/>
            <p:nvPr/>
          </p:nvSpPr>
          <p:spPr>
            <a:xfrm>
              <a:off x="3387600" y="4792200"/>
              <a:ext cx="25025" cy="25300"/>
            </a:xfrm>
            <a:custGeom>
              <a:avLst/>
              <a:gdLst/>
              <a:ahLst/>
              <a:cxnLst/>
              <a:rect l="l" t="t" r="r" b="b"/>
              <a:pathLst>
                <a:path w="1001" h="1012" extrusionOk="0">
                  <a:moveTo>
                    <a:pt x="500" y="1"/>
                  </a:moveTo>
                  <a:cubicBezTo>
                    <a:pt x="267" y="1"/>
                    <a:pt x="0" y="234"/>
                    <a:pt x="0" y="501"/>
                  </a:cubicBezTo>
                  <a:cubicBezTo>
                    <a:pt x="0" y="770"/>
                    <a:pt x="214" y="1012"/>
                    <a:pt x="426" y="1012"/>
                  </a:cubicBezTo>
                  <a:cubicBezTo>
                    <a:pt x="451" y="1012"/>
                    <a:pt x="476" y="1008"/>
                    <a:pt x="500" y="1001"/>
                  </a:cubicBezTo>
                  <a:cubicBezTo>
                    <a:pt x="767" y="1001"/>
                    <a:pt x="1001" y="801"/>
                    <a:pt x="1001" y="501"/>
                  </a:cubicBezTo>
                  <a:cubicBezTo>
                    <a:pt x="1001" y="268"/>
                    <a:pt x="801" y="1"/>
                    <a:pt x="5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5"/>
            <p:cNvSpPr/>
            <p:nvPr/>
          </p:nvSpPr>
          <p:spPr>
            <a:xfrm>
              <a:off x="2917250" y="4357725"/>
              <a:ext cx="25050" cy="25050"/>
            </a:xfrm>
            <a:custGeom>
              <a:avLst/>
              <a:gdLst/>
              <a:ahLst/>
              <a:cxnLst/>
              <a:rect l="l" t="t" r="r" b="b"/>
              <a:pathLst>
                <a:path w="1002" h="1002" extrusionOk="0">
                  <a:moveTo>
                    <a:pt x="501" y="1"/>
                  </a:moveTo>
                  <a:cubicBezTo>
                    <a:pt x="234" y="1"/>
                    <a:pt x="1" y="234"/>
                    <a:pt x="1" y="501"/>
                  </a:cubicBezTo>
                  <a:cubicBezTo>
                    <a:pt x="1" y="768"/>
                    <a:pt x="234" y="1001"/>
                    <a:pt x="501" y="1001"/>
                  </a:cubicBezTo>
                  <a:cubicBezTo>
                    <a:pt x="801" y="1001"/>
                    <a:pt x="1001" y="768"/>
                    <a:pt x="1001" y="501"/>
                  </a:cubicBezTo>
                  <a:cubicBezTo>
                    <a:pt x="1001" y="234"/>
                    <a:pt x="801" y="1"/>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35"/>
          <p:cNvGrpSpPr/>
          <p:nvPr/>
        </p:nvGrpSpPr>
        <p:grpSpPr>
          <a:xfrm>
            <a:off x="1127073" y="2470336"/>
            <a:ext cx="798925" cy="769750"/>
            <a:chOff x="1611325" y="4297675"/>
            <a:chExt cx="798925" cy="769750"/>
          </a:xfrm>
        </p:grpSpPr>
        <p:sp>
          <p:nvSpPr>
            <p:cNvPr id="191" name="Google Shape;191;p35"/>
            <p:cNvSpPr/>
            <p:nvPr/>
          </p:nvSpPr>
          <p:spPr>
            <a:xfrm>
              <a:off x="1747250" y="4433625"/>
              <a:ext cx="475375" cy="492025"/>
            </a:xfrm>
            <a:custGeom>
              <a:avLst/>
              <a:gdLst/>
              <a:ahLst/>
              <a:cxnLst/>
              <a:rect l="l" t="t" r="r" b="b"/>
              <a:pathLst>
                <a:path w="19015" h="19681" extrusionOk="0">
                  <a:moveTo>
                    <a:pt x="9507" y="0"/>
                  </a:moveTo>
                  <a:lnTo>
                    <a:pt x="9007" y="2569"/>
                  </a:lnTo>
                  <a:cubicBezTo>
                    <a:pt x="8373" y="5638"/>
                    <a:pt x="6038" y="8106"/>
                    <a:pt x="3003" y="8907"/>
                  </a:cubicBezTo>
                  <a:lnTo>
                    <a:pt x="1" y="9640"/>
                  </a:lnTo>
                  <a:lnTo>
                    <a:pt x="3003" y="10441"/>
                  </a:lnTo>
                  <a:cubicBezTo>
                    <a:pt x="6072" y="11275"/>
                    <a:pt x="8373" y="13743"/>
                    <a:pt x="8940" y="16846"/>
                  </a:cubicBezTo>
                  <a:lnTo>
                    <a:pt x="9507" y="19681"/>
                  </a:lnTo>
                  <a:lnTo>
                    <a:pt x="10041" y="16846"/>
                  </a:lnTo>
                  <a:cubicBezTo>
                    <a:pt x="10608" y="13743"/>
                    <a:pt x="12943" y="11242"/>
                    <a:pt x="16012" y="10441"/>
                  </a:cubicBezTo>
                  <a:lnTo>
                    <a:pt x="19014" y="9640"/>
                  </a:lnTo>
                  <a:lnTo>
                    <a:pt x="16012" y="8840"/>
                  </a:lnTo>
                  <a:cubicBezTo>
                    <a:pt x="12910" y="8106"/>
                    <a:pt x="10575" y="5604"/>
                    <a:pt x="10008" y="2502"/>
                  </a:cubicBezTo>
                  <a:lnTo>
                    <a:pt x="95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5"/>
            <p:cNvSpPr/>
            <p:nvPr/>
          </p:nvSpPr>
          <p:spPr>
            <a:xfrm>
              <a:off x="2078325" y="4764675"/>
              <a:ext cx="291900" cy="302750"/>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6"/>
                  </a:lnTo>
                  <a:cubicBezTo>
                    <a:pt x="3703" y="6906"/>
                    <a:pt x="5137" y="8440"/>
                    <a:pt x="5504" y="10375"/>
                  </a:cubicBezTo>
                  <a:lnTo>
                    <a:pt x="5838" y="12110"/>
                  </a:lnTo>
                  <a:lnTo>
                    <a:pt x="6171" y="10375"/>
                  </a:lnTo>
                  <a:cubicBezTo>
                    <a:pt x="6505" y="8440"/>
                    <a:pt x="7973" y="6906"/>
                    <a:pt x="9841" y="6406"/>
                  </a:cubicBezTo>
                  <a:lnTo>
                    <a:pt x="11675" y="5905"/>
                  </a:lnTo>
                  <a:lnTo>
                    <a:pt x="9841" y="5438"/>
                  </a:lnTo>
                  <a:cubicBezTo>
                    <a:pt x="7939" y="5005"/>
                    <a:pt x="6505" y="3437"/>
                    <a:pt x="6138" y="1535"/>
                  </a:cubicBezTo>
                  <a:lnTo>
                    <a:pt x="58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5"/>
            <p:cNvSpPr/>
            <p:nvPr/>
          </p:nvSpPr>
          <p:spPr>
            <a:xfrm>
              <a:off x="1611325" y="4297675"/>
              <a:ext cx="291900" cy="302750"/>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5"/>
                  </a:lnTo>
                  <a:cubicBezTo>
                    <a:pt x="3703" y="6906"/>
                    <a:pt x="5137" y="8440"/>
                    <a:pt x="5504" y="10375"/>
                  </a:cubicBezTo>
                  <a:lnTo>
                    <a:pt x="5838" y="12110"/>
                  </a:lnTo>
                  <a:lnTo>
                    <a:pt x="6171" y="10375"/>
                  </a:lnTo>
                  <a:cubicBezTo>
                    <a:pt x="6505" y="8440"/>
                    <a:pt x="7973" y="6906"/>
                    <a:pt x="9841" y="6405"/>
                  </a:cubicBezTo>
                  <a:lnTo>
                    <a:pt x="11675" y="5905"/>
                  </a:lnTo>
                  <a:lnTo>
                    <a:pt x="9841" y="5438"/>
                  </a:lnTo>
                  <a:cubicBezTo>
                    <a:pt x="7939" y="5004"/>
                    <a:pt x="6505" y="3437"/>
                    <a:pt x="6138" y="1535"/>
                  </a:cubicBezTo>
                  <a:lnTo>
                    <a:pt x="58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5"/>
            <p:cNvSpPr/>
            <p:nvPr/>
          </p:nvSpPr>
          <p:spPr>
            <a:xfrm>
              <a:off x="2332675" y="4679625"/>
              <a:ext cx="77575" cy="77575"/>
            </a:xfrm>
            <a:custGeom>
              <a:avLst/>
              <a:gdLst/>
              <a:ahLst/>
              <a:cxnLst/>
              <a:rect l="l" t="t" r="r" b="b"/>
              <a:pathLst>
                <a:path w="3103" h="3103" extrusionOk="0">
                  <a:moveTo>
                    <a:pt x="1535" y="1"/>
                  </a:moveTo>
                  <a:cubicBezTo>
                    <a:pt x="667" y="1"/>
                    <a:pt x="0" y="734"/>
                    <a:pt x="0" y="1568"/>
                  </a:cubicBezTo>
                  <a:cubicBezTo>
                    <a:pt x="0" y="2402"/>
                    <a:pt x="667" y="3069"/>
                    <a:pt x="1535" y="3103"/>
                  </a:cubicBezTo>
                  <a:cubicBezTo>
                    <a:pt x="2435" y="3103"/>
                    <a:pt x="3103" y="2402"/>
                    <a:pt x="3103" y="1568"/>
                  </a:cubicBezTo>
                  <a:cubicBezTo>
                    <a:pt x="3103" y="668"/>
                    <a:pt x="2369" y="1"/>
                    <a:pt x="1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5"/>
            <p:cNvSpPr/>
            <p:nvPr/>
          </p:nvSpPr>
          <p:spPr>
            <a:xfrm>
              <a:off x="1757250" y="4783875"/>
              <a:ext cx="77600" cy="77575"/>
            </a:xfrm>
            <a:custGeom>
              <a:avLst/>
              <a:gdLst/>
              <a:ahLst/>
              <a:cxnLst/>
              <a:rect l="l" t="t" r="r" b="b"/>
              <a:pathLst>
                <a:path w="3104" h="3103" extrusionOk="0">
                  <a:moveTo>
                    <a:pt x="1535" y="0"/>
                  </a:moveTo>
                  <a:cubicBezTo>
                    <a:pt x="668" y="0"/>
                    <a:pt x="1" y="734"/>
                    <a:pt x="1" y="1568"/>
                  </a:cubicBezTo>
                  <a:cubicBezTo>
                    <a:pt x="1" y="2402"/>
                    <a:pt x="701" y="3102"/>
                    <a:pt x="1535" y="3102"/>
                  </a:cubicBezTo>
                  <a:cubicBezTo>
                    <a:pt x="2436" y="3102"/>
                    <a:pt x="3103" y="2402"/>
                    <a:pt x="3103" y="1568"/>
                  </a:cubicBezTo>
                  <a:cubicBezTo>
                    <a:pt x="3103" y="667"/>
                    <a:pt x="2369" y="0"/>
                    <a:pt x="1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5"/>
            <p:cNvSpPr/>
            <p:nvPr/>
          </p:nvSpPr>
          <p:spPr>
            <a:xfrm>
              <a:off x="2287650" y="4600400"/>
              <a:ext cx="41700" cy="41725"/>
            </a:xfrm>
            <a:custGeom>
              <a:avLst/>
              <a:gdLst/>
              <a:ahLst/>
              <a:cxnLst/>
              <a:rect l="l" t="t" r="r" b="b"/>
              <a:pathLst>
                <a:path w="1668" h="1669" extrusionOk="0">
                  <a:moveTo>
                    <a:pt x="834" y="1"/>
                  </a:moveTo>
                  <a:cubicBezTo>
                    <a:pt x="400" y="1"/>
                    <a:pt x="0" y="401"/>
                    <a:pt x="0" y="835"/>
                  </a:cubicBezTo>
                  <a:cubicBezTo>
                    <a:pt x="0" y="1302"/>
                    <a:pt x="400" y="1668"/>
                    <a:pt x="834" y="1668"/>
                  </a:cubicBezTo>
                  <a:cubicBezTo>
                    <a:pt x="1301" y="1668"/>
                    <a:pt x="1668" y="1302"/>
                    <a:pt x="1668" y="835"/>
                  </a:cubicBezTo>
                  <a:cubicBezTo>
                    <a:pt x="1668" y="401"/>
                    <a:pt x="1301" y="1"/>
                    <a:pt x="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5"/>
            <p:cNvSpPr/>
            <p:nvPr/>
          </p:nvSpPr>
          <p:spPr>
            <a:xfrm>
              <a:off x="1683050" y="4877275"/>
              <a:ext cx="41700" cy="41725"/>
            </a:xfrm>
            <a:custGeom>
              <a:avLst/>
              <a:gdLst/>
              <a:ahLst/>
              <a:cxnLst/>
              <a:rect l="l" t="t" r="r" b="b"/>
              <a:pathLst>
                <a:path w="1668" h="1669" extrusionOk="0">
                  <a:moveTo>
                    <a:pt x="834" y="0"/>
                  </a:moveTo>
                  <a:cubicBezTo>
                    <a:pt x="400" y="0"/>
                    <a:pt x="0" y="367"/>
                    <a:pt x="0" y="834"/>
                  </a:cubicBezTo>
                  <a:cubicBezTo>
                    <a:pt x="0" y="1268"/>
                    <a:pt x="400" y="1668"/>
                    <a:pt x="834" y="1668"/>
                  </a:cubicBezTo>
                  <a:cubicBezTo>
                    <a:pt x="1301" y="1668"/>
                    <a:pt x="1668" y="1268"/>
                    <a:pt x="1668" y="834"/>
                  </a:cubicBezTo>
                  <a:cubicBezTo>
                    <a:pt x="1668" y="367"/>
                    <a:pt x="1301" y="0"/>
                    <a:pt x="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5"/>
            <p:cNvSpPr/>
            <p:nvPr/>
          </p:nvSpPr>
          <p:spPr>
            <a:xfrm>
              <a:off x="2354350" y="4537850"/>
              <a:ext cx="31725" cy="31725"/>
            </a:xfrm>
            <a:custGeom>
              <a:avLst/>
              <a:gdLst/>
              <a:ahLst/>
              <a:cxnLst/>
              <a:rect l="l" t="t" r="r" b="b"/>
              <a:pathLst>
                <a:path w="1269" h="1269" extrusionOk="0">
                  <a:moveTo>
                    <a:pt x="634" y="1"/>
                  </a:moveTo>
                  <a:cubicBezTo>
                    <a:pt x="301" y="1"/>
                    <a:pt x="1" y="301"/>
                    <a:pt x="1" y="635"/>
                  </a:cubicBezTo>
                  <a:cubicBezTo>
                    <a:pt x="1" y="968"/>
                    <a:pt x="301" y="1268"/>
                    <a:pt x="634" y="1268"/>
                  </a:cubicBezTo>
                  <a:cubicBezTo>
                    <a:pt x="968" y="1268"/>
                    <a:pt x="1268" y="968"/>
                    <a:pt x="1268" y="635"/>
                  </a:cubicBezTo>
                  <a:cubicBezTo>
                    <a:pt x="1268" y="301"/>
                    <a:pt x="968" y="1"/>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5"/>
            <p:cNvSpPr/>
            <p:nvPr/>
          </p:nvSpPr>
          <p:spPr>
            <a:xfrm>
              <a:off x="1854000" y="4949825"/>
              <a:ext cx="31700" cy="31700"/>
            </a:xfrm>
            <a:custGeom>
              <a:avLst/>
              <a:gdLst/>
              <a:ahLst/>
              <a:cxnLst/>
              <a:rect l="l" t="t" r="r" b="b"/>
              <a:pathLst>
                <a:path w="1268" h="1268" extrusionOk="0">
                  <a:moveTo>
                    <a:pt x="634" y="0"/>
                  </a:moveTo>
                  <a:cubicBezTo>
                    <a:pt x="301" y="0"/>
                    <a:pt x="0" y="300"/>
                    <a:pt x="0" y="634"/>
                  </a:cubicBezTo>
                  <a:cubicBezTo>
                    <a:pt x="0" y="968"/>
                    <a:pt x="301" y="1268"/>
                    <a:pt x="634" y="1268"/>
                  </a:cubicBezTo>
                  <a:cubicBezTo>
                    <a:pt x="968" y="1268"/>
                    <a:pt x="1268" y="968"/>
                    <a:pt x="1268" y="634"/>
                  </a:cubicBezTo>
                  <a:cubicBezTo>
                    <a:pt x="1268" y="300"/>
                    <a:pt x="968" y="0"/>
                    <a:pt x="6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00;p35"/>
          <p:cNvGrpSpPr/>
          <p:nvPr/>
        </p:nvGrpSpPr>
        <p:grpSpPr>
          <a:xfrm>
            <a:off x="563049" y="306839"/>
            <a:ext cx="1575098" cy="1268634"/>
            <a:chOff x="6097072" y="3526113"/>
            <a:chExt cx="1197885" cy="964814"/>
          </a:xfrm>
        </p:grpSpPr>
        <p:sp>
          <p:nvSpPr>
            <p:cNvPr id="201" name="Google Shape;201;p35"/>
            <p:cNvSpPr/>
            <p:nvPr/>
          </p:nvSpPr>
          <p:spPr>
            <a:xfrm rot="-1174364">
              <a:off x="6176734" y="3681157"/>
              <a:ext cx="1038561" cy="654725"/>
            </a:xfrm>
            <a:custGeom>
              <a:avLst/>
              <a:gdLst/>
              <a:ahLst/>
              <a:cxnLst/>
              <a:rect l="l" t="t" r="r" b="b"/>
              <a:pathLst>
                <a:path w="33746" h="21274" extrusionOk="0">
                  <a:moveTo>
                    <a:pt x="13857" y="1"/>
                  </a:moveTo>
                  <a:cubicBezTo>
                    <a:pt x="8799" y="1"/>
                    <a:pt x="4090" y="2017"/>
                    <a:pt x="2470" y="5244"/>
                  </a:cubicBezTo>
                  <a:cubicBezTo>
                    <a:pt x="1" y="10144"/>
                    <a:pt x="5628" y="16020"/>
                    <a:pt x="12768" y="19599"/>
                  </a:cubicBezTo>
                  <a:cubicBezTo>
                    <a:pt x="15083" y="20757"/>
                    <a:pt x="17590" y="21273"/>
                    <a:pt x="20002" y="21273"/>
                  </a:cubicBezTo>
                  <a:cubicBezTo>
                    <a:pt x="25008" y="21273"/>
                    <a:pt x="29611" y="19052"/>
                    <a:pt x="31277" y="15733"/>
                  </a:cubicBezTo>
                  <a:cubicBezTo>
                    <a:pt x="33746" y="10833"/>
                    <a:pt x="28846" y="5359"/>
                    <a:pt x="21706" y="1780"/>
                  </a:cubicBezTo>
                  <a:cubicBezTo>
                    <a:pt x="19257" y="555"/>
                    <a:pt x="16509" y="1"/>
                    <a:pt x="13857" y="1"/>
                  </a:cubicBezTo>
                  <a:close/>
                </a:path>
              </a:pathLst>
            </a:custGeom>
            <a:solidFill>
              <a:schemeClr val="lt1"/>
            </a:solidFill>
            <a:ln>
              <a:noFill/>
            </a:ln>
            <a:effectLst>
              <a:outerShdw dist="57150"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5"/>
            <p:cNvSpPr/>
            <p:nvPr/>
          </p:nvSpPr>
          <p:spPr>
            <a:xfrm rot="-1174364">
              <a:off x="6547053" y="3826296"/>
              <a:ext cx="343458" cy="351675"/>
            </a:xfrm>
            <a:custGeom>
              <a:avLst/>
              <a:gdLst/>
              <a:ahLst/>
              <a:cxnLst/>
              <a:rect l="l" t="t" r="r" b="b"/>
              <a:pathLst>
                <a:path w="11160" h="11427" extrusionOk="0">
                  <a:moveTo>
                    <a:pt x="5589" y="0"/>
                  </a:moveTo>
                  <a:cubicBezTo>
                    <a:pt x="2489" y="0"/>
                    <a:pt x="0" y="2565"/>
                    <a:pt x="0" y="5723"/>
                  </a:cubicBezTo>
                  <a:cubicBezTo>
                    <a:pt x="0" y="8881"/>
                    <a:pt x="2489" y="11427"/>
                    <a:pt x="5589" y="11427"/>
                  </a:cubicBezTo>
                  <a:cubicBezTo>
                    <a:pt x="8671" y="11427"/>
                    <a:pt x="11159" y="8881"/>
                    <a:pt x="11159" y="5723"/>
                  </a:cubicBezTo>
                  <a:cubicBezTo>
                    <a:pt x="11159" y="2565"/>
                    <a:pt x="8671" y="0"/>
                    <a:pt x="5589" y="0"/>
                  </a:cubicBezTo>
                  <a:close/>
                </a:path>
              </a:pathLst>
            </a:custGeom>
            <a:solidFill>
              <a:srgbClr val="0A10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5"/>
            <p:cNvSpPr/>
            <p:nvPr/>
          </p:nvSpPr>
          <p:spPr>
            <a:xfrm rot="-1174364">
              <a:off x="6558616" y="3840052"/>
              <a:ext cx="324039" cy="332840"/>
            </a:xfrm>
            <a:custGeom>
              <a:avLst/>
              <a:gdLst/>
              <a:ahLst/>
              <a:cxnLst/>
              <a:rect l="l" t="t" r="r" b="b"/>
              <a:pathLst>
                <a:path w="10529" h="10815" extrusionOk="0">
                  <a:moveTo>
                    <a:pt x="10528" y="5398"/>
                  </a:moveTo>
                  <a:cubicBezTo>
                    <a:pt x="10528" y="8384"/>
                    <a:pt x="8155" y="10815"/>
                    <a:pt x="5264" y="10815"/>
                  </a:cubicBezTo>
                  <a:cubicBezTo>
                    <a:pt x="2355" y="10815"/>
                    <a:pt x="1" y="8384"/>
                    <a:pt x="1" y="5398"/>
                  </a:cubicBezTo>
                  <a:cubicBezTo>
                    <a:pt x="1" y="2412"/>
                    <a:pt x="2355" y="0"/>
                    <a:pt x="5264" y="0"/>
                  </a:cubicBezTo>
                  <a:cubicBezTo>
                    <a:pt x="8155" y="0"/>
                    <a:pt x="10528" y="2412"/>
                    <a:pt x="10528" y="539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5"/>
            <p:cNvSpPr/>
            <p:nvPr/>
          </p:nvSpPr>
          <p:spPr>
            <a:xfrm rot="-1174364">
              <a:off x="6811499" y="3996949"/>
              <a:ext cx="49518" cy="18742"/>
            </a:xfrm>
            <a:custGeom>
              <a:avLst/>
              <a:gdLst/>
              <a:ahLst/>
              <a:cxnLst/>
              <a:rect l="l" t="t" r="r" b="b"/>
              <a:pathLst>
                <a:path w="1609" h="609" extrusionOk="0">
                  <a:moveTo>
                    <a:pt x="266" y="0"/>
                  </a:moveTo>
                  <a:cubicBezTo>
                    <a:pt x="134" y="0"/>
                    <a:pt x="48" y="19"/>
                    <a:pt x="39" y="56"/>
                  </a:cubicBezTo>
                  <a:cubicBezTo>
                    <a:pt x="1" y="151"/>
                    <a:pt x="345" y="343"/>
                    <a:pt x="747" y="477"/>
                  </a:cubicBezTo>
                  <a:cubicBezTo>
                    <a:pt x="954" y="565"/>
                    <a:pt x="1156" y="608"/>
                    <a:pt x="1308" y="608"/>
                  </a:cubicBezTo>
                  <a:cubicBezTo>
                    <a:pt x="1452" y="608"/>
                    <a:pt x="1552" y="570"/>
                    <a:pt x="1570" y="496"/>
                  </a:cubicBezTo>
                  <a:cubicBezTo>
                    <a:pt x="1608" y="362"/>
                    <a:pt x="1283" y="170"/>
                    <a:pt x="843" y="75"/>
                  </a:cubicBezTo>
                  <a:cubicBezTo>
                    <a:pt x="621" y="24"/>
                    <a:pt x="414" y="0"/>
                    <a:pt x="2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5"/>
            <p:cNvSpPr/>
            <p:nvPr/>
          </p:nvSpPr>
          <p:spPr>
            <a:xfrm rot="-1174364">
              <a:off x="6812439" y="4028509"/>
              <a:ext cx="44225" cy="32192"/>
            </a:xfrm>
            <a:custGeom>
              <a:avLst/>
              <a:gdLst/>
              <a:ahLst/>
              <a:cxnLst/>
              <a:rect l="l" t="t" r="r" b="b"/>
              <a:pathLst>
                <a:path w="1437" h="1046" extrusionOk="0">
                  <a:moveTo>
                    <a:pt x="106" y="0"/>
                  </a:moveTo>
                  <a:cubicBezTo>
                    <a:pt x="81" y="0"/>
                    <a:pt x="65" y="7"/>
                    <a:pt x="58" y="20"/>
                  </a:cubicBezTo>
                  <a:cubicBezTo>
                    <a:pt x="1" y="97"/>
                    <a:pt x="250" y="384"/>
                    <a:pt x="594" y="690"/>
                  </a:cubicBezTo>
                  <a:cubicBezTo>
                    <a:pt x="867" y="905"/>
                    <a:pt x="1140" y="1045"/>
                    <a:pt x="1283" y="1045"/>
                  </a:cubicBezTo>
                  <a:cubicBezTo>
                    <a:pt x="1331" y="1045"/>
                    <a:pt x="1365" y="1030"/>
                    <a:pt x="1379" y="996"/>
                  </a:cubicBezTo>
                  <a:cubicBezTo>
                    <a:pt x="1436" y="881"/>
                    <a:pt x="1207" y="575"/>
                    <a:pt x="824" y="326"/>
                  </a:cubicBezTo>
                  <a:cubicBezTo>
                    <a:pt x="509" y="137"/>
                    <a:pt x="220" y="0"/>
                    <a:pt x="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5"/>
            <p:cNvSpPr/>
            <p:nvPr/>
          </p:nvSpPr>
          <p:spPr>
            <a:xfrm rot="-1174364">
              <a:off x="6804883" y="4058627"/>
              <a:ext cx="35361" cy="43425"/>
            </a:xfrm>
            <a:custGeom>
              <a:avLst/>
              <a:gdLst/>
              <a:ahLst/>
              <a:cxnLst/>
              <a:rect l="l" t="t" r="r" b="b"/>
              <a:pathLst>
                <a:path w="1149" h="1411" extrusionOk="0">
                  <a:moveTo>
                    <a:pt x="89" y="1"/>
                  </a:moveTo>
                  <a:cubicBezTo>
                    <a:pt x="84" y="1"/>
                    <a:pt x="80" y="2"/>
                    <a:pt x="77" y="5"/>
                  </a:cubicBezTo>
                  <a:cubicBezTo>
                    <a:pt x="0" y="43"/>
                    <a:pt x="173" y="445"/>
                    <a:pt x="402" y="828"/>
                  </a:cubicBezTo>
                  <a:cubicBezTo>
                    <a:pt x="643" y="1189"/>
                    <a:pt x="899" y="1411"/>
                    <a:pt x="1018" y="1411"/>
                  </a:cubicBezTo>
                  <a:cubicBezTo>
                    <a:pt x="1031" y="1411"/>
                    <a:pt x="1043" y="1408"/>
                    <a:pt x="1053" y="1402"/>
                  </a:cubicBezTo>
                  <a:cubicBezTo>
                    <a:pt x="1149" y="1306"/>
                    <a:pt x="996" y="924"/>
                    <a:pt x="689" y="560"/>
                  </a:cubicBezTo>
                  <a:cubicBezTo>
                    <a:pt x="423" y="223"/>
                    <a:pt x="157" y="1"/>
                    <a:pt x="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5"/>
            <p:cNvSpPr/>
            <p:nvPr/>
          </p:nvSpPr>
          <p:spPr>
            <a:xfrm rot="-1174364">
              <a:off x="6789092" y="4083172"/>
              <a:ext cx="22405" cy="51980"/>
            </a:xfrm>
            <a:custGeom>
              <a:avLst/>
              <a:gdLst/>
              <a:ahLst/>
              <a:cxnLst/>
              <a:rect l="l" t="t" r="r" b="b"/>
              <a:pathLst>
                <a:path w="728" h="1689" extrusionOk="0">
                  <a:moveTo>
                    <a:pt x="64" y="1"/>
                  </a:moveTo>
                  <a:cubicBezTo>
                    <a:pt x="62" y="1"/>
                    <a:pt x="60" y="1"/>
                    <a:pt x="58" y="1"/>
                  </a:cubicBezTo>
                  <a:cubicBezTo>
                    <a:pt x="1" y="21"/>
                    <a:pt x="39" y="442"/>
                    <a:pt x="154" y="920"/>
                  </a:cubicBezTo>
                  <a:cubicBezTo>
                    <a:pt x="280" y="1373"/>
                    <a:pt x="476" y="1689"/>
                    <a:pt x="594" y="1689"/>
                  </a:cubicBezTo>
                  <a:cubicBezTo>
                    <a:pt x="600" y="1689"/>
                    <a:pt x="607" y="1688"/>
                    <a:pt x="613" y="1686"/>
                  </a:cubicBezTo>
                  <a:cubicBezTo>
                    <a:pt x="728" y="1628"/>
                    <a:pt x="690" y="1207"/>
                    <a:pt x="517" y="767"/>
                  </a:cubicBezTo>
                  <a:cubicBezTo>
                    <a:pt x="350" y="339"/>
                    <a:pt x="146" y="1"/>
                    <a:pt x="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5"/>
            <p:cNvSpPr/>
            <p:nvPr/>
          </p:nvSpPr>
          <p:spPr>
            <a:xfrm rot="-1174364">
              <a:off x="6764469" y="4101233"/>
              <a:ext cx="12987" cy="54812"/>
            </a:xfrm>
            <a:custGeom>
              <a:avLst/>
              <a:gdLst/>
              <a:ahLst/>
              <a:cxnLst/>
              <a:rect l="l" t="t" r="r" b="b"/>
              <a:pathLst>
                <a:path w="422" h="1781" extrusionOk="0">
                  <a:moveTo>
                    <a:pt x="134" y="0"/>
                  </a:moveTo>
                  <a:cubicBezTo>
                    <a:pt x="58" y="0"/>
                    <a:pt x="0" y="402"/>
                    <a:pt x="0" y="900"/>
                  </a:cubicBezTo>
                  <a:cubicBezTo>
                    <a:pt x="0" y="1397"/>
                    <a:pt x="96" y="1780"/>
                    <a:pt x="230" y="1780"/>
                  </a:cubicBezTo>
                  <a:cubicBezTo>
                    <a:pt x="383" y="1780"/>
                    <a:pt x="422" y="1378"/>
                    <a:pt x="383" y="881"/>
                  </a:cubicBezTo>
                  <a:cubicBezTo>
                    <a:pt x="326" y="402"/>
                    <a:pt x="211"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5"/>
            <p:cNvSpPr/>
            <p:nvPr/>
          </p:nvSpPr>
          <p:spPr>
            <a:xfrm rot="-1174364">
              <a:off x="6725248" y="4110221"/>
              <a:ext cx="19481" cy="54319"/>
            </a:xfrm>
            <a:custGeom>
              <a:avLst/>
              <a:gdLst/>
              <a:ahLst/>
              <a:cxnLst/>
              <a:rect l="l" t="t" r="r" b="b"/>
              <a:pathLst>
                <a:path w="633" h="1765" extrusionOk="0">
                  <a:moveTo>
                    <a:pt x="531" y="1"/>
                  </a:moveTo>
                  <a:cubicBezTo>
                    <a:pt x="451" y="1"/>
                    <a:pt x="266" y="358"/>
                    <a:pt x="154" y="824"/>
                  </a:cubicBezTo>
                  <a:cubicBezTo>
                    <a:pt x="1" y="1303"/>
                    <a:pt x="1" y="1705"/>
                    <a:pt x="116" y="1762"/>
                  </a:cubicBezTo>
                  <a:cubicBezTo>
                    <a:pt x="122" y="1764"/>
                    <a:pt x="128" y="1765"/>
                    <a:pt x="135" y="1765"/>
                  </a:cubicBezTo>
                  <a:cubicBezTo>
                    <a:pt x="267" y="1765"/>
                    <a:pt x="444" y="1396"/>
                    <a:pt x="499" y="939"/>
                  </a:cubicBezTo>
                  <a:cubicBezTo>
                    <a:pt x="594" y="441"/>
                    <a:pt x="633" y="40"/>
                    <a:pt x="537" y="1"/>
                  </a:cubicBezTo>
                  <a:cubicBezTo>
                    <a:pt x="535" y="1"/>
                    <a:pt x="533"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5"/>
            <p:cNvSpPr/>
            <p:nvPr/>
          </p:nvSpPr>
          <p:spPr>
            <a:xfrm rot="-1174364">
              <a:off x="6682856" y="4109539"/>
              <a:ext cx="32438" cy="47056"/>
            </a:xfrm>
            <a:custGeom>
              <a:avLst/>
              <a:gdLst/>
              <a:ahLst/>
              <a:cxnLst/>
              <a:rect l="l" t="t" r="r" b="b"/>
              <a:pathLst>
                <a:path w="1054" h="1529" extrusionOk="0">
                  <a:moveTo>
                    <a:pt x="960" y="1"/>
                  </a:moveTo>
                  <a:cubicBezTo>
                    <a:pt x="869" y="1"/>
                    <a:pt x="634" y="260"/>
                    <a:pt x="383" y="636"/>
                  </a:cubicBezTo>
                  <a:cubicBezTo>
                    <a:pt x="116" y="1019"/>
                    <a:pt x="1" y="1421"/>
                    <a:pt x="116" y="1516"/>
                  </a:cubicBezTo>
                  <a:cubicBezTo>
                    <a:pt x="128" y="1525"/>
                    <a:pt x="142" y="1529"/>
                    <a:pt x="158" y="1529"/>
                  </a:cubicBezTo>
                  <a:cubicBezTo>
                    <a:pt x="288" y="1529"/>
                    <a:pt x="521" y="1258"/>
                    <a:pt x="709" y="866"/>
                  </a:cubicBezTo>
                  <a:cubicBezTo>
                    <a:pt x="939" y="445"/>
                    <a:pt x="1053" y="62"/>
                    <a:pt x="977" y="4"/>
                  </a:cubicBezTo>
                  <a:cubicBezTo>
                    <a:pt x="972" y="2"/>
                    <a:pt x="966" y="1"/>
                    <a:pt x="9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5"/>
            <p:cNvSpPr/>
            <p:nvPr/>
          </p:nvSpPr>
          <p:spPr>
            <a:xfrm rot="-1174364">
              <a:off x="6644125" y="4098243"/>
              <a:ext cx="42440" cy="36377"/>
            </a:xfrm>
            <a:custGeom>
              <a:avLst/>
              <a:gdLst/>
              <a:ahLst/>
              <a:cxnLst/>
              <a:rect l="l" t="t" r="r" b="b"/>
              <a:pathLst>
                <a:path w="1379" h="1182" extrusionOk="0">
                  <a:moveTo>
                    <a:pt x="1280" y="0"/>
                  </a:moveTo>
                  <a:cubicBezTo>
                    <a:pt x="1171" y="0"/>
                    <a:pt x="880" y="160"/>
                    <a:pt x="574" y="401"/>
                  </a:cubicBezTo>
                  <a:cubicBezTo>
                    <a:pt x="230" y="688"/>
                    <a:pt x="0" y="1014"/>
                    <a:pt x="77" y="1148"/>
                  </a:cubicBezTo>
                  <a:cubicBezTo>
                    <a:pt x="96" y="1170"/>
                    <a:pt x="125" y="1181"/>
                    <a:pt x="161" y="1181"/>
                  </a:cubicBezTo>
                  <a:cubicBezTo>
                    <a:pt x="308" y="1181"/>
                    <a:pt x="578" y="1006"/>
                    <a:pt x="823" y="746"/>
                  </a:cubicBezTo>
                  <a:cubicBezTo>
                    <a:pt x="1149" y="401"/>
                    <a:pt x="1378" y="95"/>
                    <a:pt x="1321" y="18"/>
                  </a:cubicBezTo>
                  <a:cubicBezTo>
                    <a:pt x="1315" y="6"/>
                    <a:pt x="1301" y="0"/>
                    <a:pt x="1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5"/>
            <p:cNvSpPr/>
            <p:nvPr/>
          </p:nvSpPr>
          <p:spPr>
            <a:xfrm rot="-1174364">
              <a:off x="6613076" y="4078289"/>
              <a:ext cx="48318" cy="23728"/>
            </a:xfrm>
            <a:custGeom>
              <a:avLst/>
              <a:gdLst/>
              <a:ahLst/>
              <a:cxnLst/>
              <a:rect l="l" t="t" r="r" b="b"/>
              <a:pathLst>
                <a:path w="1570" h="771" extrusionOk="0">
                  <a:moveTo>
                    <a:pt x="1423" y="0"/>
                  </a:moveTo>
                  <a:cubicBezTo>
                    <a:pt x="1282" y="0"/>
                    <a:pt x="1018" y="65"/>
                    <a:pt x="728" y="158"/>
                  </a:cubicBezTo>
                  <a:cubicBezTo>
                    <a:pt x="326" y="311"/>
                    <a:pt x="0" y="540"/>
                    <a:pt x="58" y="694"/>
                  </a:cubicBezTo>
                  <a:cubicBezTo>
                    <a:pt x="72" y="745"/>
                    <a:pt x="134" y="771"/>
                    <a:pt x="227" y="771"/>
                  </a:cubicBezTo>
                  <a:cubicBezTo>
                    <a:pt x="379" y="771"/>
                    <a:pt x="613" y="702"/>
                    <a:pt x="862" y="560"/>
                  </a:cubicBezTo>
                  <a:cubicBezTo>
                    <a:pt x="1283" y="349"/>
                    <a:pt x="1570" y="138"/>
                    <a:pt x="1532" y="43"/>
                  </a:cubicBezTo>
                  <a:cubicBezTo>
                    <a:pt x="1526" y="13"/>
                    <a:pt x="1487" y="0"/>
                    <a:pt x="14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5"/>
            <p:cNvSpPr/>
            <p:nvPr/>
          </p:nvSpPr>
          <p:spPr>
            <a:xfrm rot="-1174364">
              <a:off x="6593267" y="4048681"/>
              <a:ext cx="49518" cy="13572"/>
            </a:xfrm>
            <a:custGeom>
              <a:avLst/>
              <a:gdLst/>
              <a:ahLst/>
              <a:cxnLst/>
              <a:rect l="l" t="t" r="r" b="b"/>
              <a:pathLst>
                <a:path w="1609" h="441" extrusionOk="0">
                  <a:moveTo>
                    <a:pt x="785" y="0"/>
                  </a:moveTo>
                  <a:cubicBezTo>
                    <a:pt x="364" y="0"/>
                    <a:pt x="1" y="115"/>
                    <a:pt x="1" y="268"/>
                  </a:cubicBezTo>
                  <a:cubicBezTo>
                    <a:pt x="1" y="372"/>
                    <a:pt x="217" y="441"/>
                    <a:pt x="517" y="441"/>
                  </a:cubicBezTo>
                  <a:cubicBezTo>
                    <a:pt x="607" y="441"/>
                    <a:pt x="704" y="435"/>
                    <a:pt x="805" y="421"/>
                  </a:cubicBezTo>
                  <a:cubicBezTo>
                    <a:pt x="1245" y="383"/>
                    <a:pt x="1608" y="268"/>
                    <a:pt x="1608" y="173"/>
                  </a:cubicBezTo>
                  <a:cubicBezTo>
                    <a:pt x="1608" y="77"/>
                    <a:pt x="1245"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5"/>
            <p:cNvSpPr/>
            <p:nvPr/>
          </p:nvSpPr>
          <p:spPr>
            <a:xfrm rot="-1174364">
              <a:off x="6582879" y="4006292"/>
              <a:ext cx="48934" cy="18896"/>
            </a:xfrm>
            <a:custGeom>
              <a:avLst/>
              <a:gdLst/>
              <a:ahLst/>
              <a:cxnLst/>
              <a:rect l="l" t="t" r="r" b="b"/>
              <a:pathLst>
                <a:path w="1590" h="614" extrusionOk="0">
                  <a:moveTo>
                    <a:pt x="280" y="0"/>
                  </a:moveTo>
                  <a:cubicBezTo>
                    <a:pt x="137" y="0"/>
                    <a:pt x="38" y="34"/>
                    <a:pt x="20" y="99"/>
                  </a:cubicBezTo>
                  <a:cubicBezTo>
                    <a:pt x="0" y="252"/>
                    <a:pt x="307" y="443"/>
                    <a:pt x="747" y="539"/>
                  </a:cubicBezTo>
                  <a:cubicBezTo>
                    <a:pt x="969" y="589"/>
                    <a:pt x="1175" y="613"/>
                    <a:pt x="1324" y="613"/>
                  </a:cubicBezTo>
                  <a:cubicBezTo>
                    <a:pt x="1456" y="613"/>
                    <a:pt x="1542" y="594"/>
                    <a:pt x="1551" y="558"/>
                  </a:cubicBezTo>
                  <a:cubicBezTo>
                    <a:pt x="1589" y="462"/>
                    <a:pt x="1245" y="271"/>
                    <a:pt x="843" y="118"/>
                  </a:cubicBezTo>
                  <a:cubicBezTo>
                    <a:pt x="635" y="39"/>
                    <a:pt x="432" y="0"/>
                    <a:pt x="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5"/>
            <p:cNvSpPr/>
            <p:nvPr/>
          </p:nvSpPr>
          <p:spPr>
            <a:xfrm rot="-1174364">
              <a:off x="6586541" y="3961222"/>
              <a:ext cx="44194" cy="31976"/>
            </a:xfrm>
            <a:custGeom>
              <a:avLst/>
              <a:gdLst/>
              <a:ahLst/>
              <a:cxnLst/>
              <a:rect l="l" t="t" r="r" b="b"/>
              <a:pathLst>
                <a:path w="1436" h="1039" extrusionOk="0">
                  <a:moveTo>
                    <a:pt x="149" y="0"/>
                  </a:moveTo>
                  <a:cubicBezTo>
                    <a:pt x="104" y="0"/>
                    <a:pt x="72" y="13"/>
                    <a:pt x="58" y="41"/>
                  </a:cubicBezTo>
                  <a:cubicBezTo>
                    <a:pt x="0" y="156"/>
                    <a:pt x="249" y="481"/>
                    <a:pt x="613" y="711"/>
                  </a:cubicBezTo>
                  <a:cubicBezTo>
                    <a:pt x="923" y="913"/>
                    <a:pt x="1208" y="1039"/>
                    <a:pt x="1325" y="1039"/>
                  </a:cubicBezTo>
                  <a:cubicBezTo>
                    <a:pt x="1353" y="1039"/>
                    <a:pt x="1371" y="1032"/>
                    <a:pt x="1379" y="1017"/>
                  </a:cubicBezTo>
                  <a:cubicBezTo>
                    <a:pt x="1436" y="960"/>
                    <a:pt x="1187" y="673"/>
                    <a:pt x="823" y="347"/>
                  </a:cubicBezTo>
                  <a:cubicBezTo>
                    <a:pt x="562" y="130"/>
                    <a:pt x="290" y="0"/>
                    <a:pt x="1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5"/>
            <p:cNvSpPr/>
            <p:nvPr/>
          </p:nvSpPr>
          <p:spPr>
            <a:xfrm rot="-1174364">
              <a:off x="6603546" y="3919818"/>
              <a:ext cx="35361" cy="43117"/>
            </a:xfrm>
            <a:custGeom>
              <a:avLst/>
              <a:gdLst/>
              <a:ahLst/>
              <a:cxnLst/>
              <a:rect l="l" t="t" r="r" b="b"/>
              <a:pathLst>
                <a:path w="1149" h="1401" extrusionOk="0">
                  <a:moveTo>
                    <a:pt x="139" y="1"/>
                  </a:moveTo>
                  <a:cubicBezTo>
                    <a:pt x="122" y="1"/>
                    <a:pt x="107" y="5"/>
                    <a:pt x="96" y="15"/>
                  </a:cubicBezTo>
                  <a:cubicBezTo>
                    <a:pt x="0" y="110"/>
                    <a:pt x="153" y="493"/>
                    <a:pt x="460" y="838"/>
                  </a:cubicBezTo>
                  <a:cubicBezTo>
                    <a:pt x="702" y="1166"/>
                    <a:pt x="959" y="1401"/>
                    <a:pt x="1063" y="1401"/>
                  </a:cubicBezTo>
                  <a:cubicBezTo>
                    <a:pt x="1074" y="1401"/>
                    <a:pt x="1084" y="1398"/>
                    <a:pt x="1091" y="1393"/>
                  </a:cubicBezTo>
                  <a:cubicBezTo>
                    <a:pt x="1149" y="1354"/>
                    <a:pt x="995" y="972"/>
                    <a:pt x="747" y="589"/>
                  </a:cubicBezTo>
                  <a:cubicBezTo>
                    <a:pt x="511" y="236"/>
                    <a:pt x="261" y="1"/>
                    <a:pt x="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5"/>
            <p:cNvSpPr/>
            <p:nvPr/>
          </p:nvSpPr>
          <p:spPr>
            <a:xfrm rot="-1174364">
              <a:off x="6631434" y="3885950"/>
              <a:ext cx="22436" cy="52042"/>
            </a:xfrm>
            <a:custGeom>
              <a:avLst/>
              <a:gdLst/>
              <a:ahLst/>
              <a:cxnLst/>
              <a:rect l="l" t="t" r="r" b="b"/>
              <a:pathLst>
                <a:path w="729" h="1691" extrusionOk="0">
                  <a:moveTo>
                    <a:pt x="135" y="0"/>
                  </a:moveTo>
                  <a:cubicBezTo>
                    <a:pt x="128" y="0"/>
                    <a:pt x="122" y="1"/>
                    <a:pt x="116" y="3"/>
                  </a:cubicBezTo>
                  <a:cubicBezTo>
                    <a:pt x="1" y="61"/>
                    <a:pt x="39" y="482"/>
                    <a:pt x="211" y="922"/>
                  </a:cubicBezTo>
                  <a:cubicBezTo>
                    <a:pt x="393" y="1375"/>
                    <a:pt x="574" y="1691"/>
                    <a:pt x="658" y="1691"/>
                  </a:cubicBezTo>
                  <a:cubicBezTo>
                    <a:pt x="662" y="1691"/>
                    <a:pt x="667" y="1690"/>
                    <a:pt x="671" y="1688"/>
                  </a:cubicBezTo>
                  <a:cubicBezTo>
                    <a:pt x="728" y="1669"/>
                    <a:pt x="690" y="1248"/>
                    <a:pt x="575" y="769"/>
                  </a:cubicBezTo>
                  <a:cubicBezTo>
                    <a:pt x="448" y="316"/>
                    <a:pt x="253"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5"/>
            <p:cNvSpPr/>
            <p:nvPr/>
          </p:nvSpPr>
          <p:spPr>
            <a:xfrm rot="-1174364">
              <a:off x="6666332" y="3865323"/>
              <a:ext cx="13572" cy="55396"/>
            </a:xfrm>
            <a:custGeom>
              <a:avLst/>
              <a:gdLst/>
              <a:ahLst/>
              <a:cxnLst/>
              <a:rect l="l" t="t" r="r" b="b"/>
              <a:pathLst>
                <a:path w="441" h="1800" extrusionOk="0">
                  <a:moveTo>
                    <a:pt x="192" y="0"/>
                  </a:moveTo>
                  <a:cubicBezTo>
                    <a:pt x="58" y="0"/>
                    <a:pt x="0" y="402"/>
                    <a:pt x="58" y="919"/>
                  </a:cubicBezTo>
                  <a:cubicBezTo>
                    <a:pt x="96" y="1397"/>
                    <a:pt x="192" y="1799"/>
                    <a:pt x="287" y="1799"/>
                  </a:cubicBezTo>
                  <a:cubicBezTo>
                    <a:pt x="364" y="1799"/>
                    <a:pt x="440" y="1397"/>
                    <a:pt x="440" y="881"/>
                  </a:cubicBezTo>
                  <a:cubicBezTo>
                    <a:pt x="440" y="383"/>
                    <a:pt x="307"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5"/>
            <p:cNvSpPr/>
            <p:nvPr/>
          </p:nvSpPr>
          <p:spPr>
            <a:xfrm rot="-1174364">
              <a:off x="6699735" y="3857964"/>
              <a:ext cx="18281" cy="53242"/>
            </a:xfrm>
            <a:custGeom>
              <a:avLst/>
              <a:gdLst/>
              <a:ahLst/>
              <a:cxnLst/>
              <a:rect l="l" t="t" r="r" b="b"/>
              <a:pathLst>
                <a:path w="594" h="1730" extrusionOk="0">
                  <a:moveTo>
                    <a:pt x="451" y="1"/>
                  </a:moveTo>
                  <a:cubicBezTo>
                    <a:pt x="320" y="1"/>
                    <a:pt x="150" y="364"/>
                    <a:pt x="96" y="810"/>
                  </a:cubicBezTo>
                  <a:cubicBezTo>
                    <a:pt x="0" y="1289"/>
                    <a:pt x="0" y="1710"/>
                    <a:pt x="58" y="1729"/>
                  </a:cubicBezTo>
                  <a:cubicBezTo>
                    <a:pt x="60" y="1730"/>
                    <a:pt x="62" y="1730"/>
                    <a:pt x="64" y="1730"/>
                  </a:cubicBezTo>
                  <a:cubicBezTo>
                    <a:pt x="144" y="1730"/>
                    <a:pt x="329" y="1373"/>
                    <a:pt x="441" y="906"/>
                  </a:cubicBezTo>
                  <a:cubicBezTo>
                    <a:pt x="594" y="466"/>
                    <a:pt x="594" y="26"/>
                    <a:pt x="479" y="6"/>
                  </a:cubicBezTo>
                  <a:cubicBezTo>
                    <a:pt x="470" y="3"/>
                    <a:pt x="461" y="1"/>
                    <a:pt x="4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5"/>
            <p:cNvSpPr/>
            <p:nvPr/>
          </p:nvSpPr>
          <p:spPr>
            <a:xfrm rot="-1174364">
              <a:off x="6727899" y="3865200"/>
              <a:ext cx="32438" cy="47025"/>
            </a:xfrm>
            <a:custGeom>
              <a:avLst/>
              <a:gdLst/>
              <a:ahLst/>
              <a:cxnLst/>
              <a:rect l="l" t="t" r="r" b="b"/>
              <a:pathLst>
                <a:path w="1054" h="1528" extrusionOk="0">
                  <a:moveTo>
                    <a:pt x="906" y="1"/>
                  </a:moveTo>
                  <a:cubicBezTo>
                    <a:pt x="778" y="1"/>
                    <a:pt x="537" y="274"/>
                    <a:pt x="345" y="659"/>
                  </a:cubicBezTo>
                  <a:cubicBezTo>
                    <a:pt x="115" y="1099"/>
                    <a:pt x="0" y="1482"/>
                    <a:pt x="77" y="1520"/>
                  </a:cubicBezTo>
                  <a:cubicBezTo>
                    <a:pt x="84" y="1525"/>
                    <a:pt x="92" y="1528"/>
                    <a:pt x="102" y="1528"/>
                  </a:cubicBezTo>
                  <a:cubicBezTo>
                    <a:pt x="199" y="1528"/>
                    <a:pt x="427" y="1273"/>
                    <a:pt x="670" y="908"/>
                  </a:cubicBezTo>
                  <a:cubicBezTo>
                    <a:pt x="938" y="525"/>
                    <a:pt x="1053" y="104"/>
                    <a:pt x="938" y="8"/>
                  </a:cubicBezTo>
                  <a:cubicBezTo>
                    <a:pt x="928" y="3"/>
                    <a:pt x="917" y="1"/>
                    <a:pt x="9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5"/>
            <p:cNvSpPr/>
            <p:nvPr/>
          </p:nvSpPr>
          <p:spPr>
            <a:xfrm rot="-1174364">
              <a:off x="6756638" y="3887329"/>
              <a:ext cx="42440" cy="36100"/>
            </a:xfrm>
            <a:custGeom>
              <a:avLst/>
              <a:gdLst/>
              <a:ahLst/>
              <a:cxnLst/>
              <a:rect l="l" t="t" r="r" b="b"/>
              <a:pathLst>
                <a:path w="1379" h="1173" extrusionOk="0">
                  <a:moveTo>
                    <a:pt x="1207" y="1"/>
                  </a:moveTo>
                  <a:cubicBezTo>
                    <a:pt x="1057" y="1"/>
                    <a:pt x="795" y="177"/>
                    <a:pt x="555" y="446"/>
                  </a:cubicBezTo>
                  <a:cubicBezTo>
                    <a:pt x="230" y="752"/>
                    <a:pt x="0" y="1097"/>
                    <a:pt x="58" y="1154"/>
                  </a:cubicBezTo>
                  <a:cubicBezTo>
                    <a:pt x="64" y="1166"/>
                    <a:pt x="78" y="1172"/>
                    <a:pt x="99" y="1172"/>
                  </a:cubicBezTo>
                  <a:cubicBezTo>
                    <a:pt x="207" y="1172"/>
                    <a:pt x="496" y="1012"/>
                    <a:pt x="785" y="771"/>
                  </a:cubicBezTo>
                  <a:cubicBezTo>
                    <a:pt x="1149" y="484"/>
                    <a:pt x="1379" y="159"/>
                    <a:pt x="1302" y="44"/>
                  </a:cubicBezTo>
                  <a:cubicBezTo>
                    <a:pt x="1281" y="15"/>
                    <a:pt x="1248" y="1"/>
                    <a:pt x="12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5"/>
            <p:cNvSpPr/>
            <p:nvPr/>
          </p:nvSpPr>
          <p:spPr>
            <a:xfrm rot="-1174364">
              <a:off x="6781872" y="3919921"/>
              <a:ext cx="48349" cy="24005"/>
            </a:xfrm>
            <a:custGeom>
              <a:avLst/>
              <a:gdLst/>
              <a:ahLst/>
              <a:cxnLst/>
              <a:rect l="l" t="t" r="r" b="b"/>
              <a:pathLst>
                <a:path w="1571" h="780" extrusionOk="0">
                  <a:moveTo>
                    <a:pt x="1341" y="0"/>
                  </a:moveTo>
                  <a:cubicBezTo>
                    <a:pt x="1190" y="0"/>
                    <a:pt x="957" y="72"/>
                    <a:pt x="709" y="202"/>
                  </a:cubicBezTo>
                  <a:cubicBezTo>
                    <a:pt x="326" y="393"/>
                    <a:pt x="1" y="642"/>
                    <a:pt x="39" y="738"/>
                  </a:cubicBezTo>
                  <a:cubicBezTo>
                    <a:pt x="45" y="767"/>
                    <a:pt x="82" y="780"/>
                    <a:pt x="144" y="780"/>
                  </a:cubicBezTo>
                  <a:cubicBezTo>
                    <a:pt x="284" y="780"/>
                    <a:pt x="550" y="710"/>
                    <a:pt x="843" y="604"/>
                  </a:cubicBezTo>
                  <a:cubicBezTo>
                    <a:pt x="1245" y="470"/>
                    <a:pt x="1570" y="221"/>
                    <a:pt x="1513" y="87"/>
                  </a:cubicBezTo>
                  <a:cubicBezTo>
                    <a:pt x="1498" y="28"/>
                    <a:pt x="1436" y="0"/>
                    <a:pt x="13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5"/>
            <p:cNvSpPr/>
            <p:nvPr/>
          </p:nvSpPr>
          <p:spPr>
            <a:xfrm rot="-1174364">
              <a:off x="6801626" y="3959325"/>
              <a:ext cx="48934" cy="13941"/>
            </a:xfrm>
            <a:custGeom>
              <a:avLst/>
              <a:gdLst/>
              <a:ahLst/>
              <a:cxnLst/>
              <a:rect l="l" t="t" r="r" b="b"/>
              <a:pathLst>
                <a:path w="1590" h="453" extrusionOk="0">
                  <a:moveTo>
                    <a:pt x="1029" y="0"/>
                  </a:moveTo>
                  <a:cubicBezTo>
                    <a:pt x="951" y="0"/>
                    <a:pt x="870" y="4"/>
                    <a:pt x="785" y="12"/>
                  </a:cubicBezTo>
                  <a:cubicBezTo>
                    <a:pt x="345" y="69"/>
                    <a:pt x="1" y="184"/>
                    <a:pt x="1" y="280"/>
                  </a:cubicBezTo>
                  <a:cubicBezTo>
                    <a:pt x="1" y="376"/>
                    <a:pt x="345" y="452"/>
                    <a:pt x="804" y="452"/>
                  </a:cubicBezTo>
                  <a:cubicBezTo>
                    <a:pt x="1245" y="452"/>
                    <a:pt x="1589" y="318"/>
                    <a:pt x="1589" y="184"/>
                  </a:cubicBezTo>
                  <a:cubicBezTo>
                    <a:pt x="1574" y="62"/>
                    <a:pt x="1338" y="0"/>
                    <a:pt x="10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5"/>
            <p:cNvSpPr/>
            <p:nvPr/>
          </p:nvSpPr>
          <p:spPr>
            <a:xfrm rot="-1174364">
              <a:off x="6670526" y="3925395"/>
              <a:ext cx="101930" cy="172160"/>
            </a:xfrm>
            <a:custGeom>
              <a:avLst/>
              <a:gdLst/>
              <a:ahLst/>
              <a:cxnLst/>
              <a:rect l="l" t="t" r="r" b="b"/>
              <a:pathLst>
                <a:path w="3312" h="5594" extrusionOk="0">
                  <a:moveTo>
                    <a:pt x="1552" y="1"/>
                  </a:moveTo>
                  <a:cubicBezTo>
                    <a:pt x="1533" y="1"/>
                    <a:pt x="1513" y="2"/>
                    <a:pt x="1493" y="3"/>
                  </a:cubicBezTo>
                  <a:cubicBezTo>
                    <a:pt x="632" y="60"/>
                    <a:pt x="0" y="1362"/>
                    <a:pt x="96" y="2893"/>
                  </a:cubicBezTo>
                  <a:cubicBezTo>
                    <a:pt x="189" y="4408"/>
                    <a:pt x="922" y="5594"/>
                    <a:pt x="1759" y="5594"/>
                  </a:cubicBezTo>
                  <a:cubicBezTo>
                    <a:pt x="1779" y="5594"/>
                    <a:pt x="1799" y="5593"/>
                    <a:pt x="1818" y="5592"/>
                  </a:cubicBezTo>
                  <a:cubicBezTo>
                    <a:pt x="2680" y="5515"/>
                    <a:pt x="3311" y="4233"/>
                    <a:pt x="3216" y="2702"/>
                  </a:cubicBezTo>
                  <a:cubicBezTo>
                    <a:pt x="3141" y="1187"/>
                    <a:pt x="2390" y="1"/>
                    <a:pt x="1552" y="1"/>
                  </a:cubicBezTo>
                  <a:close/>
                </a:path>
              </a:pathLst>
            </a:custGeom>
            <a:solidFill>
              <a:srgbClr val="0A10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5"/>
            <p:cNvSpPr/>
            <p:nvPr/>
          </p:nvSpPr>
          <p:spPr>
            <a:xfrm rot="-1174364">
              <a:off x="6728838" y="3941884"/>
              <a:ext cx="84264" cy="67738"/>
            </a:xfrm>
            <a:custGeom>
              <a:avLst/>
              <a:gdLst/>
              <a:ahLst/>
              <a:cxnLst/>
              <a:rect l="l" t="t" r="r" b="b"/>
              <a:pathLst>
                <a:path w="2738" h="2201" extrusionOk="0">
                  <a:moveTo>
                    <a:pt x="1358" y="1"/>
                  </a:moveTo>
                  <a:cubicBezTo>
                    <a:pt x="1302" y="1"/>
                    <a:pt x="1245" y="3"/>
                    <a:pt x="1188" y="10"/>
                  </a:cubicBezTo>
                  <a:cubicBezTo>
                    <a:pt x="479" y="86"/>
                    <a:pt x="1" y="660"/>
                    <a:pt x="97" y="1254"/>
                  </a:cubicBezTo>
                  <a:cubicBezTo>
                    <a:pt x="185" y="1800"/>
                    <a:pt x="727" y="2201"/>
                    <a:pt x="1381" y="2201"/>
                  </a:cubicBezTo>
                  <a:cubicBezTo>
                    <a:pt x="1437" y="2201"/>
                    <a:pt x="1494" y="2198"/>
                    <a:pt x="1551" y="2192"/>
                  </a:cubicBezTo>
                  <a:cubicBezTo>
                    <a:pt x="2240" y="2115"/>
                    <a:pt x="2738" y="1541"/>
                    <a:pt x="2642" y="947"/>
                  </a:cubicBezTo>
                  <a:cubicBezTo>
                    <a:pt x="2554" y="401"/>
                    <a:pt x="2011" y="1"/>
                    <a:pt x="1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5"/>
            <p:cNvSpPr/>
            <p:nvPr/>
          </p:nvSpPr>
          <p:spPr>
            <a:xfrm rot="-1174364">
              <a:off x="6554236" y="3778285"/>
              <a:ext cx="264518" cy="104299"/>
            </a:xfrm>
            <a:custGeom>
              <a:avLst/>
              <a:gdLst/>
              <a:ahLst/>
              <a:cxnLst/>
              <a:rect l="l" t="t" r="r" b="b"/>
              <a:pathLst>
                <a:path w="8595" h="3389" extrusionOk="0">
                  <a:moveTo>
                    <a:pt x="2680" y="0"/>
                  </a:moveTo>
                  <a:cubicBezTo>
                    <a:pt x="2087" y="58"/>
                    <a:pt x="0" y="1015"/>
                    <a:pt x="0" y="1015"/>
                  </a:cubicBezTo>
                  <a:cubicBezTo>
                    <a:pt x="0" y="1015"/>
                    <a:pt x="1072" y="804"/>
                    <a:pt x="2661" y="517"/>
                  </a:cubicBezTo>
                  <a:cubicBezTo>
                    <a:pt x="4422" y="1015"/>
                    <a:pt x="8594" y="3388"/>
                    <a:pt x="8594" y="3388"/>
                  </a:cubicBezTo>
                  <a:cubicBezTo>
                    <a:pt x="6680" y="1800"/>
                    <a:pt x="4632" y="728"/>
                    <a:pt x="26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5"/>
            <p:cNvSpPr/>
            <p:nvPr/>
          </p:nvSpPr>
          <p:spPr>
            <a:xfrm rot="-1174364">
              <a:off x="6389307" y="3817551"/>
              <a:ext cx="594373" cy="269258"/>
            </a:xfrm>
            <a:custGeom>
              <a:avLst/>
              <a:gdLst/>
              <a:ahLst/>
              <a:cxnLst/>
              <a:rect l="l" t="t" r="r" b="b"/>
              <a:pathLst>
                <a:path w="19313" h="8749" extrusionOk="0">
                  <a:moveTo>
                    <a:pt x="4345" y="1"/>
                  </a:moveTo>
                  <a:cubicBezTo>
                    <a:pt x="4345" y="1"/>
                    <a:pt x="4785" y="518"/>
                    <a:pt x="5206" y="958"/>
                  </a:cubicBezTo>
                  <a:cubicBezTo>
                    <a:pt x="4881" y="1054"/>
                    <a:pt x="4556" y="1168"/>
                    <a:pt x="4249" y="1264"/>
                  </a:cubicBezTo>
                  <a:cubicBezTo>
                    <a:pt x="3522" y="1111"/>
                    <a:pt x="2431" y="920"/>
                    <a:pt x="1742" y="767"/>
                  </a:cubicBezTo>
                  <a:lnTo>
                    <a:pt x="1742" y="767"/>
                  </a:lnTo>
                  <a:cubicBezTo>
                    <a:pt x="1742" y="767"/>
                    <a:pt x="2240" y="1398"/>
                    <a:pt x="2680" y="1858"/>
                  </a:cubicBezTo>
                  <a:cubicBezTo>
                    <a:pt x="2316" y="1992"/>
                    <a:pt x="2029" y="2106"/>
                    <a:pt x="1895" y="2126"/>
                  </a:cubicBezTo>
                  <a:cubicBezTo>
                    <a:pt x="1891" y="2126"/>
                    <a:pt x="1885" y="2126"/>
                    <a:pt x="1879" y="2126"/>
                  </a:cubicBezTo>
                  <a:cubicBezTo>
                    <a:pt x="1625" y="2126"/>
                    <a:pt x="0" y="1743"/>
                    <a:pt x="0" y="1743"/>
                  </a:cubicBezTo>
                  <a:lnTo>
                    <a:pt x="0" y="1743"/>
                  </a:lnTo>
                  <a:cubicBezTo>
                    <a:pt x="995" y="3733"/>
                    <a:pt x="3063" y="5781"/>
                    <a:pt x="3063" y="5781"/>
                  </a:cubicBezTo>
                  <a:cubicBezTo>
                    <a:pt x="3063" y="5781"/>
                    <a:pt x="2871" y="4882"/>
                    <a:pt x="2699" y="4154"/>
                  </a:cubicBezTo>
                  <a:cubicBezTo>
                    <a:pt x="2699" y="4154"/>
                    <a:pt x="5853" y="1738"/>
                    <a:pt x="8949" y="1738"/>
                  </a:cubicBezTo>
                  <a:cubicBezTo>
                    <a:pt x="9125" y="1738"/>
                    <a:pt x="9300" y="1745"/>
                    <a:pt x="9475" y="1762"/>
                  </a:cubicBezTo>
                  <a:cubicBezTo>
                    <a:pt x="15006" y="2681"/>
                    <a:pt x="19313" y="8748"/>
                    <a:pt x="19313" y="8748"/>
                  </a:cubicBezTo>
                  <a:cubicBezTo>
                    <a:pt x="16748" y="3504"/>
                    <a:pt x="13150" y="1073"/>
                    <a:pt x="9322" y="211"/>
                  </a:cubicBezTo>
                  <a:cubicBezTo>
                    <a:pt x="8556" y="211"/>
                    <a:pt x="7771" y="326"/>
                    <a:pt x="7006" y="479"/>
                  </a:cubicBezTo>
                  <a:cubicBezTo>
                    <a:pt x="6259" y="345"/>
                    <a:pt x="5072" y="154"/>
                    <a:pt x="4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5"/>
            <p:cNvSpPr/>
            <p:nvPr/>
          </p:nvSpPr>
          <p:spPr>
            <a:xfrm rot="-1174364">
              <a:off x="6542156" y="4020611"/>
              <a:ext cx="388206" cy="163297"/>
            </a:xfrm>
            <a:custGeom>
              <a:avLst/>
              <a:gdLst/>
              <a:ahLst/>
              <a:cxnLst/>
              <a:rect l="l" t="t" r="r" b="b"/>
              <a:pathLst>
                <a:path w="12614" h="5306" extrusionOk="0">
                  <a:moveTo>
                    <a:pt x="0" y="0"/>
                  </a:moveTo>
                  <a:cubicBezTo>
                    <a:pt x="0" y="1"/>
                    <a:pt x="2048" y="3656"/>
                    <a:pt x="3809" y="4422"/>
                  </a:cubicBezTo>
                  <a:cubicBezTo>
                    <a:pt x="4815" y="4864"/>
                    <a:pt x="6286" y="5306"/>
                    <a:pt x="8105" y="5306"/>
                  </a:cubicBezTo>
                  <a:cubicBezTo>
                    <a:pt x="9437" y="5306"/>
                    <a:pt x="10955" y="5069"/>
                    <a:pt x="12614" y="4422"/>
                  </a:cubicBezTo>
                  <a:lnTo>
                    <a:pt x="12614" y="4422"/>
                  </a:lnTo>
                  <a:cubicBezTo>
                    <a:pt x="10906" y="4650"/>
                    <a:pt x="9697" y="4751"/>
                    <a:pt x="8730" y="4751"/>
                  </a:cubicBezTo>
                  <a:cubicBezTo>
                    <a:pt x="6936" y="4751"/>
                    <a:pt x="5978" y="4402"/>
                    <a:pt x="4211" y="3867"/>
                  </a:cubicBezTo>
                  <a:cubicBezTo>
                    <a:pt x="2814" y="3197"/>
                    <a:pt x="0" y="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 name="Picture 55"/>
          <p:cNvPicPr>
            <a:picLocks noChangeAspect="1"/>
          </p:cNvPicPr>
          <p:nvPr/>
        </p:nvPicPr>
        <p:blipFill>
          <a:blip r:embed="rId3"/>
          <a:stretch>
            <a:fillRect/>
          </a:stretch>
        </p:blipFill>
        <p:spPr>
          <a:xfrm>
            <a:off x="4859526" y="2410281"/>
            <a:ext cx="3601803" cy="19950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1874;p68"/>
          <p:cNvGrpSpPr/>
          <p:nvPr/>
        </p:nvGrpSpPr>
        <p:grpSpPr>
          <a:xfrm>
            <a:off x="8069031" y="198704"/>
            <a:ext cx="882482" cy="655411"/>
            <a:chOff x="1254075" y="364625"/>
            <a:chExt cx="944025" cy="803100"/>
          </a:xfrm>
        </p:grpSpPr>
        <p:sp>
          <p:nvSpPr>
            <p:cNvPr id="17" name="Google Shape;1875;p68"/>
            <p:cNvSpPr/>
            <p:nvPr/>
          </p:nvSpPr>
          <p:spPr>
            <a:xfrm>
              <a:off x="1583475" y="430525"/>
              <a:ext cx="77575" cy="737200"/>
            </a:xfrm>
            <a:custGeom>
              <a:avLst/>
              <a:gdLst/>
              <a:ahLst/>
              <a:cxnLst/>
              <a:rect l="l" t="t" r="r" b="b"/>
              <a:pathLst>
                <a:path w="3103" h="29488" extrusionOk="0">
                  <a:moveTo>
                    <a:pt x="1568" y="0"/>
                  </a:moveTo>
                  <a:lnTo>
                    <a:pt x="0" y="14577"/>
                  </a:lnTo>
                  <a:lnTo>
                    <a:pt x="1568" y="29488"/>
                  </a:lnTo>
                  <a:lnTo>
                    <a:pt x="3103" y="14577"/>
                  </a:lnTo>
                  <a:lnTo>
                    <a:pt x="15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76;p68"/>
            <p:cNvSpPr/>
            <p:nvPr/>
          </p:nvSpPr>
          <p:spPr>
            <a:xfrm>
              <a:off x="1430875" y="606475"/>
              <a:ext cx="383625" cy="384475"/>
            </a:xfrm>
            <a:custGeom>
              <a:avLst/>
              <a:gdLst/>
              <a:ahLst/>
              <a:cxnLst/>
              <a:rect l="l" t="t" r="r" b="b"/>
              <a:pathLst>
                <a:path w="15345" h="15379" extrusionOk="0">
                  <a:moveTo>
                    <a:pt x="15344" y="1"/>
                  </a:moveTo>
                  <a:lnTo>
                    <a:pt x="6605" y="6505"/>
                  </a:lnTo>
                  <a:lnTo>
                    <a:pt x="0" y="15378"/>
                  </a:lnTo>
                  <a:lnTo>
                    <a:pt x="8806" y="8707"/>
                  </a:lnTo>
                  <a:lnTo>
                    <a:pt x="153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77;p68"/>
            <p:cNvSpPr/>
            <p:nvPr/>
          </p:nvSpPr>
          <p:spPr>
            <a:xfrm>
              <a:off x="1430875" y="606475"/>
              <a:ext cx="383625" cy="384475"/>
            </a:xfrm>
            <a:custGeom>
              <a:avLst/>
              <a:gdLst/>
              <a:ahLst/>
              <a:cxnLst/>
              <a:rect l="l" t="t" r="r" b="b"/>
              <a:pathLst>
                <a:path w="15345" h="15379" extrusionOk="0">
                  <a:moveTo>
                    <a:pt x="0" y="1"/>
                  </a:moveTo>
                  <a:lnTo>
                    <a:pt x="6671" y="8874"/>
                  </a:lnTo>
                  <a:lnTo>
                    <a:pt x="15344" y="15378"/>
                  </a:lnTo>
                  <a:lnTo>
                    <a:pt x="8806" y="667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78;p68"/>
            <p:cNvSpPr/>
            <p:nvPr/>
          </p:nvSpPr>
          <p:spPr>
            <a:xfrm>
              <a:off x="1254075" y="759925"/>
              <a:ext cx="736375" cy="78400"/>
            </a:xfrm>
            <a:custGeom>
              <a:avLst/>
              <a:gdLst/>
              <a:ahLst/>
              <a:cxnLst/>
              <a:rect l="l" t="t" r="r" b="b"/>
              <a:pathLst>
                <a:path w="29455" h="3136" extrusionOk="0">
                  <a:moveTo>
                    <a:pt x="14911" y="0"/>
                  </a:moveTo>
                  <a:lnTo>
                    <a:pt x="0" y="1568"/>
                  </a:lnTo>
                  <a:lnTo>
                    <a:pt x="14911" y="3136"/>
                  </a:lnTo>
                  <a:lnTo>
                    <a:pt x="29455" y="1568"/>
                  </a:lnTo>
                  <a:lnTo>
                    <a:pt x="149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79;p68"/>
            <p:cNvSpPr/>
            <p:nvPr/>
          </p:nvSpPr>
          <p:spPr>
            <a:xfrm>
              <a:off x="1911200" y="370475"/>
              <a:ext cx="280225" cy="281050"/>
            </a:xfrm>
            <a:custGeom>
              <a:avLst/>
              <a:gdLst/>
              <a:ahLst/>
              <a:cxnLst/>
              <a:rect l="l" t="t" r="r" b="b"/>
              <a:pathLst>
                <a:path w="11209" h="11242" extrusionOk="0">
                  <a:moveTo>
                    <a:pt x="11209" y="0"/>
                  </a:moveTo>
                  <a:lnTo>
                    <a:pt x="5071" y="4971"/>
                  </a:lnTo>
                  <a:lnTo>
                    <a:pt x="1" y="11242"/>
                  </a:lnTo>
                  <a:lnTo>
                    <a:pt x="6239" y="6138"/>
                  </a:lnTo>
                  <a:lnTo>
                    <a:pt x="112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80;p68"/>
            <p:cNvSpPr/>
            <p:nvPr/>
          </p:nvSpPr>
          <p:spPr>
            <a:xfrm>
              <a:off x="1904525" y="489725"/>
              <a:ext cx="293575" cy="42550"/>
            </a:xfrm>
            <a:custGeom>
              <a:avLst/>
              <a:gdLst/>
              <a:ahLst/>
              <a:cxnLst/>
              <a:rect l="l" t="t" r="r" b="b"/>
              <a:pathLst>
                <a:path w="11743" h="1702" extrusionOk="0">
                  <a:moveTo>
                    <a:pt x="5938" y="1"/>
                  </a:moveTo>
                  <a:lnTo>
                    <a:pt x="1" y="868"/>
                  </a:lnTo>
                  <a:lnTo>
                    <a:pt x="5938" y="1702"/>
                  </a:lnTo>
                  <a:lnTo>
                    <a:pt x="11743" y="868"/>
                  </a:lnTo>
                  <a:lnTo>
                    <a:pt x="59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81;p68"/>
            <p:cNvSpPr/>
            <p:nvPr/>
          </p:nvSpPr>
          <p:spPr>
            <a:xfrm>
              <a:off x="2031300" y="364625"/>
              <a:ext cx="41725" cy="292750"/>
            </a:xfrm>
            <a:custGeom>
              <a:avLst/>
              <a:gdLst/>
              <a:ahLst/>
              <a:cxnLst/>
              <a:rect l="l" t="t" r="r" b="b"/>
              <a:pathLst>
                <a:path w="1669" h="11710" extrusionOk="0">
                  <a:moveTo>
                    <a:pt x="834" y="1"/>
                  </a:moveTo>
                  <a:lnTo>
                    <a:pt x="0" y="5939"/>
                  </a:lnTo>
                  <a:lnTo>
                    <a:pt x="834" y="11709"/>
                  </a:lnTo>
                  <a:lnTo>
                    <a:pt x="1668" y="5939"/>
                  </a:lnTo>
                  <a:lnTo>
                    <a:pt x="8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82;p68"/>
            <p:cNvSpPr/>
            <p:nvPr/>
          </p:nvSpPr>
          <p:spPr>
            <a:xfrm>
              <a:off x="1911200" y="370475"/>
              <a:ext cx="280225" cy="281050"/>
            </a:xfrm>
            <a:custGeom>
              <a:avLst/>
              <a:gdLst/>
              <a:ahLst/>
              <a:cxnLst/>
              <a:rect l="l" t="t" r="r" b="b"/>
              <a:pathLst>
                <a:path w="11209" h="11242" extrusionOk="0">
                  <a:moveTo>
                    <a:pt x="1" y="0"/>
                  </a:moveTo>
                  <a:lnTo>
                    <a:pt x="5071" y="6272"/>
                  </a:lnTo>
                  <a:lnTo>
                    <a:pt x="11209" y="11242"/>
                  </a:lnTo>
                  <a:lnTo>
                    <a:pt x="6239" y="510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344;p38"/>
          <p:cNvSpPr txBox="1">
            <a:spLocks/>
          </p:cNvSpPr>
          <p:nvPr/>
        </p:nvSpPr>
        <p:spPr>
          <a:xfrm>
            <a:off x="410429" y="198704"/>
            <a:ext cx="2904271" cy="4767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1pPr>
            <a:lvl2pPr marL="914400" marR="0" lvl="1"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2pPr>
            <a:lvl3pPr marL="1371600" marR="0" lvl="2"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3pPr>
            <a:lvl4pPr marL="1828800" marR="0" lvl="3"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4pPr>
            <a:lvl5pPr marL="2286000" marR="0" lvl="4"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5pPr>
            <a:lvl6pPr marL="2743200" marR="0" lvl="5"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6pPr>
            <a:lvl7pPr marL="3200400" marR="0" lvl="6"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7pPr>
            <a:lvl8pPr marL="3657600" marR="0" lvl="7"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8pPr>
            <a:lvl9pPr marL="4114800" marR="0" lvl="8"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9pPr>
          </a:lstStyle>
          <a:p>
            <a:pPr marL="0" indent="0" algn="ctr">
              <a:buFont typeface="Raleway"/>
              <a:buNone/>
            </a:pPr>
            <a:r>
              <a:rPr lang="en-US" sz="2400" smtClean="0">
                <a:latin typeface="Yeseva One" panose="020B0604020202020204" charset="0"/>
                <a:ea typeface="Yeseva One"/>
                <a:cs typeface="Yeseva One"/>
                <a:sym typeface="Yeseva One"/>
              </a:rPr>
              <a:t>II - SỰ ĐIỀU TIẾT</a:t>
            </a:r>
            <a:endParaRPr lang="en-US" sz="2400">
              <a:latin typeface="Yeseva One" panose="020B0604020202020204" charset="0"/>
              <a:ea typeface="Yeseva One"/>
              <a:cs typeface="Yeseva One"/>
              <a:sym typeface="Yeseva One"/>
            </a:endParaRPr>
          </a:p>
        </p:txBody>
      </p:sp>
      <p:pic>
        <p:nvPicPr>
          <p:cNvPr id="6" name="Picture 5"/>
          <p:cNvPicPr>
            <a:picLocks noChangeAspect="1"/>
          </p:cNvPicPr>
          <p:nvPr/>
        </p:nvPicPr>
        <p:blipFill>
          <a:blip r:embed="rId2"/>
          <a:stretch>
            <a:fillRect/>
          </a:stretch>
        </p:blipFill>
        <p:spPr>
          <a:xfrm>
            <a:off x="810913" y="2227934"/>
            <a:ext cx="3048000" cy="1304925"/>
          </a:xfrm>
          <a:prstGeom prst="rect">
            <a:avLst/>
          </a:prstGeom>
        </p:spPr>
      </p:pic>
      <p:pic>
        <p:nvPicPr>
          <p:cNvPr id="3" name="Picture 2"/>
          <p:cNvPicPr>
            <a:picLocks noChangeAspect="1"/>
          </p:cNvPicPr>
          <p:nvPr/>
        </p:nvPicPr>
        <p:blipFill>
          <a:blip r:embed="rId3"/>
          <a:stretch>
            <a:fillRect/>
          </a:stretch>
        </p:blipFill>
        <p:spPr>
          <a:xfrm>
            <a:off x="810913" y="3587964"/>
            <a:ext cx="3048000" cy="1420327"/>
          </a:xfrm>
          <a:prstGeom prst="rect">
            <a:avLst/>
          </a:prstGeom>
        </p:spPr>
      </p:pic>
      <p:sp>
        <p:nvSpPr>
          <p:cNvPr id="9" name="Rectangle 8"/>
          <p:cNvSpPr/>
          <p:nvPr/>
        </p:nvSpPr>
        <p:spPr>
          <a:xfrm>
            <a:off x="4109236" y="2759201"/>
            <a:ext cx="4684140" cy="338554"/>
          </a:xfrm>
          <a:prstGeom prst="rect">
            <a:avLst/>
          </a:prstGeom>
          <a:solidFill>
            <a:schemeClr val="bg2">
              <a:lumMod val="90000"/>
            </a:schemeClr>
          </a:solidFill>
        </p:spPr>
        <p:txBody>
          <a:bodyPr wrap="square">
            <a:spAutoFit/>
          </a:bodyPr>
          <a:lstStyle/>
          <a:p>
            <a:pPr algn="just"/>
            <a:r>
              <a:rPr lang="vi-VN" sz="1600" i="1">
                <a:solidFill>
                  <a:srgbClr val="333333"/>
                </a:solidFill>
                <a:latin typeface="+mj-lt"/>
              </a:rPr>
              <a:t>Cơ vòng co vào, thể thủy tinh phồng lên, tiêu cự giảm.</a:t>
            </a:r>
            <a:endParaRPr lang="en-US" sz="1600" i="1">
              <a:latin typeface="+mj-lt"/>
            </a:endParaRPr>
          </a:p>
        </p:txBody>
      </p:sp>
      <p:sp>
        <p:nvSpPr>
          <p:cNvPr id="10" name="Rectangle 9"/>
          <p:cNvSpPr/>
          <p:nvPr/>
        </p:nvSpPr>
        <p:spPr>
          <a:xfrm>
            <a:off x="4109236" y="4090180"/>
            <a:ext cx="4610690" cy="338554"/>
          </a:xfrm>
          <a:prstGeom prst="rect">
            <a:avLst/>
          </a:prstGeom>
          <a:solidFill>
            <a:schemeClr val="bg2">
              <a:lumMod val="90000"/>
            </a:schemeClr>
          </a:solidFill>
        </p:spPr>
        <p:txBody>
          <a:bodyPr wrap="square">
            <a:spAutoFit/>
          </a:bodyPr>
          <a:lstStyle/>
          <a:p>
            <a:pPr algn="just"/>
            <a:r>
              <a:rPr lang="vi-VN" sz="1600" i="1">
                <a:solidFill>
                  <a:srgbClr val="333333"/>
                </a:solidFill>
                <a:latin typeface="+mj-lt"/>
              </a:rPr>
              <a:t>Cơ vòng giãn ra, thể thủy tinh dẹt lại, tiêu cự tăng.</a:t>
            </a:r>
            <a:endParaRPr lang="en-US" sz="1600" i="1">
              <a:latin typeface="+mj-lt"/>
            </a:endParaRPr>
          </a:p>
        </p:txBody>
      </p:sp>
      <p:sp>
        <p:nvSpPr>
          <p:cNvPr id="11" name="Rectangle 10"/>
          <p:cNvSpPr/>
          <p:nvPr/>
        </p:nvSpPr>
        <p:spPr>
          <a:xfrm>
            <a:off x="810913" y="695501"/>
            <a:ext cx="7699359" cy="1477328"/>
          </a:xfrm>
          <a:prstGeom prst="rect">
            <a:avLst/>
          </a:prstGeom>
        </p:spPr>
        <p:txBody>
          <a:bodyPr wrap="square">
            <a:spAutoFit/>
          </a:bodyPr>
          <a:lstStyle/>
          <a:p>
            <a:pPr marL="285750" indent="-285750" algn="just">
              <a:buFont typeface="Wingdings" panose="05000000000000000000" pitchFamily="2" charset="2"/>
              <a:buChar char="§"/>
            </a:pPr>
            <a:r>
              <a:rPr lang="vi-VN" sz="1800">
                <a:solidFill>
                  <a:srgbClr val="333333"/>
                </a:solidFill>
                <a:latin typeface="+mj-lt"/>
              </a:rPr>
              <a:t>Khi khoảng cách từ vật cần quan sát đến mắt thay đổi, cơ vòng đỡ thể thủy tinh co giãn một chút khiến thể thủy tinh phồng lên hoặc dẹt lại và làm thay đổi tiêu cự của thể thủy tinh, sao cho ảnh của vật hiện rõ nét trên màng lưới. Quá trình này được gọi là </a:t>
            </a:r>
            <a:r>
              <a:rPr lang="vi-VN" sz="1800" b="1">
                <a:solidFill>
                  <a:srgbClr val="333333"/>
                </a:solidFill>
                <a:latin typeface="+mj-lt"/>
              </a:rPr>
              <a:t>sự điều tiết của mắt</a:t>
            </a:r>
            <a:r>
              <a:rPr lang="vi-VN" sz="1800">
                <a:solidFill>
                  <a:srgbClr val="333333"/>
                </a:solidFill>
                <a:latin typeface="+mj-lt"/>
              </a:rPr>
              <a:t>.</a:t>
            </a:r>
          </a:p>
          <a:p>
            <a:pPr marL="285750" indent="-285750" algn="just">
              <a:buFont typeface="Wingdings" panose="05000000000000000000" pitchFamily="2" charset="2"/>
              <a:buChar char="§"/>
            </a:pPr>
            <a:r>
              <a:rPr lang="vi-VN" sz="1800">
                <a:solidFill>
                  <a:srgbClr val="333333"/>
                </a:solidFill>
                <a:latin typeface="+mj-lt"/>
              </a:rPr>
              <a:t>Sự điều tiết xảy ra như một phản xạ tự nhiên của mắt.</a:t>
            </a:r>
          </a:p>
        </p:txBody>
      </p:sp>
    </p:spTree>
    <p:extLst>
      <p:ext uri="{BB962C8B-B14F-4D97-AF65-F5344CB8AC3E}">
        <p14:creationId xmlns:p14="http://schemas.microsoft.com/office/powerpoint/2010/main" val="316952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barn(inVertical)">
                                      <p:cBhvr>
                                        <p:cTn id="28"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a:spLocks noChangeArrowheads="1"/>
          </p:cNvSpPr>
          <p:nvPr/>
        </p:nvSpPr>
        <p:spPr bwMode="auto">
          <a:xfrm>
            <a:off x="584212" y="3707147"/>
            <a:ext cx="7772610" cy="1200329"/>
          </a:xfrm>
          <a:prstGeom prst="rect">
            <a:avLst/>
          </a:prstGeom>
          <a:solidFill>
            <a:schemeClr val="bg2">
              <a:lumMod val="90000"/>
            </a:schemeClr>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defTabSz="685800" eaLnBrk="1" fontAlgn="base" hangingPunct="1">
              <a:spcBef>
                <a:spcPct val="0"/>
              </a:spcBef>
              <a:spcAft>
                <a:spcPct val="0"/>
              </a:spcAft>
              <a:buClrTx/>
              <a:buFontTx/>
              <a:buChar char="-"/>
            </a:pPr>
            <a:r>
              <a:rPr lang="en-US" altLang="en-US" sz="1800" i="1">
                <a:latin typeface="Times New Roman" panose="02020603050405020304" pitchFamily="18" charset="0"/>
                <a:cs typeface="Times New Roman" panose="02020603050405020304" pitchFamily="18" charset="0"/>
              </a:rPr>
              <a:t>Khi quan sát vật ở</a:t>
            </a:r>
            <a:r>
              <a:rPr lang="en-US" altLang="en-US" sz="1800" i="1" smtClean="0">
                <a:latin typeface="Times New Roman" panose="02020603050405020304" pitchFamily="18" charset="0"/>
                <a:cs typeface="Times New Roman" panose="02020603050405020304" pitchFamily="18" charset="0"/>
              </a:rPr>
              <a:t>........., cơ vòng co vào, thể thủy tinh phồng lên, tiêu cự giảm, mắt mau bị mỏi.</a:t>
            </a:r>
          </a:p>
          <a:p>
            <a:pPr marL="285750" indent="-285750" algn="just" defTabSz="685800" eaLnBrk="1" fontAlgn="base" hangingPunct="1">
              <a:spcBef>
                <a:spcPct val="0"/>
              </a:spcBef>
              <a:spcAft>
                <a:spcPct val="0"/>
              </a:spcAft>
              <a:buClrTx/>
              <a:buFontTx/>
              <a:buChar char="-"/>
            </a:pPr>
            <a:r>
              <a:rPr lang="en-US" altLang="en-US" sz="1800" i="1" smtClean="0">
                <a:latin typeface="Times New Roman" panose="02020603050405020304" pitchFamily="18" charset="0"/>
                <a:cs typeface="Times New Roman" panose="02020603050405020304" pitchFamily="18" charset="0"/>
              </a:rPr>
              <a:t>Khi quan sát vật ở........., cơ vòng giãn ra, thể thủy tinh dẹt lại, tiêu cự tăng, mắt lâu bị mỏi.</a:t>
            </a:r>
            <a:endParaRPr lang="en-US" altLang="en-US" sz="1800" i="1">
              <a:latin typeface="Times New Roman" panose="02020603050405020304" pitchFamily="18" charset="0"/>
              <a:cs typeface="Times New Roman" panose="02020603050405020304" pitchFamily="18" charset="0"/>
            </a:endParaRPr>
          </a:p>
        </p:txBody>
      </p:sp>
      <p:grpSp>
        <p:nvGrpSpPr>
          <p:cNvPr id="16" name="Google Shape;1874;p68"/>
          <p:cNvGrpSpPr/>
          <p:nvPr/>
        </p:nvGrpSpPr>
        <p:grpSpPr>
          <a:xfrm>
            <a:off x="7949847" y="215525"/>
            <a:ext cx="944025" cy="803100"/>
            <a:chOff x="1254075" y="364625"/>
            <a:chExt cx="944025" cy="803100"/>
          </a:xfrm>
        </p:grpSpPr>
        <p:sp>
          <p:nvSpPr>
            <p:cNvPr id="17" name="Google Shape;1875;p68"/>
            <p:cNvSpPr/>
            <p:nvPr/>
          </p:nvSpPr>
          <p:spPr>
            <a:xfrm>
              <a:off x="1583475" y="430525"/>
              <a:ext cx="77575" cy="737200"/>
            </a:xfrm>
            <a:custGeom>
              <a:avLst/>
              <a:gdLst/>
              <a:ahLst/>
              <a:cxnLst/>
              <a:rect l="l" t="t" r="r" b="b"/>
              <a:pathLst>
                <a:path w="3103" h="29488" extrusionOk="0">
                  <a:moveTo>
                    <a:pt x="1568" y="0"/>
                  </a:moveTo>
                  <a:lnTo>
                    <a:pt x="0" y="14577"/>
                  </a:lnTo>
                  <a:lnTo>
                    <a:pt x="1568" y="29488"/>
                  </a:lnTo>
                  <a:lnTo>
                    <a:pt x="3103" y="14577"/>
                  </a:lnTo>
                  <a:lnTo>
                    <a:pt x="15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76;p68"/>
            <p:cNvSpPr/>
            <p:nvPr/>
          </p:nvSpPr>
          <p:spPr>
            <a:xfrm>
              <a:off x="1430875" y="606475"/>
              <a:ext cx="383625" cy="384475"/>
            </a:xfrm>
            <a:custGeom>
              <a:avLst/>
              <a:gdLst/>
              <a:ahLst/>
              <a:cxnLst/>
              <a:rect l="l" t="t" r="r" b="b"/>
              <a:pathLst>
                <a:path w="15345" h="15379" extrusionOk="0">
                  <a:moveTo>
                    <a:pt x="15344" y="1"/>
                  </a:moveTo>
                  <a:lnTo>
                    <a:pt x="6605" y="6505"/>
                  </a:lnTo>
                  <a:lnTo>
                    <a:pt x="0" y="15378"/>
                  </a:lnTo>
                  <a:lnTo>
                    <a:pt x="8806" y="8707"/>
                  </a:lnTo>
                  <a:lnTo>
                    <a:pt x="153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77;p68"/>
            <p:cNvSpPr/>
            <p:nvPr/>
          </p:nvSpPr>
          <p:spPr>
            <a:xfrm>
              <a:off x="1430875" y="606475"/>
              <a:ext cx="383625" cy="384475"/>
            </a:xfrm>
            <a:custGeom>
              <a:avLst/>
              <a:gdLst/>
              <a:ahLst/>
              <a:cxnLst/>
              <a:rect l="l" t="t" r="r" b="b"/>
              <a:pathLst>
                <a:path w="15345" h="15379" extrusionOk="0">
                  <a:moveTo>
                    <a:pt x="0" y="1"/>
                  </a:moveTo>
                  <a:lnTo>
                    <a:pt x="6671" y="8874"/>
                  </a:lnTo>
                  <a:lnTo>
                    <a:pt x="15344" y="15378"/>
                  </a:lnTo>
                  <a:lnTo>
                    <a:pt x="8806" y="667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78;p68"/>
            <p:cNvSpPr/>
            <p:nvPr/>
          </p:nvSpPr>
          <p:spPr>
            <a:xfrm>
              <a:off x="1254075" y="759925"/>
              <a:ext cx="736375" cy="78400"/>
            </a:xfrm>
            <a:custGeom>
              <a:avLst/>
              <a:gdLst/>
              <a:ahLst/>
              <a:cxnLst/>
              <a:rect l="l" t="t" r="r" b="b"/>
              <a:pathLst>
                <a:path w="29455" h="3136" extrusionOk="0">
                  <a:moveTo>
                    <a:pt x="14911" y="0"/>
                  </a:moveTo>
                  <a:lnTo>
                    <a:pt x="0" y="1568"/>
                  </a:lnTo>
                  <a:lnTo>
                    <a:pt x="14911" y="3136"/>
                  </a:lnTo>
                  <a:lnTo>
                    <a:pt x="29455" y="1568"/>
                  </a:lnTo>
                  <a:lnTo>
                    <a:pt x="149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79;p68"/>
            <p:cNvSpPr/>
            <p:nvPr/>
          </p:nvSpPr>
          <p:spPr>
            <a:xfrm>
              <a:off x="1911200" y="370475"/>
              <a:ext cx="280225" cy="281050"/>
            </a:xfrm>
            <a:custGeom>
              <a:avLst/>
              <a:gdLst/>
              <a:ahLst/>
              <a:cxnLst/>
              <a:rect l="l" t="t" r="r" b="b"/>
              <a:pathLst>
                <a:path w="11209" h="11242" extrusionOk="0">
                  <a:moveTo>
                    <a:pt x="11209" y="0"/>
                  </a:moveTo>
                  <a:lnTo>
                    <a:pt x="5071" y="4971"/>
                  </a:lnTo>
                  <a:lnTo>
                    <a:pt x="1" y="11242"/>
                  </a:lnTo>
                  <a:lnTo>
                    <a:pt x="6239" y="6138"/>
                  </a:lnTo>
                  <a:lnTo>
                    <a:pt x="112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80;p68"/>
            <p:cNvSpPr/>
            <p:nvPr/>
          </p:nvSpPr>
          <p:spPr>
            <a:xfrm>
              <a:off x="1904525" y="489725"/>
              <a:ext cx="293575" cy="42550"/>
            </a:xfrm>
            <a:custGeom>
              <a:avLst/>
              <a:gdLst/>
              <a:ahLst/>
              <a:cxnLst/>
              <a:rect l="l" t="t" r="r" b="b"/>
              <a:pathLst>
                <a:path w="11743" h="1702" extrusionOk="0">
                  <a:moveTo>
                    <a:pt x="5938" y="1"/>
                  </a:moveTo>
                  <a:lnTo>
                    <a:pt x="1" y="868"/>
                  </a:lnTo>
                  <a:lnTo>
                    <a:pt x="5938" y="1702"/>
                  </a:lnTo>
                  <a:lnTo>
                    <a:pt x="11743" y="868"/>
                  </a:lnTo>
                  <a:lnTo>
                    <a:pt x="59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81;p68"/>
            <p:cNvSpPr/>
            <p:nvPr/>
          </p:nvSpPr>
          <p:spPr>
            <a:xfrm>
              <a:off x="2031300" y="364625"/>
              <a:ext cx="41725" cy="292750"/>
            </a:xfrm>
            <a:custGeom>
              <a:avLst/>
              <a:gdLst/>
              <a:ahLst/>
              <a:cxnLst/>
              <a:rect l="l" t="t" r="r" b="b"/>
              <a:pathLst>
                <a:path w="1669" h="11710" extrusionOk="0">
                  <a:moveTo>
                    <a:pt x="834" y="1"/>
                  </a:moveTo>
                  <a:lnTo>
                    <a:pt x="0" y="5939"/>
                  </a:lnTo>
                  <a:lnTo>
                    <a:pt x="834" y="11709"/>
                  </a:lnTo>
                  <a:lnTo>
                    <a:pt x="1668" y="5939"/>
                  </a:lnTo>
                  <a:lnTo>
                    <a:pt x="83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82;p68"/>
            <p:cNvSpPr/>
            <p:nvPr/>
          </p:nvSpPr>
          <p:spPr>
            <a:xfrm>
              <a:off x="1911200" y="370475"/>
              <a:ext cx="280225" cy="281050"/>
            </a:xfrm>
            <a:custGeom>
              <a:avLst/>
              <a:gdLst/>
              <a:ahLst/>
              <a:cxnLst/>
              <a:rect l="l" t="t" r="r" b="b"/>
              <a:pathLst>
                <a:path w="11209" h="11242" extrusionOk="0">
                  <a:moveTo>
                    <a:pt x="1" y="0"/>
                  </a:moveTo>
                  <a:lnTo>
                    <a:pt x="5071" y="6272"/>
                  </a:lnTo>
                  <a:lnTo>
                    <a:pt x="11209" y="11242"/>
                  </a:lnTo>
                  <a:lnTo>
                    <a:pt x="6239" y="5104"/>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344;p38"/>
          <p:cNvSpPr txBox="1">
            <a:spLocks/>
          </p:cNvSpPr>
          <p:nvPr/>
        </p:nvSpPr>
        <p:spPr>
          <a:xfrm>
            <a:off x="410429" y="198704"/>
            <a:ext cx="2904271" cy="4767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1pPr>
            <a:lvl2pPr marL="914400" marR="0" lvl="1"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2pPr>
            <a:lvl3pPr marL="1371600" marR="0" lvl="2"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3pPr>
            <a:lvl4pPr marL="1828800" marR="0" lvl="3"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4pPr>
            <a:lvl5pPr marL="2286000" marR="0" lvl="4"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5pPr>
            <a:lvl6pPr marL="2743200" marR="0" lvl="5"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6pPr>
            <a:lvl7pPr marL="3200400" marR="0" lvl="6"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7pPr>
            <a:lvl8pPr marL="3657600" marR="0" lvl="7"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8pPr>
            <a:lvl9pPr marL="4114800" marR="0" lvl="8"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9pPr>
          </a:lstStyle>
          <a:p>
            <a:pPr marL="0" indent="0" algn="ctr">
              <a:buFont typeface="Raleway"/>
              <a:buNone/>
            </a:pPr>
            <a:r>
              <a:rPr lang="en-US" sz="2400" smtClean="0">
                <a:latin typeface="Yeseva One" panose="020B0604020202020204" charset="0"/>
                <a:ea typeface="Yeseva One"/>
                <a:cs typeface="Yeseva One"/>
                <a:sym typeface="Yeseva One"/>
              </a:rPr>
              <a:t>II - SỰ ĐIỀU TIẾT</a:t>
            </a:r>
            <a:endParaRPr lang="en-US" sz="2400">
              <a:latin typeface="Yeseva One" panose="020B0604020202020204" charset="0"/>
              <a:ea typeface="Yeseva One"/>
              <a:cs typeface="Yeseva One"/>
              <a:sym typeface="Yeseva One"/>
            </a:endParaRPr>
          </a:p>
        </p:txBody>
      </p:sp>
      <p:sp>
        <p:nvSpPr>
          <p:cNvPr id="26" name="Line 78"/>
          <p:cNvSpPr>
            <a:spLocks noChangeShapeType="1"/>
          </p:cNvSpPr>
          <p:nvPr/>
        </p:nvSpPr>
        <p:spPr bwMode="auto">
          <a:xfrm>
            <a:off x="6311482" y="2338825"/>
            <a:ext cx="0" cy="114419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27" name="Line 77"/>
          <p:cNvSpPr>
            <a:spLocks noChangeShapeType="1"/>
          </p:cNvSpPr>
          <p:nvPr/>
        </p:nvSpPr>
        <p:spPr bwMode="auto">
          <a:xfrm>
            <a:off x="6312673" y="1021993"/>
            <a:ext cx="0" cy="107751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28" name="Line 12"/>
          <p:cNvSpPr>
            <a:spLocks noChangeShapeType="1"/>
          </p:cNvSpPr>
          <p:nvPr/>
        </p:nvSpPr>
        <p:spPr bwMode="auto">
          <a:xfrm flipV="1">
            <a:off x="2771753" y="2877965"/>
            <a:ext cx="3909601" cy="2347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29" name="Line 13"/>
          <p:cNvSpPr>
            <a:spLocks noChangeShapeType="1"/>
          </p:cNvSpPr>
          <p:nvPr/>
        </p:nvSpPr>
        <p:spPr bwMode="auto">
          <a:xfrm>
            <a:off x="5476854" y="2285247"/>
            <a:ext cx="0" cy="1143000"/>
          </a:xfrm>
          <a:prstGeom prst="line">
            <a:avLst/>
          </a:prstGeom>
          <a:noFill/>
          <a:ln w="28575">
            <a:solidFill>
              <a:srgbClr val="0048D8"/>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30" name="Line 17"/>
          <p:cNvSpPr>
            <a:spLocks noChangeShapeType="1"/>
          </p:cNvSpPr>
          <p:nvPr/>
        </p:nvSpPr>
        <p:spPr bwMode="auto">
          <a:xfrm flipH="1" flipV="1">
            <a:off x="4264799" y="1150009"/>
            <a:ext cx="0" cy="476851"/>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32" name="Line 30"/>
          <p:cNvSpPr>
            <a:spLocks noChangeShapeType="1"/>
          </p:cNvSpPr>
          <p:nvPr/>
        </p:nvSpPr>
        <p:spPr bwMode="auto">
          <a:xfrm>
            <a:off x="6310291" y="2856747"/>
            <a:ext cx="0" cy="171450"/>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33" name="Line 81"/>
          <p:cNvSpPr>
            <a:spLocks noChangeShapeType="1"/>
          </p:cNvSpPr>
          <p:nvPr/>
        </p:nvSpPr>
        <p:spPr bwMode="auto">
          <a:xfrm>
            <a:off x="5474473" y="1030328"/>
            <a:ext cx="0" cy="1143000"/>
          </a:xfrm>
          <a:prstGeom prst="line">
            <a:avLst/>
          </a:prstGeom>
          <a:noFill/>
          <a:ln w="28575">
            <a:solidFill>
              <a:srgbClr val="0048D8"/>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grpSp>
        <p:nvGrpSpPr>
          <p:cNvPr id="34" name="Group 341"/>
          <p:cNvGrpSpPr>
            <a:grpSpLocks/>
          </p:cNvGrpSpPr>
          <p:nvPr/>
        </p:nvGrpSpPr>
        <p:grpSpPr bwMode="auto">
          <a:xfrm>
            <a:off x="4240985" y="1180347"/>
            <a:ext cx="2053829" cy="704850"/>
            <a:chOff x="609600" y="3581400"/>
            <a:chExt cx="2755900" cy="944880"/>
          </a:xfrm>
        </p:grpSpPr>
        <p:sp>
          <p:nvSpPr>
            <p:cNvPr id="35" name="Line 93"/>
            <p:cNvSpPr>
              <a:spLocks noChangeShapeType="1"/>
            </p:cNvSpPr>
            <p:nvPr/>
          </p:nvSpPr>
          <p:spPr bwMode="auto">
            <a:xfrm>
              <a:off x="609600" y="3581400"/>
              <a:ext cx="2755900" cy="944880"/>
            </a:xfrm>
            <a:prstGeom prst="line">
              <a:avLst/>
            </a:prstGeom>
            <a:noFill/>
            <a:ln w="28575">
              <a:solidFill>
                <a:srgbClr val="0048D8"/>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36" name="Line 94"/>
            <p:cNvSpPr>
              <a:spLocks noChangeShapeType="1"/>
            </p:cNvSpPr>
            <p:nvPr/>
          </p:nvSpPr>
          <p:spPr bwMode="auto">
            <a:xfrm>
              <a:off x="1143000" y="3765030"/>
              <a:ext cx="228600" cy="76200"/>
            </a:xfrm>
            <a:prstGeom prst="line">
              <a:avLst/>
            </a:prstGeom>
            <a:noFill/>
            <a:ln w="28575">
              <a:solidFill>
                <a:srgbClr val="0048D8"/>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37" name="Line 95"/>
            <p:cNvSpPr>
              <a:spLocks noChangeShapeType="1"/>
            </p:cNvSpPr>
            <p:nvPr/>
          </p:nvSpPr>
          <p:spPr bwMode="auto">
            <a:xfrm>
              <a:off x="2286000" y="4159770"/>
              <a:ext cx="228600" cy="76200"/>
            </a:xfrm>
            <a:prstGeom prst="line">
              <a:avLst/>
            </a:prstGeom>
            <a:noFill/>
            <a:ln w="28575">
              <a:solidFill>
                <a:srgbClr val="0048D8"/>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grpSp>
      <p:sp>
        <p:nvSpPr>
          <p:cNvPr id="38" name="Line 97"/>
          <p:cNvSpPr>
            <a:spLocks noChangeShapeType="1"/>
          </p:cNvSpPr>
          <p:nvPr/>
        </p:nvSpPr>
        <p:spPr bwMode="auto">
          <a:xfrm flipH="1" flipV="1">
            <a:off x="2822951" y="2448361"/>
            <a:ext cx="0" cy="453074"/>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39" name="Line 100"/>
          <p:cNvSpPr>
            <a:spLocks noChangeShapeType="1"/>
          </p:cNvSpPr>
          <p:nvPr/>
        </p:nvSpPr>
        <p:spPr bwMode="auto">
          <a:xfrm>
            <a:off x="6318626" y="1613734"/>
            <a:ext cx="0" cy="285750"/>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40" name="Line 80"/>
          <p:cNvSpPr>
            <a:spLocks noChangeShapeType="1"/>
          </p:cNvSpPr>
          <p:nvPr/>
        </p:nvSpPr>
        <p:spPr bwMode="auto">
          <a:xfrm>
            <a:off x="3743304" y="1606591"/>
            <a:ext cx="2831306" cy="107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41" name="Line 140"/>
          <p:cNvSpPr>
            <a:spLocks noChangeShapeType="1"/>
          </p:cNvSpPr>
          <p:nvPr/>
        </p:nvSpPr>
        <p:spPr bwMode="auto">
          <a:xfrm>
            <a:off x="4249320" y="1601828"/>
            <a:ext cx="0" cy="1257300"/>
          </a:xfrm>
          <a:prstGeom prst="line">
            <a:avLst/>
          </a:prstGeom>
          <a:noFill/>
          <a:ln w="3175">
            <a:solidFill>
              <a:srgbClr val="0048D8"/>
            </a:solidFill>
            <a:prstDash val="sysDot"/>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grpSp>
        <p:nvGrpSpPr>
          <p:cNvPr id="42" name="Group 346"/>
          <p:cNvGrpSpPr>
            <a:grpSpLocks/>
          </p:cNvGrpSpPr>
          <p:nvPr/>
        </p:nvGrpSpPr>
        <p:grpSpPr bwMode="auto">
          <a:xfrm>
            <a:off x="2822951" y="2472175"/>
            <a:ext cx="3475434" cy="521494"/>
            <a:chOff x="2971800" y="5806190"/>
            <a:chExt cx="4572000" cy="685800"/>
          </a:xfrm>
        </p:grpSpPr>
        <p:sp>
          <p:nvSpPr>
            <p:cNvPr id="43" name="Line 29"/>
            <p:cNvSpPr>
              <a:spLocks noChangeShapeType="1"/>
            </p:cNvSpPr>
            <p:nvPr/>
          </p:nvSpPr>
          <p:spPr bwMode="auto">
            <a:xfrm>
              <a:off x="2971800" y="5806190"/>
              <a:ext cx="4572000" cy="685800"/>
            </a:xfrm>
            <a:prstGeom prst="line">
              <a:avLst/>
            </a:prstGeom>
            <a:noFill/>
            <a:ln w="28575">
              <a:solidFill>
                <a:srgbClr val="0048D8"/>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44" name="Line 29"/>
            <p:cNvSpPr>
              <a:spLocks noChangeShapeType="1"/>
            </p:cNvSpPr>
            <p:nvPr/>
          </p:nvSpPr>
          <p:spPr bwMode="auto">
            <a:xfrm>
              <a:off x="3810000" y="5927360"/>
              <a:ext cx="990600" cy="148590"/>
            </a:xfrm>
            <a:prstGeom prst="line">
              <a:avLst/>
            </a:prstGeom>
            <a:noFill/>
            <a:ln w="9525">
              <a:solidFill>
                <a:srgbClr val="0048D8"/>
              </a:solidFill>
              <a:round/>
              <a:headEnd/>
              <a:tailEnd type="arrow"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46" name="Line 29"/>
            <p:cNvSpPr>
              <a:spLocks noChangeShapeType="1"/>
            </p:cNvSpPr>
            <p:nvPr/>
          </p:nvSpPr>
          <p:spPr bwMode="auto">
            <a:xfrm>
              <a:off x="5943600" y="6248400"/>
              <a:ext cx="990600" cy="148590"/>
            </a:xfrm>
            <a:prstGeom prst="line">
              <a:avLst/>
            </a:prstGeom>
            <a:noFill/>
            <a:ln w="9525">
              <a:solidFill>
                <a:srgbClr val="0048D8"/>
              </a:solidFill>
              <a:round/>
              <a:headEnd/>
              <a:tailEnd type="arrow"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grpSp>
      <p:grpSp>
        <p:nvGrpSpPr>
          <p:cNvPr id="47" name="Group 277"/>
          <p:cNvGrpSpPr>
            <a:grpSpLocks/>
          </p:cNvGrpSpPr>
          <p:nvPr/>
        </p:nvGrpSpPr>
        <p:grpSpPr bwMode="auto">
          <a:xfrm>
            <a:off x="5473282" y="1176775"/>
            <a:ext cx="832247" cy="714375"/>
            <a:chOff x="6629400" y="1981200"/>
            <a:chExt cx="1066800" cy="914400"/>
          </a:xfrm>
        </p:grpSpPr>
        <p:sp>
          <p:nvSpPr>
            <p:cNvPr id="48" name="Line 91"/>
            <p:cNvSpPr>
              <a:spLocks noChangeShapeType="1"/>
            </p:cNvSpPr>
            <p:nvPr/>
          </p:nvSpPr>
          <p:spPr bwMode="auto">
            <a:xfrm>
              <a:off x="6629400" y="1981200"/>
              <a:ext cx="1066800" cy="914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49" name="Line 91"/>
            <p:cNvSpPr>
              <a:spLocks noChangeShapeType="1"/>
            </p:cNvSpPr>
            <p:nvPr/>
          </p:nvSpPr>
          <p:spPr bwMode="auto">
            <a:xfrm>
              <a:off x="6806790" y="2125214"/>
              <a:ext cx="279400" cy="239486"/>
            </a:xfrm>
            <a:prstGeom prst="line">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grpSp>
      <p:grpSp>
        <p:nvGrpSpPr>
          <p:cNvPr id="50" name="Group 292"/>
          <p:cNvGrpSpPr>
            <a:grpSpLocks/>
          </p:cNvGrpSpPr>
          <p:nvPr/>
        </p:nvGrpSpPr>
        <p:grpSpPr bwMode="auto">
          <a:xfrm>
            <a:off x="4257654" y="1175584"/>
            <a:ext cx="1200150" cy="3572"/>
            <a:chOff x="4724400" y="2053650"/>
            <a:chExt cx="1600200" cy="5306"/>
          </a:xfrm>
        </p:grpSpPr>
        <p:cxnSp>
          <p:nvCxnSpPr>
            <p:cNvPr id="51" name="Straight Connector 50"/>
            <p:cNvCxnSpPr/>
            <p:nvPr/>
          </p:nvCxnSpPr>
          <p:spPr>
            <a:xfrm>
              <a:off x="4724400" y="2057188"/>
              <a:ext cx="1600200" cy="1768"/>
            </a:xfrm>
            <a:prstGeom prst="line">
              <a:avLst/>
            </a:prstGeom>
            <a:noFill/>
            <a:ln w="28575" cap="flat" cmpd="sng" algn="ctr">
              <a:solidFill>
                <a:srgbClr val="FF0000"/>
              </a:solidFill>
              <a:prstDash val="solid"/>
            </a:ln>
            <a:effectLst/>
          </p:spPr>
        </p:cxnSp>
        <p:cxnSp>
          <p:nvCxnSpPr>
            <p:cNvPr id="52" name="Straight Connector 51"/>
            <p:cNvCxnSpPr/>
            <p:nvPr/>
          </p:nvCxnSpPr>
          <p:spPr>
            <a:xfrm>
              <a:off x="5384800" y="2053650"/>
              <a:ext cx="304800" cy="1768"/>
            </a:xfrm>
            <a:prstGeom prst="line">
              <a:avLst/>
            </a:prstGeom>
            <a:noFill/>
            <a:ln w="9525" cap="flat" cmpd="sng" algn="ctr">
              <a:solidFill>
                <a:srgbClr val="FF0000"/>
              </a:solidFill>
              <a:prstDash val="solid"/>
              <a:headEnd type="none" w="med" len="med"/>
              <a:tailEnd type="arrow" w="med" len="med"/>
            </a:ln>
            <a:effectLst/>
          </p:spPr>
        </p:cxnSp>
      </p:grpSp>
      <p:grpSp>
        <p:nvGrpSpPr>
          <p:cNvPr id="53" name="Group 342"/>
          <p:cNvGrpSpPr>
            <a:grpSpLocks/>
          </p:cNvGrpSpPr>
          <p:nvPr/>
        </p:nvGrpSpPr>
        <p:grpSpPr bwMode="auto">
          <a:xfrm>
            <a:off x="2771754" y="2463841"/>
            <a:ext cx="2720579" cy="1190"/>
            <a:chOff x="3987370" y="4790600"/>
            <a:chExt cx="3627923" cy="1588"/>
          </a:xfrm>
        </p:grpSpPr>
        <p:cxnSp>
          <p:nvCxnSpPr>
            <p:cNvPr id="54" name="Straight Connector 53"/>
            <p:cNvCxnSpPr/>
            <p:nvPr/>
          </p:nvCxnSpPr>
          <p:spPr>
            <a:xfrm>
              <a:off x="3987370" y="4790600"/>
              <a:ext cx="3627923" cy="1588"/>
            </a:xfrm>
            <a:prstGeom prst="line">
              <a:avLst/>
            </a:prstGeom>
            <a:noFill/>
            <a:ln w="28575" cap="flat" cmpd="sng" algn="ctr">
              <a:solidFill>
                <a:srgbClr val="FF0000"/>
              </a:solidFill>
              <a:prstDash val="solid"/>
            </a:ln>
            <a:effectLst/>
          </p:spPr>
        </p:cxnSp>
        <p:cxnSp>
          <p:nvCxnSpPr>
            <p:cNvPr id="55" name="Straight Connector 54"/>
            <p:cNvCxnSpPr/>
            <p:nvPr/>
          </p:nvCxnSpPr>
          <p:spPr>
            <a:xfrm>
              <a:off x="6273676" y="4790600"/>
              <a:ext cx="304841" cy="1588"/>
            </a:xfrm>
            <a:prstGeom prst="line">
              <a:avLst/>
            </a:prstGeom>
            <a:noFill/>
            <a:ln w="9525" cap="flat" cmpd="sng" algn="ctr">
              <a:solidFill>
                <a:srgbClr val="FF0000"/>
              </a:solidFill>
              <a:prstDash val="solid"/>
              <a:headEnd type="none" w="med" len="med"/>
              <a:tailEnd type="arrow" w="med" len="med"/>
            </a:ln>
            <a:effectLst/>
          </p:spPr>
        </p:cxnSp>
      </p:grpSp>
      <p:grpSp>
        <p:nvGrpSpPr>
          <p:cNvPr id="56" name="Group 311"/>
          <p:cNvGrpSpPr>
            <a:grpSpLocks/>
          </p:cNvGrpSpPr>
          <p:nvPr/>
        </p:nvGrpSpPr>
        <p:grpSpPr bwMode="auto">
          <a:xfrm>
            <a:off x="5492332" y="2473365"/>
            <a:ext cx="819150" cy="527447"/>
            <a:chOff x="3810000" y="5410200"/>
            <a:chExt cx="1066800" cy="685800"/>
          </a:xfrm>
        </p:grpSpPr>
        <p:sp>
          <p:nvSpPr>
            <p:cNvPr id="57" name="Line 31"/>
            <p:cNvSpPr>
              <a:spLocks noChangeShapeType="1"/>
            </p:cNvSpPr>
            <p:nvPr/>
          </p:nvSpPr>
          <p:spPr bwMode="auto">
            <a:xfrm>
              <a:off x="3810000" y="5410200"/>
              <a:ext cx="1066800" cy="685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58" name="Line 31"/>
            <p:cNvSpPr>
              <a:spLocks noChangeShapeType="1"/>
            </p:cNvSpPr>
            <p:nvPr/>
          </p:nvSpPr>
          <p:spPr bwMode="auto">
            <a:xfrm>
              <a:off x="3998630" y="5535120"/>
              <a:ext cx="380999" cy="244928"/>
            </a:xfrm>
            <a:prstGeom prst="line">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grpSp>
      <p:sp>
        <p:nvSpPr>
          <p:cNvPr id="59" name="Text Box 103"/>
          <p:cNvSpPr txBox="1">
            <a:spLocks noChangeArrowheads="1"/>
          </p:cNvSpPr>
          <p:nvPr/>
        </p:nvSpPr>
        <p:spPr bwMode="auto">
          <a:xfrm>
            <a:off x="5903964" y="1278303"/>
            <a:ext cx="3833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F</a:t>
            </a:r>
            <a:r>
              <a:rPr kumimoji="0" lang="en-US" altLang="en-US" sz="1500" b="1" i="0" u="none" strike="noStrike" kern="1200" cap="none" spc="0" normalizeH="0" baseline="-25000" noProof="0">
                <a:ln>
                  <a:noFill/>
                </a:ln>
                <a:effectLst/>
                <a:uLnTx/>
                <a:uFillTx/>
                <a:latin typeface="Times New Roman" panose="02020603050405020304" pitchFamily="18" charset="0"/>
                <a:ea typeface="+mn-ea"/>
                <a:cs typeface="Times New Roman" panose="02020603050405020304" pitchFamily="18" charset="0"/>
              </a:rPr>
              <a:t>1</a:t>
            </a:r>
            <a:endParaRPr kumimoji="0" lang="en-US" altLang="en-US" sz="15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endParaRPr>
          </a:p>
        </p:txBody>
      </p:sp>
      <p:sp>
        <p:nvSpPr>
          <p:cNvPr id="61" name="Oval 60"/>
          <p:cNvSpPr/>
          <p:nvPr/>
        </p:nvSpPr>
        <p:spPr>
          <a:xfrm>
            <a:off x="5965011" y="1585159"/>
            <a:ext cx="40481" cy="55959"/>
          </a:xfrm>
          <a:prstGeom prst="ellipse">
            <a:avLst/>
          </a:prstGeom>
          <a:solidFill>
            <a:srgbClr val="000000"/>
          </a:solidFill>
          <a:ln w="25400" cap="flat" cmpd="sng" algn="ctr">
            <a:solidFill>
              <a:srgbClr val="006462">
                <a:shade val="50000"/>
              </a:srgbClr>
            </a:solidFill>
            <a:prstDash val="solid"/>
          </a:ln>
          <a:effectLst/>
        </p:spPr>
        <p:txBody>
          <a:bodyPr anchor="ctr"/>
          <a:lstStyle/>
          <a:p>
            <a:pPr marL="0" marR="0" lvl="0" indent="0" algn="ctr"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2" name="Text Box 103"/>
          <p:cNvSpPr txBox="1">
            <a:spLocks noChangeArrowheads="1"/>
          </p:cNvSpPr>
          <p:nvPr/>
        </p:nvSpPr>
        <p:spPr bwMode="auto">
          <a:xfrm>
            <a:off x="5977891" y="2509085"/>
            <a:ext cx="4195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F</a:t>
            </a:r>
            <a:r>
              <a:rPr kumimoji="0" lang="en-US" altLang="en-US" sz="1500" b="1" i="0" u="none" strike="noStrike" kern="1200" cap="none" spc="0" normalizeH="0" baseline="-25000" noProof="0">
                <a:ln>
                  <a:noFill/>
                </a:ln>
                <a:effectLst/>
                <a:uLnTx/>
                <a:uFillTx/>
                <a:latin typeface="Times New Roman" panose="02020603050405020304" pitchFamily="18" charset="0"/>
                <a:ea typeface="+mn-ea"/>
                <a:cs typeface="Times New Roman" panose="02020603050405020304" pitchFamily="18" charset="0"/>
              </a:rPr>
              <a:t>2</a:t>
            </a:r>
            <a:endParaRPr kumimoji="0" lang="en-US" altLang="en-US" sz="15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endParaRPr>
          </a:p>
        </p:txBody>
      </p:sp>
      <p:sp>
        <p:nvSpPr>
          <p:cNvPr id="63" name="Oval 62"/>
          <p:cNvSpPr/>
          <p:nvPr/>
        </p:nvSpPr>
        <p:spPr>
          <a:xfrm>
            <a:off x="6105504" y="2838888"/>
            <a:ext cx="42863" cy="50006"/>
          </a:xfrm>
          <a:prstGeom prst="ellipse">
            <a:avLst/>
          </a:prstGeom>
          <a:solidFill>
            <a:srgbClr val="000000"/>
          </a:solidFill>
          <a:ln w="25400" cap="flat" cmpd="sng" algn="ctr">
            <a:solidFill>
              <a:srgbClr val="006462">
                <a:shade val="50000"/>
              </a:srgbClr>
            </a:solidFill>
            <a:prstDash val="solid"/>
          </a:ln>
          <a:effectLst/>
        </p:spPr>
        <p:txBody>
          <a:bodyPr anchor="ctr"/>
          <a:lstStyle/>
          <a:p>
            <a:pPr marL="0" marR="0" lvl="0" indent="0" algn="ctr"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64" name="TextBox 320"/>
          <p:cNvSpPr txBox="1">
            <a:spLocks noChangeArrowheads="1"/>
          </p:cNvSpPr>
          <p:nvPr/>
        </p:nvSpPr>
        <p:spPr bwMode="auto">
          <a:xfrm>
            <a:off x="5494714" y="281425"/>
            <a:ext cx="1113234" cy="323165"/>
          </a:xfrm>
          <a:prstGeom prst="rect">
            <a:avLst/>
          </a:prstGeom>
          <a:solidFill>
            <a:srgbClr val="CEE9E7"/>
          </a:solidFill>
          <a:ln>
            <a:noFill/>
          </a:ln>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màng lưới</a:t>
            </a:r>
          </a:p>
        </p:txBody>
      </p:sp>
      <p:grpSp>
        <p:nvGrpSpPr>
          <p:cNvPr id="65" name="Group 343"/>
          <p:cNvGrpSpPr>
            <a:grpSpLocks/>
          </p:cNvGrpSpPr>
          <p:nvPr/>
        </p:nvGrpSpPr>
        <p:grpSpPr bwMode="auto">
          <a:xfrm>
            <a:off x="3964761" y="284998"/>
            <a:ext cx="1494238" cy="723900"/>
            <a:chOff x="4479558" y="1693483"/>
            <a:chExt cx="2530842" cy="1051809"/>
          </a:xfrm>
        </p:grpSpPr>
        <p:sp>
          <p:nvSpPr>
            <p:cNvPr id="66" name="TextBox 323"/>
            <p:cNvSpPr txBox="1">
              <a:spLocks noChangeArrowheads="1"/>
            </p:cNvSpPr>
            <p:nvPr/>
          </p:nvSpPr>
          <p:spPr bwMode="auto">
            <a:xfrm>
              <a:off x="4479558" y="1693483"/>
              <a:ext cx="2167646" cy="469551"/>
            </a:xfrm>
            <a:prstGeom prst="rect">
              <a:avLst/>
            </a:prstGeom>
            <a:solidFill>
              <a:srgbClr val="CEE9E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thể thủy tinh</a:t>
              </a:r>
            </a:p>
          </p:txBody>
        </p:sp>
        <p:cxnSp>
          <p:nvCxnSpPr>
            <p:cNvPr id="67" name="Straight Arrow Connector 66"/>
            <p:cNvCxnSpPr>
              <a:stCxn id="66" idx="2"/>
            </p:cNvCxnSpPr>
            <p:nvPr/>
          </p:nvCxnSpPr>
          <p:spPr>
            <a:xfrm>
              <a:off x="5563382" y="2163032"/>
              <a:ext cx="1447018" cy="582260"/>
            </a:xfrm>
            <a:prstGeom prst="straightConnector1">
              <a:avLst/>
            </a:prstGeom>
            <a:noFill/>
            <a:ln w="9525" cap="flat" cmpd="sng" algn="ctr">
              <a:solidFill>
                <a:srgbClr val="006462">
                  <a:shade val="95000"/>
                  <a:satMod val="105000"/>
                </a:srgbClr>
              </a:solidFill>
              <a:prstDash val="solid"/>
              <a:tailEnd type="arrow"/>
            </a:ln>
            <a:effectLst/>
          </p:spPr>
        </p:cxnSp>
      </p:grpSp>
      <p:sp>
        <p:nvSpPr>
          <p:cNvPr id="68" name="TextBox 67"/>
          <p:cNvSpPr txBox="1">
            <a:spLocks noChangeArrowheads="1"/>
          </p:cNvSpPr>
          <p:nvPr/>
        </p:nvSpPr>
        <p:spPr bwMode="auto">
          <a:xfrm>
            <a:off x="2776516" y="1682791"/>
            <a:ext cx="1428750" cy="323165"/>
          </a:xfrm>
          <a:prstGeom prst="rect">
            <a:avLst/>
          </a:prstGeom>
          <a:solidFill>
            <a:schemeClr val="bg2">
              <a:lumMod val="90000"/>
            </a:schemeClr>
          </a:solidFill>
          <a:ln>
            <a:noFill/>
          </a:ln>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Nhìn vật ở gần</a:t>
            </a:r>
          </a:p>
        </p:txBody>
      </p:sp>
      <p:sp>
        <p:nvSpPr>
          <p:cNvPr id="69" name="TextBox 68"/>
          <p:cNvSpPr txBox="1">
            <a:spLocks noChangeArrowheads="1"/>
          </p:cNvSpPr>
          <p:nvPr/>
        </p:nvSpPr>
        <p:spPr bwMode="auto">
          <a:xfrm>
            <a:off x="2778897" y="2950591"/>
            <a:ext cx="1426369" cy="323165"/>
          </a:xfrm>
          <a:prstGeom prst="rect">
            <a:avLst/>
          </a:prstGeom>
          <a:solidFill>
            <a:schemeClr val="bg2">
              <a:lumMod val="90000"/>
            </a:schemeClr>
          </a:solidFill>
          <a:ln>
            <a:noFill/>
          </a:ln>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8580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Nhìn vật ở xa</a:t>
            </a:r>
          </a:p>
        </p:txBody>
      </p:sp>
      <p:sp>
        <p:nvSpPr>
          <p:cNvPr id="70" name="Line 32"/>
          <p:cNvSpPr>
            <a:spLocks noChangeShapeType="1"/>
          </p:cNvSpPr>
          <p:nvPr/>
        </p:nvSpPr>
        <p:spPr bwMode="auto">
          <a:xfrm>
            <a:off x="5482807" y="1603018"/>
            <a:ext cx="470297" cy="10716"/>
          </a:xfrm>
          <a:prstGeom prst="line">
            <a:avLst/>
          </a:prstGeom>
          <a:noFill/>
          <a:ln w="76200">
            <a:solidFill>
              <a:srgbClr val="FFC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71" name="Line 33"/>
          <p:cNvSpPr>
            <a:spLocks noChangeShapeType="1"/>
          </p:cNvSpPr>
          <p:nvPr/>
        </p:nvSpPr>
        <p:spPr bwMode="auto">
          <a:xfrm>
            <a:off x="5475664" y="2870709"/>
            <a:ext cx="628650" cy="0"/>
          </a:xfrm>
          <a:prstGeom prst="line">
            <a:avLst/>
          </a:prstGeom>
          <a:noFill/>
          <a:ln w="76200">
            <a:solidFill>
              <a:srgbClr val="7030A0"/>
            </a:solidFill>
            <a:round/>
            <a:headEnd/>
            <a:tailEnd/>
          </a:ln>
          <a:effec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72" name="Straight Connector 71"/>
          <p:cNvCxnSpPr/>
          <p:nvPr/>
        </p:nvCxnSpPr>
        <p:spPr>
          <a:xfrm rot="5400000">
            <a:off x="4576147" y="2171542"/>
            <a:ext cx="2800350" cy="1190"/>
          </a:xfrm>
          <a:prstGeom prst="line">
            <a:avLst/>
          </a:prstGeom>
          <a:noFill/>
          <a:ln w="9525" cap="flat" cmpd="sng" algn="ctr">
            <a:solidFill>
              <a:srgbClr val="006462">
                <a:shade val="95000"/>
                <a:satMod val="105000"/>
              </a:srgbClr>
            </a:solidFill>
            <a:prstDash val="dash"/>
          </a:ln>
          <a:effectLst/>
        </p:spPr>
      </p:cxnSp>
      <p:sp>
        <p:nvSpPr>
          <p:cNvPr id="73" name="Line 79"/>
          <p:cNvSpPr>
            <a:spLocks noChangeShapeType="1"/>
          </p:cNvSpPr>
          <p:nvPr/>
        </p:nvSpPr>
        <p:spPr bwMode="auto">
          <a:xfrm>
            <a:off x="6179734" y="594962"/>
            <a:ext cx="138113" cy="457200"/>
          </a:xfrm>
          <a:prstGeom prst="line">
            <a:avLst/>
          </a:prstGeom>
          <a:noFill/>
          <a:ln w="9525">
            <a:solidFill>
              <a:srgbClr val="006600"/>
            </a:solidFill>
            <a:round/>
            <a:headEnd/>
            <a:tailEnd type="arrow"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Times New Roman" panose="02020603050405020304" pitchFamily="18" charset="0"/>
              <a:ea typeface="+mn-ea"/>
              <a:cs typeface="Times New Roman" panose="02020603050405020304" pitchFamily="18" charset="0"/>
            </a:endParaRPr>
          </a:p>
        </p:txBody>
      </p:sp>
      <p:sp>
        <p:nvSpPr>
          <p:cNvPr id="74" name="Text Box 103"/>
          <p:cNvSpPr txBox="1">
            <a:spLocks noChangeArrowheads="1"/>
          </p:cNvSpPr>
          <p:nvPr/>
        </p:nvSpPr>
        <p:spPr bwMode="auto">
          <a:xfrm>
            <a:off x="5167317" y="1595369"/>
            <a:ext cx="3833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O</a:t>
            </a:r>
          </a:p>
        </p:txBody>
      </p:sp>
      <p:sp>
        <p:nvSpPr>
          <p:cNvPr id="75" name="Text Box 103"/>
          <p:cNvSpPr txBox="1">
            <a:spLocks noChangeArrowheads="1"/>
          </p:cNvSpPr>
          <p:nvPr/>
        </p:nvSpPr>
        <p:spPr bwMode="auto">
          <a:xfrm>
            <a:off x="5177899" y="2831744"/>
            <a:ext cx="3833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O</a:t>
            </a:r>
          </a:p>
        </p:txBody>
      </p:sp>
      <p:sp>
        <p:nvSpPr>
          <p:cNvPr id="4" name="Rectangle 3"/>
          <p:cNvSpPr/>
          <p:nvPr/>
        </p:nvSpPr>
        <p:spPr>
          <a:xfrm>
            <a:off x="2660970" y="3695894"/>
            <a:ext cx="543739" cy="369332"/>
          </a:xfrm>
          <a:prstGeom prst="rect">
            <a:avLst/>
          </a:prstGeom>
        </p:spPr>
        <p:txBody>
          <a:bodyPr wrap="none">
            <a:spAutoFit/>
          </a:bodyPr>
          <a:lstStyle/>
          <a:p>
            <a:r>
              <a:rPr lang="en-US" altLang="en-US" sz="1800" b="1" i="1">
                <a:solidFill>
                  <a:srgbClr val="C00000"/>
                </a:solidFill>
                <a:latin typeface="Times New Roman" panose="02020603050405020304" pitchFamily="18" charset="0"/>
                <a:cs typeface="Times New Roman" panose="02020603050405020304" pitchFamily="18" charset="0"/>
              </a:rPr>
              <a:t>g</a:t>
            </a:r>
            <a:r>
              <a:rPr lang="en-US" altLang="en-US" sz="1800" b="1" i="1" smtClean="0">
                <a:solidFill>
                  <a:srgbClr val="C00000"/>
                </a:solidFill>
                <a:latin typeface="Times New Roman" panose="02020603050405020304" pitchFamily="18" charset="0"/>
                <a:cs typeface="Times New Roman" panose="02020603050405020304" pitchFamily="18" charset="0"/>
              </a:rPr>
              <a:t>ần</a:t>
            </a:r>
            <a:endParaRPr lang="en-US" b="1">
              <a:solidFill>
                <a:srgbClr val="C00000"/>
              </a:solidFill>
            </a:endParaRPr>
          </a:p>
        </p:txBody>
      </p:sp>
      <p:sp>
        <p:nvSpPr>
          <p:cNvPr id="76" name="Rectangle 75"/>
          <p:cNvSpPr/>
          <p:nvPr/>
        </p:nvSpPr>
        <p:spPr>
          <a:xfrm>
            <a:off x="2778897" y="4229091"/>
            <a:ext cx="415498" cy="369332"/>
          </a:xfrm>
          <a:prstGeom prst="rect">
            <a:avLst/>
          </a:prstGeom>
        </p:spPr>
        <p:txBody>
          <a:bodyPr wrap="none">
            <a:spAutoFit/>
          </a:bodyPr>
          <a:lstStyle/>
          <a:p>
            <a:r>
              <a:rPr lang="en-US" altLang="en-US" sz="1800" b="1" i="1" smtClean="0">
                <a:solidFill>
                  <a:srgbClr val="C00000"/>
                </a:solidFill>
                <a:latin typeface="Times New Roman" panose="02020603050405020304" pitchFamily="18" charset="0"/>
                <a:cs typeface="Times New Roman" panose="02020603050405020304" pitchFamily="18" charset="0"/>
              </a:rPr>
              <a:t>xa</a:t>
            </a:r>
            <a:endParaRPr lang="en-US" b="1">
              <a:solidFill>
                <a:srgbClr val="C00000"/>
              </a:solidFill>
            </a:endParaRPr>
          </a:p>
        </p:txBody>
      </p:sp>
    </p:spTree>
    <p:extLst>
      <p:ext uri="{BB962C8B-B14F-4D97-AF65-F5344CB8AC3E}">
        <p14:creationId xmlns:p14="http://schemas.microsoft.com/office/powerpoint/2010/main" val="2179436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amond(in)">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1000"/>
                                        <p:tgtEl>
                                          <p:spTgt spid="40"/>
                                        </p:tgtEl>
                                      </p:cBhvr>
                                    </p:animEffect>
                                  </p:childTnLst>
                                </p:cTn>
                              </p:par>
                              <p:par>
                                <p:cTn id="11" presetID="4" presetClass="entr" presetSubtype="16"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box(in)">
                                      <p:cBhvr>
                                        <p:cTn id="13" dur="500"/>
                                        <p:tgtEl>
                                          <p:spTgt spid="73"/>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1000"/>
                                        <p:tgtEl>
                                          <p:spTgt spid="28"/>
                                        </p:tgtEl>
                                      </p:cBhvr>
                                    </p:animEffect>
                                  </p:childTnLst>
                                </p:cTn>
                              </p:par>
                              <p:par>
                                <p:cTn id="23" presetID="22" presetClass="entr" presetSubtype="8"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1000"/>
                                        <p:tgtEl>
                                          <p:spTgt spid="33"/>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box(in)">
                                      <p:cBhvr>
                                        <p:cTn id="28" dur="500"/>
                                        <p:tgtEl>
                                          <p:spTgt spid="74"/>
                                        </p:tgtEl>
                                      </p:cBhvr>
                                    </p:animEffect>
                                  </p:childTnLst>
                                </p:cTn>
                              </p:par>
                              <p:par>
                                <p:cTn id="29" presetID="22" presetClass="entr" presetSubtype="8"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1000"/>
                                        <p:tgtEl>
                                          <p:spTgt spid="29"/>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box(in)">
                                      <p:cBhvr>
                                        <p:cTn id="34" dur="500"/>
                                        <p:tgtEl>
                                          <p:spTgt spid="75"/>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ox(in)">
                                      <p:cBhvr>
                                        <p:cTn id="37" dur="500"/>
                                        <p:tgtEl>
                                          <p:spTgt spid="64"/>
                                        </p:tgtEl>
                                      </p:cBhvr>
                                    </p:animEffect>
                                  </p:childTnLst>
                                </p:cTn>
                              </p:par>
                              <p:par>
                                <p:cTn id="38" presetID="8" presetClass="entr" presetSubtype="16"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diamond(in)">
                                      <p:cBhvr>
                                        <p:cTn id="40" dur="500"/>
                                        <p:tgtEl>
                                          <p:spTgt spid="65"/>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diamond(in)">
                                      <p:cBhvr>
                                        <p:cTn id="43" dur="500"/>
                                        <p:tgtEl>
                                          <p:spTgt spid="68"/>
                                        </p:tgtEl>
                                      </p:cBhvr>
                                    </p:animEffect>
                                  </p:childTnLst>
                                </p:cTn>
                              </p:par>
                              <p:par>
                                <p:cTn id="44" presetID="22" presetClass="entr" presetSubtype="4"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1000"/>
                                        <p:tgtEl>
                                          <p:spTgt spid="30"/>
                                        </p:tgtEl>
                                      </p:cBhvr>
                                    </p:animEffect>
                                  </p:childTnLst>
                                </p:cTn>
                              </p:par>
                              <p:par>
                                <p:cTn id="47" presetID="22" presetClass="entr" presetSubtype="8"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left)">
                                      <p:cBhvr>
                                        <p:cTn id="49" dur="10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left)">
                                      <p:cBhvr>
                                        <p:cTn id="54" dur="500"/>
                                        <p:tgtEl>
                                          <p:spTgt spid="50"/>
                                        </p:tgtEl>
                                      </p:cBhvr>
                                    </p:animEffect>
                                  </p:childTnLst>
                                </p:cTn>
                              </p:par>
                              <p:par>
                                <p:cTn id="55" presetID="22" presetClass="entr" presetSubtype="8"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wipe(left)">
                                      <p:cBhvr>
                                        <p:cTn id="61" dur="500"/>
                                        <p:tgtEl>
                                          <p:spTgt spid="47"/>
                                        </p:tgtEl>
                                      </p:cBhvr>
                                    </p:animEffect>
                                  </p:childTnLst>
                                </p:cTn>
                              </p:par>
                            </p:childTnLst>
                          </p:cTn>
                        </p:par>
                        <p:par>
                          <p:cTn id="62" fill="hold">
                            <p:stCondLst>
                              <p:cond delay="1000"/>
                            </p:stCondLst>
                            <p:childTnLst>
                              <p:par>
                                <p:cTn id="63" presetID="4" presetClass="entr" presetSubtype="16" fill="hold" grpId="0" nodeType="after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box(in)">
                                      <p:cBhvr>
                                        <p:cTn id="65" dur="500"/>
                                        <p:tgtEl>
                                          <p:spTgt spid="61"/>
                                        </p:tgtEl>
                                      </p:cBhvr>
                                    </p:animEffect>
                                  </p:childTnLst>
                                </p:cTn>
                              </p:par>
                            </p:childTnLst>
                          </p:cTn>
                        </p:par>
                        <p:par>
                          <p:cTn id="66" fill="hold">
                            <p:stCondLst>
                              <p:cond delay="1500"/>
                            </p:stCondLst>
                            <p:childTnLst>
                              <p:par>
                                <p:cTn id="67" presetID="4" presetClass="entr" presetSubtype="16" fill="hold" grpId="0" nodeType="after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box(in)">
                                      <p:cBhvr>
                                        <p:cTn id="69" dur="500"/>
                                        <p:tgtEl>
                                          <p:spTgt spid="59"/>
                                        </p:tgtEl>
                                      </p:cBhvr>
                                    </p:animEffect>
                                  </p:childTnLst>
                                </p:cTn>
                              </p:par>
                            </p:childTnLst>
                          </p:cTn>
                        </p:par>
                        <p:par>
                          <p:cTn id="70" fill="hold">
                            <p:stCondLst>
                              <p:cond delay="2000"/>
                            </p:stCondLst>
                            <p:childTnLst>
                              <p:par>
                                <p:cTn id="71" presetID="8" presetClass="entr" presetSubtype="16" fill="hold" nodeType="after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diamond(in)">
                                      <p:cBhvr>
                                        <p:cTn id="73" dur="1000"/>
                                        <p:tgtEl>
                                          <p:spTgt spid="39"/>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down)">
                                      <p:cBhvr>
                                        <p:cTn id="78" dur="1000"/>
                                        <p:tgtEl>
                                          <p:spTgt spid="38"/>
                                        </p:tgtEl>
                                      </p:cBhvr>
                                    </p:animEffect>
                                  </p:childTnLst>
                                </p:cTn>
                              </p:par>
                              <p:par>
                                <p:cTn id="79" presetID="8" presetClass="entr" presetSubtype="16"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animEffect transition="in" filter="diamond(in)">
                                      <p:cBhvr>
                                        <p:cTn id="81" dur="500"/>
                                        <p:tgtEl>
                                          <p:spTgt spid="6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left)">
                                      <p:cBhvr>
                                        <p:cTn id="86" dur="500"/>
                                        <p:tgtEl>
                                          <p:spTgt spid="53"/>
                                        </p:tgtEl>
                                      </p:cBhvr>
                                    </p:animEffect>
                                  </p:childTnLst>
                                </p:cTn>
                              </p:par>
                            </p:childTnLst>
                          </p:cTn>
                        </p:par>
                        <p:par>
                          <p:cTn id="87" fill="hold">
                            <p:stCondLst>
                              <p:cond delay="500"/>
                            </p:stCondLst>
                            <p:childTnLst>
                              <p:par>
                                <p:cTn id="88" presetID="22" presetClass="entr" presetSubtype="8" fill="hold" nodeType="after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left)">
                                      <p:cBhvr>
                                        <p:cTn id="90" dur="500"/>
                                        <p:tgtEl>
                                          <p:spTgt spid="56"/>
                                        </p:tgtEl>
                                      </p:cBhvr>
                                    </p:animEffect>
                                  </p:childTnLst>
                                </p:cTn>
                              </p:par>
                              <p:par>
                                <p:cTn id="91" presetID="22" presetClass="entr" presetSubtype="8" fill="hold"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wipe(left)">
                                      <p:cBhvr>
                                        <p:cTn id="93" dur="500"/>
                                        <p:tgtEl>
                                          <p:spTgt spid="42"/>
                                        </p:tgtEl>
                                      </p:cBhvr>
                                    </p:animEffect>
                                  </p:childTnLst>
                                </p:cTn>
                              </p:par>
                            </p:childTnLst>
                          </p:cTn>
                        </p:par>
                        <p:par>
                          <p:cTn id="94" fill="hold">
                            <p:stCondLst>
                              <p:cond delay="1000"/>
                            </p:stCondLst>
                            <p:childTnLst>
                              <p:par>
                                <p:cTn id="95" presetID="4" presetClass="entr" presetSubtype="16" fill="hold" grpId="0" nodeType="after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box(in)">
                                      <p:cBhvr>
                                        <p:cTn id="97" dur="500"/>
                                        <p:tgtEl>
                                          <p:spTgt spid="63"/>
                                        </p:tgtEl>
                                      </p:cBhvr>
                                    </p:animEffect>
                                  </p:childTnLst>
                                </p:cTn>
                              </p:par>
                            </p:childTnLst>
                          </p:cTn>
                        </p:par>
                        <p:par>
                          <p:cTn id="98" fill="hold">
                            <p:stCondLst>
                              <p:cond delay="1500"/>
                            </p:stCondLst>
                            <p:childTnLst>
                              <p:par>
                                <p:cTn id="99" presetID="4" presetClass="entr" presetSubtype="16" fill="hold" grpId="0" nodeType="afterEffect">
                                  <p:stCondLst>
                                    <p:cond delay="0"/>
                                  </p:stCondLst>
                                  <p:childTnLst>
                                    <p:set>
                                      <p:cBhvr>
                                        <p:cTn id="100" dur="1" fill="hold">
                                          <p:stCondLst>
                                            <p:cond delay="0"/>
                                          </p:stCondLst>
                                        </p:cTn>
                                        <p:tgtEl>
                                          <p:spTgt spid="62"/>
                                        </p:tgtEl>
                                        <p:attrNameLst>
                                          <p:attrName>style.visibility</p:attrName>
                                        </p:attrNameLst>
                                      </p:cBhvr>
                                      <p:to>
                                        <p:strVal val="visible"/>
                                      </p:to>
                                    </p:set>
                                    <p:animEffect transition="in" filter="box(in)">
                                      <p:cBhvr>
                                        <p:cTn id="101" dur="500"/>
                                        <p:tgtEl>
                                          <p:spTgt spid="62"/>
                                        </p:tgtEl>
                                      </p:cBhvr>
                                    </p:animEffect>
                                  </p:childTnLst>
                                </p:cTn>
                              </p:par>
                            </p:childTnLst>
                          </p:cTn>
                        </p:par>
                        <p:par>
                          <p:cTn id="102" fill="hold">
                            <p:stCondLst>
                              <p:cond delay="2000"/>
                            </p:stCondLst>
                            <p:childTnLst>
                              <p:par>
                                <p:cTn id="103" presetID="8" presetClass="entr" presetSubtype="16" fill="hold" nodeType="after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diamond(in)">
                                      <p:cBhvr>
                                        <p:cTn id="105" dur="1000"/>
                                        <p:tgtEl>
                                          <p:spTgt spid="3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repeatCount="indefinite" fill="hold" nodeType="clickEffect">
                                  <p:stCondLst>
                                    <p:cond delay="0"/>
                                  </p:stCondLst>
                                  <p:childTnLst>
                                    <p:set>
                                      <p:cBhvr>
                                        <p:cTn id="109" dur="1" fill="hold">
                                          <p:stCondLst>
                                            <p:cond delay="0"/>
                                          </p:stCondLst>
                                        </p:cTn>
                                        <p:tgtEl>
                                          <p:spTgt spid="70"/>
                                        </p:tgtEl>
                                        <p:attrNameLst>
                                          <p:attrName>style.visibility</p:attrName>
                                        </p:attrNameLst>
                                      </p:cBhvr>
                                      <p:to>
                                        <p:strVal val="visible"/>
                                      </p:to>
                                    </p:set>
                                    <p:animEffect transition="in" filter="fade">
                                      <p:cBhvr>
                                        <p:cTn id="110" dur="1000"/>
                                        <p:tgtEl>
                                          <p:spTgt spid="70"/>
                                        </p:tgtEl>
                                      </p:cBhvr>
                                    </p:animEffect>
                                  </p:childTnLst>
                                </p:cTn>
                              </p:par>
                              <p:par>
                                <p:cTn id="111" presetID="8" presetClass="entr" presetSubtype="16" fill="hold" nodeType="withEffect">
                                  <p:stCondLst>
                                    <p:cond delay="0"/>
                                  </p:stCondLst>
                                  <p:childTnLst>
                                    <p:set>
                                      <p:cBhvr>
                                        <p:cTn id="112" dur="1" fill="hold">
                                          <p:stCondLst>
                                            <p:cond delay="0"/>
                                          </p:stCondLst>
                                        </p:cTn>
                                        <p:tgtEl>
                                          <p:spTgt spid="72"/>
                                        </p:tgtEl>
                                        <p:attrNameLst>
                                          <p:attrName>style.visibility</p:attrName>
                                        </p:attrNameLst>
                                      </p:cBhvr>
                                      <p:to>
                                        <p:strVal val="visible"/>
                                      </p:to>
                                    </p:set>
                                    <p:animEffect transition="in" filter="diamond(in)">
                                      <p:cBhvr>
                                        <p:cTn id="113" dur="1000"/>
                                        <p:tgtEl>
                                          <p:spTgt spid="72"/>
                                        </p:tgtEl>
                                      </p:cBhvr>
                                    </p:animEffect>
                                  </p:childTnLst>
                                </p:cTn>
                              </p:par>
                            </p:childTnLst>
                          </p:cTn>
                        </p:par>
                        <p:par>
                          <p:cTn id="114" fill="hold">
                            <p:stCondLst>
                              <p:cond delay="1000"/>
                            </p:stCondLst>
                            <p:childTnLst>
                              <p:par>
                                <p:cTn id="115" presetID="10" presetClass="entr" presetSubtype="0" repeatCount="indefinite" fill="hold" nodeType="afterEffect">
                                  <p:stCondLst>
                                    <p:cond delay="0"/>
                                  </p:stCondLst>
                                  <p:childTnLst>
                                    <p:set>
                                      <p:cBhvr>
                                        <p:cTn id="116" dur="1" fill="hold">
                                          <p:stCondLst>
                                            <p:cond delay="0"/>
                                          </p:stCondLst>
                                        </p:cTn>
                                        <p:tgtEl>
                                          <p:spTgt spid="71"/>
                                        </p:tgtEl>
                                        <p:attrNameLst>
                                          <p:attrName>style.visibility</p:attrName>
                                        </p:attrNameLst>
                                      </p:cBhvr>
                                      <p:to>
                                        <p:strVal val="visible"/>
                                      </p:to>
                                    </p:set>
                                    <p:animEffect transition="in" filter="fade">
                                      <p:cBhvr>
                                        <p:cTn id="117" dur="1000"/>
                                        <p:tgtEl>
                                          <p:spTgt spid="7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500"/>
                                        <p:tgtEl>
                                          <p:spTgt spid="4"/>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76">
                                            <p:txEl>
                                              <p:pRg st="0" end="0"/>
                                            </p:txEl>
                                          </p:spTgt>
                                        </p:tgtEl>
                                        <p:attrNameLst>
                                          <p:attrName>style.visibility</p:attrName>
                                        </p:attrNameLst>
                                      </p:cBhvr>
                                      <p:to>
                                        <p:strVal val="visible"/>
                                      </p:to>
                                    </p:set>
                                    <p:animEffect transition="in" filter="fade">
                                      <p:cBhvr>
                                        <p:cTn id="127" dur="500"/>
                                        <p:tgtEl>
                                          <p:spTgt spid="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9" grpId="0"/>
      <p:bldP spid="61" grpId="0" animBg="1"/>
      <p:bldP spid="62" grpId="0"/>
      <p:bldP spid="63" grpId="0" animBg="1"/>
      <p:bldP spid="64" grpId="0" animBg="1"/>
      <p:bldP spid="68" grpId="0" animBg="1"/>
      <p:bldP spid="69" grpId="0" animBg="1"/>
      <p:bldP spid="74" grpId="0"/>
      <p:bldP spid="7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66"/>
        <p:cNvGrpSpPr/>
        <p:nvPr/>
      </p:nvGrpSpPr>
      <p:grpSpPr>
        <a:xfrm>
          <a:off x="0" y="0"/>
          <a:ext cx="0" cy="0"/>
          <a:chOff x="0" y="0"/>
          <a:chExt cx="0" cy="0"/>
        </a:xfrm>
      </p:grpSpPr>
      <p:sp>
        <p:nvSpPr>
          <p:cNvPr id="1667" name="Google Shape;1667;p65"/>
          <p:cNvSpPr txBox="1">
            <a:spLocks noGrp="1"/>
          </p:cNvSpPr>
          <p:nvPr>
            <p:ph type="title"/>
          </p:nvPr>
        </p:nvSpPr>
        <p:spPr>
          <a:xfrm>
            <a:off x="2239341" y="1922056"/>
            <a:ext cx="4909612" cy="1797300"/>
          </a:xfrm>
          <a:prstGeom prst="rect">
            <a:avLst/>
          </a:prstGeom>
        </p:spPr>
        <p:txBody>
          <a:bodyPr spcFirstLastPara="1" wrap="square" lIns="0" tIns="0" rIns="0" bIns="0" anchor="ctr" anchorCtr="0">
            <a:noAutofit/>
          </a:bodyPr>
          <a:lstStyle/>
          <a:p>
            <a:pPr marL="0" lvl="0" indent="0" algn="ctr" rtl="0">
              <a:lnSpc>
                <a:spcPct val="150000"/>
              </a:lnSpc>
              <a:spcBef>
                <a:spcPts val="0"/>
              </a:spcBef>
              <a:spcAft>
                <a:spcPts val="0"/>
              </a:spcAft>
              <a:buNone/>
            </a:pPr>
            <a:r>
              <a:rPr lang="en" sz="4000" smtClean="0"/>
              <a:t>ĐIỂM CỰC CẬN VÀ ĐIỂM CỰC VIỄN</a:t>
            </a:r>
            <a:endParaRPr sz="4000"/>
          </a:p>
        </p:txBody>
      </p:sp>
      <p:grpSp>
        <p:nvGrpSpPr>
          <p:cNvPr id="1670" name="Google Shape;1670;p65"/>
          <p:cNvGrpSpPr/>
          <p:nvPr/>
        </p:nvGrpSpPr>
        <p:grpSpPr>
          <a:xfrm>
            <a:off x="562225" y="438325"/>
            <a:ext cx="7987500" cy="2004300"/>
            <a:chOff x="562225" y="438325"/>
            <a:chExt cx="7987500" cy="2004300"/>
          </a:xfrm>
        </p:grpSpPr>
        <p:cxnSp>
          <p:nvCxnSpPr>
            <p:cNvPr id="1671" name="Google Shape;1671;p65"/>
            <p:cNvCxnSpPr/>
            <p:nvPr/>
          </p:nvCxnSpPr>
          <p:spPr>
            <a:xfrm rot="10800000">
              <a:off x="567275" y="438325"/>
              <a:ext cx="0" cy="2004300"/>
            </a:xfrm>
            <a:prstGeom prst="straightConnector1">
              <a:avLst/>
            </a:prstGeom>
            <a:noFill/>
            <a:ln w="9525" cap="flat" cmpd="sng">
              <a:solidFill>
                <a:schemeClr val="dk1"/>
              </a:solidFill>
              <a:prstDash val="solid"/>
              <a:round/>
              <a:headEnd type="none" w="med" len="med"/>
              <a:tailEnd type="none" w="med" len="med"/>
            </a:ln>
          </p:spPr>
        </p:cxnSp>
        <p:cxnSp>
          <p:nvCxnSpPr>
            <p:cNvPr id="1672" name="Google Shape;1672;p65"/>
            <p:cNvCxnSpPr/>
            <p:nvPr/>
          </p:nvCxnSpPr>
          <p:spPr>
            <a:xfrm>
              <a:off x="562225" y="441175"/>
              <a:ext cx="7987500" cy="0"/>
            </a:xfrm>
            <a:prstGeom prst="straightConnector1">
              <a:avLst/>
            </a:prstGeom>
            <a:noFill/>
            <a:ln w="9525" cap="flat" cmpd="sng">
              <a:solidFill>
                <a:schemeClr val="dk1"/>
              </a:solidFill>
              <a:prstDash val="solid"/>
              <a:round/>
              <a:headEnd type="none" w="med" len="med"/>
              <a:tailEnd type="none" w="med" len="med"/>
            </a:ln>
          </p:spPr>
        </p:cxnSp>
      </p:grpSp>
      <p:grpSp>
        <p:nvGrpSpPr>
          <p:cNvPr id="1673" name="Google Shape;1673;p65"/>
          <p:cNvGrpSpPr/>
          <p:nvPr/>
        </p:nvGrpSpPr>
        <p:grpSpPr>
          <a:xfrm rot="10800000">
            <a:off x="578250" y="2673400"/>
            <a:ext cx="7987500" cy="2004300"/>
            <a:chOff x="562225" y="438325"/>
            <a:chExt cx="7987500" cy="2004300"/>
          </a:xfrm>
        </p:grpSpPr>
        <p:cxnSp>
          <p:nvCxnSpPr>
            <p:cNvPr id="1674" name="Google Shape;1674;p65"/>
            <p:cNvCxnSpPr/>
            <p:nvPr/>
          </p:nvCxnSpPr>
          <p:spPr>
            <a:xfrm rot="10800000">
              <a:off x="567275" y="438325"/>
              <a:ext cx="0" cy="2004300"/>
            </a:xfrm>
            <a:prstGeom prst="straightConnector1">
              <a:avLst/>
            </a:prstGeom>
            <a:noFill/>
            <a:ln w="9525" cap="flat" cmpd="sng">
              <a:solidFill>
                <a:schemeClr val="dk1"/>
              </a:solidFill>
              <a:prstDash val="solid"/>
              <a:round/>
              <a:headEnd type="none" w="med" len="med"/>
              <a:tailEnd type="none" w="med" len="med"/>
            </a:ln>
          </p:spPr>
        </p:cxnSp>
        <p:cxnSp>
          <p:nvCxnSpPr>
            <p:cNvPr id="1675" name="Google Shape;1675;p65"/>
            <p:cNvCxnSpPr/>
            <p:nvPr/>
          </p:nvCxnSpPr>
          <p:spPr>
            <a:xfrm>
              <a:off x="562225" y="441175"/>
              <a:ext cx="7987500" cy="0"/>
            </a:xfrm>
            <a:prstGeom prst="straightConnector1">
              <a:avLst/>
            </a:prstGeom>
            <a:noFill/>
            <a:ln w="9525" cap="flat" cmpd="sng">
              <a:solidFill>
                <a:schemeClr val="dk1"/>
              </a:solidFill>
              <a:prstDash val="solid"/>
              <a:round/>
              <a:headEnd type="none" w="med" len="med"/>
              <a:tailEnd type="none" w="med" len="med"/>
            </a:ln>
          </p:spPr>
        </p:cxnSp>
      </p:grpSp>
      <p:grpSp>
        <p:nvGrpSpPr>
          <p:cNvPr id="1676" name="Google Shape;1676;p65"/>
          <p:cNvGrpSpPr/>
          <p:nvPr/>
        </p:nvGrpSpPr>
        <p:grpSpPr>
          <a:xfrm>
            <a:off x="7353325" y="1041088"/>
            <a:ext cx="548750" cy="908375"/>
            <a:chOff x="2914750" y="4215550"/>
            <a:chExt cx="548750" cy="908375"/>
          </a:xfrm>
        </p:grpSpPr>
        <p:sp>
          <p:nvSpPr>
            <p:cNvPr id="1677" name="Google Shape;1677;p65"/>
            <p:cNvSpPr/>
            <p:nvPr/>
          </p:nvSpPr>
          <p:spPr>
            <a:xfrm>
              <a:off x="2983125" y="4215550"/>
              <a:ext cx="480375" cy="571250"/>
            </a:xfrm>
            <a:custGeom>
              <a:avLst/>
              <a:gdLst/>
              <a:ahLst/>
              <a:cxnLst/>
              <a:rect l="l" t="t" r="r" b="b"/>
              <a:pathLst>
                <a:path w="19215" h="22850" extrusionOk="0">
                  <a:moveTo>
                    <a:pt x="9583" y="0"/>
                  </a:moveTo>
                  <a:cubicBezTo>
                    <a:pt x="9491" y="0"/>
                    <a:pt x="9408" y="50"/>
                    <a:pt x="9408" y="150"/>
                  </a:cubicBezTo>
                  <a:lnTo>
                    <a:pt x="8874" y="5554"/>
                  </a:lnTo>
                  <a:cubicBezTo>
                    <a:pt x="8640" y="8023"/>
                    <a:pt x="7173" y="9991"/>
                    <a:pt x="5305" y="10324"/>
                  </a:cubicBezTo>
                  <a:lnTo>
                    <a:pt x="201" y="11225"/>
                  </a:lnTo>
                  <a:cubicBezTo>
                    <a:pt x="1" y="11292"/>
                    <a:pt x="1" y="11525"/>
                    <a:pt x="201" y="11558"/>
                  </a:cubicBezTo>
                  <a:lnTo>
                    <a:pt x="5338" y="12626"/>
                  </a:lnTo>
                  <a:cubicBezTo>
                    <a:pt x="7206" y="12960"/>
                    <a:pt x="8640" y="14894"/>
                    <a:pt x="8874" y="17329"/>
                  </a:cubicBezTo>
                  <a:lnTo>
                    <a:pt x="9408" y="22700"/>
                  </a:lnTo>
                  <a:cubicBezTo>
                    <a:pt x="9441" y="22800"/>
                    <a:pt x="9541" y="22850"/>
                    <a:pt x="9633" y="22850"/>
                  </a:cubicBezTo>
                  <a:cubicBezTo>
                    <a:pt x="9724" y="22850"/>
                    <a:pt x="9808" y="22800"/>
                    <a:pt x="9808" y="22700"/>
                  </a:cubicBezTo>
                  <a:lnTo>
                    <a:pt x="10342" y="17329"/>
                  </a:lnTo>
                  <a:cubicBezTo>
                    <a:pt x="10575" y="14894"/>
                    <a:pt x="12043" y="12993"/>
                    <a:pt x="13877" y="12626"/>
                  </a:cubicBezTo>
                  <a:lnTo>
                    <a:pt x="19014" y="11558"/>
                  </a:lnTo>
                  <a:cubicBezTo>
                    <a:pt x="19215" y="11525"/>
                    <a:pt x="19215" y="11292"/>
                    <a:pt x="19014" y="11225"/>
                  </a:cubicBezTo>
                  <a:lnTo>
                    <a:pt x="13911" y="10324"/>
                  </a:lnTo>
                  <a:cubicBezTo>
                    <a:pt x="12043" y="9991"/>
                    <a:pt x="10575" y="8023"/>
                    <a:pt x="10342" y="5554"/>
                  </a:cubicBezTo>
                  <a:lnTo>
                    <a:pt x="9808" y="150"/>
                  </a:lnTo>
                  <a:cubicBezTo>
                    <a:pt x="9775" y="50"/>
                    <a:pt x="9674" y="0"/>
                    <a:pt x="95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8" name="Google Shape;1678;p65"/>
            <p:cNvSpPr/>
            <p:nvPr/>
          </p:nvSpPr>
          <p:spPr>
            <a:xfrm>
              <a:off x="2914750" y="4684000"/>
              <a:ext cx="369450" cy="439925"/>
            </a:xfrm>
            <a:custGeom>
              <a:avLst/>
              <a:gdLst/>
              <a:ahLst/>
              <a:cxnLst/>
              <a:rect l="l" t="t" r="r" b="b"/>
              <a:pathLst>
                <a:path w="14778" h="17597" extrusionOk="0">
                  <a:moveTo>
                    <a:pt x="7377" y="1"/>
                  </a:moveTo>
                  <a:cubicBezTo>
                    <a:pt x="7306" y="1"/>
                    <a:pt x="7239" y="42"/>
                    <a:pt x="7239" y="126"/>
                  </a:cubicBezTo>
                  <a:lnTo>
                    <a:pt x="6839" y="4295"/>
                  </a:lnTo>
                  <a:cubicBezTo>
                    <a:pt x="6672" y="6230"/>
                    <a:pt x="5538" y="7731"/>
                    <a:pt x="4070" y="7965"/>
                  </a:cubicBezTo>
                  <a:lnTo>
                    <a:pt x="167" y="8665"/>
                  </a:lnTo>
                  <a:cubicBezTo>
                    <a:pt x="1" y="8732"/>
                    <a:pt x="1" y="8899"/>
                    <a:pt x="167" y="8932"/>
                  </a:cubicBezTo>
                  <a:lnTo>
                    <a:pt x="4104" y="9733"/>
                  </a:lnTo>
                  <a:cubicBezTo>
                    <a:pt x="5538" y="9999"/>
                    <a:pt x="6672" y="11467"/>
                    <a:pt x="6839" y="13335"/>
                  </a:cubicBezTo>
                  <a:lnTo>
                    <a:pt x="7239" y="17471"/>
                  </a:lnTo>
                  <a:cubicBezTo>
                    <a:pt x="7256" y="17555"/>
                    <a:pt x="7331" y="17597"/>
                    <a:pt x="7402" y="17597"/>
                  </a:cubicBezTo>
                  <a:cubicBezTo>
                    <a:pt x="7473" y="17597"/>
                    <a:pt x="7539" y="17555"/>
                    <a:pt x="7539" y="17471"/>
                  </a:cubicBezTo>
                  <a:lnTo>
                    <a:pt x="7940" y="13335"/>
                  </a:lnTo>
                  <a:cubicBezTo>
                    <a:pt x="8106" y="11467"/>
                    <a:pt x="9241" y="9999"/>
                    <a:pt x="10675" y="9733"/>
                  </a:cubicBezTo>
                  <a:lnTo>
                    <a:pt x="14611" y="8932"/>
                  </a:lnTo>
                  <a:cubicBezTo>
                    <a:pt x="14778" y="8899"/>
                    <a:pt x="14778" y="8732"/>
                    <a:pt x="14611" y="8665"/>
                  </a:cubicBezTo>
                  <a:lnTo>
                    <a:pt x="10708" y="7965"/>
                  </a:lnTo>
                  <a:cubicBezTo>
                    <a:pt x="9274" y="7664"/>
                    <a:pt x="8106" y="6163"/>
                    <a:pt x="7940" y="4295"/>
                  </a:cubicBezTo>
                  <a:lnTo>
                    <a:pt x="7539" y="126"/>
                  </a:lnTo>
                  <a:cubicBezTo>
                    <a:pt x="7523" y="42"/>
                    <a:pt x="7448" y="1"/>
                    <a:pt x="73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9" name="Google Shape;1679;p65"/>
            <p:cNvSpPr/>
            <p:nvPr/>
          </p:nvSpPr>
          <p:spPr>
            <a:xfrm>
              <a:off x="3325050" y="4666275"/>
              <a:ext cx="62575" cy="62575"/>
            </a:xfrm>
            <a:custGeom>
              <a:avLst/>
              <a:gdLst/>
              <a:ahLst/>
              <a:cxnLst/>
              <a:rect l="l" t="t" r="r" b="b"/>
              <a:pathLst>
                <a:path w="2503" h="2503" extrusionOk="0">
                  <a:moveTo>
                    <a:pt x="1268" y="1"/>
                  </a:moveTo>
                  <a:cubicBezTo>
                    <a:pt x="567" y="1"/>
                    <a:pt x="0" y="568"/>
                    <a:pt x="0" y="1235"/>
                  </a:cubicBezTo>
                  <a:cubicBezTo>
                    <a:pt x="0" y="1936"/>
                    <a:pt x="567" y="2503"/>
                    <a:pt x="1268" y="2503"/>
                  </a:cubicBezTo>
                  <a:cubicBezTo>
                    <a:pt x="1935" y="2503"/>
                    <a:pt x="2502" y="1936"/>
                    <a:pt x="2502" y="1235"/>
                  </a:cubicBezTo>
                  <a:cubicBezTo>
                    <a:pt x="2502" y="568"/>
                    <a:pt x="1935"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65"/>
            <p:cNvSpPr/>
            <p:nvPr/>
          </p:nvSpPr>
          <p:spPr>
            <a:xfrm>
              <a:off x="3019825" y="4314375"/>
              <a:ext cx="62575" cy="62550"/>
            </a:xfrm>
            <a:custGeom>
              <a:avLst/>
              <a:gdLst/>
              <a:ahLst/>
              <a:cxnLst/>
              <a:rect l="l" t="t" r="r" b="b"/>
              <a:pathLst>
                <a:path w="2503" h="2502" extrusionOk="0">
                  <a:moveTo>
                    <a:pt x="1235" y="0"/>
                  </a:moveTo>
                  <a:cubicBezTo>
                    <a:pt x="568" y="0"/>
                    <a:pt x="1" y="534"/>
                    <a:pt x="1" y="1234"/>
                  </a:cubicBezTo>
                  <a:cubicBezTo>
                    <a:pt x="1" y="1935"/>
                    <a:pt x="568" y="2502"/>
                    <a:pt x="1235" y="2502"/>
                  </a:cubicBezTo>
                  <a:cubicBezTo>
                    <a:pt x="1935" y="2502"/>
                    <a:pt x="2502" y="1935"/>
                    <a:pt x="2502" y="1234"/>
                  </a:cubicBezTo>
                  <a:cubicBezTo>
                    <a:pt x="2502" y="534"/>
                    <a:pt x="1935" y="0"/>
                    <a:pt x="12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65"/>
            <p:cNvSpPr/>
            <p:nvPr/>
          </p:nvSpPr>
          <p:spPr>
            <a:xfrm>
              <a:off x="3428450" y="4728825"/>
              <a:ext cx="33375" cy="33375"/>
            </a:xfrm>
            <a:custGeom>
              <a:avLst/>
              <a:gdLst/>
              <a:ahLst/>
              <a:cxnLst/>
              <a:rect l="l" t="t" r="r" b="b"/>
              <a:pathLst>
                <a:path w="1335" h="1335" extrusionOk="0">
                  <a:moveTo>
                    <a:pt x="668" y="1"/>
                  </a:moveTo>
                  <a:cubicBezTo>
                    <a:pt x="301" y="1"/>
                    <a:pt x="1" y="301"/>
                    <a:pt x="1" y="668"/>
                  </a:cubicBezTo>
                  <a:cubicBezTo>
                    <a:pt x="1" y="1035"/>
                    <a:pt x="301" y="1335"/>
                    <a:pt x="668" y="1335"/>
                  </a:cubicBezTo>
                  <a:cubicBezTo>
                    <a:pt x="1035" y="1335"/>
                    <a:pt x="1335" y="1035"/>
                    <a:pt x="1335" y="668"/>
                  </a:cubicBezTo>
                  <a:cubicBezTo>
                    <a:pt x="1335" y="301"/>
                    <a:pt x="1035" y="1"/>
                    <a:pt x="6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65"/>
            <p:cNvSpPr/>
            <p:nvPr/>
          </p:nvSpPr>
          <p:spPr>
            <a:xfrm>
              <a:off x="2985625" y="4266000"/>
              <a:ext cx="33400" cy="33375"/>
            </a:xfrm>
            <a:custGeom>
              <a:avLst/>
              <a:gdLst/>
              <a:ahLst/>
              <a:cxnLst/>
              <a:rect l="l" t="t" r="r" b="b"/>
              <a:pathLst>
                <a:path w="1336" h="1335" extrusionOk="0">
                  <a:moveTo>
                    <a:pt x="668" y="0"/>
                  </a:moveTo>
                  <a:cubicBezTo>
                    <a:pt x="268" y="0"/>
                    <a:pt x="1" y="301"/>
                    <a:pt x="1" y="667"/>
                  </a:cubicBezTo>
                  <a:cubicBezTo>
                    <a:pt x="1" y="1034"/>
                    <a:pt x="268" y="1335"/>
                    <a:pt x="668" y="1335"/>
                  </a:cubicBezTo>
                  <a:cubicBezTo>
                    <a:pt x="1035" y="1335"/>
                    <a:pt x="1335" y="1034"/>
                    <a:pt x="1335" y="667"/>
                  </a:cubicBezTo>
                  <a:cubicBezTo>
                    <a:pt x="1335" y="301"/>
                    <a:pt x="1035" y="0"/>
                    <a:pt x="6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3" name="Google Shape;1683;p65"/>
            <p:cNvSpPr/>
            <p:nvPr/>
          </p:nvSpPr>
          <p:spPr>
            <a:xfrm>
              <a:off x="3387600" y="4792200"/>
              <a:ext cx="25025" cy="25300"/>
            </a:xfrm>
            <a:custGeom>
              <a:avLst/>
              <a:gdLst/>
              <a:ahLst/>
              <a:cxnLst/>
              <a:rect l="l" t="t" r="r" b="b"/>
              <a:pathLst>
                <a:path w="1001" h="1012" extrusionOk="0">
                  <a:moveTo>
                    <a:pt x="500" y="1"/>
                  </a:moveTo>
                  <a:cubicBezTo>
                    <a:pt x="267" y="1"/>
                    <a:pt x="0" y="234"/>
                    <a:pt x="0" y="501"/>
                  </a:cubicBezTo>
                  <a:cubicBezTo>
                    <a:pt x="0" y="770"/>
                    <a:pt x="214" y="1012"/>
                    <a:pt x="426" y="1012"/>
                  </a:cubicBezTo>
                  <a:cubicBezTo>
                    <a:pt x="451" y="1012"/>
                    <a:pt x="476" y="1008"/>
                    <a:pt x="500" y="1001"/>
                  </a:cubicBezTo>
                  <a:cubicBezTo>
                    <a:pt x="767" y="1001"/>
                    <a:pt x="1001" y="801"/>
                    <a:pt x="1001" y="501"/>
                  </a:cubicBezTo>
                  <a:cubicBezTo>
                    <a:pt x="1001" y="268"/>
                    <a:pt x="801" y="1"/>
                    <a:pt x="5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4" name="Google Shape;1684;p65"/>
            <p:cNvSpPr/>
            <p:nvPr/>
          </p:nvSpPr>
          <p:spPr>
            <a:xfrm>
              <a:off x="2917250" y="4357725"/>
              <a:ext cx="25050" cy="25050"/>
            </a:xfrm>
            <a:custGeom>
              <a:avLst/>
              <a:gdLst/>
              <a:ahLst/>
              <a:cxnLst/>
              <a:rect l="l" t="t" r="r" b="b"/>
              <a:pathLst>
                <a:path w="1002" h="1002" extrusionOk="0">
                  <a:moveTo>
                    <a:pt x="501" y="1"/>
                  </a:moveTo>
                  <a:cubicBezTo>
                    <a:pt x="234" y="1"/>
                    <a:pt x="1" y="234"/>
                    <a:pt x="1" y="501"/>
                  </a:cubicBezTo>
                  <a:cubicBezTo>
                    <a:pt x="1" y="768"/>
                    <a:pt x="234" y="1001"/>
                    <a:pt x="501" y="1001"/>
                  </a:cubicBezTo>
                  <a:cubicBezTo>
                    <a:pt x="801" y="1001"/>
                    <a:pt x="1001" y="768"/>
                    <a:pt x="1001" y="501"/>
                  </a:cubicBezTo>
                  <a:cubicBezTo>
                    <a:pt x="1001" y="234"/>
                    <a:pt x="801" y="1"/>
                    <a:pt x="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85" name="Google Shape;1685;p65"/>
          <p:cNvGrpSpPr/>
          <p:nvPr/>
        </p:nvGrpSpPr>
        <p:grpSpPr>
          <a:xfrm>
            <a:off x="1241913" y="3194013"/>
            <a:ext cx="548750" cy="908375"/>
            <a:chOff x="2914750" y="4215550"/>
            <a:chExt cx="548750" cy="908375"/>
          </a:xfrm>
        </p:grpSpPr>
        <p:sp>
          <p:nvSpPr>
            <p:cNvPr id="1686" name="Google Shape;1686;p65"/>
            <p:cNvSpPr/>
            <p:nvPr/>
          </p:nvSpPr>
          <p:spPr>
            <a:xfrm>
              <a:off x="2983125" y="4215550"/>
              <a:ext cx="480375" cy="571250"/>
            </a:xfrm>
            <a:custGeom>
              <a:avLst/>
              <a:gdLst/>
              <a:ahLst/>
              <a:cxnLst/>
              <a:rect l="l" t="t" r="r" b="b"/>
              <a:pathLst>
                <a:path w="19215" h="22850" extrusionOk="0">
                  <a:moveTo>
                    <a:pt x="9583" y="0"/>
                  </a:moveTo>
                  <a:cubicBezTo>
                    <a:pt x="9491" y="0"/>
                    <a:pt x="9408" y="50"/>
                    <a:pt x="9408" y="150"/>
                  </a:cubicBezTo>
                  <a:lnTo>
                    <a:pt x="8874" y="5554"/>
                  </a:lnTo>
                  <a:cubicBezTo>
                    <a:pt x="8640" y="8023"/>
                    <a:pt x="7173" y="9991"/>
                    <a:pt x="5305" y="10324"/>
                  </a:cubicBezTo>
                  <a:lnTo>
                    <a:pt x="201" y="11225"/>
                  </a:lnTo>
                  <a:cubicBezTo>
                    <a:pt x="1" y="11292"/>
                    <a:pt x="1" y="11525"/>
                    <a:pt x="201" y="11558"/>
                  </a:cubicBezTo>
                  <a:lnTo>
                    <a:pt x="5338" y="12626"/>
                  </a:lnTo>
                  <a:cubicBezTo>
                    <a:pt x="7206" y="12960"/>
                    <a:pt x="8640" y="14894"/>
                    <a:pt x="8874" y="17329"/>
                  </a:cubicBezTo>
                  <a:lnTo>
                    <a:pt x="9408" y="22700"/>
                  </a:lnTo>
                  <a:cubicBezTo>
                    <a:pt x="9441" y="22800"/>
                    <a:pt x="9541" y="22850"/>
                    <a:pt x="9633" y="22850"/>
                  </a:cubicBezTo>
                  <a:cubicBezTo>
                    <a:pt x="9724" y="22850"/>
                    <a:pt x="9808" y="22800"/>
                    <a:pt x="9808" y="22700"/>
                  </a:cubicBezTo>
                  <a:lnTo>
                    <a:pt x="10342" y="17329"/>
                  </a:lnTo>
                  <a:cubicBezTo>
                    <a:pt x="10575" y="14894"/>
                    <a:pt x="12043" y="12993"/>
                    <a:pt x="13877" y="12626"/>
                  </a:cubicBezTo>
                  <a:lnTo>
                    <a:pt x="19014" y="11558"/>
                  </a:lnTo>
                  <a:cubicBezTo>
                    <a:pt x="19215" y="11525"/>
                    <a:pt x="19215" y="11292"/>
                    <a:pt x="19014" y="11225"/>
                  </a:cubicBezTo>
                  <a:lnTo>
                    <a:pt x="13911" y="10324"/>
                  </a:lnTo>
                  <a:cubicBezTo>
                    <a:pt x="12043" y="9991"/>
                    <a:pt x="10575" y="8023"/>
                    <a:pt x="10342" y="5554"/>
                  </a:cubicBezTo>
                  <a:lnTo>
                    <a:pt x="9808" y="150"/>
                  </a:lnTo>
                  <a:cubicBezTo>
                    <a:pt x="9775" y="50"/>
                    <a:pt x="9674" y="0"/>
                    <a:pt x="95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65"/>
            <p:cNvSpPr/>
            <p:nvPr/>
          </p:nvSpPr>
          <p:spPr>
            <a:xfrm>
              <a:off x="2914750" y="4684000"/>
              <a:ext cx="369450" cy="439925"/>
            </a:xfrm>
            <a:custGeom>
              <a:avLst/>
              <a:gdLst/>
              <a:ahLst/>
              <a:cxnLst/>
              <a:rect l="l" t="t" r="r" b="b"/>
              <a:pathLst>
                <a:path w="14778" h="17597" extrusionOk="0">
                  <a:moveTo>
                    <a:pt x="7377" y="1"/>
                  </a:moveTo>
                  <a:cubicBezTo>
                    <a:pt x="7306" y="1"/>
                    <a:pt x="7239" y="42"/>
                    <a:pt x="7239" y="126"/>
                  </a:cubicBezTo>
                  <a:lnTo>
                    <a:pt x="6839" y="4295"/>
                  </a:lnTo>
                  <a:cubicBezTo>
                    <a:pt x="6672" y="6230"/>
                    <a:pt x="5538" y="7731"/>
                    <a:pt x="4070" y="7965"/>
                  </a:cubicBezTo>
                  <a:lnTo>
                    <a:pt x="167" y="8665"/>
                  </a:lnTo>
                  <a:cubicBezTo>
                    <a:pt x="1" y="8732"/>
                    <a:pt x="1" y="8899"/>
                    <a:pt x="167" y="8932"/>
                  </a:cubicBezTo>
                  <a:lnTo>
                    <a:pt x="4104" y="9733"/>
                  </a:lnTo>
                  <a:cubicBezTo>
                    <a:pt x="5538" y="9999"/>
                    <a:pt x="6672" y="11467"/>
                    <a:pt x="6839" y="13335"/>
                  </a:cubicBezTo>
                  <a:lnTo>
                    <a:pt x="7239" y="17471"/>
                  </a:lnTo>
                  <a:cubicBezTo>
                    <a:pt x="7256" y="17555"/>
                    <a:pt x="7331" y="17597"/>
                    <a:pt x="7402" y="17597"/>
                  </a:cubicBezTo>
                  <a:cubicBezTo>
                    <a:pt x="7473" y="17597"/>
                    <a:pt x="7539" y="17555"/>
                    <a:pt x="7539" y="17471"/>
                  </a:cubicBezTo>
                  <a:lnTo>
                    <a:pt x="7940" y="13335"/>
                  </a:lnTo>
                  <a:cubicBezTo>
                    <a:pt x="8106" y="11467"/>
                    <a:pt x="9241" y="9999"/>
                    <a:pt x="10675" y="9733"/>
                  </a:cubicBezTo>
                  <a:lnTo>
                    <a:pt x="14611" y="8932"/>
                  </a:lnTo>
                  <a:cubicBezTo>
                    <a:pt x="14778" y="8899"/>
                    <a:pt x="14778" y="8732"/>
                    <a:pt x="14611" y="8665"/>
                  </a:cubicBezTo>
                  <a:lnTo>
                    <a:pt x="10708" y="7965"/>
                  </a:lnTo>
                  <a:cubicBezTo>
                    <a:pt x="9274" y="7664"/>
                    <a:pt x="8106" y="6163"/>
                    <a:pt x="7940" y="4295"/>
                  </a:cubicBezTo>
                  <a:lnTo>
                    <a:pt x="7539" y="126"/>
                  </a:lnTo>
                  <a:cubicBezTo>
                    <a:pt x="7523" y="42"/>
                    <a:pt x="7448" y="1"/>
                    <a:pt x="73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65"/>
            <p:cNvSpPr/>
            <p:nvPr/>
          </p:nvSpPr>
          <p:spPr>
            <a:xfrm>
              <a:off x="3325050" y="4666275"/>
              <a:ext cx="62575" cy="62575"/>
            </a:xfrm>
            <a:custGeom>
              <a:avLst/>
              <a:gdLst/>
              <a:ahLst/>
              <a:cxnLst/>
              <a:rect l="l" t="t" r="r" b="b"/>
              <a:pathLst>
                <a:path w="2503" h="2503" extrusionOk="0">
                  <a:moveTo>
                    <a:pt x="1268" y="1"/>
                  </a:moveTo>
                  <a:cubicBezTo>
                    <a:pt x="567" y="1"/>
                    <a:pt x="0" y="568"/>
                    <a:pt x="0" y="1235"/>
                  </a:cubicBezTo>
                  <a:cubicBezTo>
                    <a:pt x="0" y="1936"/>
                    <a:pt x="567" y="2503"/>
                    <a:pt x="1268" y="2503"/>
                  </a:cubicBezTo>
                  <a:cubicBezTo>
                    <a:pt x="1935" y="2503"/>
                    <a:pt x="2502" y="1936"/>
                    <a:pt x="2502" y="1235"/>
                  </a:cubicBezTo>
                  <a:cubicBezTo>
                    <a:pt x="2502" y="568"/>
                    <a:pt x="1935"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65"/>
            <p:cNvSpPr/>
            <p:nvPr/>
          </p:nvSpPr>
          <p:spPr>
            <a:xfrm>
              <a:off x="3019825" y="4314375"/>
              <a:ext cx="62575" cy="62550"/>
            </a:xfrm>
            <a:custGeom>
              <a:avLst/>
              <a:gdLst/>
              <a:ahLst/>
              <a:cxnLst/>
              <a:rect l="l" t="t" r="r" b="b"/>
              <a:pathLst>
                <a:path w="2503" h="2502" extrusionOk="0">
                  <a:moveTo>
                    <a:pt x="1235" y="0"/>
                  </a:moveTo>
                  <a:cubicBezTo>
                    <a:pt x="568" y="0"/>
                    <a:pt x="1" y="534"/>
                    <a:pt x="1" y="1234"/>
                  </a:cubicBezTo>
                  <a:cubicBezTo>
                    <a:pt x="1" y="1935"/>
                    <a:pt x="568" y="2502"/>
                    <a:pt x="1235" y="2502"/>
                  </a:cubicBezTo>
                  <a:cubicBezTo>
                    <a:pt x="1935" y="2502"/>
                    <a:pt x="2502" y="1935"/>
                    <a:pt x="2502" y="1234"/>
                  </a:cubicBezTo>
                  <a:cubicBezTo>
                    <a:pt x="2502" y="534"/>
                    <a:pt x="1935" y="0"/>
                    <a:pt x="12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65"/>
            <p:cNvSpPr/>
            <p:nvPr/>
          </p:nvSpPr>
          <p:spPr>
            <a:xfrm>
              <a:off x="3428450" y="4728825"/>
              <a:ext cx="33375" cy="33375"/>
            </a:xfrm>
            <a:custGeom>
              <a:avLst/>
              <a:gdLst/>
              <a:ahLst/>
              <a:cxnLst/>
              <a:rect l="l" t="t" r="r" b="b"/>
              <a:pathLst>
                <a:path w="1335" h="1335" extrusionOk="0">
                  <a:moveTo>
                    <a:pt x="668" y="1"/>
                  </a:moveTo>
                  <a:cubicBezTo>
                    <a:pt x="301" y="1"/>
                    <a:pt x="1" y="301"/>
                    <a:pt x="1" y="668"/>
                  </a:cubicBezTo>
                  <a:cubicBezTo>
                    <a:pt x="1" y="1035"/>
                    <a:pt x="301" y="1335"/>
                    <a:pt x="668" y="1335"/>
                  </a:cubicBezTo>
                  <a:cubicBezTo>
                    <a:pt x="1035" y="1335"/>
                    <a:pt x="1335" y="1035"/>
                    <a:pt x="1335" y="668"/>
                  </a:cubicBezTo>
                  <a:cubicBezTo>
                    <a:pt x="1335" y="301"/>
                    <a:pt x="1035" y="1"/>
                    <a:pt x="6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65"/>
            <p:cNvSpPr/>
            <p:nvPr/>
          </p:nvSpPr>
          <p:spPr>
            <a:xfrm>
              <a:off x="2985625" y="4266000"/>
              <a:ext cx="33400" cy="33375"/>
            </a:xfrm>
            <a:custGeom>
              <a:avLst/>
              <a:gdLst/>
              <a:ahLst/>
              <a:cxnLst/>
              <a:rect l="l" t="t" r="r" b="b"/>
              <a:pathLst>
                <a:path w="1336" h="1335" extrusionOk="0">
                  <a:moveTo>
                    <a:pt x="668" y="0"/>
                  </a:moveTo>
                  <a:cubicBezTo>
                    <a:pt x="268" y="0"/>
                    <a:pt x="1" y="301"/>
                    <a:pt x="1" y="667"/>
                  </a:cubicBezTo>
                  <a:cubicBezTo>
                    <a:pt x="1" y="1034"/>
                    <a:pt x="268" y="1335"/>
                    <a:pt x="668" y="1335"/>
                  </a:cubicBezTo>
                  <a:cubicBezTo>
                    <a:pt x="1035" y="1335"/>
                    <a:pt x="1335" y="1034"/>
                    <a:pt x="1335" y="667"/>
                  </a:cubicBezTo>
                  <a:cubicBezTo>
                    <a:pt x="1335" y="301"/>
                    <a:pt x="1035" y="0"/>
                    <a:pt x="6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65"/>
            <p:cNvSpPr/>
            <p:nvPr/>
          </p:nvSpPr>
          <p:spPr>
            <a:xfrm>
              <a:off x="3387600" y="4792200"/>
              <a:ext cx="25025" cy="25300"/>
            </a:xfrm>
            <a:custGeom>
              <a:avLst/>
              <a:gdLst/>
              <a:ahLst/>
              <a:cxnLst/>
              <a:rect l="l" t="t" r="r" b="b"/>
              <a:pathLst>
                <a:path w="1001" h="1012" extrusionOk="0">
                  <a:moveTo>
                    <a:pt x="500" y="1"/>
                  </a:moveTo>
                  <a:cubicBezTo>
                    <a:pt x="267" y="1"/>
                    <a:pt x="0" y="234"/>
                    <a:pt x="0" y="501"/>
                  </a:cubicBezTo>
                  <a:cubicBezTo>
                    <a:pt x="0" y="770"/>
                    <a:pt x="214" y="1012"/>
                    <a:pt x="426" y="1012"/>
                  </a:cubicBezTo>
                  <a:cubicBezTo>
                    <a:pt x="451" y="1012"/>
                    <a:pt x="476" y="1008"/>
                    <a:pt x="500" y="1001"/>
                  </a:cubicBezTo>
                  <a:cubicBezTo>
                    <a:pt x="767" y="1001"/>
                    <a:pt x="1001" y="801"/>
                    <a:pt x="1001" y="501"/>
                  </a:cubicBezTo>
                  <a:cubicBezTo>
                    <a:pt x="1001" y="268"/>
                    <a:pt x="801" y="1"/>
                    <a:pt x="5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65"/>
            <p:cNvSpPr/>
            <p:nvPr/>
          </p:nvSpPr>
          <p:spPr>
            <a:xfrm>
              <a:off x="2917250" y="4357725"/>
              <a:ext cx="25050" cy="25050"/>
            </a:xfrm>
            <a:custGeom>
              <a:avLst/>
              <a:gdLst/>
              <a:ahLst/>
              <a:cxnLst/>
              <a:rect l="l" t="t" r="r" b="b"/>
              <a:pathLst>
                <a:path w="1002" h="1002" extrusionOk="0">
                  <a:moveTo>
                    <a:pt x="501" y="1"/>
                  </a:moveTo>
                  <a:cubicBezTo>
                    <a:pt x="234" y="1"/>
                    <a:pt x="1" y="234"/>
                    <a:pt x="1" y="501"/>
                  </a:cubicBezTo>
                  <a:cubicBezTo>
                    <a:pt x="1" y="768"/>
                    <a:pt x="234" y="1001"/>
                    <a:pt x="501" y="1001"/>
                  </a:cubicBezTo>
                  <a:cubicBezTo>
                    <a:pt x="801" y="1001"/>
                    <a:pt x="1001" y="768"/>
                    <a:pt x="1001" y="501"/>
                  </a:cubicBezTo>
                  <a:cubicBezTo>
                    <a:pt x="1001" y="234"/>
                    <a:pt x="801" y="1"/>
                    <a:pt x="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94" name="Google Shape;1694;p65"/>
          <p:cNvGrpSpPr/>
          <p:nvPr/>
        </p:nvGrpSpPr>
        <p:grpSpPr>
          <a:xfrm>
            <a:off x="810166" y="719053"/>
            <a:ext cx="1192332" cy="790485"/>
            <a:chOff x="684875" y="312025"/>
            <a:chExt cx="835025" cy="553600"/>
          </a:xfrm>
        </p:grpSpPr>
        <p:sp>
          <p:nvSpPr>
            <p:cNvPr id="1695" name="Google Shape;1695;p65"/>
            <p:cNvSpPr/>
            <p:nvPr/>
          </p:nvSpPr>
          <p:spPr>
            <a:xfrm>
              <a:off x="684875" y="312025"/>
              <a:ext cx="835025" cy="553600"/>
            </a:xfrm>
            <a:custGeom>
              <a:avLst/>
              <a:gdLst/>
              <a:ahLst/>
              <a:cxnLst/>
              <a:rect l="l" t="t" r="r" b="b"/>
              <a:pathLst>
                <a:path w="33401" h="22144" extrusionOk="0">
                  <a:moveTo>
                    <a:pt x="12621" y="0"/>
                  </a:moveTo>
                  <a:cubicBezTo>
                    <a:pt x="8492" y="0"/>
                    <a:pt x="4752" y="1394"/>
                    <a:pt x="3063" y="3917"/>
                  </a:cubicBezTo>
                  <a:cubicBezTo>
                    <a:pt x="0" y="8492"/>
                    <a:pt x="4862" y="15019"/>
                    <a:pt x="11485" y="19440"/>
                  </a:cubicBezTo>
                  <a:cubicBezTo>
                    <a:pt x="14271" y="21308"/>
                    <a:pt x="17507" y="22143"/>
                    <a:pt x="20550" y="22143"/>
                  </a:cubicBezTo>
                  <a:cubicBezTo>
                    <a:pt x="24740" y="22143"/>
                    <a:pt x="28564" y="20559"/>
                    <a:pt x="30338" y="17909"/>
                  </a:cubicBezTo>
                  <a:cubicBezTo>
                    <a:pt x="33401" y="13354"/>
                    <a:pt x="29190" y="7343"/>
                    <a:pt x="22567" y="2903"/>
                  </a:cubicBezTo>
                  <a:cubicBezTo>
                    <a:pt x="19589" y="921"/>
                    <a:pt x="15977" y="0"/>
                    <a:pt x="12621" y="0"/>
                  </a:cubicBezTo>
                  <a:close/>
                </a:path>
              </a:pathLst>
            </a:custGeom>
            <a:solidFill>
              <a:schemeClr val="accent6"/>
            </a:solidFill>
            <a:ln>
              <a:noFill/>
            </a:ln>
            <a:effectLst>
              <a:outerShdw dist="38100" dir="5400000" algn="bl" rotWithShape="0">
                <a:srgbClr val="000000">
                  <a:alpha val="13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65"/>
            <p:cNvSpPr/>
            <p:nvPr/>
          </p:nvSpPr>
          <p:spPr>
            <a:xfrm>
              <a:off x="971500" y="444875"/>
              <a:ext cx="283300" cy="284750"/>
            </a:xfrm>
            <a:custGeom>
              <a:avLst/>
              <a:gdLst/>
              <a:ahLst/>
              <a:cxnLst/>
              <a:rect l="l" t="t" r="r" b="b"/>
              <a:pathLst>
                <a:path w="11332" h="11390" extrusionOk="0">
                  <a:moveTo>
                    <a:pt x="5685" y="1"/>
                  </a:moveTo>
                  <a:cubicBezTo>
                    <a:pt x="2546" y="1"/>
                    <a:pt x="1" y="2546"/>
                    <a:pt x="1" y="5685"/>
                  </a:cubicBezTo>
                  <a:cubicBezTo>
                    <a:pt x="1" y="8824"/>
                    <a:pt x="2527" y="11389"/>
                    <a:pt x="5666" y="11389"/>
                  </a:cubicBezTo>
                  <a:cubicBezTo>
                    <a:pt x="8805" y="11389"/>
                    <a:pt x="11332" y="8824"/>
                    <a:pt x="11332" y="5685"/>
                  </a:cubicBezTo>
                  <a:cubicBezTo>
                    <a:pt x="11332" y="2546"/>
                    <a:pt x="8824" y="1"/>
                    <a:pt x="56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65"/>
            <p:cNvSpPr/>
            <p:nvPr/>
          </p:nvSpPr>
          <p:spPr>
            <a:xfrm>
              <a:off x="979650" y="452300"/>
              <a:ext cx="267975" cy="269425"/>
            </a:xfrm>
            <a:custGeom>
              <a:avLst/>
              <a:gdLst/>
              <a:ahLst/>
              <a:cxnLst/>
              <a:rect l="l" t="t" r="r" b="b"/>
              <a:pathLst>
                <a:path w="10719" h="10777" extrusionOk="0">
                  <a:moveTo>
                    <a:pt x="0" y="5398"/>
                  </a:moveTo>
                  <a:cubicBezTo>
                    <a:pt x="0" y="8365"/>
                    <a:pt x="2393" y="10777"/>
                    <a:pt x="5359" y="10777"/>
                  </a:cubicBezTo>
                  <a:cubicBezTo>
                    <a:pt x="8326" y="10777"/>
                    <a:pt x="10719" y="8365"/>
                    <a:pt x="10719" y="5398"/>
                  </a:cubicBezTo>
                  <a:cubicBezTo>
                    <a:pt x="10719" y="2432"/>
                    <a:pt x="8326" y="1"/>
                    <a:pt x="5359" y="1"/>
                  </a:cubicBezTo>
                  <a:cubicBezTo>
                    <a:pt x="2393" y="1"/>
                    <a:pt x="0" y="2432"/>
                    <a:pt x="0" y="539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65"/>
            <p:cNvSpPr/>
            <p:nvPr/>
          </p:nvSpPr>
          <p:spPr>
            <a:xfrm>
              <a:off x="1056200" y="529575"/>
              <a:ext cx="114875" cy="114875"/>
            </a:xfrm>
            <a:custGeom>
              <a:avLst/>
              <a:gdLst/>
              <a:ahLst/>
              <a:cxnLst/>
              <a:rect l="l" t="t" r="r" b="b"/>
              <a:pathLst>
                <a:path w="4595" h="4595" extrusionOk="0">
                  <a:moveTo>
                    <a:pt x="2297" y="0"/>
                  </a:moveTo>
                  <a:cubicBezTo>
                    <a:pt x="1034" y="0"/>
                    <a:pt x="1" y="1034"/>
                    <a:pt x="1" y="2297"/>
                  </a:cubicBezTo>
                  <a:cubicBezTo>
                    <a:pt x="1" y="3561"/>
                    <a:pt x="1034" y="4594"/>
                    <a:pt x="2297" y="4594"/>
                  </a:cubicBezTo>
                  <a:cubicBezTo>
                    <a:pt x="3561" y="4594"/>
                    <a:pt x="4594" y="3561"/>
                    <a:pt x="4594" y="2297"/>
                  </a:cubicBezTo>
                  <a:cubicBezTo>
                    <a:pt x="4594" y="1034"/>
                    <a:pt x="3561" y="0"/>
                    <a:pt x="22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65"/>
            <p:cNvSpPr/>
            <p:nvPr/>
          </p:nvSpPr>
          <p:spPr>
            <a:xfrm>
              <a:off x="1266275" y="513300"/>
              <a:ext cx="69875" cy="99075"/>
            </a:xfrm>
            <a:custGeom>
              <a:avLst/>
              <a:gdLst/>
              <a:ahLst/>
              <a:cxnLst/>
              <a:rect l="l" t="t" r="r" b="b"/>
              <a:pathLst>
                <a:path w="2795" h="3963" extrusionOk="0">
                  <a:moveTo>
                    <a:pt x="0" y="1"/>
                  </a:moveTo>
                  <a:lnTo>
                    <a:pt x="364" y="1972"/>
                  </a:lnTo>
                  <a:cubicBezTo>
                    <a:pt x="364" y="1972"/>
                    <a:pt x="1359" y="2738"/>
                    <a:pt x="2795" y="3963"/>
                  </a:cubicBezTo>
                  <a:cubicBezTo>
                    <a:pt x="2010" y="2355"/>
                    <a:pt x="0" y="1"/>
                    <a:pt x="0" y="1"/>
                  </a:cubicBezTo>
                  <a:close/>
                </a:path>
              </a:pathLst>
            </a:custGeom>
            <a:solidFill>
              <a:srgbClr val="1A1A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0" name="Google Shape;1700;p65"/>
            <p:cNvSpPr/>
            <p:nvPr/>
          </p:nvSpPr>
          <p:spPr>
            <a:xfrm>
              <a:off x="885850" y="412325"/>
              <a:ext cx="438350" cy="263225"/>
            </a:xfrm>
            <a:custGeom>
              <a:avLst/>
              <a:gdLst/>
              <a:ahLst/>
              <a:cxnLst/>
              <a:rect l="l" t="t" r="r" b="b"/>
              <a:pathLst>
                <a:path w="17534" h="10529" extrusionOk="0">
                  <a:moveTo>
                    <a:pt x="4881" y="1"/>
                  </a:moveTo>
                  <a:cubicBezTo>
                    <a:pt x="4881" y="1"/>
                    <a:pt x="5188" y="748"/>
                    <a:pt x="5858" y="1398"/>
                  </a:cubicBezTo>
                  <a:cubicBezTo>
                    <a:pt x="5398" y="1494"/>
                    <a:pt x="4996" y="1571"/>
                    <a:pt x="4594" y="1704"/>
                  </a:cubicBezTo>
                  <a:cubicBezTo>
                    <a:pt x="3867" y="1437"/>
                    <a:pt x="2776" y="996"/>
                    <a:pt x="2125" y="556"/>
                  </a:cubicBezTo>
                  <a:lnTo>
                    <a:pt x="2125" y="556"/>
                  </a:lnTo>
                  <a:cubicBezTo>
                    <a:pt x="2125" y="556"/>
                    <a:pt x="2508" y="1456"/>
                    <a:pt x="3350" y="2126"/>
                  </a:cubicBezTo>
                  <a:cubicBezTo>
                    <a:pt x="2776" y="2374"/>
                    <a:pt x="2278" y="2585"/>
                    <a:pt x="1857" y="2757"/>
                  </a:cubicBezTo>
                  <a:cubicBezTo>
                    <a:pt x="1857" y="2757"/>
                    <a:pt x="594" y="2049"/>
                    <a:pt x="1" y="1360"/>
                  </a:cubicBezTo>
                  <a:lnTo>
                    <a:pt x="1" y="1360"/>
                  </a:lnTo>
                  <a:cubicBezTo>
                    <a:pt x="479" y="4040"/>
                    <a:pt x="2776" y="7313"/>
                    <a:pt x="2776" y="7313"/>
                  </a:cubicBezTo>
                  <a:cubicBezTo>
                    <a:pt x="2776" y="7313"/>
                    <a:pt x="2431" y="5705"/>
                    <a:pt x="2623" y="4576"/>
                  </a:cubicBezTo>
                  <a:cubicBezTo>
                    <a:pt x="2623" y="4576"/>
                    <a:pt x="4124" y="2927"/>
                    <a:pt x="7451" y="2927"/>
                  </a:cubicBezTo>
                  <a:cubicBezTo>
                    <a:pt x="8100" y="2927"/>
                    <a:pt x="8818" y="2990"/>
                    <a:pt x="9609" y="3140"/>
                  </a:cubicBezTo>
                  <a:cubicBezTo>
                    <a:pt x="15064" y="4154"/>
                    <a:pt x="16749" y="8155"/>
                    <a:pt x="17533" y="10528"/>
                  </a:cubicBezTo>
                  <a:cubicBezTo>
                    <a:pt x="17074" y="4595"/>
                    <a:pt x="13992" y="1934"/>
                    <a:pt x="10145" y="1303"/>
                  </a:cubicBezTo>
                  <a:cubicBezTo>
                    <a:pt x="9484" y="1186"/>
                    <a:pt x="8849" y="1139"/>
                    <a:pt x="8247" y="1139"/>
                  </a:cubicBezTo>
                  <a:cubicBezTo>
                    <a:pt x="7960" y="1139"/>
                    <a:pt x="7680" y="1150"/>
                    <a:pt x="7408" y="1169"/>
                  </a:cubicBezTo>
                  <a:cubicBezTo>
                    <a:pt x="6700" y="939"/>
                    <a:pt x="5532" y="479"/>
                    <a:pt x="48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1" name="Google Shape;1701;p65"/>
            <p:cNvSpPr/>
            <p:nvPr/>
          </p:nvSpPr>
          <p:spPr>
            <a:xfrm>
              <a:off x="964325" y="634375"/>
              <a:ext cx="283775" cy="119325"/>
            </a:xfrm>
            <a:custGeom>
              <a:avLst/>
              <a:gdLst/>
              <a:ahLst/>
              <a:cxnLst/>
              <a:rect l="l" t="t" r="r" b="b"/>
              <a:pathLst>
                <a:path w="11351" h="4773" extrusionOk="0">
                  <a:moveTo>
                    <a:pt x="1" y="0"/>
                  </a:moveTo>
                  <a:lnTo>
                    <a:pt x="1" y="0"/>
                  </a:lnTo>
                  <a:cubicBezTo>
                    <a:pt x="670" y="2431"/>
                    <a:pt x="2948" y="4192"/>
                    <a:pt x="5207" y="4594"/>
                  </a:cubicBezTo>
                  <a:cubicBezTo>
                    <a:pt x="5805" y="4714"/>
                    <a:pt x="6338" y="4772"/>
                    <a:pt x="6840" y="4772"/>
                  </a:cubicBezTo>
                  <a:cubicBezTo>
                    <a:pt x="8343" y="4772"/>
                    <a:pt x="9557" y="4245"/>
                    <a:pt x="11351" y="3254"/>
                  </a:cubicBezTo>
                  <a:lnTo>
                    <a:pt x="11351" y="3254"/>
                  </a:lnTo>
                  <a:cubicBezTo>
                    <a:pt x="9585" y="3933"/>
                    <a:pt x="8099" y="4288"/>
                    <a:pt x="6735" y="4288"/>
                  </a:cubicBezTo>
                  <a:cubicBezTo>
                    <a:pt x="5407" y="4288"/>
                    <a:pt x="4194" y="3952"/>
                    <a:pt x="2948" y="3254"/>
                  </a:cubicBezTo>
                  <a:cubicBezTo>
                    <a:pt x="519" y="1858"/>
                    <a:pt x="1" y="3"/>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2" name="Google Shape;1702;p65"/>
          <p:cNvGrpSpPr/>
          <p:nvPr/>
        </p:nvGrpSpPr>
        <p:grpSpPr>
          <a:xfrm>
            <a:off x="6888483" y="3138305"/>
            <a:ext cx="1750284" cy="1409381"/>
            <a:chOff x="6526713" y="3056070"/>
            <a:chExt cx="1750284" cy="1409381"/>
          </a:xfrm>
        </p:grpSpPr>
        <p:sp>
          <p:nvSpPr>
            <p:cNvPr id="1703" name="Google Shape;1703;p65"/>
            <p:cNvSpPr/>
            <p:nvPr/>
          </p:nvSpPr>
          <p:spPr>
            <a:xfrm rot="-1174412">
              <a:off x="6643035" y="3282659"/>
              <a:ext cx="1517641" cy="956204"/>
            </a:xfrm>
            <a:custGeom>
              <a:avLst/>
              <a:gdLst/>
              <a:ahLst/>
              <a:cxnLst/>
              <a:rect l="l" t="t" r="r" b="b"/>
              <a:pathLst>
                <a:path w="33727" h="21250" extrusionOk="0">
                  <a:moveTo>
                    <a:pt x="19915" y="0"/>
                  </a:moveTo>
                  <a:cubicBezTo>
                    <a:pt x="17255" y="0"/>
                    <a:pt x="14497" y="558"/>
                    <a:pt x="12040" y="1794"/>
                  </a:cubicBezTo>
                  <a:cubicBezTo>
                    <a:pt x="4901" y="5392"/>
                    <a:pt x="1" y="10828"/>
                    <a:pt x="2470" y="15728"/>
                  </a:cubicBezTo>
                  <a:cubicBezTo>
                    <a:pt x="4122" y="19033"/>
                    <a:pt x="8728" y="21250"/>
                    <a:pt x="13735" y="21250"/>
                  </a:cubicBezTo>
                  <a:cubicBezTo>
                    <a:pt x="16152" y="21250"/>
                    <a:pt x="18661" y="20734"/>
                    <a:pt x="20979" y="19575"/>
                  </a:cubicBezTo>
                  <a:cubicBezTo>
                    <a:pt x="28118" y="16015"/>
                    <a:pt x="33726" y="10120"/>
                    <a:pt x="31276" y="5220"/>
                  </a:cubicBezTo>
                  <a:cubicBezTo>
                    <a:pt x="29659" y="2011"/>
                    <a:pt x="24964" y="0"/>
                    <a:pt x="19915" y="0"/>
                  </a:cubicBezTo>
                  <a:close/>
                </a:path>
              </a:pathLst>
            </a:custGeom>
            <a:solidFill>
              <a:schemeClr val="lt1"/>
            </a:solidFill>
            <a:ln>
              <a:noFill/>
            </a:ln>
            <a:effectLst>
              <a:outerShdw dist="57150" dir="5400000" algn="bl" rotWithShape="0">
                <a:srgbClr val="000000">
                  <a:alpha val="1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65"/>
            <p:cNvSpPr/>
            <p:nvPr/>
          </p:nvSpPr>
          <p:spPr>
            <a:xfrm rot="-1174412">
              <a:off x="7097195" y="3513661"/>
              <a:ext cx="502176" cy="514190"/>
            </a:xfrm>
            <a:custGeom>
              <a:avLst/>
              <a:gdLst/>
              <a:ahLst/>
              <a:cxnLst/>
              <a:rect l="l" t="t" r="r" b="b"/>
              <a:pathLst>
                <a:path w="11160" h="11427" extrusionOk="0">
                  <a:moveTo>
                    <a:pt x="5571" y="0"/>
                  </a:moveTo>
                  <a:cubicBezTo>
                    <a:pt x="2489" y="0"/>
                    <a:pt x="1" y="2546"/>
                    <a:pt x="1" y="5704"/>
                  </a:cubicBezTo>
                  <a:cubicBezTo>
                    <a:pt x="1" y="8881"/>
                    <a:pt x="2489" y="11427"/>
                    <a:pt x="5571" y="11427"/>
                  </a:cubicBezTo>
                  <a:cubicBezTo>
                    <a:pt x="8671" y="11427"/>
                    <a:pt x="11160" y="8881"/>
                    <a:pt x="11160" y="5723"/>
                  </a:cubicBezTo>
                  <a:cubicBezTo>
                    <a:pt x="11160" y="2565"/>
                    <a:pt x="8671" y="0"/>
                    <a:pt x="5571" y="0"/>
                  </a:cubicBezTo>
                  <a:close/>
                </a:path>
              </a:pathLst>
            </a:custGeom>
            <a:solidFill>
              <a:srgbClr val="0A101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5" name="Google Shape;1705;p65"/>
            <p:cNvSpPr/>
            <p:nvPr/>
          </p:nvSpPr>
          <p:spPr>
            <a:xfrm rot="-1174412">
              <a:off x="7113053" y="3532392"/>
              <a:ext cx="473737" cy="488361"/>
            </a:xfrm>
            <a:custGeom>
              <a:avLst/>
              <a:gdLst/>
              <a:ahLst/>
              <a:cxnLst/>
              <a:rect l="l" t="t" r="r" b="b"/>
              <a:pathLst>
                <a:path w="10528" h="10853" extrusionOk="0">
                  <a:moveTo>
                    <a:pt x="10527" y="5436"/>
                  </a:moveTo>
                  <a:cubicBezTo>
                    <a:pt x="10527" y="8422"/>
                    <a:pt x="8173" y="10853"/>
                    <a:pt x="5264" y="10853"/>
                  </a:cubicBezTo>
                  <a:cubicBezTo>
                    <a:pt x="2354" y="10853"/>
                    <a:pt x="0" y="8422"/>
                    <a:pt x="0" y="5436"/>
                  </a:cubicBezTo>
                  <a:cubicBezTo>
                    <a:pt x="0" y="2450"/>
                    <a:pt x="2373" y="38"/>
                    <a:pt x="5264" y="38"/>
                  </a:cubicBezTo>
                  <a:cubicBezTo>
                    <a:pt x="8192" y="0"/>
                    <a:pt x="10527" y="2450"/>
                    <a:pt x="10527" y="543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6" name="Google Shape;1706;p65"/>
            <p:cNvSpPr/>
            <p:nvPr/>
          </p:nvSpPr>
          <p:spPr>
            <a:xfrm rot="-1174412">
              <a:off x="7485542" y="3762884"/>
              <a:ext cx="70647" cy="27404"/>
            </a:xfrm>
            <a:custGeom>
              <a:avLst/>
              <a:gdLst/>
              <a:ahLst/>
              <a:cxnLst/>
              <a:rect l="l" t="t" r="r" b="b"/>
              <a:pathLst>
                <a:path w="1570" h="609" extrusionOk="0">
                  <a:moveTo>
                    <a:pt x="247" y="0"/>
                  </a:moveTo>
                  <a:cubicBezTo>
                    <a:pt x="114" y="0"/>
                    <a:pt x="28" y="19"/>
                    <a:pt x="19" y="56"/>
                  </a:cubicBezTo>
                  <a:cubicBezTo>
                    <a:pt x="0" y="151"/>
                    <a:pt x="326" y="343"/>
                    <a:pt x="728" y="477"/>
                  </a:cubicBezTo>
                  <a:cubicBezTo>
                    <a:pt x="944" y="565"/>
                    <a:pt x="1151" y="608"/>
                    <a:pt x="1303" y="608"/>
                  </a:cubicBezTo>
                  <a:cubicBezTo>
                    <a:pt x="1446" y="608"/>
                    <a:pt x="1541" y="570"/>
                    <a:pt x="1551" y="496"/>
                  </a:cubicBezTo>
                  <a:cubicBezTo>
                    <a:pt x="1570" y="362"/>
                    <a:pt x="1264" y="170"/>
                    <a:pt x="823" y="75"/>
                  </a:cubicBezTo>
                  <a:cubicBezTo>
                    <a:pt x="601" y="24"/>
                    <a:pt x="395" y="0"/>
                    <a:pt x="2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65"/>
            <p:cNvSpPr/>
            <p:nvPr/>
          </p:nvSpPr>
          <p:spPr>
            <a:xfrm rot="-1174412">
              <a:off x="7485232" y="3809171"/>
              <a:ext cx="65472" cy="47068"/>
            </a:xfrm>
            <a:custGeom>
              <a:avLst/>
              <a:gdLst/>
              <a:ahLst/>
              <a:cxnLst/>
              <a:rect l="l" t="t" r="r" b="b"/>
              <a:pathLst>
                <a:path w="1455" h="1046" extrusionOk="0">
                  <a:moveTo>
                    <a:pt x="105" y="0"/>
                  </a:moveTo>
                  <a:cubicBezTo>
                    <a:pt x="81" y="0"/>
                    <a:pt x="64" y="7"/>
                    <a:pt x="58" y="20"/>
                  </a:cubicBezTo>
                  <a:cubicBezTo>
                    <a:pt x="0" y="97"/>
                    <a:pt x="249" y="384"/>
                    <a:pt x="613" y="690"/>
                  </a:cubicBezTo>
                  <a:cubicBezTo>
                    <a:pt x="871" y="905"/>
                    <a:pt x="1140" y="1045"/>
                    <a:pt x="1283" y="1045"/>
                  </a:cubicBezTo>
                  <a:cubicBezTo>
                    <a:pt x="1330" y="1045"/>
                    <a:pt x="1364" y="1030"/>
                    <a:pt x="1378" y="996"/>
                  </a:cubicBezTo>
                  <a:cubicBezTo>
                    <a:pt x="1455" y="881"/>
                    <a:pt x="1206" y="575"/>
                    <a:pt x="823" y="326"/>
                  </a:cubicBezTo>
                  <a:cubicBezTo>
                    <a:pt x="508" y="137"/>
                    <a:pt x="219" y="0"/>
                    <a:pt x="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65"/>
            <p:cNvSpPr/>
            <p:nvPr/>
          </p:nvSpPr>
          <p:spPr>
            <a:xfrm rot="-1174412">
              <a:off x="7474164" y="3853350"/>
              <a:ext cx="51747" cy="63492"/>
            </a:xfrm>
            <a:custGeom>
              <a:avLst/>
              <a:gdLst/>
              <a:ahLst/>
              <a:cxnLst/>
              <a:rect l="l" t="t" r="r" b="b"/>
              <a:pathLst>
                <a:path w="1150" h="1411" extrusionOk="0">
                  <a:moveTo>
                    <a:pt x="93" y="1"/>
                  </a:moveTo>
                  <a:cubicBezTo>
                    <a:pt x="87" y="1"/>
                    <a:pt x="81" y="2"/>
                    <a:pt x="77" y="5"/>
                  </a:cubicBezTo>
                  <a:cubicBezTo>
                    <a:pt x="1" y="43"/>
                    <a:pt x="173" y="445"/>
                    <a:pt x="403" y="828"/>
                  </a:cubicBezTo>
                  <a:cubicBezTo>
                    <a:pt x="643" y="1189"/>
                    <a:pt x="899" y="1411"/>
                    <a:pt x="1018" y="1411"/>
                  </a:cubicBezTo>
                  <a:cubicBezTo>
                    <a:pt x="1032" y="1411"/>
                    <a:pt x="1044" y="1408"/>
                    <a:pt x="1053" y="1402"/>
                  </a:cubicBezTo>
                  <a:cubicBezTo>
                    <a:pt x="1149" y="1306"/>
                    <a:pt x="996" y="924"/>
                    <a:pt x="690" y="560"/>
                  </a:cubicBezTo>
                  <a:cubicBezTo>
                    <a:pt x="441" y="223"/>
                    <a:pt x="176" y="1"/>
                    <a:pt x="9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9" name="Google Shape;1709;p65"/>
            <p:cNvSpPr/>
            <p:nvPr/>
          </p:nvSpPr>
          <p:spPr>
            <a:xfrm rot="-1174412">
              <a:off x="7450247" y="3889380"/>
              <a:ext cx="33658" cy="76001"/>
            </a:xfrm>
            <a:custGeom>
              <a:avLst/>
              <a:gdLst/>
              <a:ahLst/>
              <a:cxnLst/>
              <a:rect l="l" t="t" r="r" b="b"/>
              <a:pathLst>
                <a:path w="748" h="1689" extrusionOk="0">
                  <a:moveTo>
                    <a:pt x="85" y="1"/>
                  </a:moveTo>
                  <a:cubicBezTo>
                    <a:pt x="82" y="1"/>
                    <a:pt x="80" y="1"/>
                    <a:pt x="77" y="1"/>
                  </a:cubicBezTo>
                  <a:cubicBezTo>
                    <a:pt x="1" y="21"/>
                    <a:pt x="58" y="442"/>
                    <a:pt x="173" y="920"/>
                  </a:cubicBezTo>
                  <a:cubicBezTo>
                    <a:pt x="300" y="1373"/>
                    <a:pt x="495" y="1689"/>
                    <a:pt x="613" y="1689"/>
                  </a:cubicBezTo>
                  <a:cubicBezTo>
                    <a:pt x="620" y="1689"/>
                    <a:pt x="626" y="1688"/>
                    <a:pt x="632" y="1686"/>
                  </a:cubicBezTo>
                  <a:cubicBezTo>
                    <a:pt x="747" y="1628"/>
                    <a:pt x="709" y="1207"/>
                    <a:pt x="537" y="767"/>
                  </a:cubicBezTo>
                  <a:cubicBezTo>
                    <a:pt x="369" y="339"/>
                    <a:pt x="183" y="1"/>
                    <a:pt x="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0" name="Google Shape;1710;p65"/>
            <p:cNvSpPr/>
            <p:nvPr/>
          </p:nvSpPr>
          <p:spPr>
            <a:xfrm rot="-1174412">
              <a:off x="7415077" y="3915653"/>
              <a:ext cx="18989" cy="80141"/>
            </a:xfrm>
            <a:custGeom>
              <a:avLst/>
              <a:gdLst/>
              <a:ahLst/>
              <a:cxnLst/>
              <a:rect l="l" t="t" r="r" b="b"/>
              <a:pathLst>
                <a:path w="422" h="1781" extrusionOk="0">
                  <a:moveTo>
                    <a:pt x="135" y="0"/>
                  </a:moveTo>
                  <a:cubicBezTo>
                    <a:pt x="58" y="0"/>
                    <a:pt x="1" y="402"/>
                    <a:pt x="1" y="900"/>
                  </a:cubicBezTo>
                  <a:cubicBezTo>
                    <a:pt x="1" y="1397"/>
                    <a:pt x="97" y="1780"/>
                    <a:pt x="231" y="1780"/>
                  </a:cubicBezTo>
                  <a:cubicBezTo>
                    <a:pt x="384" y="1780"/>
                    <a:pt x="422" y="1378"/>
                    <a:pt x="384" y="881"/>
                  </a:cubicBezTo>
                  <a:cubicBezTo>
                    <a:pt x="326" y="402"/>
                    <a:pt x="231" y="0"/>
                    <a:pt x="1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65"/>
            <p:cNvSpPr/>
            <p:nvPr/>
          </p:nvSpPr>
          <p:spPr>
            <a:xfrm rot="-1174412">
              <a:off x="7358605" y="3928643"/>
              <a:ext cx="27584" cy="79421"/>
            </a:xfrm>
            <a:custGeom>
              <a:avLst/>
              <a:gdLst/>
              <a:ahLst/>
              <a:cxnLst/>
              <a:rect l="l" t="t" r="r" b="b"/>
              <a:pathLst>
                <a:path w="613" h="1765" extrusionOk="0">
                  <a:moveTo>
                    <a:pt x="530" y="1"/>
                  </a:moveTo>
                  <a:cubicBezTo>
                    <a:pt x="450" y="1"/>
                    <a:pt x="265" y="358"/>
                    <a:pt x="154" y="824"/>
                  </a:cubicBezTo>
                  <a:cubicBezTo>
                    <a:pt x="0" y="1303"/>
                    <a:pt x="0" y="1705"/>
                    <a:pt x="134" y="1762"/>
                  </a:cubicBezTo>
                  <a:cubicBezTo>
                    <a:pt x="140" y="1764"/>
                    <a:pt x="145" y="1765"/>
                    <a:pt x="151" y="1765"/>
                  </a:cubicBezTo>
                  <a:cubicBezTo>
                    <a:pt x="267" y="1765"/>
                    <a:pt x="444" y="1396"/>
                    <a:pt x="517" y="939"/>
                  </a:cubicBezTo>
                  <a:cubicBezTo>
                    <a:pt x="613" y="441"/>
                    <a:pt x="613" y="40"/>
                    <a:pt x="536" y="1"/>
                  </a:cubicBezTo>
                  <a:cubicBezTo>
                    <a:pt x="534" y="1"/>
                    <a:pt x="532" y="1"/>
                    <a:pt x="5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65"/>
            <p:cNvSpPr/>
            <p:nvPr/>
          </p:nvSpPr>
          <p:spPr>
            <a:xfrm rot="-1174412">
              <a:off x="7296599" y="3927503"/>
              <a:ext cx="47383" cy="68802"/>
            </a:xfrm>
            <a:custGeom>
              <a:avLst/>
              <a:gdLst/>
              <a:ahLst/>
              <a:cxnLst/>
              <a:rect l="l" t="t" r="r" b="b"/>
              <a:pathLst>
                <a:path w="1053" h="1529" extrusionOk="0">
                  <a:moveTo>
                    <a:pt x="963" y="1"/>
                  </a:moveTo>
                  <a:cubicBezTo>
                    <a:pt x="885" y="1"/>
                    <a:pt x="634" y="260"/>
                    <a:pt x="383" y="636"/>
                  </a:cubicBezTo>
                  <a:cubicBezTo>
                    <a:pt x="115" y="1019"/>
                    <a:pt x="0" y="1421"/>
                    <a:pt x="115" y="1516"/>
                  </a:cubicBezTo>
                  <a:cubicBezTo>
                    <a:pt x="130" y="1525"/>
                    <a:pt x="145" y="1529"/>
                    <a:pt x="163" y="1529"/>
                  </a:cubicBezTo>
                  <a:cubicBezTo>
                    <a:pt x="303" y="1529"/>
                    <a:pt x="523" y="1258"/>
                    <a:pt x="727" y="866"/>
                  </a:cubicBezTo>
                  <a:cubicBezTo>
                    <a:pt x="938" y="445"/>
                    <a:pt x="1053" y="62"/>
                    <a:pt x="976" y="4"/>
                  </a:cubicBezTo>
                  <a:cubicBezTo>
                    <a:pt x="973" y="2"/>
                    <a:pt x="968" y="1"/>
                    <a:pt x="9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65"/>
            <p:cNvSpPr/>
            <p:nvPr/>
          </p:nvSpPr>
          <p:spPr>
            <a:xfrm rot="-1174412">
              <a:off x="7239121" y="3911279"/>
              <a:ext cx="62052" cy="53187"/>
            </a:xfrm>
            <a:custGeom>
              <a:avLst/>
              <a:gdLst/>
              <a:ahLst/>
              <a:cxnLst/>
              <a:rect l="l" t="t" r="r" b="b"/>
              <a:pathLst>
                <a:path w="1379" h="1182" extrusionOk="0">
                  <a:moveTo>
                    <a:pt x="1280" y="0"/>
                  </a:moveTo>
                  <a:cubicBezTo>
                    <a:pt x="1172" y="0"/>
                    <a:pt x="880" y="160"/>
                    <a:pt x="575" y="401"/>
                  </a:cubicBezTo>
                  <a:cubicBezTo>
                    <a:pt x="230" y="688"/>
                    <a:pt x="1" y="1014"/>
                    <a:pt x="77" y="1148"/>
                  </a:cubicBezTo>
                  <a:cubicBezTo>
                    <a:pt x="96" y="1170"/>
                    <a:pt x="125" y="1181"/>
                    <a:pt x="161" y="1181"/>
                  </a:cubicBezTo>
                  <a:cubicBezTo>
                    <a:pt x="308" y="1181"/>
                    <a:pt x="578" y="1006"/>
                    <a:pt x="824" y="746"/>
                  </a:cubicBezTo>
                  <a:cubicBezTo>
                    <a:pt x="1149" y="401"/>
                    <a:pt x="1379" y="95"/>
                    <a:pt x="1321" y="18"/>
                  </a:cubicBezTo>
                  <a:cubicBezTo>
                    <a:pt x="1315" y="6"/>
                    <a:pt x="1301" y="0"/>
                    <a:pt x="12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4" name="Google Shape;1714;p65"/>
            <p:cNvSpPr/>
            <p:nvPr/>
          </p:nvSpPr>
          <p:spPr>
            <a:xfrm rot="-1174412">
              <a:off x="7195359" y="3881668"/>
              <a:ext cx="69837" cy="34693"/>
            </a:xfrm>
            <a:custGeom>
              <a:avLst/>
              <a:gdLst/>
              <a:ahLst/>
              <a:cxnLst/>
              <a:rect l="l" t="t" r="r" b="b"/>
              <a:pathLst>
                <a:path w="1552" h="771" extrusionOk="0">
                  <a:moveTo>
                    <a:pt x="1415" y="0"/>
                  </a:moveTo>
                  <a:cubicBezTo>
                    <a:pt x="1271" y="0"/>
                    <a:pt x="1013" y="65"/>
                    <a:pt x="709" y="158"/>
                  </a:cubicBezTo>
                  <a:cubicBezTo>
                    <a:pt x="307" y="311"/>
                    <a:pt x="1" y="540"/>
                    <a:pt x="39" y="694"/>
                  </a:cubicBezTo>
                  <a:cubicBezTo>
                    <a:pt x="54" y="745"/>
                    <a:pt x="116" y="771"/>
                    <a:pt x="209" y="771"/>
                  </a:cubicBezTo>
                  <a:cubicBezTo>
                    <a:pt x="360" y="771"/>
                    <a:pt x="594" y="702"/>
                    <a:pt x="843" y="560"/>
                  </a:cubicBezTo>
                  <a:cubicBezTo>
                    <a:pt x="1245" y="349"/>
                    <a:pt x="1551" y="138"/>
                    <a:pt x="1532" y="43"/>
                  </a:cubicBezTo>
                  <a:cubicBezTo>
                    <a:pt x="1520" y="13"/>
                    <a:pt x="1479" y="0"/>
                    <a:pt x="14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5" name="Google Shape;1715;p65"/>
            <p:cNvSpPr/>
            <p:nvPr/>
          </p:nvSpPr>
          <p:spPr>
            <a:xfrm rot="-1174412">
              <a:off x="7164761" y="3838816"/>
              <a:ext cx="72401" cy="19844"/>
            </a:xfrm>
            <a:custGeom>
              <a:avLst/>
              <a:gdLst/>
              <a:ahLst/>
              <a:cxnLst/>
              <a:rect l="l" t="t" r="r" b="b"/>
              <a:pathLst>
                <a:path w="1609" h="441" extrusionOk="0">
                  <a:moveTo>
                    <a:pt x="786" y="0"/>
                  </a:moveTo>
                  <a:cubicBezTo>
                    <a:pt x="365" y="0"/>
                    <a:pt x="1" y="115"/>
                    <a:pt x="1" y="268"/>
                  </a:cubicBezTo>
                  <a:cubicBezTo>
                    <a:pt x="16" y="372"/>
                    <a:pt x="235" y="441"/>
                    <a:pt x="528" y="441"/>
                  </a:cubicBezTo>
                  <a:cubicBezTo>
                    <a:pt x="615" y="441"/>
                    <a:pt x="708" y="435"/>
                    <a:pt x="805" y="421"/>
                  </a:cubicBezTo>
                  <a:cubicBezTo>
                    <a:pt x="1245" y="383"/>
                    <a:pt x="1609" y="268"/>
                    <a:pt x="1609" y="173"/>
                  </a:cubicBezTo>
                  <a:cubicBezTo>
                    <a:pt x="1609" y="77"/>
                    <a:pt x="1245" y="0"/>
                    <a:pt x="7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65"/>
            <p:cNvSpPr/>
            <p:nvPr/>
          </p:nvSpPr>
          <p:spPr>
            <a:xfrm rot="-1174412">
              <a:off x="7149548" y="3776695"/>
              <a:ext cx="72401" cy="27629"/>
            </a:xfrm>
            <a:custGeom>
              <a:avLst/>
              <a:gdLst/>
              <a:ahLst/>
              <a:cxnLst/>
              <a:rect l="l" t="t" r="r" b="b"/>
              <a:pathLst>
                <a:path w="1609" h="614" extrusionOk="0">
                  <a:moveTo>
                    <a:pt x="302" y="0"/>
                  </a:moveTo>
                  <a:cubicBezTo>
                    <a:pt x="162" y="0"/>
                    <a:pt x="67" y="34"/>
                    <a:pt x="58" y="99"/>
                  </a:cubicBezTo>
                  <a:cubicBezTo>
                    <a:pt x="1" y="252"/>
                    <a:pt x="345" y="443"/>
                    <a:pt x="766" y="539"/>
                  </a:cubicBezTo>
                  <a:cubicBezTo>
                    <a:pt x="999" y="589"/>
                    <a:pt x="1205" y="613"/>
                    <a:pt x="1353" y="613"/>
                  </a:cubicBezTo>
                  <a:cubicBezTo>
                    <a:pt x="1485" y="613"/>
                    <a:pt x="1571" y="594"/>
                    <a:pt x="1589" y="558"/>
                  </a:cubicBezTo>
                  <a:cubicBezTo>
                    <a:pt x="1609" y="462"/>
                    <a:pt x="1264" y="271"/>
                    <a:pt x="862" y="118"/>
                  </a:cubicBezTo>
                  <a:cubicBezTo>
                    <a:pt x="654" y="39"/>
                    <a:pt x="452" y="0"/>
                    <a:pt x="3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65"/>
            <p:cNvSpPr/>
            <p:nvPr/>
          </p:nvSpPr>
          <p:spPr>
            <a:xfrm rot="-1174412">
              <a:off x="7154901" y="3710792"/>
              <a:ext cx="65517" cy="46753"/>
            </a:xfrm>
            <a:custGeom>
              <a:avLst/>
              <a:gdLst/>
              <a:ahLst/>
              <a:cxnLst/>
              <a:rect l="l" t="t" r="r" b="b"/>
              <a:pathLst>
                <a:path w="1456" h="1039" extrusionOk="0">
                  <a:moveTo>
                    <a:pt x="177" y="0"/>
                  </a:moveTo>
                  <a:cubicBezTo>
                    <a:pt x="134" y="0"/>
                    <a:pt x="106" y="13"/>
                    <a:pt x="96" y="41"/>
                  </a:cubicBezTo>
                  <a:cubicBezTo>
                    <a:pt x="1" y="156"/>
                    <a:pt x="250" y="481"/>
                    <a:pt x="632" y="711"/>
                  </a:cubicBezTo>
                  <a:cubicBezTo>
                    <a:pt x="942" y="913"/>
                    <a:pt x="1227" y="1039"/>
                    <a:pt x="1345" y="1039"/>
                  </a:cubicBezTo>
                  <a:cubicBezTo>
                    <a:pt x="1372" y="1039"/>
                    <a:pt x="1391" y="1032"/>
                    <a:pt x="1398" y="1017"/>
                  </a:cubicBezTo>
                  <a:cubicBezTo>
                    <a:pt x="1455" y="960"/>
                    <a:pt x="1207" y="673"/>
                    <a:pt x="843" y="347"/>
                  </a:cubicBezTo>
                  <a:cubicBezTo>
                    <a:pt x="582" y="130"/>
                    <a:pt x="310" y="0"/>
                    <a:pt x="1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65"/>
            <p:cNvSpPr/>
            <p:nvPr/>
          </p:nvSpPr>
          <p:spPr>
            <a:xfrm rot="-1174412">
              <a:off x="7179791" y="3650405"/>
              <a:ext cx="51702" cy="63042"/>
            </a:xfrm>
            <a:custGeom>
              <a:avLst/>
              <a:gdLst/>
              <a:ahLst/>
              <a:cxnLst/>
              <a:rect l="l" t="t" r="r" b="b"/>
              <a:pathLst>
                <a:path w="1149" h="1401" extrusionOk="0">
                  <a:moveTo>
                    <a:pt x="139" y="1"/>
                  </a:moveTo>
                  <a:cubicBezTo>
                    <a:pt x="122" y="1"/>
                    <a:pt x="108" y="5"/>
                    <a:pt x="96" y="15"/>
                  </a:cubicBezTo>
                  <a:cubicBezTo>
                    <a:pt x="0" y="110"/>
                    <a:pt x="154" y="493"/>
                    <a:pt x="460" y="838"/>
                  </a:cubicBezTo>
                  <a:cubicBezTo>
                    <a:pt x="719" y="1166"/>
                    <a:pt x="979" y="1401"/>
                    <a:pt x="1069" y="1401"/>
                  </a:cubicBezTo>
                  <a:cubicBezTo>
                    <a:pt x="1078" y="1401"/>
                    <a:pt x="1086" y="1398"/>
                    <a:pt x="1091" y="1393"/>
                  </a:cubicBezTo>
                  <a:cubicBezTo>
                    <a:pt x="1149" y="1354"/>
                    <a:pt x="996" y="972"/>
                    <a:pt x="747" y="589"/>
                  </a:cubicBezTo>
                  <a:cubicBezTo>
                    <a:pt x="512" y="236"/>
                    <a:pt x="261" y="1"/>
                    <a:pt x="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65"/>
            <p:cNvSpPr/>
            <p:nvPr/>
          </p:nvSpPr>
          <p:spPr>
            <a:xfrm rot="-1174412">
              <a:off x="7221390" y="3600450"/>
              <a:ext cx="33613" cy="76091"/>
            </a:xfrm>
            <a:custGeom>
              <a:avLst/>
              <a:gdLst/>
              <a:ahLst/>
              <a:cxnLst/>
              <a:rect l="l" t="t" r="r" b="b"/>
              <a:pathLst>
                <a:path w="747" h="1691" extrusionOk="0">
                  <a:moveTo>
                    <a:pt x="135" y="0"/>
                  </a:moveTo>
                  <a:cubicBezTo>
                    <a:pt x="128" y="0"/>
                    <a:pt x="121" y="1"/>
                    <a:pt x="115" y="3"/>
                  </a:cubicBezTo>
                  <a:cubicBezTo>
                    <a:pt x="0" y="61"/>
                    <a:pt x="39" y="482"/>
                    <a:pt x="211" y="922"/>
                  </a:cubicBezTo>
                  <a:cubicBezTo>
                    <a:pt x="374" y="1375"/>
                    <a:pt x="571" y="1691"/>
                    <a:pt x="657" y="1691"/>
                  </a:cubicBezTo>
                  <a:cubicBezTo>
                    <a:pt x="662" y="1691"/>
                    <a:pt x="666" y="1690"/>
                    <a:pt x="670" y="1688"/>
                  </a:cubicBezTo>
                  <a:cubicBezTo>
                    <a:pt x="747" y="1669"/>
                    <a:pt x="689" y="1248"/>
                    <a:pt x="575" y="769"/>
                  </a:cubicBezTo>
                  <a:cubicBezTo>
                    <a:pt x="466" y="316"/>
                    <a:pt x="254" y="0"/>
                    <a:pt x="1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65"/>
            <p:cNvSpPr/>
            <p:nvPr/>
          </p:nvSpPr>
          <p:spPr>
            <a:xfrm rot="-1174412">
              <a:off x="7271590" y="3570727"/>
              <a:ext cx="19844" cy="80996"/>
            </a:xfrm>
            <a:custGeom>
              <a:avLst/>
              <a:gdLst/>
              <a:ahLst/>
              <a:cxnLst/>
              <a:rect l="l" t="t" r="r" b="b"/>
              <a:pathLst>
                <a:path w="441" h="1800" extrusionOk="0">
                  <a:moveTo>
                    <a:pt x="192" y="0"/>
                  </a:moveTo>
                  <a:cubicBezTo>
                    <a:pt x="58" y="0"/>
                    <a:pt x="1" y="402"/>
                    <a:pt x="58" y="919"/>
                  </a:cubicBezTo>
                  <a:cubicBezTo>
                    <a:pt x="96" y="1397"/>
                    <a:pt x="192" y="1799"/>
                    <a:pt x="288" y="1799"/>
                  </a:cubicBezTo>
                  <a:cubicBezTo>
                    <a:pt x="364" y="1799"/>
                    <a:pt x="441" y="1397"/>
                    <a:pt x="441" y="881"/>
                  </a:cubicBezTo>
                  <a:cubicBezTo>
                    <a:pt x="441" y="383"/>
                    <a:pt x="345" y="0"/>
                    <a:pt x="1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65"/>
            <p:cNvSpPr/>
            <p:nvPr/>
          </p:nvSpPr>
          <p:spPr>
            <a:xfrm rot="-1174412">
              <a:off x="7321233" y="3559675"/>
              <a:ext cx="26774" cy="77846"/>
            </a:xfrm>
            <a:custGeom>
              <a:avLst/>
              <a:gdLst/>
              <a:ahLst/>
              <a:cxnLst/>
              <a:rect l="l" t="t" r="r" b="b"/>
              <a:pathLst>
                <a:path w="595" h="1730" extrusionOk="0">
                  <a:moveTo>
                    <a:pt x="455" y="1"/>
                  </a:moveTo>
                  <a:cubicBezTo>
                    <a:pt x="339" y="1"/>
                    <a:pt x="168" y="364"/>
                    <a:pt x="97" y="810"/>
                  </a:cubicBezTo>
                  <a:cubicBezTo>
                    <a:pt x="1" y="1289"/>
                    <a:pt x="1" y="1710"/>
                    <a:pt x="77" y="1729"/>
                  </a:cubicBezTo>
                  <a:cubicBezTo>
                    <a:pt x="79" y="1730"/>
                    <a:pt x="80" y="1730"/>
                    <a:pt x="82" y="1730"/>
                  </a:cubicBezTo>
                  <a:cubicBezTo>
                    <a:pt x="145" y="1730"/>
                    <a:pt x="330" y="1373"/>
                    <a:pt x="460" y="906"/>
                  </a:cubicBezTo>
                  <a:cubicBezTo>
                    <a:pt x="594" y="466"/>
                    <a:pt x="594" y="26"/>
                    <a:pt x="479" y="6"/>
                  </a:cubicBezTo>
                  <a:cubicBezTo>
                    <a:pt x="472" y="3"/>
                    <a:pt x="464" y="1"/>
                    <a:pt x="4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65"/>
            <p:cNvSpPr/>
            <p:nvPr/>
          </p:nvSpPr>
          <p:spPr>
            <a:xfrm rot="-1174412">
              <a:off x="7362413" y="3570262"/>
              <a:ext cx="47428" cy="68757"/>
            </a:xfrm>
            <a:custGeom>
              <a:avLst/>
              <a:gdLst/>
              <a:ahLst/>
              <a:cxnLst/>
              <a:rect l="l" t="t" r="r" b="b"/>
              <a:pathLst>
                <a:path w="1054" h="1528" extrusionOk="0">
                  <a:moveTo>
                    <a:pt x="906" y="1"/>
                  </a:moveTo>
                  <a:cubicBezTo>
                    <a:pt x="778" y="1"/>
                    <a:pt x="538" y="274"/>
                    <a:pt x="345" y="659"/>
                  </a:cubicBezTo>
                  <a:cubicBezTo>
                    <a:pt x="135" y="1099"/>
                    <a:pt x="1" y="1482"/>
                    <a:pt x="77" y="1520"/>
                  </a:cubicBezTo>
                  <a:cubicBezTo>
                    <a:pt x="84" y="1525"/>
                    <a:pt x="93" y="1528"/>
                    <a:pt x="103" y="1528"/>
                  </a:cubicBezTo>
                  <a:cubicBezTo>
                    <a:pt x="202" y="1528"/>
                    <a:pt x="444" y="1273"/>
                    <a:pt x="671" y="908"/>
                  </a:cubicBezTo>
                  <a:cubicBezTo>
                    <a:pt x="939" y="525"/>
                    <a:pt x="1054" y="104"/>
                    <a:pt x="939" y="8"/>
                  </a:cubicBezTo>
                  <a:cubicBezTo>
                    <a:pt x="929" y="3"/>
                    <a:pt x="918" y="1"/>
                    <a:pt x="9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65"/>
            <p:cNvSpPr/>
            <p:nvPr/>
          </p:nvSpPr>
          <p:spPr>
            <a:xfrm rot="-1174412">
              <a:off x="7405306" y="3602465"/>
              <a:ext cx="61152" cy="52782"/>
            </a:xfrm>
            <a:custGeom>
              <a:avLst/>
              <a:gdLst/>
              <a:ahLst/>
              <a:cxnLst/>
              <a:rect l="l" t="t" r="r" b="b"/>
              <a:pathLst>
                <a:path w="1359" h="1173" extrusionOk="0">
                  <a:moveTo>
                    <a:pt x="1189" y="1"/>
                  </a:moveTo>
                  <a:cubicBezTo>
                    <a:pt x="1045" y="1"/>
                    <a:pt x="790" y="177"/>
                    <a:pt x="536" y="446"/>
                  </a:cubicBezTo>
                  <a:cubicBezTo>
                    <a:pt x="211" y="752"/>
                    <a:pt x="0" y="1097"/>
                    <a:pt x="38" y="1154"/>
                  </a:cubicBezTo>
                  <a:cubicBezTo>
                    <a:pt x="48" y="1166"/>
                    <a:pt x="64" y="1172"/>
                    <a:pt x="86" y="1172"/>
                  </a:cubicBezTo>
                  <a:cubicBezTo>
                    <a:pt x="201" y="1172"/>
                    <a:pt x="480" y="1012"/>
                    <a:pt x="785" y="771"/>
                  </a:cubicBezTo>
                  <a:cubicBezTo>
                    <a:pt x="1129" y="484"/>
                    <a:pt x="1359" y="159"/>
                    <a:pt x="1282" y="44"/>
                  </a:cubicBezTo>
                  <a:cubicBezTo>
                    <a:pt x="1262" y="15"/>
                    <a:pt x="1230" y="1"/>
                    <a:pt x="11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65"/>
            <p:cNvSpPr/>
            <p:nvPr/>
          </p:nvSpPr>
          <p:spPr>
            <a:xfrm rot="-1174412">
              <a:off x="7442201" y="3650118"/>
              <a:ext cx="69792" cy="35098"/>
            </a:xfrm>
            <a:custGeom>
              <a:avLst/>
              <a:gdLst/>
              <a:ahLst/>
              <a:cxnLst/>
              <a:rect l="l" t="t" r="r" b="b"/>
              <a:pathLst>
                <a:path w="1551" h="780" extrusionOk="0">
                  <a:moveTo>
                    <a:pt x="1322" y="0"/>
                  </a:moveTo>
                  <a:cubicBezTo>
                    <a:pt x="1170" y="0"/>
                    <a:pt x="937" y="72"/>
                    <a:pt x="690" y="202"/>
                  </a:cubicBezTo>
                  <a:cubicBezTo>
                    <a:pt x="288" y="393"/>
                    <a:pt x="1" y="642"/>
                    <a:pt x="20" y="738"/>
                  </a:cubicBezTo>
                  <a:cubicBezTo>
                    <a:pt x="25" y="767"/>
                    <a:pt x="63" y="780"/>
                    <a:pt x="124" y="780"/>
                  </a:cubicBezTo>
                  <a:cubicBezTo>
                    <a:pt x="265" y="780"/>
                    <a:pt x="530" y="710"/>
                    <a:pt x="824" y="604"/>
                  </a:cubicBezTo>
                  <a:cubicBezTo>
                    <a:pt x="1226" y="470"/>
                    <a:pt x="1551" y="221"/>
                    <a:pt x="1493" y="87"/>
                  </a:cubicBezTo>
                  <a:cubicBezTo>
                    <a:pt x="1479" y="28"/>
                    <a:pt x="1416" y="0"/>
                    <a:pt x="1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65"/>
            <p:cNvSpPr/>
            <p:nvPr/>
          </p:nvSpPr>
          <p:spPr>
            <a:xfrm rot="-1174412">
              <a:off x="7468572" y="3708311"/>
              <a:ext cx="72401" cy="20384"/>
            </a:xfrm>
            <a:custGeom>
              <a:avLst/>
              <a:gdLst/>
              <a:ahLst/>
              <a:cxnLst/>
              <a:rect l="l" t="t" r="r" b="b"/>
              <a:pathLst>
                <a:path w="1609" h="453" extrusionOk="0">
                  <a:moveTo>
                    <a:pt x="1048" y="0"/>
                  </a:moveTo>
                  <a:cubicBezTo>
                    <a:pt x="971" y="0"/>
                    <a:pt x="889" y="4"/>
                    <a:pt x="805" y="12"/>
                  </a:cubicBezTo>
                  <a:cubicBezTo>
                    <a:pt x="364" y="69"/>
                    <a:pt x="1" y="184"/>
                    <a:pt x="1" y="280"/>
                  </a:cubicBezTo>
                  <a:cubicBezTo>
                    <a:pt x="1" y="376"/>
                    <a:pt x="364" y="452"/>
                    <a:pt x="824" y="452"/>
                  </a:cubicBezTo>
                  <a:cubicBezTo>
                    <a:pt x="1245" y="452"/>
                    <a:pt x="1609" y="318"/>
                    <a:pt x="1609" y="184"/>
                  </a:cubicBezTo>
                  <a:cubicBezTo>
                    <a:pt x="1593" y="62"/>
                    <a:pt x="1357" y="0"/>
                    <a:pt x="10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65"/>
            <p:cNvSpPr/>
            <p:nvPr/>
          </p:nvSpPr>
          <p:spPr>
            <a:xfrm rot="-1174412">
              <a:off x="7278528" y="3658271"/>
              <a:ext cx="149033" cy="251718"/>
            </a:xfrm>
            <a:custGeom>
              <a:avLst/>
              <a:gdLst/>
              <a:ahLst/>
              <a:cxnLst/>
              <a:rect l="l" t="t" r="r" b="b"/>
              <a:pathLst>
                <a:path w="3312" h="5594" extrusionOk="0">
                  <a:moveTo>
                    <a:pt x="1553" y="1"/>
                  </a:moveTo>
                  <a:cubicBezTo>
                    <a:pt x="1533" y="1"/>
                    <a:pt x="1513" y="2"/>
                    <a:pt x="1494" y="3"/>
                  </a:cubicBezTo>
                  <a:cubicBezTo>
                    <a:pt x="632" y="60"/>
                    <a:pt x="1" y="1362"/>
                    <a:pt x="96" y="2893"/>
                  </a:cubicBezTo>
                  <a:cubicBezTo>
                    <a:pt x="190" y="4408"/>
                    <a:pt x="923" y="5594"/>
                    <a:pt x="1760" y="5594"/>
                  </a:cubicBezTo>
                  <a:cubicBezTo>
                    <a:pt x="1780" y="5594"/>
                    <a:pt x="1799" y="5593"/>
                    <a:pt x="1819" y="5592"/>
                  </a:cubicBezTo>
                  <a:cubicBezTo>
                    <a:pt x="2680" y="5515"/>
                    <a:pt x="3312" y="4233"/>
                    <a:pt x="3216" y="2702"/>
                  </a:cubicBezTo>
                  <a:cubicBezTo>
                    <a:pt x="3123" y="1187"/>
                    <a:pt x="2390" y="1"/>
                    <a:pt x="15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65"/>
            <p:cNvSpPr/>
            <p:nvPr/>
          </p:nvSpPr>
          <p:spPr>
            <a:xfrm rot="-1174412">
              <a:off x="7022473" y="3473762"/>
              <a:ext cx="386801" cy="152498"/>
            </a:xfrm>
            <a:custGeom>
              <a:avLst/>
              <a:gdLst/>
              <a:ahLst/>
              <a:cxnLst/>
              <a:rect l="l" t="t" r="r" b="b"/>
              <a:pathLst>
                <a:path w="8596" h="3389" extrusionOk="0">
                  <a:moveTo>
                    <a:pt x="5915" y="0"/>
                  </a:moveTo>
                  <a:cubicBezTo>
                    <a:pt x="3944" y="728"/>
                    <a:pt x="1915" y="1800"/>
                    <a:pt x="1" y="3388"/>
                  </a:cubicBezTo>
                  <a:cubicBezTo>
                    <a:pt x="1" y="3388"/>
                    <a:pt x="4154" y="1015"/>
                    <a:pt x="5935" y="517"/>
                  </a:cubicBezTo>
                  <a:cubicBezTo>
                    <a:pt x="7504" y="804"/>
                    <a:pt x="8595" y="1015"/>
                    <a:pt x="8595" y="1015"/>
                  </a:cubicBezTo>
                  <a:cubicBezTo>
                    <a:pt x="8595" y="1015"/>
                    <a:pt x="6509" y="58"/>
                    <a:pt x="59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65"/>
            <p:cNvSpPr/>
            <p:nvPr/>
          </p:nvSpPr>
          <p:spPr>
            <a:xfrm rot="-1174412">
              <a:off x="6885313" y="3492256"/>
              <a:ext cx="869943" cy="395351"/>
            </a:xfrm>
            <a:custGeom>
              <a:avLst/>
              <a:gdLst/>
              <a:ahLst/>
              <a:cxnLst/>
              <a:rect l="l" t="t" r="r" b="b"/>
              <a:pathLst>
                <a:path w="19333" h="8786" extrusionOk="0">
                  <a:moveTo>
                    <a:pt x="14968" y="0"/>
                  </a:moveTo>
                  <a:cubicBezTo>
                    <a:pt x="14222" y="172"/>
                    <a:pt x="13054" y="364"/>
                    <a:pt x="12308" y="479"/>
                  </a:cubicBezTo>
                  <a:cubicBezTo>
                    <a:pt x="11542" y="306"/>
                    <a:pt x="10757" y="211"/>
                    <a:pt x="9992" y="211"/>
                  </a:cubicBezTo>
                  <a:cubicBezTo>
                    <a:pt x="6144" y="1072"/>
                    <a:pt x="2546" y="3484"/>
                    <a:pt x="0" y="8786"/>
                  </a:cubicBezTo>
                  <a:cubicBezTo>
                    <a:pt x="0" y="8786"/>
                    <a:pt x="4307" y="2699"/>
                    <a:pt x="9819" y="1799"/>
                  </a:cubicBezTo>
                  <a:cubicBezTo>
                    <a:pt x="10005" y="1781"/>
                    <a:pt x="10192" y="1772"/>
                    <a:pt x="10378" y="1772"/>
                  </a:cubicBezTo>
                  <a:cubicBezTo>
                    <a:pt x="13494" y="1772"/>
                    <a:pt x="16595" y="4192"/>
                    <a:pt x="16595" y="4192"/>
                  </a:cubicBezTo>
                  <a:cubicBezTo>
                    <a:pt x="16404" y="4919"/>
                    <a:pt x="16231" y="5819"/>
                    <a:pt x="16231" y="5819"/>
                  </a:cubicBezTo>
                  <a:cubicBezTo>
                    <a:pt x="16231" y="5819"/>
                    <a:pt x="18299" y="3732"/>
                    <a:pt x="19332" y="1742"/>
                  </a:cubicBezTo>
                  <a:lnTo>
                    <a:pt x="19332" y="1742"/>
                  </a:lnTo>
                  <a:cubicBezTo>
                    <a:pt x="19332" y="1742"/>
                    <a:pt x="17689" y="2125"/>
                    <a:pt x="17452" y="2125"/>
                  </a:cubicBezTo>
                  <a:cubicBezTo>
                    <a:pt x="17446" y="2125"/>
                    <a:pt x="17441" y="2125"/>
                    <a:pt x="17437" y="2125"/>
                  </a:cubicBezTo>
                  <a:cubicBezTo>
                    <a:pt x="17284" y="2106"/>
                    <a:pt x="17035" y="2010"/>
                    <a:pt x="16653" y="1857"/>
                  </a:cubicBezTo>
                  <a:cubicBezTo>
                    <a:pt x="17074" y="1416"/>
                    <a:pt x="17571" y="766"/>
                    <a:pt x="17571" y="766"/>
                  </a:cubicBezTo>
                  <a:lnTo>
                    <a:pt x="17571" y="766"/>
                  </a:lnTo>
                  <a:cubicBezTo>
                    <a:pt x="16901" y="938"/>
                    <a:pt x="15830" y="1148"/>
                    <a:pt x="15064" y="1263"/>
                  </a:cubicBezTo>
                  <a:cubicBezTo>
                    <a:pt x="14758" y="1168"/>
                    <a:pt x="14451" y="1053"/>
                    <a:pt x="14107" y="957"/>
                  </a:cubicBezTo>
                  <a:cubicBezTo>
                    <a:pt x="14509" y="517"/>
                    <a:pt x="14968" y="0"/>
                    <a:pt x="149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65"/>
            <p:cNvSpPr/>
            <p:nvPr/>
          </p:nvSpPr>
          <p:spPr>
            <a:xfrm rot="-1174412">
              <a:off x="7126536" y="3784782"/>
              <a:ext cx="567647" cy="238758"/>
            </a:xfrm>
            <a:custGeom>
              <a:avLst/>
              <a:gdLst/>
              <a:ahLst/>
              <a:cxnLst/>
              <a:rect l="l" t="t" r="r" b="b"/>
              <a:pathLst>
                <a:path w="12615" h="5306" extrusionOk="0">
                  <a:moveTo>
                    <a:pt x="12614" y="0"/>
                  </a:moveTo>
                  <a:lnTo>
                    <a:pt x="12614" y="0"/>
                  </a:lnTo>
                  <a:cubicBezTo>
                    <a:pt x="12614" y="1"/>
                    <a:pt x="9781" y="3197"/>
                    <a:pt x="8403" y="3867"/>
                  </a:cubicBezTo>
                  <a:cubicBezTo>
                    <a:pt x="6624" y="4402"/>
                    <a:pt x="5670" y="4751"/>
                    <a:pt x="3879" y="4751"/>
                  </a:cubicBezTo>
                  <a:cubicBezTo>
                    <a:pt x="2915" y="4751"/>
                    <a:pt x="1709" y="4650"/>
                    <a:pt x="1" y="4422"/>
                  </a:cubicBezTo>
                  <a:lnTo>
                    <a:pt x="1" y="4422"/>
                  </a:lnTo>
                  <a:cubicBezTo>
                    <a:pt x="1659" y="5069"/>
                    <a:pt x="3177" y="5306"/>
                    <a:pt x="4509" y="5306"/>
                  </a:cubicBezTo>
                  <a:cubicBezTo>
                    <a:pt x="6328" y="5306"/>
                    <a:pt x="7800" y="4864"/>
                    <a:pt x="8805" y="4422"/>
                  </a:cubicBezTo>
                  <a:cubicBezTo>
                    <a:pt x="10528" y="3656"/>
                    <a:pt x="12614" y="1"/>
                    <a:pt x="1261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65"/>
            <p:cNvSpPr/>
            <p:nvPr/>
          </p:nvSpPr>
          <p:spPr>
            <a:xfrm rot="-1174412">
              <a:off x="7276840" y="3835566"/>
              <a:ext cx="123204" cy="99040"/>
            </a:xfrm>
            <a:custGeom>
              <a:avLst/>
              <a:gdLst/>
              <a:ahLst/>
              <a:cxnLst/>
              <a:rect l="l" t="t" r="r" b="b"/>
              <a:pathLst>
                <a:path w="2738" h="2201" extrusionOk="0">
                  <a:moveTo>
                    <a:pt x="1358" y="1"/>
                  </a:moveTo>
                  <a:cubicBezTo>
                    <a:pt x="1302" y="1"/>
                    <a:pt x="1245" y="3"/>
                    <a:pt x="1188" y="10"/>
                  </a:cubicBezTo>
                  <a:cubicBezTo>
                    <a:pt x="479" y="86"/>
                    <a:pt x="1" y="660"/>
                    <a:pt x="97" y="1254"/>
                  </a:cubicBezTo>
                  <a:cubicBezTo>
                    <a:pt x="185" y="1800"/>
                    <a:pt x="727" y="2201"/>
                    <a:pt x="1381" y="2201"/>
                  </a:cubicBezTo>
                  <a:cubicBezTo>
                    <a:pt x="1437" y="2201"/>
                    <a:pt x="1494" y="2198"/>
                    <a:pt x="1551" y="2192"/>
                  </a:cubicBezTo>
                  <a:cubicBezTo>
                    <a:pt x="2240" y="2115"/>
                    <a:pt x="2738" y="1541"/>
                    <a:pt x="2642" y="947"/>
                  </a:cubicBezTo>
                  <a:cubicBezTo>
                    <a:pt x="2554" y="401"/>
                    <a:pt x="2011" y="1"/>
                    <a:pt x="1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Google Shape;370;p39"/>
          <p:cNvSpPr txBox="1">
            <a:spLocks/>
          </p:cNvSpPr>
          <p:nvPr/>
        </p:nvSpPr>
        <p:spPr>
          <a:xfrm>
            <a:off x="3447978" y="765646"/>
            <a:ext cx="2248043" cy="112213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600" smtClean="0">
                <a:latin typeface="Yeseva One" panose="020B0604020202020204" charset="0"/>
              </a:rPr>
              <a:t>III</a:t>
            </a:r>
            <a:endParaRPr lang="en-US" sz="6600">
              <a:latin typeface="Yeseva One" panose="020B0604020202020204" charset="0"/>
            </a:endParaRPr>
          </a:p>
        </p:txBody>
      </p:sp>
    </p:spTree>
    <p:extLst>
      <p:ext uri="{BB962C8B-B14F-4D97-AF65-F5344CB8AC3E}">
        <p14:creationId xmlns:p14="http://schemas.microsoft.com/office/powerpoint/2010/main" val="3072974543"/>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4"/>
          <p:cNvSpPr/>
          <p:nvPr/>
        </p:nvSpPr>
        <p:spPr>
          <a:xfrm>
            <a:off x="7497608" y="3011388"/>
            <a:ext cx="687431" cy="637442"/>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4"/>
          <p:cNvSpPr/>
          <p:nvPr/>
        </p:nvSpPr>
        <p:spPr>
          <a:xfrm>
            <a:off x="4711736" y="2079336"/>
            <a:ext cx="4235423" cy="2920205"/>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4"/>
          <p:cNvSpPr/>
          <p:nvPr/>
        </p:nvSpPr>
        <p:spPr>
          <a:xfrm>
            <a:off x="4671214" y="2057537"/>
            <a:ext cx="4327314" cy="2898095"/>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4"/>
          <p:cNvSpPr/>
          <p:nvPr/>
        </p:nvSpPr>
        <p:spPr>
          <a:xfrm>
            <a:off x="235267" y="2096236"/>
            <a:ext cx="4250727" cy="2900585"/>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4"/>
          <p:cNvSpPr/>
          <p:nvPr/>
        </p:nvSpPr>
        <p:spPr>
          <a:xfrm>
            <a:off x="201749" y="2060035"/>
            <a:ext cx="4328301" cy="2895597"/>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4"/>
          <p:cNvSpPr txBox="1">
            <a:spLocks noGrp="1"/>
          </p:cNvSpPr>
          <p:nvPr>
            <p:ph type="subTitle" idx="2"/>
          </p:nvPr>
        </p:nvSpPr>
        <p:spPr>
          <a:xfrm>
            <a:off x="4818650" y="2160048"/>
            <a:ext cx="3966001" cy="369439"/>
          </a:xfrm>
          <a:prstGeom prst="rect">
            <a:avLst/>
          </a:prstGeom>
        </p:spPr>
        <p:txBody>
          <a:bodyPr spcFirstLastPara="1" wrap="square" lIns="0" tIns="0" rIns="0" bIns="0" anchor="t" anchorCtr="0">
            <a:noAutofit/>
          </a:bodyPr>
          <a:lstStyle/>
          <a:p>
            <a:r>
              <a:rPr lang="en" sz="2000" smtClean="0">
                <a:solidFill>
                  <a:srgbClr val="0070C0"/>
                </a:solidFill>
                <a:latin typeface="Yeseva One" panose="020B0604020202020204" charset="0"/>
                <a:ea typeface="Arial"/>
                <a:cs typeface="Arial"/>
              </a:rPr>
              <a:t>ĐIỂM CỰC CẬN (C</a:t>
            </a:r>
            <a:r>
              <a:rPr lang="en" sz="2000" baseline="-25000" smtClean="0">
                <a:solidFill>
                  <a:srgbClr val="0070C0"/>
                </a:solidFill>
                <a:latin typeface="Yeseva One" panose="020B0604020202020204" charset="0"/>
                <a:ea typeface="Arial"/>
                <a:cs typeface="Arial"/>
              </a:rPr>
              <a:t>C</a:t>
            </a:r>
            <a:r>
              <a:rPr lang="en" sz="2000" smtClean="0">
                <a:solidFill>
                  <a:srgbClr val="0070C0"/>
                </a:solidFill>
                <a:latin typeface="Yeseva One" panose="020B0604020202020204" charset="0"/>
                <a:ea typeface="Arial"/>
                <a:cs typeface="Arial"/>
              </a:rPr>
              <a:t>)</a:t>
            </a:r>
            <a:endParaRPr sz="2000">
              <a:solidFill>
                <a:srgbClr val="0070C0"/>
              </a:solidFill>
              <a:latin typeface="Yeseva One" panose="020B0604020202020204" charset="0"/>
              <a:ea typeface="Arial"/>
              <a:cs typeface="Arial"/>
            </a:endParaRPr>
          </a:p>
        </p:txBody>
      </p:sp>
      <p:sp>
        <p:nvSpPr>
          <p:cNvPr id="620" name="Google Shape;620;p44"/>
          <p:cNvSpPr txBox="1">
            <a:spLocks noGrp="1"/>
          </p:cNvSpPr>
          <p:nvPr>
            <p:ph type="subTitle" idx="4"/>
          </p:nvPr>
        </p:nvSpPr>
        <p:spPr>
          <a:xfrm>
            <a:off x="370486" y="2162547"/>
            <a:ext cx="3966905" cy="36912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000">
                <a:solidFill>
                  <a:srgbClr val="0070C0"/>
                </a:solidFill>
                <a:latin typeface="Yeseva One" panose="020B0604020202020204" charset="0"/>
                <a:ea typeface="Arial"/>
                <a:cs typeface="Arial"/>
                <a:sym typeface="Arial"/>
              </a:rPr>
              <a:t>ĐIỂM CỰC </a:t>
            </a:r>
            <a:r>
              <a:rPr lang="en" sz="2000" smtClean="0">
                <a:solidFill>
                  <a:srgbClr val="0070C0"/>
                </a:solidFill>
                <a:latin typeface="Yeseva One" panose="020B0604020202020204" charset="0"/>
                <a:ea typeface="Arial"/>
                <a:cs typeface="Arial"/>
                <a:sym typeface="Arial"/>
              </a:rPr>
              <a:t>VIỄN (C</a:t>
            </a:r>
            <a:r>
              <a:rPr lang="en" sz="2000" baseline="-25000" smtClean="0">
                <a:solidFill>
                  <a:srgbClr val="0070C0"/>
                </a:solidFill>
                <a:latin typeface="Yeseva One" panose="020B0604020202020204" charset="0"/>
                <a:ea typeface="Arial"/>
                <a:cs typeface="Arial"/>
                <a:sym typeface="Arial"/>
              </a:rPr>
              <a:t>V</a:t>
            </a:r>
            <a:r>
              <a:rPr lang="en" sz="2000" smtClean="0">
                <a:solidFill>
                  <a:srgbClr val="0070C0"/>
                </a:solidFill>
                <a:latin typeface="Yeseva One" panose="020B0604020202020204" charset="0"/>
                <a:ea typeface="Arial"/>
                <a:cs typeface="Arial"/>
                <a:sym typeface="Arial"/>
              </a:rPr>
              <a:t>)</a:t>
            </a:r>
            <a:endParaRPr sz="2000">
              <a:solidFill>
                <a:srgbClr val="0070C0"/>
              </a:solidFill>
              <a:latin typeface="Yeseva One" panose="020B0604020202020204" charset="0"/>
              <a:ea typeface="Arial"/>
              <a:cs typeface="Arial"/>
              <a:sym typeface="Arial"/>
            </a:endParaRPr>
          </a:p>
        </p:txBody>
      </p:sp>
      <p:grpSp>
        <p:nvGrpSpPr>
          <p:cNvPr id="646" name="Google Shape;646;p44"/>
          <p:cNvGrpSpPr/>
          <p:nvPr/>
        </p:nvGrpSpPr>
        <p:grpSpPr>
          <a:xfrm>
            <a:off x="6729023" y="75659"/>
            <a:ext cx="2069940" cy="431267"/>
            <a:chOff x="6283105" y="4209515"/>
            <a:chExt cx="2069940" cy="431267"/>
          </a:xfrm>
        </p:grpSpPr>
        <p:sp>
          <p:nvSpPr>
            <p:cNvPr id="647" name="Google Shape;647;p44"/>
            <p:cNvSpPr/>
            <p:nvPr/>
          </p:nvSpPr>
          <p:spPr>
            <a:xfrm flipH="1">
              <a:off x="8002218" y="4209515"/>
              <a:ext cx="350827" cy="363114"/>
            </a:xfrm>
            <a:custGeom>
              <a:avLst/>
              <a:gdLst/>
              <a:ahLst/>
              <a:cxnLst/>
              <a:rect l="l" t="t" r="r" b="b"/>
              <a:pathLst>
                <a:path w="19015" h="19681" extrusionOk="0">
                  <a:moveTo>
                    <a:pt x="9507" y="0"/>
                  </a:moveTo>
                  <a:lnTo>
                    <a:pt x="9007" y="2569"/>
                  </a:lnTo>
                  <a:cubicBezTo>
                    <a:pt x="8373" y="5638"/>
                    <a:pt x="6038" y="8106"/>
                    <a:pt x="3003" y="8907"/>
                  </a:cubicBezTo>
                  <a:lnTo>
                    <a:pt x="1" y="9640"/>
                  </a:lnTo>
                  <a:lnTo>
                    <a:pt x="3003" y="10441"/>
                  </a:lnTo>
                  <a:cubicBezTo>
                    <a:pt x="6072" y="11275"/>
                    <a:pt x="8373" y="13743"/>
                    <a:pt x="8940" y="16846"/>
                  </a:cubicBezTo>
                  <a:lnTo>
                    <a:pt x="9507" y="19681"/>
                  </a:lnTo>
                  <a:lnTo>
                    <a:pt x="10041" y="16846"/>
                  </a:lnTo>
                  <a:cubicBezTo>
                    <a:pt x="10608" y="13743"/>
                    <a:pt x="12943" y="11242"/>
                    <a:pt x="16012" y="10441"/>
                  </a:cubicBezTo>
                  <a:lnTo>
                    <a:pt x="19014" y="9640"/>
                  </a:lnTo>
                  <a:lnTo>
                    <a:pt x="16012" y="8840"/>
                  </a:lnTo>
                  <a:cubicBezTo>
                    <a:pt x="12910" y="8106"/>
                    <a:pt x="10575" y="5604"/>
                    <a:pt x="10008" y="2502"/>
                  </a:cubicBezTo>
                  <a:lnTo>
                    <a:pt x="9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48" name="Google Shape;648;p44"/>
            <p:cNvSpPr/>
            <p:nvPr/>
          </p:nvSpPr>
          <p:spPr>
            <a:xfrm flipH="1">
              <a:off x="6772629" y="4417352"/>
              <a:ext cx="215422" cy="223429"/>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6"/>
                  </a:lnTo>
                  <a:cubicBezTo>
                    <a:pt x="3703" y="6906"/>
                    <a:pt x="5137" y="8440"/>
                    <a:pt x="5504" y="10375"/>
                  </a:cubicBezTo>
                  <a:lnTo>
                    <a:pt x="5838" y="12110"/>
                  </a:lnTo>
                  <a:lnTo>
                    <a:pt x="6171" y="10375"/>
                  </a:lnTo>
                  <a:cubicBezTo>
                    <a:pt x="6505" y="8440"/>
                    <a:pt x="7973" y="6906"/>
                    <a:pt x="9841" y="6406"/>
                  </a:cubicBezTo>
                  <a:lnTo>
                    <a:pt x="11675" y="5905"/>
                  </a:lnTo>
                  <a:lnTo>
                    <a:pt x="9841" y="5438"/>
                  </a:lnTo>
                  <a:cubicBezTo>
                    <a:pt x="7939" y="5005"/>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49" name="Google Shape;649;p44"/>
            <p:cNvSpPr/>
            <p:nvPr/>
          </p:nvSpPr>
          <p:spPr>
            <a:xfrm flipH="1">
              <a:off x="6283105" y="4240386"/>
              <a:ext cx="215422" cy="223429"/>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5"/>
                  </a:lnTo>
                  <a:cubicBezTo>
                    <a:pt x="3703" y="6906"/>
                    <a:pt x="5137" y="8440"/>
                    <a:pt x="5504" y="10375"/>
                  </a:cubicBezTo>
                  <a:lnTo>
                    <a:pt x="5838" y="12110"/>
                  </a:lnTo>
                  <a:lnTo>
                    <a:pt x="6171" y="10375"/>
                  </a:lnTo>
                  <a:cubicBezTo>
                    <a:pt x="6505" y="8440"/>
                    <a:pt x="7973" y="6906"/>
                    <a:pt x="9841" y="6405"/>
                  </a:cubicBezTo>
                  <a:lnTo>
                    <a:pt x="11675" y="5905"/>
                  </a:lnTo>
                  <a:lnTo>
                    <a:pt x="9841" y="5438"/>
                  </a:lnTo>
                  <a:cubicBezTo>
                    <a:pt x="7939" y="5004"/>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50" name="Google Shape;650;p44"/>
            <p:cNvSpPr/>
            <p:nvPr/>
          </p:nvSpPr>
          <p:spPr>
            <a:xfrm flipH="1">
              <a:off x="7374375" y="4323475"/>
              <a:ext cx="57250" cy="57250"/>
            </a:xfrm>
            <a:custGeom>
              <a:avLst/>
              <a:gdLst/>
              <a:ahLst/>
              <a:cxnLst/>
              <a:rect l="l" t="t" r="r" b="b"/>
              <a:pathLst>
                <a:path w="3103" h="3103" extrusionOk="0">
                  <a:moveTo>
                    <a:pt x="1535" y="1"/>
                  </a:moveTo>
                  <a:cubicBezTo>
                    <a:pt x="667" y="1"/>
                    <a:pt x="0" y="734"/>
                    <a:pt x="0" y="1568"/>
                  </a:cubicBezTo>
                  <a:cubicBezTo>
                    <a:pt x="0" y="2402"/>
                    <a:pt x="667" y="3069"/>
                    <a:pt x="1535" y="3103"/>
                  </a:cubicBezTo>
                  <a:cubicBezTo>
                    <a:pt x="2435" y="3103"/>
                    <a:pt x="3103" y="2402"/>
                    <a:pt x="3103" y="1568"/>
                  </a:cubicBezTo>
                  <a:cubicBezTo>
                    <a:pt x="3103" y="668"/>
                    <a:pt x="2369"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51" name="Google Shape;651;p44"/>
            <p:cNvSpPr/>
            <p:nvPr/>
          </p:nvSpPr>
          <p:spPr>
            <a:xfrm flipH="1">
              <a:off x="7183128" y="4445259"/>
              <a:ext cx="30775" cy="30793"/>
            </a:xfrm>
            <a:custGeom>
              <a:avLst/>
              <a:gdLst/>
              <a:ahLst/>
              <a:cxnLst/>
              <a:rect l="l" t="t" r="r" b="b"/>
              <a:pathLst>
                <a:path w="1668" h="1669" extrusionOk="0">
                  <a:moveTo>
                    <a:pt x="834" y="1"/>
                  </a:moveTo>
                  <a:cubicBezTo>
                    <a:pt x="400" y="1"/>
                    <a:pt x="0" y="401"/>
                    <a:pt x="0" y="835"/>
                  </a:cubicBezTo>
                  <a:cubicBezTo>
                    <a:pt x="0" y="1302"/>
                    <a:pt x="400" y="1668"/>
                    <a:pt x="834" y="1668"/>
                  </a:cubicBezTo>
                  <a:cubicBezTo>
                    <a:pt x="1301" y="1668"/>
                    <a:pt x="1668" y="1302"/>
                    <a:pt x="1668" y="835"/>
                  </a:cubicBezTo>
                  <a:cubicBezTo>
                    <a:pt x="1668" y="401"/>
                    <a:pt x="1301"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652" name="Google Shape;652;p44"/>
            <p:cNvSpPr/>
            <p:nvPr/>
          </p:nvSpPr>
          <p:spPr>
            <a:xfrm flipH="1">
              <a:off x="7868766" y="4270824"/>
              <a:ext cx="23413" cy="23413"/>
            </a:xfrm>
            <a:custGeom>
              <a:avLst/>
              <a:gdLst/>
              <a:ahLst/>
              <a:cxnLst/>
              <a:rect l="l" t="t" r="r" b="b"/>
              <a:pathLst>
                <a:path w="1269" h="1269" extrusionOk="0">
                  <a:moveTo>
                    <a:pt x="634" y="1"/>
                  </a:moveTo>
                  <a:cubicBezTo>
                    <a:pt x="301" y="1"/>
                    <a:pt x="1" y="301"/>
                    <a:pt x="1" y="635"/>
                  </a:cubicBezTo>
                  <a:cubicBezTo>
                    <a:pt x="1" y="968"/>
                    <a:pt x="301" y="1268"/>
                    <a:pt x="634" y="1268"/>
                  </a:cubicBezTo>
                  <a:cubicBezTo>
                    <a:pt x="968" y="1268"/>
                    <a:pt x="1268" y="968"/>
                    <a:pt x="1268" y="635"/>
                  </a:cubicBezTo>
                  <a:cubicBezTo>
                    <a:pt x="1268" y="301"/>
                    <a:pt x="968"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
        <p:nvSpPr>
          <p:cNvPr id="47" name="Google Shape;348;p38"/>
          <p:cNvSpPr txBox="1">
            <a:spLocks/>
          </p:cNvSpPr>
          <p:nvPr/>
        </p:nvSpPr>
        <p:spPr>
          <a:xfrm>
            <a:off x="126667" y="234771"/>
            <a:ext cx="6437917" cy="45851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smtClean="0">
                <a:latin typeface="Yeseva One" panose="020B0604020202020204" charset="0"/>
              </a:rPr>
              <a:t>III - ĐIỂM CỰC CẬN VÀ ĐIỂM CỰC VIỄN</a:t>
            </a:r>
            <a:endParaRPr lang="en-US" sz="2400">
              <a:latin typeface="Yeseva One" panose="020B0604020202020204" charset="0"/>
            </a:endParaRPr>
          </a:p>
        </p:txBody>
      </p:sp>
      <p:sp>
        <p:nvSpPr>
          <p:cNvPr id="48" name="TextBox 80"/>
          <p:cNvSpPr txBox="1">
            <a:spLocks noChangeArrowheads="1"/>
          </p:cNvSpPr>
          <p:nvPr/>
        </p:nvSpPr>
        <p:spPr bwMode="auto">
          <a:xfrm>
            <a:off x="263147" y="2595461"/>
            <a:ext cx="4169372" cy="646331"/>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0"/>
              </a:spcBef>
              <a:spcAft>
                <a:spcPct val="0"/>
              </a:spcAft>
              <a:buClrTx/>
            </a:pPr>
            <a:r>
              <a:rPr lang="en-US" altLang="en-US" sz="1800" kern="1200">
                <a:latin typeface="Times New Roman" panose="02020603050405020304" pitchFamily="18" charset="0"/>
                <a:ea typeface="+mn-ea"/>
                <a:cs typeface="Times New Roman" panose="02020603050405020304" pitchFamily="18" charset="0"/>
              </a:rPr>
              <a:t>- </a:t>
            </a:r>
            <a:r>
              <a:rPr lang="en-US" altLang="en-US" sz="1800" kern="1200" smtClean="0">
                <a:latin typeface="Times New Roman" panose="02020603050405020304" pitchFamily="18" charset="0"/>
                <a:ea typeface="+mn-ea"/>
                <a:cs typeface="Times New Roman" panose="02020603050405020304" pitchFamily="18" charset="0"/>
              </a:rPr>
              <a:t>Là </a:t>
            </a:r>
            <a:r>
              <a:rPr lang="en-US" altLang="en-US" sz="1800" kern="1200" smtClean="0">
                <a:solidFill>
                  <a:srgbClr val="C00000"/>
                </a:solidFill>
                <a:latin typeface="Times New Roman" panose="02020603050405020304" pitchFamily="18" charset="0"/>
                <a:ea typeface="+mn-ea"/>
                <a:cs typeface="Times New Roman" panose="02020603050405020304" pitchFamily="18" charset="0"/>
              </a:rPr>
              <a:t>đ</a:t>
            </a:r>
            <a:r>
              <a:rPr lang="vi-VN" altLang="en-US" sz="1800" kern="1200" smtClean="0">
                <a:solidFill>
                  <a:srgbClr val="C00000"/>
                </a:solidFill>
                <a:latin typeface="Times New Roman" panose="02020603050405020304" pitchFamily="18" charset="0"/>
                <a:ea typeface="+mn-ea"/>
                <a:cs typeface="Times New Roman" panose="02020603050405020304" pitchFamily="18" charset="0"/>
              </a:rPr>
              <a:t>iểm </a:t>
            </a:r>
            <a:r>
              <a:rPr lang="vi-VN" altLang="en-US" sz="1800" kern="1200">
                <a:solidFill>
                  <a:srgbClr val="C00000"/>
                </a:solidFill>
                <a:latin typeface="Times New Roman" panose="02020603050405020304" pitchFamily="18" charset="0"/>
                <a:ea typeface="+mn-ea"/>
                <a:cs typeface="Times New Roman" panose="02020603050405020304" pitchFamily="18" charset="0"/>
              </a:rPr>
              <a:t>xa mắt nhất </a:t>
            </a:r>
            <a:r>
              <a:rPr lang="vi-VN" altLang="en-US" sz="1800" kern="1200">
                <a:latin typeface="Times New Roman" panose="02020603050405020304" pitchFamily="18" charset="0"/>
                <a:ea typeface="+mn-ea"/>
                <a:cs typeface="Times New Roman" panose="02020603050405020304" pitchFamily="18" charset="0"/>
              </a:rPr>
              <a:t>mà khi có một vật ở đó mắt không điều tiết có thể nhìn rõ </a:t>
            </a:r>
            <a:r>
              <a:rPr lang="vi-VN" altLang="en-US" sz="1800" kern="1200" smtClean="0">
                <a:latin typeface="Times New Roman" panose="02020603050405020304" pitchFamily="18" charset="0"/>
                <a:ea typeface="+mn-ea"/>
                <a:cs typeface="Times New Roman" panose="02020603050405020304" pitchFamily="18" charset="0"/>
              </a:rPr>
              <a:t>được</a:t>
            </a:r>
            <a:r>
              <a:rPr lang="en-US" altLang="en-US" sz="1800" kern="1200" smtClean="0">
                <a:latin typeface="Times New Roman" panose="02020603050405020304" pitchFamily="18" charset="0"/>
                <a:ea typeface="+mn-ea"/>
                <a:cs typeface="Times New Roman" panose="02020603050405020304" pitchFamily="18" charset="0"/>
              </a:rPr>
              <a:t>.</a:t>
            </a:r>
            <a:endParaRPr lang="en-US" altLang="en-US" sz="1800" kern="1200">
              <a:latin typeface="Times New Roman" panose="02020603050405020304" pitchFamily="18" charset="0"/>
              <a:ea typeface="+mn-ea"/>
              <a:cs typeface="Times New Roman" panose="02020603050405020304" pitchFamily="18" charset="0"/>
            </a:endParaRPr>
          </a:p>
        </p:txBody>
      </p:sp>
      <p:sp>
        <p:nvSpPr>
          <p:cNvPr id="51" name="Text Box 77"/>
          <p:cNvSpPr txBox="1">
            <a:spLocks noChangeArrowheads="1"/>
          </p:cNvSpPr>
          <p:nvPr/>
        </p:nvSpPr>
        <p:spPr bwMode="auto">
          <a:xfrm>
            <a:off x="263147" y="3198076"/>
            <a:ext cx="4141904" cy="655641"/>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50000"/>
              </a:spcBef>
              <a:spcAft>
                <a:spcPct val="0"/>
              </a:spcAft>
              <a:buClrTx/>
            </a:pPr>
            <a:r>
              <a:rPr lang="en-US" altLang="en-US" sz="1800" kern="1200">
                <a:latin typeface="Times New Roman" panose="02020603050405020304" pitchFamily="18" charset="0"/>
                <a:ea typeface="+mn-ea"/>
                <a:cs typeface="Times New Roman" panose="02020603050405020304" pitchFamily="18" charset="0"/>
              </a:rPr>
              <a:t>- Khoảng cách từ mắt đến điểm cực viễn gọi là </a:t>
            </a:r>
            <a:r>
              <a:rPr lang="en-US" altLang="en-US" sz="1800" kern="1200">
                <a:solidFill>
                  <a:srgbClr val="C00000"/>
                </a:solidFill>
                <a:latin typeface="Times New Roman" panose="02020603050405020304" pitchFamily="18" charset="0"/>
                <a:ea typeface="+mn-ea"/>
                <a:cs typeface="Times New Roman" panose="02020603050405020304" pitchFamily="18" charset="0"/>
              </a:rPr>
              <a:t>khoảng cực viễn</a:t>
            </a:r>
            <a:r>
              <a:rPr lang="en-US" altLang="en-US" sz="1800" kern="1200">
                <a:latin typeface="Times New Roman" panose="02020603050405020304" pitchFamily="18" charset="0"/>
                <a:ea typeface="+mn-ea"/>
                <a:cs typeface="Times New Roman" panose="02020603050405020304" pitchFamily="18" charset="0"/>
              </a:rPr>
              <a:t>.</a:t>
            </a:r>
          </a:p>
        </p:txBody>
      </p:sp>
      <p:sp>
        <p:nvSpPr>
          <p:cNvPr id="52" name="Text Box 86"/>
          <p:cNvSpPr txBox="1">
            <a:spLocks noChangeArrowheads="1"/>
          </p:cNvSpPr>
          <p:nvPr/>
        </p:nvSpPr>
        <p:spPr bwMode="auto">
          <a:xfrm>
            <a:off x="4711736" y="2608810"/>
            <a:ext cx="4215007" cy="646331"/>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50000"/>
              </a:spcBef>
              <a:spcAft>
                <a:spcPct val="0"/>
              </a:spcAft>
              <a:buClrTx/>
            </a:pPr>
            <a:r>
              <a:rPr lang="en-US" altLang="en-US" sz="1800" kern="1200">
                <a:latin typeface="Times New Roman" panose="02020603050405020304" pitchFamily="18" charset="0"/>
                <a:ea typeface="+mn-ea"/>
                <a:cs typeface="Times New Roman" panose="02020603050405020304" pitchFamily="18" charset="0"/>
              </a:rPr>
              <a:t>- Là </a:t>
            </a:r>
            <a:r>
              <a:rPr lang="en-US" altLang="en-US" sz="1800" kern="1200">
                <a:solidFill>
                  <a:srgbClr val="C00000"/>
                </a:solidFill>
                <a:latin typeface="Times New Roman" panose="02020603050405020304" pitchFamily="18" charset="0"/>
                <a:ea typeface="+mn-ea"/>
                <a:cs typeface="Times New Roman" panose="02020603050405020304" pitchFamily="18" charset="0"/>
              </a:rPr>
              <a:t>điểm gần mắt nhất </a:t>
            </a:r>
            <a:r>
              <a:rPr lang="en-US" altLang="en-US" sz="1800" kern="1200">
                <a:latin typeface="Times New Roman" panose="02020603050405020304" pitchFamily="18" charset="0"/>
                <a:ea typeface="+mn-ea"/>
                <a:cs typeface="Times New Roman" panose="02020603050405020304" pitchFamily="18" charset="0"/>
              </a:rPr>
              <a:t>mà ta có thể nhìn rõ được.</a:t>
            </a:r>
          </a:p>
        </p:txBody>
      </p:sp>
      <p:sp>
        <p:nvSpPr>
          <p:cNvPr id="53" name="Text Box 87"/>
          <p:cNvSpPr txBox="1">
            <a:spLocks noChangeArrowheads="1"/>
          </p:cNvSpPr>
          <p:nvPr/>
        </p:nvSpPr>
        <p:spPr bwMode="auto">
          <a:xfrm>
            <a:off x="4690898" y="3235766"/>
            <a:ext cx="4235845" cy="646331"/>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50000"/>
              </a:spcBef>
              <a:spcAft>
                <a:spcPct val="0"/>
              </a:spcAft>
              <a:buClrTx/>
            </a:pPr>
            <a:r>
              <a:rPr lang="en-US" altLang="en-US" sz="1800" kern="1200">
                <a:latin typeface="Times New Roman" panose="02020603050405020304" pitchFamily="18" charset="0"/>
                <a:ea typeface="+mn-ea"/>
                <a:cs typeface="Times New Roman" panose="02020603050405020304" pitchFamily="18" charset="0"/>
              </a:rPr>
              <a:t>- Khoảng cách từ mắt đến điểm cực cận gọi là </a:t>
            </a:r>
            <a:r>
              <a:rPr lang="en-US" altLang="en-US" sz="1800" kern="1200">
                <a:solidFill>
                  <a:srgbClr val="C00000"/>
                </a:solidFill>
                <a:latin typeface="Times New Roman" panose="02020603050405020304" pitchFamily="18" charset="0"/>
                <a:ea typeface="+mn-ea"/>
                <a:cs typeface="Times New Roman" panose="02020603050405020304" pitchFamily="18" charset="0"/>
              </a:rPr>
              <a:t>khoảng cực cận</a:t>
            </a:r>
            <a:r>
              <a:rPr lang="en-US" altLang="en-US" sz="1800" kern="1200">
                <a:latin typeface="Times New Roman" panose="02020603050405020304" pitchFamily="18" charset="0"/>
                <a:ea typeface="+mn-ea"/>
                <a:cs typeface="Times New Roman" panose="02020603050405020304" pitchFamily="18" charset="0"/>
              </a:rPr>
              <a:t>.</a:t>
            </a:r>
          </a:p>
        </p:txBody>
      </p:sp>
      <p:sp>
        <p:nvSpPr>
          <p:cNvPr id="54" name="Text Box 89"/>
          <p:cNvSpPr txBox="1">
            <a:spLocks noChangeArrowheads="1"/>
          </p:cNvSpPr>
          <p:nvPr/>
        </p:nvSpPr>
        <p:spPr bwMode="auto">
          <a:xfrm>
            <a:off x="4683249" y="4455203"/>
            <a:ext cx="4394670" cy="369332"/>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50000"/>
              </a:spcBef>
              <a:spcAft>
                <a:spcPct val="0"/>
              </a:spcAft>
              <a:buClrTx/>
            </a:pPr>
            <a:r>
              <a:rPr lang="en-US" altLang="en-US" sz="1800" kern="1200">
                <a:latin typeface="Times New Roman" panose="02020603050405020304" pitchFamily="18" charset="0"/>
                <a:ea typeface="+mn-ea"/>
                <a:cs typeface="Times New Roman" panose="02020603050405020304" pitchFamily="18" charset="0"/>
              </a:rPr>
              <a:t>- Mắt điều tiết mạnh nhất nên chóng mỏi mắt.</a:t>
            </a:r>
          </a:p>
        </p:txBody>
      </p:sp>
      <p:cxnSp>
        <p:nvCxnSpPr>
          <p:cNvPr id="55" name="Google Shape;329;p37"/>
          <p:cNvCxnSpPr/>
          <p:nvPr/>
        </p:nvCxnSpPr>
        <p:spPr>
          <a:xfrm>
            <a:off x="490191" y="2526792"/>
            <a:ext cx="3577040" cy="0"/>
          </a:xfrm>
          <a:prstGeom prst="straightConnector1">
            <a:avLst/>
          </a:prstGeom>
          <a:noFill/>
          <a:ln w="19050" cap="flat" cmpd="sng">
            <a:solidFill>
              <a:schemeClr val="dk1"/>
            </a:solidFill>
            <a:prstDash val="solid"/>
            <a:round/>
            <a:headEnd type="none" w="med" len="med"/>
            <a:tailEnd type="none" w="med" len="med"/>
          </a:ln>
        </p:spPr>
      </p:cxnSp>
      <p:cxnSp>
        <p:nvCxnSpPr>
          <p:cNvPr id="58" name="Google Shape;329;p37"/>
          <p:cNvCxnSpPr/>
          <p:nvPr/>
        </p:nvCxnSpPr>
        <p:spPr>
          <a:xfrm>
            <a:off x="5001216" y="2525297"/>
            <a:ext cx="3573653" cy="0"/>
          </a:xfrm>
          <a:prstGeom prst="straightConnector1">
            <a:avLst/>
          </a:prstGeom>
          <a:noFill/>
          <a:ln w="19050" cap="flat" cmpd="sng">
            <a:solidFill>
              <a:schemeClr val="dk1"/>
            </a:solidFill>
            <a:prstDash val="solid"/>
            <a:round/>
            <a:headEnd type="none" w="med" len="med"/>
            <a:tailEnd type="none" w="med" len="med"/>
          </a:ln>
        </p:spPr>
      </p:cxnSp>
      <p:pic>
        <p:nvPicPr>
          <p:cNvPr id="59" name="Picture 4" descr="eye-1"/>
          <p:cNvPicPr>
            <a:picLocks noChangeAspect="1" noChangeArrowheads="1"/>
          </p:cNvPicPr>
          <p:nvPr/>
        </p:nvPicPr>
        <p:blipFill>
          <a:blip r:embed="rId4">
            <a:extLst>
              <a:ext uri="{28A0092B-C50C-407E-A947-70E740481C1C}">
                <a14:useLocalDpi xmlns:a14="http://schemas.microsoft.com/office/drawing/2010/main" val="0"/>
              </a:ext>
            </a:extLst>
          </a:blip>
          <a:srcRect l="2937" r="4915" b="13333"/>
          <a:stretch>
            <a:fillRect/>
          </a:stretch>
        </p:blipFill>
        <p:spPr bwMode="auto">
          <a:xfrm>
            <a:off x="2862231" y="800781"/>
            <a:ext cx="1023938" cy="117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Line 37"/>
          <p:cNvSpPr>
            <a:spLocks noChangeShapeType="1"/>
          </p:cNvSpPr>
          <p:nvPr/>
        </p:nvSpPr>
        <p:spPr bwMode="auto">
          <a:xfrm>
            <a:off x="2089516" y="1344896"/>
            <a:ext cx="180498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chemeClr val="tx1"/>
              </a:solidFill>
              <a:latin typeface="Arial" panose="020B0604020202020204" pitchFamily="34" charset="0"/>
              <a:ea typeface="+mn-ea"/>
              <a:cs typeface="+mn-cs"/>
            </a:endParaRPr>
          </a:p>
        </p:txBody>
      </p:sp>
      <p:sp>
        <p:nvSpPr>
          <p:cNvPr id="61" name="Oval 42"/>
          <p:cNvSpPr>
            <a:spLocks noChangeArrowheads="1"/>
          </p:cNvSpPr>
          <p:nvPr/>
        </p:nvSpPr>
        <p:spPr bwMode="auto">
          <a:xfrm>
            <a:off x="929847" y="1316321"/>
            <a:ext cx="57150" cy="57150"/>
          </a:xfrm>
          <a:prstGeom prst="ellipse">
            <a:avLst/>
          </a:pr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endParaRPr lang="en-US" altLang="en-US" sz="1350" kern="1200">
              <a:ea typeface="+mn-ea"/>
              <a:cs typeface="+mn-cs"/>
            </a:endParaRPr>
          </a:p>
        </p:txBody>
      </p:sp>
      <p:graphicFrame>
        <p:nvGraphicFramePr>
          <p:cNvPr id="62" name="Object 43"/>
          <p:cNvGraphicFramePr>
            <a:graphicFrameLocks noChangeAspect="1"/>
          </p:cNvGraphicFramePr>
          <p:nvPr>
            <p:extLst>
              <p:ext uri="{D42A27DB-BD31-4B8C-83A1-F6EECF244321}">
                <p14:modId xmlns:p14="http://schemas.microsoft.com/office/powerpoint/2010/main" val="3830157869"/>
              </p:ext>
            </p:extLst>
          </p:nvPr>
        </p:nvGraphicFramePr>
        <p:xfrm>
          <a:off x="707200" y="637665"/>
          <a:ext cx="439341" cy="685800"/>
        </p:xfrm>
        <a:graphic>
          <a:graphicData uri="http://schemas.openxmlformats.org/presentationml/2006/ole">
            <mc:AlternateContent xmlns:mc="http://schemas.openxmlformats.org/markup-compatibility/2006">
              <mc:Choice xmlns:v="urn:schemas-microsoft-com:vml" Requires="v">
                <p:oleObj spid="_x0000_s4121" name="Equation" r:id="rId5" imgW="152334" imgH="241195" progId="Equation.DSMT4">
                  <p:embed/>
                </p:oleObj>
              </mc:Choice>
              <mc:Fallback>
                <p:oleObj name="Equation" r:id="rId5" imgW="152334" imgH="241195" progId="Equation.DSMT4">
                  <p:embed/>
                  <p:pic>
                    <p:nvPicPr>
                      <p:cNvPr id="108587" name="Object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200" y="637665"/>
                        <a:ext cx="439341" cy="685800"/>
                      </a:xfrm>
                      <a:prstGeom prst="rect">
                        <a:avLst/>
                      </a:prstGeom>
                      <a:noFill/>
                      <a:extLst/>
                    </p:spPr>
                  </p:pic>
                </p:oleObj>
              </mc:Fallback>
            </mc:AlternateContent>
          </a:graphicData>
        </a:graphic>
      </p:graphicFrame>
      <p:sp>
        <p:nvSpPr>
          <p:cNvPr id="63" name="AutoShape 44"/>
          <p:cNvSpPr>
            <a:spLocks noChangeArrowheads="1"/>
          </p:cNvSpPr>
          <p:nvPr/>
        </p:nvSpPr>
        <p:spPr bwMode="auto">
          <a:xfrm>
            <a:off x="1176306" y="728152"/>
            <a:ext cx="1428750" cy="371475"/>
          </a:xfrm>
          <a:prstGeom prst="wedgeRoundRectCallout">
            <a:avLst>
              <a:gd name="adj1" fmla="val -64167"/>
              <a:gd name="adj2" fmla="val 99681"/>
              <a:gd name="adj3" fmla="val 16667"/>
            </a:avLst>
          </a:prstGeom>
          <a:no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0"/>
              </a:spcBef>
              <a:spcAft>
                <a:spcPct val="0"/>
              </a:spcAft>
              <a:buClrTx/>
            </a:pPr>
            <a:r>
              <a:rPr lang="en-US" altLang="en-US" sz="1500" b="1" i="1" kern="1200">
                <a:latin typeface="Times New Roman" panose="02020603050405020304" pitchFamily="18" charset="0"/>
                <a:ea typeface="+mn-ea"/>
                <a:cs typeface="+mn-cs"/>
              </a:rPr>
              <a:t>Điểm cực viễn</a:t>
            </a:r>
          </a:p>
        </p:txBody>
      </p:sp>
      <p:grpSp>
        <p:nvGrpSpPr>
          <p:cNvPr id="64" name="Group 138"/>
          <p:cNvGrpSpPr>
            <a:grpSpLocks/>
          </p:cNvGrpSpPr>
          <p:nvPr/>
        </p:nvGrpSpPr>
        <p:grpSpPr bwMode="auto">
          <a:xfrm>
            <a:off x="958422" y="1462343"/>
            <a:ext cx="2137172" cy="571500"/>
            <a:chOff x="3595" y="2676"/>
            <a:chExt cx="1795" cy="480"/>
          </a:xfrm>
        </p:grpSpPr>
        <p:sp>
          <p:nvSpPr>
            <p:cNvPr id="65" name="AutoShape 46"/>
            <p:cNvSpPr>
              <a:spLocks/>
            </p:cNvSpPr>
            <p:nvPr/>
          </p:nvSpPr>
          <p:spPr bwMode="auto">
            <a:xfrm rot="-5400000">
              <a:off x="4393" y="1878"/>
              <a:ext cx="199" cy="1795"/>
            </a:xfrm>
            <a:prstGeom prst="leftBrace">
              <a:avLst>
                <a:gd name="adj1" fmla="val 75168"/>
                <a:gd name="adj2" fmla="val 50000"/>
              </a:avLst>
            </a:prstGeom>
            <a:noFill/>
            <a:ln w="9525">
              <a:solidFill>
                <a:srgbClr val="000099"/>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endParaRPr lang="en-US" altLang="en-US" sz="1350" kern="1200">
                <a:ea typeface="+mn-ea"/>
                <a:cs typeface="+mn-cs"/>
              </a:endParaRPr>
            </a:p>
          </p:txBody>
        </p:sp>
        <p:sp>
          <p:nvSpPr>
            <p:cNvPr id="66" name="Text Box 84"/>
            <p:cNvSpPr txBox="1">
              <a:spLocks noChangeArrowheads="1"/>
            </p:cNvSpPr>
            <p:nvPr/>
          </p:nvSpPr>
          <p:spPr bwMode="auto">
            <a:xfrm>
              <a:off x="3978" y="2885"/>
              <a:ext cx="102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50000"/>
                </a:spcBef>
                <a:spcAft>
                  <a:spcPct val="0"/>
                </a:spcAft>
                <a:buClrTx/>
              </a:pPr>
              <a:r>
                <a:rPr lang="en-US" altLang="en-US" sz="1500" b="1" kern="1200" smtClean="0">
                  <a:latin typeface="Times New Roman" panose="02020603050405020304" pitchFamily="18" charset="0"/>
                  <a:ea typeface="+mn-ea"/>
                  <a:cs typeface="Times New Roman" panose="02020603050405020304" pitchFamily="18" charset="0"/>
                </a:rPr>
                <a:t>Khoảng C</a:t>
              </a:r>
              <a:r>
                <a:rPr lang="en-US" altLang="en-US" sz="1500" b="1" kern="1200" baseline="-25000">
                  <a:latin typeface="Times New Roman" panose="02020603050405020304" pitchFamily="18" charset="0"/>
                  <a:ea typeface="+mn-ea"/>
                  <a:cs typeface="Times New Roman" panose="02020603050405020304" pitchFamily="18" charset="0"/>
                </a:rPr>
                <a:t>V</a:t>
              </a:r>
              <a:endParaRPr lang="en-US" altLang="en-US" sz="1500" b="1" kern="1200">
                <a:latin typeface="Times New Roman" panose="02020603050405020304" pitchFamily="18" charset="0"/>
                <a:ea typeface="+mn-ea"/>
                <a:cs typeface="Times New Roman" panose="02020603050405020304" pitchFamily="18" charset="0"/>
              </a:endParaRPr>
            </a:p>
          </p:txBody>
        </p:sp>
      </p:grpSp>
      <p:sp>
        <p:nvSpPr>
          <p:cNvPr id="67" name="AutoShape 88">
            <a:hlinkClick r:id="" action="ppaction://noaction" highlightClick="1"/>
          </p:cNvPr>
          <p:cNvSpPr>
            <a:spLocks noChangeArrowheads="1"/>
          </p:cNvSpPr>
          <p:nvPr/>
        </p:nvSpPr>
        <p:spPr bwMode="auto">
          <a:xfrm>
            <a:off x="1179879" y="623378"/>
            <a:ext cx="1529953" cy="497681"/>
          </a:xfrm>
          <a:prstGeom prst="actionButtonEnd">
            <a:avLst/>
          </a:prstGeom>
          <a:noFill/>
          <a:ln>
            <a:noFill/>
          </a:ln>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endParaRPr lang="en-US" altLang="en-US" sz="1350" kern="1200">
              <a:ea typeface="+mn-ea"/>
              <a:cs typeface="+mn-cs"/>
            </a:endParaRPr>
          </a:p>
        </p:txBody>
      </p:sp>
      <p:sp>
        <p:nvSpPr>
          <p:cNvPr id="68" name="Line 91"/>
          <p:cNvSpPr>
            <a:spLocks noChangeShapeType="1"/>
          </p:cNvSpPr>
          <p:nvPr/>
        </p:nvSpPr>
        <p:spPr bwMode="auto">
          <a:xfrm>
            <a:off x="911988" y="1338943"/>
            <a:ext cx="1131094" cy="0"/>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chemeClr val="tx1"/>
              </a:solidFill>
              <a:latin typeface="Arial" panose="020B0604020202020204" pitchFamily="34" charset="0"/>
              <a:ea typeface="+mn-ea"/>
              <a:cs typeface="+mn-cs"/>
            </a:endParaRPr>
          </a:p>
        </p:txBody>
      </p:sp>
      <p:pic>
        <p:nvPicPr>
          <p:cNvPr id="69" name="Picture 4" descr="eye-1"/>
          <p:cNvPicPr>
            <a:picLocks noChangeAspect="1" noChangeArrowheads="1"/>
          </p:cNvPicPr>
          <p:nvPr/>
        </p:nvPicPr>
        <p:blipFill>
          <a:blip r:embed="rId4">
            <a:extLst>
              <a:ext uri="{28A0092B-C50C-407E-A947-70E740481C1C}">
                <a14:useLocalDpi xmlns:a14="http://schemas.microsoft.com/office/drawing/2010/main" val="0"/>
              </a:ext>
            </a:extLst>
          </a:blip>
          <a:srcRect l="2937" r="4915" b="13333"/>
          <a:stretch>
            <a:fillRect/>
          </a:stretch>
        </p:blipFill>
        <p:spPr bwMode="auto">
          <a:xfrm>
            <a:off x="7096674" y="734625"/>
            <a:ext cx="1042988" cy="119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Line 46"/>
          <p:cNvSpPr>
            <a:spLocks noChangeShapeType="1"/>
          </p:cNvSpPr>
          <p:nvPr/>
        </p:nvSpPr>
        <p:spPr bwMode="auto">
          <a:xfrm flipV="1">
            <a:off x="6366821" y="1306124"/>
            <a:ext cx="1947863" cy="47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chemeClr val="tx1"/>
              </a:solidFill>
              <a:latin typeface="Arial" panose="020B0604020202020204" pitchFamily="34" charset="0"/>
              <a:ea typeface="+mn-ea"/>
              <a:cs typeface="+mn-cs"/>
            </a:endParaRPr>
          </a:p>
        </p:txBody>
      </p:sp>
      <p:sp>
        <p:nvSpPr>
          <p:cNvPr id="71" name="Oval 51"/>
          <p:cNvSpPr>
            <a:spLocks noChangeArrowheads="1"/>
          </p:cNvSpPr>
          <p:nvPr/>
        </p:nvSpPr>
        <p:spPr bwMode="auto">
          <a:xfrm>
            <a:off x="6746630" y="1291837"/>
            <a:ext cx="57150" cy="5715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endParaRPr lang="en-US" altLang="en-US" sz="1350" kern="1200">
              <a:ea typeface="+mn-ea"/>
              <a:cs typeface="+mn-cs"/>
            </a:endParaRPr>
          </a:p>
        </p:txBody>
      </p:sp>
      <p:sp>
        <p:nvSpPr>
          <p:cNvPr id="72" name="AutoShape 52"/>
          <p:cNvSpPr>
            <a:spLocks noChangeArrowheads="1"/>
          </p:cNvSpPr>
          <p:nvPr/>
        </p:nvSpPr>
        <p:spPr bwMode="auto">
          <a:xfrm>
            <a:off x="5199797" y="836326"/>
            <a:ext cx="1371600" cy="338138"/>
          </a:xfrm>
          <a:prstGeom prst="wedgeRoundRectCallout">
            <a:avLst>
              <a:gd name="adj1" fmla="val 55731"/>
              <a:gd name="adj2" fmla="val 73241"/>
              <a:gd name="adj3" fmla="val 16667"/>
            </a:avLst>
          </a:prstGeom>
          <a:no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0"/>
              </a:spcBef>
              <a:spcAft>
                <a:spcPct val="0"/>
              </a:spcAft>
              <a:buClrTx/>
            </a:pPr>
            <a:r>
              <a:rPr lang="en-US" altLang="en-US" sz="1500" b="1" i="1" kern="1200">
                <a:latin typeface="Times New Roman" panose="02020603050405020304" pitchFamily="18" charset="0"/>
                <a:ea typeface="+mn-ea"/>
                <a:cs typeface="+mn-cs"/>
              </a:rPr>
              <a:t>Điểm cực cận</a:t>
            </a:r>
          </a:p>
        </p:txBody>
      </p:sp>
      <p:sp>
        <p:nvSpPr>
          <p:cNvPr id="73" name="Text Box 78"/>
          <p:cNvSpPr txBox="1">
            <a:spLocks noChangeArrowheads="1"/>
          </p:cNvSpPr>
          <p:nvPr/>
        </p:nvSpPr>
        <p:spPr bwMode="auto">
          <a:xfrm>
            <a:off x="6603982" y="891450"/>
            <a:ext cx="5460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50000"/>
              </a:spcBef>
              <a:spcAft>
                <a:spcPct val="0"/>
              </a:spcAft>
              <a:buClrTx/>
            </a:pPr>
            <a:r>
              <a:rPr lang="en-US" altLang="en-US" sz="2000" b="1" i="1" kern="1200" smtClean="0">
                <a:latin typeface="Times New Roman" panose="02020603050405020304" pitchFamily="18" charset="0"/>
                <a:ea typeface="+mn-ea"/>
                <a:cs typeface="Times New Roman" panose="02020603050405020304" pitchFamily="18" charset="0"/>
              </a:rPr>
              <a:t>C</a:t>
            </a:r>
            <a:r>
              <a:rPr lang="en-US" altLang="en-US" sz="2000" b="1" i="1" kern="1200" baseline="-25000" smtClean="0">
                <a:latin typeface="Times New Roman" panose="02020603050405020304" pitchFamily="18" charset="0"/>
                <a:ea typeface="+mn-ea"/>
                <a:cs typeface="Times New Roman" panose="02020603050405020304" pitchFamily="18" charset="0"/>
              </a:rPr>
              <a:t>c</a:t>
            </a:r>
            <a:endParaRPr lang="en-US" altLang="en-US" sz="2000" b="1" i="1" kern="1200">
              <a:latin typeface="Times New Roman" panose="02020603050405020304" pitchFamily="18" charset="0"/>
              <a:ea typeface="+mn-ea"/>
              <a:cs typeface="Times New Roman" panose="02020603050405020304" pitchFamily="18" charset="0"/>
            </a:endParaRPr>
          </a:p>
        </p:txBody>
      </p:sp>
      <p:sp>
        <p:nvSpPr>
          <p:cNvPr id="74" name="AutoShape 89">
            <a:hlinkClick r:id="" action="ppaction://noaction" highlightClick="1"/>
          </p:cNvPr>
          <p:cNvSpPr>
            <a:spLocks noChangeArrowheads="1"/>
          </p:cNvSpPr>
          <p:nvPr/>
        </p:nvSpPr>
        <p:spPr bwMode="auto">
          <a:xfrm>
            <a:off x="5320262" y="823921"/>
            <a:ext cx="1469231" cy="376238"/>
          </a:xfrm>
          <a:prstGeom prst="actionButtonEnd">
            <a:avLst/>
          </a:prstGeom>
          <a:noFill/>
          <a:ln>
            <a:noFill/>
          </a:ln>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endParaRPr lang="en-US" altLang="en-US" sz="1350" kern="1200">
              <a:ea typeface="+mn-ea"/>
              <a:cs typeface="+mn-cs"/>
            </a:endParaRPr>
          </a:p>
        </p:txBody>
      </p:sp>
      <p:sp>
        <p:nvSpPr>
          <p:cNvPr id="75" name="Line 90"/>
          <p:cNvSpPr>
            <a:spLocks noChangeShapeType="1"/>
          </p:cNvSpPr>
          <p:nvPr/>
        </p:nvSpPr>
        <p:spPr bwMode="auto">
          <a:xfrm>
            <a:off x="5259540" y="1307315"/>
            <a:ext cx="1131094" cy="0"/>
          </a:xfrm>
          <a:prstGeom prst="line">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chemeClr val="tx1"/>
              </a:solidFill>
              <a:latin typeface="Arial" panose="020B0604020202020204" pitchFamily="34" charset="0"/>
              <a:ea typeface="+mn-ea"/>
              <a:cs typeface="+mn-cs"/>
            </a:endParaRPr>
          </a:p>
        </p:txBody>
      </p:sp>
      <p:grpSp>
        <p:nvGrpSpPr>
          <p:cNvPr id="76" name="Group 155"/>
          <p:cNvGrpSpPr>
            <a:grpSpLocks/>
          </p:cNvGrpSpPr>
          <p:nvPr/>
        </p:nvGrpSpPr>
        <p:grpSpPr bwMode="auto">
          <a:xfrm>
            <a:off x="6341820" y="1376609"/>
            <a:ext cx="1108472" cy="396479"/>
            <a:chOff x="3990" y="370"/>
            <a:chExt cx="931" cy="333"/>
          </a:xfrm>
        </p:grpSpPr>
        <p:sp>
          <p:nvSpPr>
            <p:cNvPr id="77" name="AutoShape 46"/>
            <p:cNvSpPr>
              <a:spLocks/>
            </p:cNvSpPr>
            <p:nvPr/>
          </p:nvSpPr>
          <p:spPr bwMode="auto">
            <a:xfrm rot="-5400000">
              <a:off x="4535" y="191"/>
              <a:ext cx="119" cy="477"/>
            </a:xfrm>
            <a:prstGeom prst="leftBrace">
              <a:avLst>
                <a:gd name="adj1" fmla="val 33403"/>
                <a:gd name="adj2" fmla="val 50000"/>
              </a:avLst>
            </a:prstGeom>
            <a:noFill/>
            <a:ln w="9525">
              <a:solidFill>
                <a:srgbClr val="000099"/>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endParaRPr lang="en-US" altLang="en-US" sz="1350" kern="1200">
                <a:ea typeface="+mn-ea"/>
                <a:cs typeface="+mn-cs"/>
              </a:endParaRPr>
            </a:p>
          </p:txBody>
        </p:sp>
        <p:sp>
          <p:nvSpPr>
            <p:cNvPr id="78" name="Text Box 78"/>
            <p:cNvSpPr txBox="1">
              <a:spLocks noChangeArrowheads="1"/>
            </p:cNvSpPr>
            <p:nvPr/>
          </p:nvSpPr>
          <p:spPr bwMode="auto">
            <a:xfrm>
              <a:off x="3990" y="432"/>
              <a:ext cx="93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50000"/>
                </a:spcBef>
                <a:spcAft>
                  <a:spcPct val="0"/>
                </a:spcAft>
                <a:buClrTx/>
              </a:pPr>
              <a:r>
                <a:rPr lang="en-US" altLang="en-US" sz="1500" b="1" kern="1200" smtClean="0">
                  <a:latin typeface="Times New Roman" panose="02020603050405020304" pitchFamily="18" charset="0"/>
                  <a:ea typeface="+mn-ea"/>
                  <a:cs typeface="Times New Roman" panose="02020603050405020304" pitchFamily="18" charset="0"/>
                </a:rPr>
                <a:t>Khoảng C</a:t>
              </a:r>
              <a:r>
                <a:rPr lang="en-US" altLang="en-US" sz="1500" b="1" kern="1200" baseline="-25000">
                  <a:latin typeface="Times New Roman" panose="02020603050405020304" pitchFamily="18" charset="0"/>
                  <a:ea typeface="+mn-ea"/>
                  <a:cs typeface="Times New Roman" panose="02020603050405020304" pitchFamily="18" charset="0"/>
                </a:rPr>
                <a:t>C</a:t>
              </a:r>
              <a:endParaRPr lang="en-US" altLang="en-US" sz="1800" b="1" kern="1200">
                <a:latin typeface="Times New Roman" panose="02020603050405020304" pitchFamily="18" charset="0"/>
                <a:ea typeface="+mn-ea"/>
                <a:cs typeface="Times New Roman" panose="02020603050405020304" pitchFamily="18" charset="0"/>
              </a:endParaRPr>
            </a:p>
          </p:txBody>
        </p:sp>
      </p:grpSp>
      <p:sp>
        <p:nvSpPr>
          <p:cNvPr id="83" name="Text Box 77"/>
          <p:cNvSpPr txBox="1">
            <a:spLocks noChangeArrowheads="1"/>
          </p:cNvSpPr>
          <p:nvPr/>
        </p:nvSpPr>
        <p:spPr bwMode="auto">
          <a:xfrm>
            <a:off x="260867" y="4178204"/>
            <a:ext cx="4144184" cy="646331"/>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50000"/>
              </a:spcBef>
              <a:spcAft>
                <a:spcPct val="0"/>
              </a:spcAft>
              <a:buClrTx/>
            </a:pPr>
            <a:r>
              <a:rPr lang="en-US" altLang="en-US" sz="1800" kern="1200">
                <a:latin typeface="Times New Roman" panose="02020603050405020304" pitchFamily="18" charset="0"/>
                <a:ea typeface="+mn-ea"/>
                <a:cs typeface="Times New Roman" panose="02020603050405020304" pitchFamily="18" charset="0"/>
              </a:rPr>
              <a:t>- Khi nhìn các vật ở xa thì mắt không phải điều tiết nên nhìn rất thoải mái</a:t>
            </a:r>
            <a:r>
              <a:rPr lang="en-US" altLang="en-US" sz="1800" kern="1200" smtClean="0">
                <a:latin typeface="Times New Roman" panose="02020603050405020304" pitchFamily="18" charset="0"/>
                <a:ea typeface="+mn-ea"/>
                <a:cs typeface="Times New Roman" panose="02020603050405020304" pitchFamily="18" charset="0"/>
              </a:rPr>
              <a:t>.</a:t>
            </a:r>
            <a:endParaRPr lang="en-US" altLang="en-US" sz="1800" kern="1200">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262574" y="3808872"/>
            <a:ext cx="3573414" cy="369332"/>
          </a:xfrm>
          <a:prstGeom prst="rect">
            <a:avLst/>
          </a:prstGeom>
        </p:spPr>
        <p:txBody>
          <a:bodyPr wrap="none">
            <a:spAutoFit/>
          </a:bodyPr>
          <a:lstStyle/>
          <a:p>
            <a:pPr lvl="0"/>
            <a:r>
              <a:rPr lang="en-US" sz="1800" kern="1200" smtClean="0">
                <a:solidFill>
                  <a:schemeClr val="tx1"/>
                </a:solidFill>
                <a:latin typeface="Times New Roman" panose="02020603050405020304" pitchFamily="18" charset="0"/>
                <a:ea typeface="+mn-ea"/>
                <a:cs typeface="Times New Roman" panose="02020603050405020304" pitchFamily="18" charset="0"/>
              </a:rPr>
              <a:t>- </a:t>
            </a:r>
            <a:r>
              <a:rPr lang="vi-VN" sz="1800" kern="1200" smtClean="0">
                <a:solidFill>
                  <a:schemeClr val="tx1"/>
                </a:solidFill>
                <a:latin typeface="Times New Roman" panose="02020603050405020304" pitchFamily="18" charset="0"/>
                <a:ea typeface="+mn-ea"/>
                <a:cs typeface="Times New Roman" panose="02020603050405020304" pitchFamily="18" charset="0"/>
              </a:rPr>
              <a:t>Điểm </a:t>
            </a:r>
            <a:r>
              <a:rPr lang="vi-VN" sz="1800" kern="1200">
                <a:solidFill>
                  <a:schemeClr val="tx1"/>
                </a:solidFill>
                <a:latin typeface="Times New Roman" panose="02020603050405020304" pitchFamily="18" charset="0"/>
                <a:ea typeface="+mn-ea"/>
                <a:cs typeface="Times New Roman" panose="02020603050405020304" pitchFamily="18" charset="0"/>
              </a:rPr>
              <a:t>cực viễn của mắt tốt ở rất xa.</a:t>
            </a:r>
          </a:p>
        </p:txBody>
      </p:sp>
      <p:sp>
        <p:nvSpPr>
          <p:cNvPr id="16" name="Rectangle 15"/>
          <p:cNvSpPr/>
          <p:nvPr/>
        </p:nvSpPr>
        <p:spPr>
          <a:xfrm>
            <a:off x="4692805" y="3843174"/>
            <a:ext cx="4233938" cy="646331"/>
          </a:xfrm>
          <a:prstGeom prst="rect">
            <a:avLst/>
          </a:prstGeom>
        </p:spPr>
        <p:txBody>
          <a:bodyPr wrap="square">
            <a:spAutoFit/>
          </a:bodyPr>
          <a:lstStyle/>
          <a:p>
            <a:pPr lvl="0" algn="just"/>
            <a:r>
              <a:rPr lang="en-US" sz="1800" kern="1200" smtClean="0">
                <a:solidFill>
                  <a:schemeClr val="tx1"/>
                </a:solidFill>
                <a:latin typeface="Times New Roman" panose="02020603050405020304" pitchFamily="18" charset="0"/>
                <a:ea typeface="+mn-ea"/>
                <a:cs typeface="Times New Roman" panose="02020603050405020304" pitchFamily="18" charset="0"/>
              </a:rPr>
              <a:t>- </a:t>
            </a:r>
            <a:r>
              <a:rPr lang="vi-VN" sz="1800" kern="1200" smtClean="0">
                <a:solidFill>
                  <a:schemeClr val="tx1"/>
                </a:solidFill>
                <a:latin typeface="Times New Roman" panose="02020603050405020304" pitchFamily="18" charset="0"/>
                <a:ea typeface="+mn-ea"/>
                <a:cs typeface="Times New Roman" panose="02020603050405020304" pitchFamily="18" charset="0"/>
              </a:rPr>
              <a:t>Điểm </a:t>
            </a:r>
            <a:r>
              <a:rPr lang="vi-VN" sz="1800" kern="1200">
                <a:solidFill>
                  <a:schemeClr val="tx1"/>
                </a:solidFill>
                <a:latin typeface="Times New Roman" panose="02020603050405020304" pitchFamily="18" charset="0"/>
                <a:ea typeface="+mn-ea"/>
                <a:cs typeface="Times New Roman" panose="02020603050405020304" pitchFamily="18" charset="0"/>
              </a:rPr>
              <a:t>cực cận của mắt bình thường cách mắt khoảng 20 cm - 25 cm.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diamond(in)">
                                      <p:cBhvr>
                                        <p:cTn id="7" dur="2000"/>
                                        <p:tgtEl>
                                          <p:spTgt spid="59"/>
                                        </p:tgtEl>
                                      </p:cBhvr>
                                    </p:animEffect>
                                  </p:childTnLst>
                                </p:cTn>
                              </p:par>
                              <p:par>
                                <p:cTn id="8" presetID="8" presetClass="entr" presetSubtype="16"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diamond(in)">
                                      <p:cBhvr>
                                        <p:cTn id="10" dur="2000"/>
                                        <p:tgtEl>
                                          <p:spTgt spid="60"/>
                                        </p:tgtEl>
                                      </p:cBhvr>
                                    </p:animEffect>
                                  </p:childTnLst>
                                </p:cTn>
                              </p:par>
                              <p:par>
                                <p:cTn id="11" presetID="22" presetClass="entr" presetSubtype="4"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down)">
                                      <p:cBhvr>
                                        <p:cTn id="13" dur="500"/>
                                        <p:tgtEl>
                                          <p:spTgt spid="68"/>
                                        </p:tgtEl>
                                      </p:cBhvr>
                                    </p:animEffect>
                                  </p:childTnLst>
                                </p:cTn>
                              </p:par>
                            </p:childTnLst>
                          </p:cTn>
                        </p:par>
                        <p:par>
                          <p:cTn id="14" fill="hold">
                            <p:stCondLst>
                              <p:cond delay="2000"/>
                            </p:stCondLst>
                            <p:childTnLst>
                              <p:par>
                                <p:cTn id="15" presetID="8" presetClass="entr" presetSubtype="16" fill="hold" grpId="0" nodeType="after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diamond(in)">
                                      <p:cBhvr>
                                        <p:cTn id="17" dur="2000"/>
                                        <p:tgtEl>
                                          <p:spTgt spid="63"/>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diamond(in)">
                                      <p:cBhvr>
                                        <p:cTn id="20" dur="2000"/>
                                        <p:tgtEl>
                                          <p:spTgt spid="61"/>
                                        </p:tgtEl>
                                      </p:cBhvr>
                                    </p:animEffect>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diamond(in)">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checkerboard(across)">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diamond(in)">
                                      <p:cBhvr>
                                        <p:cTn id="38" dur="2000"/>
                                        <p:tgtEl>
                                          <p:spTgt spid="68"/>
                                        </p:tgtEl>
                                      </p:cBhvr>
                                    </p:animEffect>
                                  </p:childTnLst>
                                </p:cTn>
                              </p:par>
                              <p:par>
                                <p:cTn id="39" presetID="5" presetClass="entr" presetSubtype="10"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checkerboard(across)">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diamond(in)">
                                      <p:cBhvr>
                                        <p:cTn id="46" dur="1200"/>
                                        <p:tgtEl>
                                          <p:spTgt spid="70"/>
                                        </p:tgtEl>
                                      </p:cBhvr>
                                    </p:animEffect>
                                  </p:childTnLst>
                                </p:cTn>
                              </p:par>
                              <p:par>
                                <p:cTn id="47" presetID="22" presetClass="entr" presetSubtype="4" fill="hold" nodeType="with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wipe(down)">
                                      <p:cBhvr>
                                        <p:cTn id="49" dur="500"/>
                                        <p:tgtEl>
                                          <p:spTgt spid="75"/>
                                        </p:tgtEl>
                                      </p:cBhvr>
                                    </p:animEffect>
                                  </p:childTnLst>
                                </p:cTn>
                              </p:par>
                              <p:par>
                                <p:cTn id="50" presetID="8" presetClass="entr" presetSubtype="16" fill="hold"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diamond(in)">
                                      <p:cBhvr>
                                        <p:cTn id="52" dur="2000"/>
                                        <p:tgtEl>
                                          <p:spTgt spid="69"/>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diamond(in)">
                                      <p:cBhvr>
                                        <p:cTn id="57" dur="500"/>
                                        <p:tgtEl>
                                          <p:spTgt spid="52"/>
                                        </p:tgtEl>
                                      </p:cBhvr>
                                    </p:animEffect>
                                  </p:childTnLst>
                                </p:cTn>
                              </p:par>
                            </p:childTnLst>
                          </p:cTn>
                        </p:par>
                        <p:par>
                          <p:cTn id="58" fill="hold">
                            <p:stCondLst>
                              <p:cond delay="500"/>
                            </p:stCondLst>
                            <p:childTnLst>
                              <p:par>
                                <p:cTn id="59" presetID="8" presetClass="entr" presetSubtype="16" fill="hold" grpId="0" nodeType="after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diamond(in)">
                                      <p:cBhvr>
                                        <p:cTn id="61" dur="2000"/>
                                        <p:tgtEl>
                                          <p:spTgt spid="71"/>
                                        </p:tgtEl>
                                      </p:cBhvr>
                                    </p:animEffect>
                                  </p:childTnLst>
                                </p:cTn>
                              </p:par>
                              <p:par>
                                <p:cTn id="62" presetID="8" presetClass="entr" presetSubtype="16" fill="hold" grpId="0"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diamond(in)">
                                      <p:cBhvr>
                                        <p:cTn id="64" dur="2000"/>
                                        <p:tgtEl>
                                          <p:spTgt spid="72"/>
                                        </p:tgtEl>
                                      </p:cBhvr>
                                    </p:animEffect>
                                  </p:childTnLst>
                                </p:cTn>
                              </p:par>
                              <p:par>
                                <p:cTn id="65" presetID="8" presetClass="entr" presetSubtype="16" fill="hold" grpId="0"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diamond(in)">
                                      <p:cBhvr>
                                        <p:cTn id="67" dur="2000"/>
                                        <p:tgtEl>
                                          <p:spTgt spid="73"/>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nodeType="click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diamond(in)">
                                      <p:cBhvr>
                                        <p:cTn id="72" dur="2000"/>
                                        <p:tgtEl>
                                          <p:spTgt spid="75"/>
                                        </p:tgtEl>
                                      </p:cBhvr>
                                    </p:animEffect>
                                  </p:childTnLst>
                                </p:cTn>
                              </p:par>
                            </p:childTnLst>
                          </p:cTn>
                        </p:par>
                        <p:par>
                          <p:cTn id="73" fill="hold">
                            <p:stCondLst>
                              <p:cond delay="2000"/>
                            </p:stCondLst>
                            <p:childTnLst>
                              <p:par>
                                <p:cTn id="74" presetID="5" presetClass="entr" presetSubtype="10" fill="hold" nodeType="afterEffect">
                                  <p:stCondLst>
                                    <p:cond delay="0"/>
                                  </p:stCondLst>
                                  <p:childTnLst>
                                    <p:set>
                                      <p:cBhvr>
                                        <p:cTn id="75" dur="1" fill="hold">
                                          <p:stCondLst>
                                            <p:cond delay="0"/>
                                          </p:stCondLst>
                                        </p:cTn>
                                        <p:tgtEl>
                                          <p:spTgt spid="76"/>
                                        </p:tgtEl>
                                        <p:attrNameLst>
                                          <p:attrName>style.visibility</p:attrName>
                                        </p:attrNameLst>
                                      </p:cBhvr>
                                      <p:to>
                                        <p:strVal val="visible"/>
                                      </p:to>
                                    </p:set>
                                    <p:animEffect transition="in" filter="checkerboard(across)">
                                      <p:cBhvr>
                                        <p:cTn id="76" dur="500"/>
                                        <p:tgtEl>
                                          <p:spTgt spid="76"/>
                                        </p:tgtEl>
                                      </p:cBhvr>
                                    </p:animEffect>
                                  </p:childTnLst>
                                </p:cTn>
                              </p:par>
                              <p:par>
                                <p:cTn id="77" presetID="8" presetClass="entr" presetSubtype="16"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diamond(in)">
                                      <p:cBhvr>
                                        <p:cTn id="79" dur="5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grpId="0" nodeType="clickEffect">
                                  <p:stCondLst>
                                    <p:cond delay="0"/>
                                  </p:stCondLst>
                                  <p:childTnLst>
                                    <p:set>
                                      <p:cBhvr>
                                        <p:cTn id="93" dur="1" fill="hold">
                                          <p:stCondLst>
                                            <p:cond delay="0"/>
                                          </p:stCondLst>
                                        </p:cTn>
                                        <p:tgtEl>
                                          <p:spTgt spid="83"/>
                                        </p:tgtEl>
                                        <p:attrNameLst>
                                          <p:attrName>style.visibility</p:attrName>
                                        </p:attrNameLst>
                                      </p:cBhvr>
                                      <p:to>
                                        <p:strVal val="visible"/>
                                      </p:to>
                                    </p:set>
                                    <p:animEffect transition="in" filter="checkerboard(across)">
                                      <p:cBhvr>
                                        <p:cTn id="94" dur="500"/>
                                        <p:tgtEl>
                                          <p:spTgt spid="83"/>
                                        </p:tgtEl>
                                      </p:cBhvr>
                                    </p:animEffect>
                                  </p:childTnLst>
                                </p:cTn>
                              </p:par>
                            </p:childTnLst>
                          </p:cTn>
                        </p:par>
                      </p:childTnLst>
                    </p:cTn>
                  </p:par>
                  <p:par>
                    <p:cTn id="95" fill="hold">
                      <p:stCondLst>
                        <p:cond delay="indefinite"/>
                      </p:stCondLst>
                      <p:childTnLst>
                        <p:par>
                          <p:cTn id="96" fill="hold">
                            <p:stCondLst>
                              <p:cond delay="0"/>
                            </p:stCondLst>
                            <p:childTnLst>
                              <p:par>
                                <p:cTn id="97" presetID="8" presetClass="entr" presetSubtype="16" fill="hold" grpId="0" nodeType="click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diamond(in)">
                                      <p:cBhvr>
                                        <p:cTn id="99"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3" grpId="0"/>
      <p:bldP spid="54" grpId="0"/>
      <p:bldP spid="61" grpId="0" animBg="1"/>
      <p:bldP spid="63" grpId="0" animBg="1"/>
      <p:bldP spid="71" grpId="0" animBg="1"/>
      <p:bldP spid="72" grpId="0" animBg="1"/>
      <p:bldP spid="73" grpId="0"/>
      <p:bldP spid="83" grpId="0"/>
      <p:bldP spid="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32733" y="801833"/>
            <a:ext cx="4600575" cy="1333500"/>
          </a:xfrm>
          <a:prstGeom prst="rect">
            <a:avLst/>
          </a:prstGeom>
        </p:spPr>
      </p:pic>
      <p:sp>
        <p:nvSpPr>
          <p:cNvPr id="7" name="Rectangle 6"/>
          <p:cNvSpPr/>
          <p:nvPr/>
        </p:nvSpPr>
        <p:spPr>
          <a:xfrm>
            <a:off x="602673" y="2337402"/>
            <a:ext cx="8271164" cy="369332"/>
          </a:xfrm>
          <a:prstGeom prst="rect">
            <a:avLst/>
          </a:prstGeom>
          <a:solidFill>
            <a:srgbClr val="CEE9E7"/>
          </a:solidFill>
        </p:spPr>
        <p:txBody>
          <a:bodyPr wrap="square">
            <a:spAutoFit/>
          </a:bodyPr>
          <a:lstStyle/>
          <a:p>
            <a:r>
              <a:rPr lang="en-US" sz="1800" kern="1200">
                <a:solidFill>
                  <a:schemeClr val="tx1"/>
                </a:solidFill>
                <a:latin typeface="Times New Roman" panose="02020603050405020304" pitchFamily="18" charset="0"/>
                <a:ea typeface="+mn-ea"/>
                <a:cs typeface="Times New Roman" panose="02020603050405020304" pitchFamily="18" charset="0"/>
              </a:rPr>
              <a:t>Khoảng cách từ điểm cực </a:t>
            </a:r>
            <a:r>
              <a:rPr lang="en-US" sz="1800" kern="1200" smtClean="0">
                <a:solidFill>
                  <a:schemeClr val="tx1"/>
                </a:solidFill>
                <a:latin typeface="Times New Roman" panose="02020603050405020304" pitchFamily="18" charset="0"/>
                <a:ea typeface="+mn-ea"/>
                <a:cs typeface="Times New Roman" panose="02020603050405020304" pitchFamily="18" charset="0"/>
              </a:rPr>
              <a:t>cận C</a:t>
            </a:r>
            <a:r>
              <a:rPr lang="en-US" sz="1800" kern="1200" baseline="-25000" smtClean="0">
                <a:solidFill>
                  <a:schemeClr val="tx1"/>
                </a:solidFill>
                <a:latin typeface="Times New Roman" panose="02020603050405020304" pitchFamily="18" charset="0"/>
                <a:ea typeface="+mn-ea"/>
                <a:cs typeface="Times New Roman" panose="02020603050405020304" pitchFamily="18" charset="0"/>
              </a:rPr>
              <a:t>C</a:t>
            </a:r>
            <a:r>
              <a:rPr lang="en-US" sz="1800" kern="1200" smtClean="0">
                <a:solidFill>
                  <a:schemeClr val="tx1"/>
                </a:solidFill>
                <a:latin typeface="Times New Roman" panose="02020603050405020304" pitchFamily="18" charset="0"/>
                <a:ea typeface="+mn-ea"/>
                <a:cs typeface="Times New Roman" panose="02020603050405020304" pitchFamily="18" charset="0"/>
              </a:rPr>
              <a:t> đến </a:t>
            </a:r>
            <a:r>
              <a:rPr lang="en-US" sz="1800" kern="1200">
                <a:solidFill>
                  <a:schemeClr val="tx1"/>
                </a:solidFill>
                <a:latin typeface="Times New Roman" panose="02020603050405020304" pitchFamily="18" charset="0"/>
                <a:ea typeface="+mn-ea"/>
                <a:cs typeface="Times New Roman" panose="02020603050405020304" pitchFamily="18" charset="0"/>
              </a:rPr>
              <a:t>điểm cực </a:t>
            </a:r>
            <a:r>
              <a:rPr lang="en-US" sz="1800" kern="1200" smtClean="0">
                <a:solidFill>
                  <a:schemeClr val="tx1"/>
                </a:solidFill>
                <a:latin typeface="Times New Roman" panose="02020603050405020304" pitchFamily="18" charset="0"/>
                <a:ea typeface="+mn-ea"/>
                <a:cs typeface="Times New Roman" panose="02020603050405020304" pitchFamily="18" charset="0"/>
              </a:rPr>
              <a:t>viễn C</a:t>
            </a:r>
            <a:r>
              <a:rPr lang="en-US" sz="1800" kern="1200" baseline="-25000" smtClean="0">
                <a:solidFill>
                  <a:schemeClr val="tx1"/>
                </a:solidFill>
                <a:latin typeface="Times New Roman" panose="02020603050405020304" pitchFamily="18" charset="0"/>
                <a:ea typeface="+mn-ea"/>
                <a:cs typeface="Times New Roman" panose="02020603050405020304" pitchFamily="18" charset="0"/>
              </a:rPr>
              <a:t>V</a:t>
            </a:r>
            <a:r>
              <a:rPr lang="en-US" sz="1800" kern="1200" smtClean="0">
                <a:solidFill>
                  <a:schemeClr val="tx1"/>
                </a:solidFill>
                <a:latin typeface="Times New Roman" panose="02020603050405020304" pitchFamily="18" charset="0"/>
                <a:ea typeface="+mn-ea"/>
                <a:cs typeface="Times New Roman" panose="02020603050405020304" pitchFamily="18" charset="0"/>
              </a:rPr>
              <a:t> gọi là</a:t>
            </a:r>
            <a:r>
              <a:rPr lang="en-US" sz="1800" kern="1200">
                <a:solidFill>
                  <a:schemeClr val="tx1"/>
                </a:solidFill>
                <a:latin typeface="Times New Roman" panose="02020603050405020304" pitchFamily="18" charset="0"/>
                <a:ea typeface="+mn-ea"/>
                <a:cs typeface="Times New Roman" panose="02020603050405020304" pitchFamily="18" charset="0"/>
              </a:rPr>
              <a:t> </a:t>
            </a:r>
            <a:r>
              <a:rPr lang="en-US" sz="1800" kern="1200">
                <a:solidFill>
                  <a:srgbClr val="C00000"/>
                </a:solidFill>
                <a:latin typeface="Times New Roman" panose="02020603050405020304" pitchFamily="18" charset="0"/>
                <a:ea typeface="+mn-ea"/>
                <a:cs typeface="Times New Roman" panose="02020603050405020304" pitchFamily="18" charset="0"/>
              </a:rPr>
              <a:t>giới hạn nhìn rõ của mắt</a:t>
            </a:r>
            <a:r>
              <a:rPr lang="en-US" sz="1800" kern="1200">
                <a:solidFill>
                  <a:schemeClr val="tx1"/>
                </a:solidFill>
                <a:latin typeface="Times New Roman" panose="02020603050405020304" pitchFamily="18" charset="0"/>
                <a:ea typeface="+mn-ea"/>
                <a:cs typeface="Times New Roman" panose="02020603050405020304" pitchFamily="18" charset="0"/>
              </a:rPr>
              <a:t>.</a:t>
            </a:r>
          </a:p>
        </p:txBody>
      </p:sp>
      <p:sp>
        <p:nvSpPr>
          <p:cNvPr id="5" name="Google Shape;348;p38"/>
          <p:cNvSpPr txBox="1">
            <a:spLocks/>
          </p:cNvSpPr>
          <p:nvPr/>
        </p:nvSpPr>
        <p:spPr>
          <a:xfrm>
            <a:off x="126667" y="234771"/>
            <a:ext cx="6437917" cy="45851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smtClean="0">
                <a:latin typeface="Yeseva One" panose="020B0604020202020204" charset="0"/>
              </a:rPr>
              <a:t>III - ĐIỂM CỰC CẬN VÀ ĐIỂM CỰC VIỄN</a:t>
            </a:r>
            <a:endParaRPr lang="en-US" sz="2400">
              <a:latin typeface="Yeseva One" panose="020B0604020202020204" charset="0"/>
            </a:endParaRPr>
          </a:p>
        </p:txBody>
      </p:sp>
      <p:pic>
        <p:nvPicPr>
          <p:cNvPr id="9" name="Picture 8"/>
          <p:cNvPicPr>
            <a:picLocks noChangeAspect="1"/>
          </p:cNvPicPr>
          <p:nvPr/>
        </p:nvPicPr>
        <p:blipFill>
          <a:blip r:embed="rId3"/>
          <a:stretch>
            <a:fillRect/>
          </a:stretch>
        </p:blipFill>
        <p:spPr>
          <a:xfrm>
            <a:off x="1773163" y="2833795"/>
            <a:ext cx="5319714" cy="1399158"/>
          </a:xfrm>
          <a:prstGeom prst="rect">
            <a:avLst/>
          </a:prstGeom>
        </p:spPr>
      </p:pic>
      <p:sp>
        <p:nvSpPr>
          <p:cNvPr id="11" name="Rectangle 10"/>
          <p:cNvSpPr/>
          <p:nvPr/>
        </p:nvSpPr>
        <p:spPr>
          <a:xfrm>
            <a:off x="1900884" y="4493927"/>
            <a:ext cx="5064271" cy="369332"/>
          </a:xfrm>
          <a:prstGeom prst="rect">
            <a:avLst/>
          </a:prstGeom>
          <a:solidFill>
            <a:schemeClr val="bg2">
              <a:lumMod val="90000"/>
            </a:schemeClr>
          </a:solidFill>
        </p:spPr>
        <p:txBody>
          <a:bodyPr wrap="square">
            <a:spAutoFit/>
          </a:bodyPr>
          <a:lstStyle/>
          <a:p>
            <a:r>
              <a:rPr lang="en-US" sz="1800" kern="1200" smtClean="0">
                <a:solidFill>
                  <a:schemeClr val="tx1"/>
                </a:solidFill>
                <a:latin typeface="Times New Roman" panose="02020603050405020304" pitchFamily="18" charset="0"/>
                <a:ea typeface="+mn-ea"/>
                <a:cs typeface="Times New Roman" panose="02020603050405020304" pitchFamily="18" charset="0"/>
              </a:rPr>
              <a:t>Mắt chỉ nhìn rõ các vật trong khoảng từ C</a:t>
            </a:r>
            <a:r>
              <a:rPr lang="en-US" sz="1800" kern="1200" baseline="-25000" smtClean="0">
                <a:solidFill>
                  <a:schemeClr val="tx1"/>
                </a:solidFill>
                <a:latin typeface="Times New Roman" panose="02020603050405020304" pitchFamily="18" charset="0"/>
                <a:ea typeface="+mn-ea"/>
                <a:cs typeface="Times New Roman" panose="02020603050405020304" pitchFamily="18" charset="0"/>
              </a:rPr>
              <a:t>C</a:t>
            </a:r>
            <a:r>
              <a:rPr lang="en-US" sz="1800" kern="1200" smtClean="0">
                <a:solidFill>
                  <a:schemeClr val="tx1"/>
                </a:solidFill>
                <a:latin typeface="Times New Roman" panose="02020603050405020304" pitchFamily="18" charset="0"/>
                <a:ea typeface="+mn-ea"/>
                <a:cs typeface="Times New Roman" panose="02020603050405020304" pitchFamily="18" charset="0"/>
              </a:rPr>
              <a:t> đến C</a:t>
            </a:r>
            <a:r>
              <a:rPr lang="en-US" sz="1800" kern="1200" baseline="-25000" smtClean="0">
                <a:solidFill>
                  <a:schemeClr val="tx1"/>
                </a:solidFill>
                <a:latin typeface="Times New Roman" panose="02020603050405020304" pitchFamily="18" charset="0"/>
                <a:ea typeface="+mn-ea"/>
                <a:cs typeface="Times New Roman" panose="02020603050405020304" pitchFamily="18" charset="0"/>
              </a:rPr>
              <a:t>v</a:t>
            </a:r>
            <a:endParaRPr lang="en-US" sz="1800" kern="1200">
              <a:solidFill>
                <a:schemeClr val="tx1"/>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7118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8"/>
          <p:cNvSpPr txBox="1">
            <a:spLocks noChangeArrowheads="1"/>
          </p:cNvSpPr>
          <p:nvPr/>
        </p:nvSpPr>
        <p:spPr bwMode="auto">
          <a:xfrm>
            <a:off x="907634" y="1453575"/>
            <a:ext cx="3933447" cy="1200329"/>
          </a:xfrm>
          <a:prstGeom prst="rect">
            <a:avLst/>
          </a:prstGeom>
          <a:noFill/>
          <a:ln w="19050">
            <a:solidFill>
              <a:srgbClr val="002060"/>
            </a:solidFill>
            <a:prstDash val="dash"/>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85800" eaLnBrk="1" fontAlgn="base" latinLnBrk="0" hangingPunct="1">
              <a:lnSpc>
                <a:spcPct val="100000"/>
              </a:lnSpc>
              <a:spcBef>
                <a:spcPct val="50000"/>
              </a:spcBef>
              <a:spcAft>
                <a:spcPct val="0"/>
              </a:spcAft>
              <a:buClrTx/>
              <a:buSzTx/>
              <a:buFontTx/>
              <a:buNone/>
              <a:tabLst/>
              <a:defRPr/>
            </a:pPr>
            <a:r>
              <a:rPr lang="en-US" altLang="en-US" sz="1800" kern="1200">
                <a:latin typeface="Times New Roman" panose="02020603050405020304" pitchFamily="18" charset="0"/>
                <a:ea typeface="+mn-ea"/>
                <a:cs typeface="Times New Roman" panose="02020603050405020304" pitchFamily="18" charset="0"/>
              </a:rPr>
              <a:t>Thực ra, nếu mắt đã nhìn rõ các vật cách mắt từ 5m, 6m trở lên thì sẽ nhìn rõ các vật ở rất xa. Vì vậy, trong ngành y tế, để thử mắt người ta dùng bảng thị lực.</a:t>
            </a:r>
          </a:p>
        </p:txBody>
      </p:sp>
      <p:pic>
        <p:nvPicPr>
          <p:cNvPr id="20" name="Picture 4" descr="Bang_thu_thi_luc"/>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5353050" y="747713"/>
            <a:ext cx="26479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utoShape 16"/>
          <p:cNvSpPr>
            <a:spLocks noChangeArrowheads="1"/>
          </p:cNvSpPr>
          <p:nvPr/>
        </p:nvSpPr>
        <p:spPr bwMode="auto">
          <a:xfrm>
            <a:off x="5354241" y="4263629"/>
            <a:ext cx="2667000" cy="228600"/>
          </a:xfrm>
          <a:prstGeom prst="flowChartAlternateProcess">
            <a:avLst/>
          </a:prstGeom>
          <a:noFill/>
          <a:ln w="19050">
            <a:solidFill>
              <a:srgbClr val="4A5F0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sp>
        <p:nvSpPr>
          <p:cNvPr id="22" name="AutoShape 20"/>
          <p:cNvSpPr>
            <a:spLocks noChangeArrowheads="1"/>
          </p:cNvSpPr>
          <p:nvPr/>
        </p:nvSpPr>
        <p:spPr bwMode="auto">
          <a:xfrm>
            <a:off x="5343525" y="1737122"/>
            <a:ext cx="2667000" cy="403622"/>
          </a:xfrm>
          <a:prstGeom prst="flowChartAlternateProcess">
            <a:avLst/>
          </a:prstGeom>
          <a:noFill/>
          <a:ln w="19050">
            <a:solidFill>
              <a:srgbClr val="4A5F0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sp>
        <p:nvSpPr>
          <p:cNvPr id="23" name="AutoShape 19"/>
          <p:cNvSpPr>
            <a:spLocks noChangeArrowheads="1"/>
          </p:cNvSpPr>
          <p:nvPr/>
        </p:nvSpPr>
        <p:spPr bwMode="auto">
          <a:xfrm>
            <a:off x="1439330" y="3743903"/>
            <a:ext cx="2847110" cy="1122580"/>
          </a:xfrm>
          <a:prstGeom prst="wedgeRoundRectCallout">
            <a:avLst>
              <a:gd name="adj1" fmla="val 85014"/>
              <a:gd name="adj2" fmla="val 1574"/>
              <a:gd name="adj3" fmla="val 16667"/>
            </a:avLst>
          </a:prstGeom>
          <a:solidFill>
            <a:schemeClr val="bg2">
              <a:lumMod val="90000"/>
            </a:schemeClr>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0"/>
              </a:spcBef>
              <a:spcAft>
                <a:spcPct val="0"/>
              </a:spcAft>
              <a:buClrTx/>
            </a:pPr>
            <a:r>
              <a:rPr lang="en-US" altLang="en-US" sz="1600" i="1" kern="1200">
                <a:latin typeface="Times New Roman" panose="02020603050405020304" pitchFamily="18" charset="0"/>
                <a:ea typeface="+mn-ea"/>
              </a:rPr>
              <a:t>Đặt mắt cách bảng thị lực 5m và nhìn dòng thứ 10 từ trên xuống thì ta sẽ kiểm tra mắt có tốt hay không.</a:t>
            </a:r>
          </a:p>
        </p:txBody>
      </p:sp>
      <p:sp>
        <p:nvSpPr>
          <p:cNvPr id="24" name="AutoShape 17"/>
          <p:cNvSpPr>
            <a:spLocks noChangeArrowheads="1"/>
          </p:cNvSpPr>
          <p:nvPr/>
        </p:nvSpPr>
        <p:spPr bwMode="auto">
          <a:xfrm>
            <a:off x="1439330" y="2068983"/>
            <a:ext cx="3103201" cy="1169842"/>
          </a:xfrm>
          <a:prstGeom prst="wedgeRoundRectCallout">
            <a:avLst>
              <a:gd name="adj1" fmla="val 74032"/>
              <a:gd name="adj2" fmla="val -58537"/>
              <a:gd name="adj3" fmla="val 16667"/>
            </a:avLst>
          </a:prstGeom>
          <a:solidFill>
            <a:srgbClr val="CEE9E7"/>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0"/>
              </a:spcBef>
              <a:spcAft>
                <a:spcPct val="0"/>
              </a:spcAft>
              <a:buClrTx/>
            </a:pPr>
            <a:r>
              <a:rPr lang="en-US" altLang="en-US" sz="1600" i="1" kern="1200">
                <a:latin typeface="Times New Roman" panose="02020603050405020304" pitchFamily="18" charset="0"/>
                <a:ea typeface="+mn-ea"/>
              </a:rPr>
              <a:t>Đối với bảng thị lực SGK/129, đặt mắt cách bảng thị lực 5m và nhìn dòng thứ 2 từ trên xuống để kiểm tra mắt có tốt không.</a:t>
            </a:r>
          </a:p>
        </p:txBody>
      </p:sp>
      <p:sp>
        <p:nvSpPr>
          <p:cNvPr id="28" name="Google Shape;348;p38"/>
          <p:cNvSpPr txBox="1">
            <a:spLocks/>
          </p:cNvSpPr>
          <p:nvPr/>
        </p:nvSpPr>
        <p:spPr>
          <a:xfrm>
            <a:off x="126667" y="234771"/>
            <a:ext cx="6437917" cy="45851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smtClean="0">
                <a:latin typeface="Yeseva One" panose="020B0604020202020204" charset="0"/>
              </a:rPr>
              <a:t>III - ĐIỂM CỰC CẬN VÀ ĐIỂM CỰC VIỄN</a:t>
            </a:r>
            <a:endParaRPr lang="en-US" sz="2400">
              <a:latin typeface="Yeseva One" panose="020B0604020202020204" charset="0"/>
            </a:endParaRPr>
          </a:p>
        </p:txBody>
      </p:sp>
      <p:sp>
        <p:nvSpPr>
          <p:cNvPr id="2" name="Cloud Callout 1"/>
          <p:cNvSpPr/>
          <p:nvPr/>
        </p:nvSpPr>
        <p:spPr>
          <a:xfrm>
            <a:off x="651649" y="1837712"/>
            <a:ext cx="4435891" cy="1906191"/>
          </a:xfrm>
          <a:prstGeom prst="cloudCallout">
            <a:avLst>
              <a:gd name="adj1" fmla="val -22707"/>
              <a:gd name="adj2" fmla="val 81579"/>
            </a:avLst>
          </a:prstGeom>
          <a:solidFill>
            <a:srgbClr val="CEE9E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smtClean="0">
                <a:solidFill>
                  <a:schemeClr val="tx1"/>
                </a:solidFill>
                <a:latin typeface="Times New Roman" panose="02020603050405020304" pitchFamily="18" charset="0"/>
                <a:cs typeface="Times New Roman" panose="02020603050405020304" pitchFamily="18" charset="0"/>
              </a:rPr>
              <a:t>Các em hãy xác định xem điểm cực cận của mắt mình cách mắt bao nhiêu xentimet nhé!</a:t>
            </a:r>
            <a:endParaRPr lang="en-US" sz="16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21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ox(i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ox(in)">
                                      <p:cBhvr>
                                        <p:cTn id="21" dur="500"/>
                                        <p:tgtEl>
                                          <p:spTgt spid="23"/>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ox(i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ox(in)">
                                      <p:cBhvr>
                                        <p:cTn id="29" dur="500"/>
                                        <p:tgtEl>
                                          <p:spTgt spid="22"/>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ox(in)">
                                      <p:cBhvr>
                                        <p:cTn id="32" dur="500"/>
                                        <p:tgtEl>
                                          <p:spTgt spid="24"/>
                                        </p:tgtEl>
                                      </p:cBhvr>
                                    </p:animEffect>
                                  </p:childTnLst>
                                </p:cTn>
                              </p:par>
                              <p:par>
                                <p:cTn id="33" presetID="4" presetClass="exit" presetSubtype="16" fill="hold" grpId="1" nodeType="withEffect">
                                  <p:stCondLst>
                                    <p:cond delay="0"/>
                                  </p:stCondLst>
                                  <p:childTnLst>
                                    <p:animEffect transition="out" filter="box(in)">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4" presetClass="exit" presetSubtype="16" fill="hold" grpId="1" nodeType="withEffect">
                                  <p:stCondLst>
                                    <p:cond delay="0"/>
                                  </p:stCondLst>
                                  <p:childTnLst>
                                    <p:animEffect transition="out" filter="box(in)">
                                      <p:cBhvr>
                                        <p:cTn id="37" dur="500"/>
                                        <p:tgtEl>
                                          <p:spTgt spid="23"/>
                                        </p:tgtEl>
                                      </p:cBhvr>
                                    </p:animEffect>
                                    <p:set>
                                      <p:cBhvr>
                                        <p:cTn id="38" dur="1" fill="hold">
                                          <p:stCondLst>
                                            <p:cond delay="499"/>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 presetClass="exit" presetSubtype="16" fill="hold" grpId="1" nodeType="clickEffect">
                                  <p:stCondLst>
                                    <p:cond delay="0"/>
                                  </p:stCondLst>
                                  <p:childTnLst>
                                    <p:animEffect transition="out" filter="box(in)">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2" presetClass="entr" presetSubtype="4"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1" grpId="1" animBg="1"/>
      <p:bldP spid="22" grpId="0" animBg="1"/>
      <p:bldP spid="23" grpId="0" animBg="1"/>
      <p:bldP spid="23" grpId="1" animBg="1"/>
      <p:bldP spid="24" grpId="0" animBg="1"/>
      <p:bldP spid="24" grpId="1"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093"/>
        <p:cNvGrpSpPr/>
        <p:nvPr/>
      </p:nvGrpSpPr>
      <p:grpSpPr>
        <a:xfrm>
          <a:off x="0" y="0"/>
          <a:ext cx="0" cy="0"/>
          <a:chOff x="0" y="0"/>
          <a:chExt cx="0" cy="0"/>
        </a:xfrm>
      </p:grpSpPr>
      <p:sp>
        <p:nvSpPr>
          <p:cNvPr id="2095" name="Google Shape;2095;p73"/>
          <p:cNvSpPr txBox="1">
            <a:spLocks noGrp="1"/>
          </p:cNvSpPr>
          <p:nvPr>
            <p:ph type="title"/>
          </p:nvPr>
        </p:nvSpPr>
        <p:spPr>
          <a:xfrm>
            <a:off x="1375730" y="1438483"/>
            <a:ext cx="6400800" cy="1963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6000" smtClean="0"/>
              <a:t>VẬN DỤNG</a:t>
            </a:r>
            <a:endParaRPr sz="6000"/>
          </a:p>
        </p:txBody>
      </p:sp>
      <p:grpSp>
        <p:nvGrpSpPr>
          <p:cNvPr id="2096" name="Google Shape;2096;p73"/>
          <p:cNvGrpSpPr/>
          <p:nvPr/>
        </p:nvGrpSpPr>
        <p:grpSpPr>
          <a:xfrm>
            <a:off x="562225" y="438325"/>
            <a:ext cx="7987500" cy="2004300"/>
            <a:chOff x="562225" y="438325"/>
            <a:chExt cx="7987500" cy="2004300"/>
          </a:xfrm>
        </p:grpSpPr>
        <p:cxnSp>
          <p:nvCxnSpPr>
            <p:cNvPr id="2097" name="Google Shape;2097;p73"/>
            <p:cNvCxnSpPr/>
            <p:nvPr/>
          </p:nvCxnSpPr>
          <p:spPr>
            <a:xfrm rot="10800000">
              <a:off x="567275" y="438325"/>
              <a:ext cx="0" cy="2004300"/>
            </a:xfrm>
            <a:prstGeom prst="straightConnector1">
              <a:avLst/>
            </a:prstGeom>
            <a:noFill/>
            <a:ln w="9525" cap="flat" cmpd="sng">
              <a:solidFill>
                <a:schemeClr val="dk1"/>
              </a:solidFill>
              <a:prstDash val="solid"/>
              <a:round/>
              <a:headEnd type="none" w="med" len="med"/>
              <a:tailEnd type="none" w="med" len="med"/>
            </a:ln>
          </p:spPr>
        </p:cxnSp>
        <p:cxnSp>
          <p:nvCxnSpPr>
            <p:cNvPr id="2098" name="Google Shape;2098;p73"/>
            <p:cNvCxnSpPr/>
            <p:nvPr/>
          </p:nvCxnSpPr>
          <p:spPr>
            <a:xfrm>
              <a:off x="562225" y="441175"/>
              <a:ext cx="7987500" cy="0"/>
            </a:xfrm>
            <a:prstGeom prst="straightConnector1">
              <a:avLst/>
            </a:prstGeom>
            <a:noFill/>
            <a:ln w="9525" cap="flat" cmpd="sng">
              <a:solidFill>
                <a:schemeClr val="dk1"/>
              </a:solidFill>
              <a:prstDash val="solid"/>
              <a:round/>
              <a:headEnd type="none" w="med" len="med"/>
              <a:tailEnd type="none" w="med" len="med"/>
            </a:ln>
          </p:spPr>
        </p:cxnSp>
      </p:grpSp>
      <p:grpSp>
        <p:nvGrpSpPr>
          <p:cNvPr id="2099" name="Google Shape;2099;p73"/>
          <p:cNvGrpSpPr/>
          <p:nvPr/>
        </p:nvGrpSpPr>
        <p:grpSpPr>
          <a:xfrm rot="10800000">
            <a:off x="578250" y="2673400"/>
            <a:ext cx="7987500" cy="2004300"/>
            <a:chOff x="562225" y="438325"/>
            <a:chExt cx="7987500" cy="2004300"/>
          </a:xfrm>
        </p:grpSpPr>
        <p:cxnSp>
          <p:nvCxnSpPr>
            <p:cNvPr id="2100" name="Google Shape;2100;p73"/>
            <p:cNvCxnSpPr/>
            <p:nvPr/>
          </p:nvCxnSpPr>
          <p:spPr>
            <a:xfrm rot="10800000">
              <a:off x="567275" y="438325"/>
              <a:ext cx="0" cy="2004300"/>
            </a:xfrm>
            <a:prstGeom prst="straightConnector1">
              <a:avLst/>
            </a:prstGeom>
            <a:noFill/>
            <a:ln w="9525" cap="flat" cmpd="sng">
              <a:solidFill>
                <a:schemeClr val="dk1"/>
              </a:solidFill>
              <a:prstDash val="solid"/>
              <a:round/>
              <a:headEnd type="none" w="med" len="med"/>
              <a:tailEnd type="none" w="med" len="med"/>
            </a:ln>
          </p:spPr>
        </p:cxnSp>
        <p:cxnSp>
          <p:nvCxnSpPr>
            <p:cNvPr id="2101" name="Google Shape;2101;p73"/>
            <p:cNvCxnSpPr/>
            <p:nvPr/>
          </p:nvCxnSpPr>
          <p:spPr>
            <a:xfrm>
              <a:off x="562225" y="441175"/>
              <a:ext cx="7987500" cy="0"/>
            </a:xfrm>
            <a:prstGeom prst="straightConnector1">
              <a:avLst/>
            </a:prstGeom>
            <a:noFill/>
            <a:ln w="9525" cap="flat" cmpd="sng">
              <a:solidFill>
                <a:schemeClr val="dk1"/>
              </a:solidFill>
              <a:prstDash val="solid"/>
              <a:round/>
              <a:headEnd type="none" w="med" len="med"/>
              <a:tailEnd type="none" w="med" len="med"/>
            </a:ln>
          </p:spPr>
        </p:cxnSp>
      </p:grpSp>
      <p:grpSp>
        <p:nvGrpSpPr>
          <p:cNvPr id="2104" name="Google Shape;2104;p73"/>
          <p:cNvGrpSpPr/>
          <p:nvPr/>
        </p:nvGrpSpPr>
        <p:grpSpPr>
          <a:xfrm>
            <a:off x="1533838" y="2229850"/>
            <a:ext cx="798925" cy="769750"/>
            <a:chOff x="1611325" y="4297675"/>
            <a:chExt cx="798925" cy="769750"/>
          </a:xfrm>
        </p:grpSpPr>
        <p:sp>
          <p:nvSpPr>
            <p:cNvPr id="2105" name="Google Shape;2105;p73"/>
            <p:cNvSpPr/>
            <p:nvPr/>
          </p:nvSpPr>
          <p:spPr>
            <a:xfrm>
              <a:off x="1747250" y="4433625"/>
              <a:ext cx="475375" cy="492025"/>
            </a:xfrm>
            <a:custGeom>
              <a:avLst/>
              <a:gdLst/>
              <a:ahLst/>
              <a:cxnLst/>
              <a:rect l="l" t="t" r="r" b="b"/>
              <a:pathLst>
                <a:path w="19015" h="19681" extrusionOk="0">
                  <a:moveTo>
                    <a:pt x="9507" y="0"/>
                  </a:moveTo>
                  <a:lnTo>
                    <a:pt x="9007" y="2569"/>
                  </a:lnTo>
                  <a:cubicBezTo>
                    <a:pt x="8373" y="5638"/>
                    <a:pt x="6038" y="8106"/>
                    <a:pt x="3003" y="8907"/>
                  </a:cubicBezTo>
                  <a:lnTo>
                    <a:pt x="1" y="9640"/>
                  </a:lnTo>
                  <a:lnTo>
                    <a:pt x="3003" y="10441"/>
                  </a:lnTo>
                  <a:cubicBezTo>
                    <a:pt x="6072" y="11275"/>
                    <a:pt x="8373" y="13743"/>
                    <a:pt x="8940" y="16846"/>
                  </a:cubicBezTo>
                  <a:lnTo>
                    <a:pt x="9507" y="19681"/>
                  </a:lnTo>
                  <a:lnTo>
                    <a:pt x="10041" y="16846"/>
                  </a:lnTo>
                  <a:cubicBezTo>
                    <a:pt x="10608" y="13743"/>
                    <a:pt x="12943" y="11242"/>
                    <a:pt x="16012" y="10441"/>
                  </a:cubicBezTo>
                  <a:lnTo>
                    <a:pt x="19014" y="9640"/>
                  </a:lnTo>
                  <a:lnTo>
                    <a:pt x="16012" y="8840"/>
                  </a:lnTo>
                  <a:cubicBezTo>
                    <a:pt x="12910" y="8106"/>
                    <a:pt x="10575" y="5604"/>
                    <a:pt x="10008" y="2502"/>
                  </a:cubicBezTo>
                  <a:lnTo>
                    <a:pt x="95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3"/>
            <p:cNvSpPr/>
            <p:nvPr/>
          </p:nvSpPr>
          <p:spPr>
            <a:xfrm>
              <a:off x="2078325" y="4764675"/>
              <a:ext cx="291900" cy="302750"/>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6"/>
                  </a:lnTo>
                  <a:cubicBezTo>
                    <a:pt x="3703" y="6906"/>
                    <a:pt x="5137" y="8440"/>
                    <a:pt x="5504" y="10375"/>
                  </a:cubicBezTo>
                  <a:lnTo>
                    <a:pt x="5838" y="12110"/>
                  </a:lnTo>
                  <a:lnTo>
                    <a:pt x="6171" y="10375"/>
                  </a:lnTo>
                  <a:cubicBezTo>
                    <a:pt x="6505" y="8440"/>
                    <a:pt x="7973" y="6906"/>
                    <a:pt x="9841" y="6406"/>
                  </a:cubicBezTo>
                  <a:lnTo>
                    <a:pt x="11675" y="5905"/>
                  </a:lnTo>
                  <a:lnTo>
                    <a:pt x="9841" y="5438"/>
                  </a:lnTo>
                  <a:cubicBezTo>
                    <a:pt x="7939" y="5005"/>
                    <a:pt x="6505" y="3437"/>
                    <a:pt x="6138" y="1535"/>
                  </a:cubicBezTo>
                  <a:lnTo>
                    <a:pt x="58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3"/>
            <p:cNvSpPr/>
            <p:nvPr/>
          </p:nvSpPr>
          <p:spPr>
            <a:xfrm>
              <a:off x="1611325" y="4297675"/>
              <a:ext cx="291900" cy="302750"/>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5"/>
                  </a:lnTo>
                  <a:cubicBezTo>
                    <a:pt x="3703" y="6906"/>
                    <a:pt x="5137" y="8440"/>
                    <a:pt x="5504" y="10375"/>
                  </a:cubicBezTo>
                  <a:lnTo>
                    <a:pt x="5838" y="12110"/>
                  </a:lnTo>
                  <a:lnTo>
                    <a:pt x="6171" y="10375"/>
                  </a:lnTo>
                  <a:cubicBezTo>
                    <a:pt x="6505" y="8440"/>
                    <a:pt x="7973" y="6906"/>
                    <a:pt x="9841" y="6405"/>
                  </a:cubicBezTo>
                  <a:lnTo>
                    <a:pt x="11675" y="5905"/>
                  </a:lnTo>
                  <a:lnTo>
                    <a:pt x="9841" y="5438"/>
                  </a:lnTo>
                  <a:cubicBezTo>
                    <a:pt x="7939" y="5004"/>
                    <a:pt x="6505" y="3437"/>
                    <a:pt x="6138" y="1535"/>
                  </a:cubicBezTo>
                  <a:lnTo>
                    <a:pt x="58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73"/>
            <p:cNvSpPr/>
            <p:nvPr/>
          </p:nvSpPr>
          <p:spPr>
            <a:xfrm>
              <a:off x="2332675" y="4679625"/>
              <a:ext cx="77575" cy="77575"/>
            </a:xfrm>
            <a:custGeom>
              <a:avLst/>
              <a:gdLst/>
              <a:ahLst/>
              <a:cxnLst/>
              <a:rect l="l" t="t" r="r" b="b"/>
              <a:pathLst>
                <a:path w="3103" h="3103" extrusionOk="0">
                  <a:moveTo>
                    <a:pt x="1535" y="1"/>
                  </a:moveTo>
                  <a:cubicBezTo>
                    <a:pt x="667" y="1"/>
                    <a:pt x="0" y="734"/>
                    <a:pt x="0" y="1568"/>
                  </a:cubicBezTo>
                  <a:cubicBezTo>
                    <a:pt x="0" y="2402"/>
                    <a:pt x="667" y="3069"/>
                    <a:pt x="1535" y="3103"/>
                  </a:cubicBezTo>
                  <a:cubicBezTo>
                    <a:pt x="2435" y="3103"/>
                    <a:pt x="3103" y="2402"/>
                    <a:pt x="3103" y="1568"/>
                  </a:cubicBezTo>
                  <a:cubicBezTo>
                    <a:pt x="3103" y="668"/>
                    <a:pt x="2369" y="1"/>
                    <a:pt x="15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73"/>
            <p:cNvSpPr/>
            <p:nvPr/>
          </p:nvSpPr>
          <p:spPr>
            <a:xfrm>
              <a:off x="1757250" y="4783875"/>
              <a:ext cx="77600" cy="77575"/>
            </a:xfrm>
            <a:custGeom>
              <a:avLst/>
              <a:gdLst/>
              <a:ahLst/>
              <a:cxnLst/>
              <a:rect l="l" t="t" r="r" b="b"/>
              <a:pathLst>
                <a:path w="3104" h="3103" extrusionOk="0">
                  <a:moveTo>
                    <a:pt x="1535" y="0"/>
                  </a:moveTo>
                  <a:cubicBezTo>
                    <a:pt x="668" y="0"/>
                    <a:pt x="1" y="734"/>
                    <a:pt x="1" y="1568"/>
                  </a:cubicBezTo>
                  <a:cubicBezTo>
                    <a:pt x="1" y="2402"/>
                    <a:pt x="701" y="3102"/>
                    <a:pt x="1535" y="3102"/>
                  </a:cubicBezTo>
                  <a:cubicBezTo>
                    <a:pt x="2436" y="3102"/>
                    <a:pt x="3103" y="2402"/>
                    <a:pt x="3103" y="1568"/>
                  </a:cubicBezTo>
                  <a:cubicBezTo>
                    <a:pt x="3103" y="667"/>
                    <a:pt x="2369" y="0"/>
                    <a:pt x="1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73"/>
            <p:cNvSpPr/>
            <p:nvPr/>
          </p:nvSpPr>
          <p:spPr>
            <a:xfrm>
              <a:off x="2287650" y="4600400"/>
              <a:ext cx="41700" cy="41725"/>
            </a:xfrm>
            <a:custGeom>
              <a:avLst/>
              <a:gdLst/>
              <a:ahLst/>
              <a:cxnLst/>
              <a:rect l="l" t="t" r="r" b="b"/>
              <a:pathLst>
                <a:path w="1668" h="1669" extrusionOk="0">
                  <a:moveTo>
                    <a:pt x="834" y="1"/>
                  </a:moveTo>
                  <a:cubicBezTo>
                    <a:pt x="400" y="1"/>
                    <a:pt x="0" y="401"/>
                    <a:pt x="0" y="835"/>
                  </a:cubicBezTo>
                  <a:cubicBezTo>
                    <a:pt x="0" y="1302"/>
                    <a:pt x="400" y="1668"/>
                    <a:pt x="834" y="1668"/>
                  </a:cubicBezTo>
                  <a:cubicBezTo>
                    <a:pt x="1301" y="1668"/>
                    <a:pt x="1668" y="1302"/>
                    <a:pt x="1668" y="835"/>
                  </a:cubicBezTo>
                  <a:cubicBezTo>
                    <a:pt x="1668" y="401"/>
                    <a:pt x="1301" y="1"/>
                    <a:pt x="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73"/>
            <p:cNvSpPr/>
            <p:nvPr/>
          </p:nvSpPr>
          <p:spPr>
            <a:xfrm>
              <a:off x="1683050" y="4877275"/>
              <a:ext cx="41700" cy="41725"/>
            </a:xfrm>
            <a:custGeom>
              <a:avLst/>
              <a:gdLst/>
              <a:ahLst/>
              <a:cxnLst/>
              <a:rect l="l" t="t" r="r" b="b"/>
              <a:pathLst>
                <a:path w="1668" h="1669" extrusionOk="0">
                  <a:moveTo>
                    <a:pt x="834" y="0"/>
                  </a:moveTo>
                  <a:cubicBezTo>
                    <a:pt x="400" y="0"/>
                    <a:pt x="0" y="367"/>
                    <a:pt x="0" y="834"/>
                  </a:cubicBezTo>
                  <a:cubicBezTo>
                    <a:pt x="0" y="1268"/>
                    <a:pt x="400" y="1668"/>
                    <a:pt x="834" y="1668"/>
                  </a:cubicBezTo>
                  <a:cubicBezTo>
                    <a:pt x="1301" y="1668"/>
                    <a:pt x="1668" y="1268"/>
                    <a:pt x="1668" y="834"/>
                  </a:cubicBezTo>
                  <a:cubicBezTo>
                    <a:pt x="1668" y="367"/>
                    <a:pt x="1301" y="0"/>
                    <a:pt x="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73"/>
            <p:cNvSpPr/>
            <p:nvPr/>
          </p:nvSpPr>
          <p:spPr>
            <a:xfrm>
              <a:off x="2354350" y="4537850"/>
              <a:ext cx="31725" cy="31725"/>
            </a:xfrm>
            <a:custGeom>
              <a:avLst/>
              <a:gdLst/>
              <a:ahLst/>
              <a:cxnLst/>
              <a:rect l="l" t="t" r="r" b="b"/>
              <a:pathLst>
                <a:path w="1269" h="1269" extrusionOk="0">
                  <a:moveTo>
                    <a:pt x="634" y="1"/>
                  </a:moveTo>
                  <a:cubicBezTo>
                    <a:pt x="301" y="1"/>
                    <a:pt x="1" y="301"/>
                    <a:pt x="1" y="635"/>
                  </a:cubicBezTo>
                  <a:cubicBezTo>
                    <a:pt x="1" y="968"/>
                    <a:pt x="301" y="1268"/>
                    <a:pt x="634" y="1268"/>
                  </a:cubicBezTo>
                  <a:cubicBezTo>
                    <a:pt x="968" y="1268"/>
                    <a:pt x="1268" y="968"/>
                    <a:pt x="1268" y="635"/>
                  </a:cubicBezTo>
                  <a:cubicBezTo>
                    <a:pt x="1268" y="301"/>
                    <a:pt x="968" y="1"/>
                    <a:pt x="6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3"/>
            <p:cNvSpPr/>
            <p:nvPr/>
          </p:nvSpPr>
          <p:spPr>
            <a:xfrm>
              <a:off x="1854000" y="4949825"/>
              <a:ext cx="31700" cy="31700"/>
            </a:xfrm>
            <a:custGeom>
              <a:avLst/>
              <a:gdLst/>
              <a:ahLst/>
              <a:cxnLst/>
              <a:rect l="l" t="t" r="r" b="b"/>
              <a:pathLst>
                <a:path w="1268" h="1268" extrusionOk="0">
                  <a:moveTo>
                    <a:pt x="634" y="0"/>
                  </a:moveTo>
                  <a:cubicBezTo>
                    <a:pt x="301" y="0"/>
                    <a:pt x="0" y="300"/>
                    <a:pt x="0" y="634"/>
                  </a:cubicBezTo>
                  <a:cubicBezTo>
                    <a:pt x="0" y="968"/>
                    <a:pt x="301" y="1268"/>
                    <a:pt x="634" y="1268"/>
                  </a:cubicBezTo>
                  <a:cubicBezTo>
                    <a:pt x="968" y="1268"/>
                    <a:pt x="1268" y="968"/>
                    <a:pt x="1268" y="634"/>
                  </a:cubicBezTo>
                  <a:cubicBezTo>
                    <a:pt x="1268" y="300"/>
                    <a:pt x="968" y="0"/>
                    <a:pt x="6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73"/>
          <p:cNvGrpSpPr/>
          <p:nvPr/>
        </p:nvGrpSpPr>
        <p:grpSpPr>
          <a:xfrm>
            <a:off x="6467581" y="881456"/>
            <a:ext cx="1192332" cy="790485"/>
            <a:chOff x="684875" y="312025"/>
            <a:chExt cx="835025" cy="553600"/>
          </a:xfrm>
        </p:grpSpPr>
        <p:sp>
          <p:nvSpPr>
            <p:cNvPr id="2115" name="Google Shape;2115;p73"/>
            <p:cNvSpPr/>
            <p:nvPr/>
          </p:nvSpPr>
          <p:spPr>
            <a:xfrm>
              <a:off x="684875" y="312025"/>
              <a:ext cx="835025" cy="553600"/>
            </a:xfrm>
            <a:custGeom>
              <a:avLst/>
              <a:gdLst/>
              <a:ahLst/>
              <a:cxnLst/>
              <a:rect l="l" t="t" r="r" b="b"/>
              <a:pathLst>
                <a:path w="33401" h="22144" extrusionOk="0">
                  <a:moveTo>
                    <a:pt x="12621" y="0"/>
                  </a:moveTo>
                  <a:cubicBezTo>
                    <a:pt x="8492" y="0"/>
                    <a:pt x="4752" y="1394"/>
                    <a:pt x="3063" y="3917"/>
                  </a:cubicBezTo>
                  <a:cubicBezTo>
                    <a:pt x="0" y="8492"/>
                    <a:pt x="4862" y="15019"/>
                    <a:pt x="11485" y="19440"/>
                  </a:cubicBezTo>
                  <a:cubicBezTo>
                    <a:pt x="14271" y="21308"/>
                    <a:pt x="17507" y="22143"/>
                    <a:pt x="20550" y="22143"/>
                  </a:cubicBezTo>
                  <a:cubicBezTo>
                    <a:pt x="24740" y="22143"/>
                    <a:pt x="28564" y="20559"/>
                    <a:pt x="30338" y="17909"/>
                  </a:cubicBezTo>
                  <a:cubicBezTo>
                    <a:pt x="33401" y="13354"/>
                    <a:pt x="29190" y="7343"/>
                    <a:pt x="22567" y="2903"/>
                  </a:cubicBezTo>
                  <a:cubicBezTo>
                    <a:pt x="19589" y="921"/>
                    <a:pt x="15977" y="0"/>
                    <a:pt x="12621" y="0"/>
                  </a:cubicBezTo>
                  <a:close/>
                </a:path>
              </a:pathLst>
            </a:custGeom>
            <a:solidFill>
              <a:schemeClr val="accent6"/>
            </a:solidFill>
            <a:ln>
              <a:noFill/>
            </a:ln>
            <a:effectLst>
              <a:outerShdw dist="38100" dir="540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3"/>
            <p:cNvSpPr/>
            <p:nvPr/>
          </p:nvSpPr>
          <p:spPr>
            <a:xfrm>
              <a:off x="971500" y="444875"/>
              <a:ext cx="283300" cy="284750"/>
            </a:xfrm>
            <a:custGeom>
              <a:avLst/>
              <a:gdLst/>
              <a:ahLst/>
              <a:cxnLst/>
              <a:rect l="l" t="t" r="r" b="b"/>
              <a:pathLst>
                <a:path w="11332" h="11390" extrusionOk="0">
                  <a:moveTo>
                    <a:pt x="5685" y="1"/>
                  </a:moveTo>
                  <a:cubicBezTo>
                    <a:pt x="2546" y="1"/>
                    <a:pt x="1" y="2546"/>
                    <a:pt x="1" y="5685"/>
                  </a:cubicBezTo>
                  <a:cubicBezTo>
                    <a:pt x="1" y="8824"/>
                    <a:pt x="2527" y="11389"/>
                    <a:pt x="5666" y="11389"/>
                  </a:cubicBezTo>
                  <a:cubicBezTo>
                    <a:pt x="8805" y="11389"/>
                    <a:pt x="11332" y="8824"/>
                    <a:pt x="11332" y="5685"/>
                  </a:cubicBezTo>
                  <a:cubicBezTo>
                    <a:pt x="11332" y="2546"/>
                    <a:pt x="8824" y="1"/>
                    <a:pt x="56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3"/>
            <p:cNvSpPr/>
            <p:nvPr/>
          </p:nvSpPr>
          <p:spPr>
            <a:xfrm>
              <a:off x="979650" y="452300"/>
              <a:ext cx="267975" cy="269425"/>
            </a:xfrm>
            <a:custGeom>
              <a:avLst/>
              <a:gdLst/>
              <a:ahLst/>
              <a:cxnLst/>
              <a:rect l="l" t="t" r="r" b="b"/>
              <a:pathLst>
                <a:path w="10719" h="10777" extrusionOk="0">
                  <a:moveTo>
                    <a:pt x="0" y="5398"/>
                  </a:moveTo>
                  <a:cubicBezTo>
                    <a:pt x="0" y="8365"/>
                    <a:pt x="2393" y="10777"/>
                    <a:pt x="5359" y="10777"/>
                  </a:cubicBezTo>
                  <a:cubicBezTo>
                    <a:pt x="8326" y="10777"/>
                    <a:pt x="10719" y="8365"/>
                    <a:pt x="10719" y="5398"/>
                  </a:cubicBezTo>
                  <a:cubicBezTo>
                    <a:pt x="10719" y="2432"/>
                    <a:pt x="8326" y="1"/>
                    <a:pt x="5359" y="1"/>
                  </a:cubicBezTo>
                  <a:cubicBezTo>
                    <a:pt x="2393" y="1"/>
                    <a:pt x="0" y="2432"/>
                    <a:pt x="0" y="539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3"/>
            <p:cNvSpPr/>
            <p:nvPr/>
          </p:nvSpPr>
          <p:spPr>
            <a:xfrm>
              <a:off x="1056200" y="529575"/>
              <a:ext cx="114875" cy="114875"/>
            </a:xfrm>
            <a:custGeom>
              <a:avLst/>
              <a:gdLst/>
              <a:ahLst/>
              <a:cxnLst/>
              <a:rect l="l" t="t" r="r" b="b"/>
              <a:pathLst>
                <a:path w="4595" h="4595" extrusionOk="0">
                  <a:moveTo>
                    <a:pt x="2297" y="0"/>
                  </a:moveTo>
                  <a:cubicBezTo>
                    <a:pt x="1034" y="0"/>
                    <a:pt x="1" y="1034"/>
                    <a:pt x="1" y="2297"/>
                  </a:cubicBezTo>
                  <a:cubicBezTo>
                    <a:pt x="1" y="3561"/>
                    <a:pt x="1034" y="4594"/>
                    <a:pt x="2297" y="4594"/>
                  </a:cubicBezTo>
                  <a:cubicBezTo>
                    <a:pt x="3561" y="4594"/>
                    <a:pt x="4594" y="3561"/>
                    <a:pt x="4594" y="2297"/>
                  </a:cubicBezTo>
                  <a:cubicBezTo>
                    <a:pt x="4594" y="1034"/>
                    <a:pt x="3561" y="0"/>
                    <a:pt x="2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3"/>
            <p:cNvSpPr/>
            <p:nvPr/>
          </p:nvSpPr>
          <p:spPr>
            <a:xfrm>
              <a:off x="1266275" y="513300"/>
              <a:ext cx="69875" cy="99075"/>
            </a:xfrm>
            <a:custGeom>
              <a:avLst/>
              <a:gdLst/>
              <a:ahLst/>
              <a:cxnLst/>
              <a:rect l="l" t="t" r="r" b="b"/>
              <a:pathLst>
                <a:path w="2795" h="3963" extrusionOk="0">
                  <a:moveTo>
                    <a:pt x="0" y="1"/>
                  </a:moveTo>
                  <a:lnTo>
                    <a:pt x="364" y="1972"/>
                  </a:lnTo>
                  <a:cubicBezTo>
                    <a:pt x="364" y="1972"/>
                    <a:pt x="1359" y="2738"/>
                    <a:pt x="2795" y="3963"/>
                  </a:cubicBezTo>
                  <a:cubicBezTo>
                    <a:pt x="2010" y="2355"/>
                    <a:pt x="0" y="1"/>
                    <a:pt x="0" y="1"/>
                  </a:cubicBez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73"/>
            <p:cNvSpPr/>
            <p:nvPr/>
          </p:nvSpPr>
          <p:spPr>
            <a:xfrm>
              <a:off x="885850" y="412325"/>
              <a:ext cx="438350" cy="263225"/>
            </a:xfrm>
            <a:custGeom>
              <a:avLst/>
              <a:gdLst/>
              <a:ahLst/>
              <a:cxnLst/>
              <a:rect l="l" t="t" r="r" b="b"/>
              <a:pathLst>
                <a:path w="17534" h="10529" extrusionOk="0">
                  <a:moveTo>
                    <a:pt x="4881" y="1"/>
                  </a:moveTo>
                  <a:cubicBezTo>
                    <a:pt x="4881" y="1"/>
                    <a:pt x="5188" y="748"/>
                    <a:pt x="5858" y="1398"/>
                  </a:cubicBezTo>
                  <a:cubicBezTo>
                    <a:pt x="5398" y="1494"/>
                    <a:pt x="4996" y="1571"/>
                    <a:pt x="4594" y="1704"/>
                  </a:cubicBezTo>
                  <a:cubicBezTo>
                    <a:pt x="3867" y="1437"/>
                    <a:pt x="2776" y="996"/>
                    <a:pt x="2125" y="556"/>
                  </a:cubicBezTo>
                  <a:lnTo>
                    <a:pt x="2125" y="556"/>
                  </a:lnTo>
                  <a:cubicBezTo>
                    <a:pt x="2125" y="556"/>
                    <a:pt x="2508" y="1456"/>
                    <a:pt x="3350" y="2126"/>
                  </a:cubicBezTo>
                  <a:cubicBezTo>
                    <a:pt x="2776" y="2374"/>
                    <a:pt x="2278" y="2585"/>
                    <a:pt x="1857" y="2757"/>
                  </a:cubicBezTo>
                  <a:cubicBezTo>
                    <a:pt x="1857" y="2757"/>
                    <a:pt x="594" y="2049"/>
                    <a:pt x="1" y="1360"/>
                  </a:cubicBezTo>
                  <a:lnTo>
                    <a:pt x="1" y="1360"/>
                  </a:lnTo>
                  <a:cubicBezTo>
                    <a:pt x="479" y="4040"/>
                    <a:pt x="2776" y="7313"/>
                    <a:pt x="2776" y="7313"/>
                  </a:cubicBezTo>
                  <a:cubicBezTo>
                    <a:pt x="2776" y="7313"/>
                    <a:pt x="2431" y="5705"/>
                    <a:pt x="2623" y="4576"/>
                  </a:cubicBezTo>
                  <a:cubicBezTo>
                    <a:pt x="2623" y="4576"/>
                    <a:pt x="4124" y="2927"/>
                    <a:pt x="7451" y="2927"/>
                  </a:cubicBezTo>
                  <a:cubicBezTo>
                    <a:pt x="8100" y="2927"/>
                    <a:pt x="8818" y="2990"/>
                    <a:pt x="9609" y="3140"/>
                  </a:cubicBezTo>
                  <a:cubicBezTo>
                    <a:pt x="15064" y="4154"/>
                    <a:pt x="16749" y="8155"/>
                    <a:pt x="17533" y="10528"/>
                  </a:cubicBezTo>
                  <a:cubicBezTo>
                    <a:pt x="17074" y="4595"/>
                    <a:pt x="13992" y="1934"/>
                    <a:pt x="10145" y="1303"/>
                  </a:cubicBezTo>
                  <a:cubicBezTo>
                    <a:pt x="9484" y="1186"/>
                    <a:pt x="8849" y="1139"/>
                    <a:pt x="8247" y="1139"/>
                  </a:cubicBezTo>
                  <a:cubicBezTo>
                    <a:pt x="7960" y="1139"/>
                    <a:pt x="7680" y="1150"/>
                    <a:pt x="7408" y="1169"/>
                  </a:cubicBezTo>
                  <a:cubicBezTo>
                    <a:pt x="6700" y="939"/>
                    <a:pt x="5532" y="479"/>
                    <a:pt x="48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3"/>
            <p:cNvSpPr/>
            <p:nvPr/>
          </p:nvSpPr>
          <p:spPr>
            <a:xfrm>
              <a:off x="964325" y="634375"/>
              <a:ext cx="283775" cy="119325"/>
            </a:xfrm>
            <a:custGeom>
              <a:avLst/>
              <a:gdLst/>
              <a:ahLst/>
              <a:cxnLst/>
              <a:rect l="l" t="t" r="r" b="b"/>
              <a:pathLst>
                <a:path w="11351" h="4773" extrusionOk="0">
                  <a:moveTo>
                    <a:pt x="1" y="0"/>
                  </a:moveTo>
                  <a:lnTo>
                    <a:pt x="1" y="0"/>
                  </a:lnTo>
                  <a:cubicBezTo>
                    <a:pt x="670" y="2431"/>
                    <a:pt x="2948" y="4192"/>
                    <a:pt x="5207" y="4594"/>
                  </a:cubicBezTo>
                  <a:cubicBezTo>
                    <a:pt x="5805" y="4714"/>
                    <a:pt x="6338" y="4772"/>
                    <a:pt x="6840" y="4772"/>
                  </a:cubicBezTo>
                  <a:cubicBezTo>
                    <a:pt x="8343" y="4772"/>
                    <a:pt x="9557" y="4245"/>
                    <a:pt x="11351" y="3254"/>
                  </a:cubicBezTo>
                  <a:lnTo>
                    <a:pt x="11351" y="3254"/>
                  </a:lnTo>
                  <a:cubicBezTo>
                    <a:pt x="9585" y="3933"/>
                    <a:pt x="8099" y="4288"/>
                    <a:pt x="6735" y="4288"/>
                  </a:cubicBezTo>
                  <a:cubicBezTo>
                    <a:pt x="5407" y="4288"/>
                    <a:pt x="4194" y="3952"/>
                    <a:pt x="2948" y="3254"/>
                  </a:cubicBezTo>
                  <a:cubicBezTo>
                    <a:pt x="519" y="1858"/>
                    <a:pt x="1" y="3"/>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73"/>
          <p:cNvGrpSpPr/>
          <p:nvPr/>
        </p:nvGrpSpPr>
        <p:grpSpPr>
          <a:xfrm>
            <a:off x="6783065" y="1745332"/>
            <a:ext cx="1459912" cy="1175565"/>
            <a:chOff x="6526713" y="3056070"/>
            <a:chExt cx="1750284" cy="1409381"/>
          </a:xfrm>
        </p:grpSpPr>
        <p:sp>
          <p:nvSpPr>
            <p:cNvPr id="2123" name="Google Shape;2123;p73"/>
            <p:cNvSpPr/>
            <p:nvPr/>
          </p:nvSpPr>
          <p:spPr>
            <a:xfrm rot="-1174412">
              <a:off x="6643035" y="3282659"/>
              <a:ext cx="1517641" cy="956204"/>
            </a:xfrm>
            <a:custGeom>
              <a:avLst/>
              <a:gdLst/>
              <a:ahLst/>
              <a:cxnLst/>
              <a:rect l="l" t="t" r="r" b="b"/>
              <a:pathLst>
                <a:path w="33727" h="21250" extrusionOk="0">
                  <a:moveTo>
                    <a:pt x="19915" y="0"/>
                  </a:moveTo>
                  <a:cubicBezTo>
                    <a:pt x="17255" y="0"/>
                    <a:pt x="14497" y="558"/>
                    <a:pt x="12040" y="1794"/>
                  </a:cubicBezTo>
                  <a:cubicBezTo>
                    <a:pt x="4901" y="5392"/>
                    <a:pt x="1" y="10828"/>
                    <a:pt x="2470" y="15728"/>
                  </a:cubicBezTo>
                  <a:cubicBezTo>
                    <a:pt x="4122" y="19033"/>
                    <a:pt x="8728" y="21250"/>
                    <a:pt x="13735" y="21250"/>
                  </a:cubicBezTo>
                  <a:cubicBezTo>
                    <a:pt x="16152" y="21250"/>
                    <a:pt x="18661" y="20734"/>
                    <a:pt x="20979" y="19575"/>
                  </a:cubicBezTo>
                  <a:cubicBezTo>
                    <a:pt x="28118" y="16015"/>
                    <a:pt x="33726" y="10120"/>
                    <a:pt x="31276" y="5220"/>
                  </a:cubicBezTo>
                  <a:cubicBezTo>
                    <a:pt x="29659" y="2011"/>
                    <a:pt x="24964" y="0"/>
                    <a:pt x="19915" y="0"/>
                  </a:cubicBezTo>
                  <a:close/>
                </a:path>
              </a:pathLst>
            </a:custGeom>
            <a:solidFill>
              <a:schemeClr val="lt1"/>
            </a:solidFill>
            <a:ln>
              <a:noFill/>
            </a:ln>
            <a:effectLst>
              <a:outerShdw dist="57150" dir="5400000" algn="bl" rotWithShape="0">
                <a:srgbClr val="000000">
                  <a:alpha val="1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3"/>
            <p:cNvSpPr/>
            <p:nvPr/>
          </p:nvSpPr>
          <p:spPr>
            <a:xfrm rot="-1174412">
              <a:off x="7097195" y="3513661"/>
              <a:ext cx="502176" cy="514190"/>
            </a:xfrm>
            <a:custGeom>
              <a:avLst/>
              <a:gdLst/>
              <a:ahLst/>
              <a:cxnLst/>
              <a:rect l="l" t="t" r="r" b="b"/>
              <a:pathLst>
                <a:path w="11160" h="11427" extrusionOk="0">
                  <a:moveTo>
                    <a:pt x="5571" y="0"/>
                  </a:moveTo>
                  <a:cubicBezTo>
                    <a:pt x="2489" y="0"/>
                    <a:pt x="1" y="2546"/>
                    <a:pt x="1" y="5704"/>
                  </a:cubicBezTo>
                  <a:cubicBezTo>
                    <a:pt x="1" y="8881"/>
                    <a:pt x="2489" y="11427"/>
                    <a:pt x="5571" y="11427"/>
                  </a:cubicBezTo>
                  <a:cubicBezTo>
                    <a:pt x="8671" y="11427"/>
                    <a:pt x="11160" y="8881"/>
                    <a:pt x="11160" y="5723"/>
                  </a:cubicBezTo>
                  <a:cubicBezTo>
                    <a:pt x="11160" y="2565"/>
                    <a:pt x="8671" y="0"/>
                    <a:pt x="5571" y="0"/>
                  </a:cubicBezTo>
                  <a:close/>
                </a:path>
              </a:pathLst>
            </a:custGeom>
            <a:solidFill>
              <a:srgbClr val="0A10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3"/>
            <p:cNvSpPr/>
            <p:nvPr/>
          </p:nvSpPr>
          <p:spPr>
            <a:xfrm rot="-1174412">
              <a:off x="7113053" y="3532392"/>
              <a:ext cx="473737" cy="488361"/>
            </a:xfrm>
            <a:custGeom>
              <a:avLst/>
              <a:gdLst/>
              <a:ahLst/>
              <a:cxnLst/>
              <a:rect l="l" t="t" r="r" b="b"/>
              <a:pathLst>
                <a:path w="10528" h="10853" extrusionOk="0">
                  <a:moveTo>
                    <a:pt x="10527" y="5436"/>
                  </a:moveTo>
                  <a:cubicBezTo>
                    <a:pt x="10527" y="8422"/>
                    <a:pt x="8173" y="10853"/>
                    <a:pt x="5264" y="10853"/>
                  </a:cubicBezTo>
                  <a:cubicBezTo>
                    <a:pt x="2354" y="10853"/>
                    <a:pt x="0" y="8422"/>
                    <a:pt x="0" y="5436"/>
                  </a:cubicBezTo>
                  <a:cubicBezTo>
                    <a:pt x="0" y="2450"/>
                    <a:pt x="2373" y="38"/>
                    <a:pt x="5264" y="38"/>
                  </a:cubicBezTo>
                  <a:cubicBezTo>
                    <a:pt x="8192" y="0"/>
                    <a:pt x="10527" y="2450"/>
                    <a:pt x="10527" y="543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3"/>
            <p:cNvSpPr/>
            <p:nvPr/>
          </p:nvSpPr>
          <p:spPr>
            <a:xfrm rot="-1174412">
              <a:off x="7485542" y="3762884"/>
              <a:ext cx="70647" cy="27404"/>
            </a:xfrm>
            <a:custGeom>
              <a:avLst/>
              <a:gdLst/>
              <a:ahLst/>
              <a:cxnLst/>
              <a:rect l="l" t="t" r="r" b="b"/>
              <a:pathLst>
                <a:path w="1570" h="609" extrusionOk="0">
                  <a:moveTo>
                    <a:pt x="247" y="0"/>
                  </a:moveTo>
                  <a:cubicBezTo>
                    <a:pt x="114" y="0"/>
                    <a:pt x="28" y="19"/>
                    <a:pt x="19" y="56"/>
                  </a:cubicBezTo>
                  <a:cubicBezTo>
                    <a:pt x="0" y="151"/>
                    <a:pt x="326" y="343"/>
                    <a:pt x="728" y="477"/>
                  </a:cubicBezTo>
                  <a:cubicBezTo>
                    <a:pt x="944" y="565"/>
                    <a:pt x="1151" y="608"/>
                    <a:pt x="1303" y="608"/>
                  </a:cubicBezTo>
                  <a:cubicBezTo>
                    <a:pt x="1446" y="608"/>
                    <a:pt x="1541" y="570"/>
                    <a:pt x="1551" y="496"/>
                  </a:cubicBezTo>
                  <a:cubicBezTo>
                    <a:pt x="1570" y="362"/>
                    <a:pt x="1264" y="170"/>
                    <a:pt x="823" y="75"/>
                  </a:cubicBezTo>
                  <a:cubicBezTo>
                    <a:pt x="601" y="24"/>
                    <a:pt x="395" y="0"/>
                    <a:pt x="2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3"/>
            <p:cNvSpPr/>
            <p:nvPr/>
          </p:nvSpPr>
          <p:spPr>
            <a:xfrm rot="-1174412">
              <a:off x="7485232" y="3809171"/>
              <a:ext cx="65472" cy="47068"/>
            </a:xfrm>
            <a:custGeom>
              <a:avLst/>
              <a:gdLst/>
              <a:ahLst/>
              <a:cxnLst/>
              <a:rect l="l" t="t" r="r" b="b"/>
              <a:pathLst>
                <a:path w="1455" h="1046" extrusionOk="0">
                  <a:moveTo>
                    <a:pt x="105" y="0"/>
                  </a:moveTo>
                  <a:cubicBezTo>
                    <a:pt x="81" y="0"/>
                    <a:pt x="64" y="7"/>
                    <a:pt x="58" y="20"/>
                  </a:cubicBezTo>
                  <a:cubicBezTo>
                    <a:pt x="0" y="97"/>
                    <a:pt x="249" y="384"/>
                    <a:pt x="613" y="690"/>
                  </a:cubicBezTo>
                  <a:cubicBezTo>
                    <a:pt x="871" y="905"/>
                    <a:pt x="1140" y="1045"/>
                    <a:pt x="1283" y="1045"/>
                  </a:cubicBezTo>
                  <a:cubicBezTo>
                    <a:pt x="1330" y="1045"/>
                    <a:pt x="1364" y="1030"/>
                    <a:pt x="1378" y="996"/>
                  </a:cubicBezTo>
                  <a:cubicBezTo>
                    <a:pt x="1455" y="881"/>
                    <a:pt x="1206" y="575"/>
                    <a:pt x="823" y="326"/>
                  </a:cubicBezTo>
                  <a:cubicBezTo>
                    <a:pt x="508" y="137"/>
                    <a:pt x="219"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3"/>
            <p:cNvSpPr/>
            <p:nvPr/>
          </p:nvSpPr>
          <p:spPr>
            <a:xfrm rot="-1174412">
              <a:off x="7474164" y="3853350"/>
              <a:ext cx="51747" cy="63492"/>
            </a:xfrm>
            <a:custGeom>
              <a:avLst/>
              <a:gdLst/>
              <a:ahLst/>
              <a:cxnLst/>
              <a:rect l="l" t="t" r="r" b="b"/>
              <a:pathLst>
                <a:path w="1150" h="1411" extrusionOk="0">
                  <a:moveTo>
                    <a:pt x="93" y="1"/>
                  </a:moveTo>
                  <a:cubicBezTo>
                    <a:pt x="87" y="1"/>
                    <a:pt x="81" y="2"/>
                    <a:pt x="77" y="5"/>
                  </a:cubicBezTo>
                  <a:cubicBezTo>
                    <a:pt x="1" y="43"/>
                    <a:pt x="173" y="445"/>
                    <a:pt x="403" y="828"/>
                  </a:cubicBezTo>
                  <a:cubicBezTo>
                    <a:pt x="643" y="1189"/>
                    <a:pt x="899" y="1411"/>
                    <a:pt x="1018" y="1411"/>
                  </a:cubicBezTo>
                  <a:cubicBezTo>
                    <a:pt x="1032" y="1411"/>
                    <a:pt x="1044" y="1408"/>
                    <a:pt x="1053" y="1402"/>
                  </a:cubicBezTo>
                  <a:cubicBezTo>
                    <a:pt x="1149" y="1306"/>
                    <a:pt x="996" y="924"/>
                    <a:pt x="690" y="560"/>
                  </a:cubicBezTo>
                  <a:cubicBezTo>
                    <a:pt x="441" y="223"/>
                    <a:pt x="176" y="1"/>
                    <a:pt x="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3"/>
            <p:cNvSpPr/>
            <p:nvPr/>
          </p:nvSpPr>
          <p:spPr>
            <a:xfrm rot="-1174412">
              <a:off x="7450247" y="3889380"/>
              <a:ext cx="33658" cy="76001"/>
            </a:xfrm>
            <a:custGeom>
              <a:avLst/>
              <a:gdLst/>
              <a:ahLst/>
              <a:cxnLst/>
              <a:rect l="l" t="t" r="r" b="b"/>
              <a:pathLst>
                <a:path w="748" h="1689" extrusionOk="0">
                  <a:moveTo>
                    <a:pt x="85" y="1"/>
                  </a:moveTo>
                  <a:cubicBezTo>
                    <a:pt x="82" y="1"/>
                    <a:pt x="80" y="1"/>
                    <a:pt x="77" y="1"/>
                  </a:cubicBezTo>
                  <a:cubicBezTo>
                    <a:pt x="1" y="21"/>
                    <a:pt x="58" y="442"/>
                    <a:pt x="173" y="920"/>
                  </a:cubicBezTo>
                  <a:cubicBezTo>
                    <a:pt x="300" y="1373"/>
                    <a:pt x="495" y="1689"/>
                    <a:pt x="613" y="1689"/>
                  </a:cubicBezTo>
                  <a:cubicBezTo>
                    <a:pt x="620" y="1689"/>
                    <a:pt x="626" y="1688"/>
                    <a:pt x="632" y="1686"/>
                  </a:cubicBezTo>
                  <a:cubicBezTo>
                    <a:pt x="747" y="1628"/>
                    <a:pt x="709" y="1207"/>
                    <a:pt x="537" y="767"/>
                  </a:cubicBezTo>
                  <a:cubicBezTo>
                    <a:pt x="369" y="339"/>
                    <a:pt x="183" y="1"/>
                    <a:pt x="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3"/>
            <p:cNvSpPr/>
            <p:nvPr/>
          </p:nvSpPr>
          <p:spPr>
            <a:xfrm rot="-1174412">
              <a:off x="7415077" y="3915653"/>
              <a:ext cx="18989" cy="80141"/>
            </a:xfrm>
            <a:custGeom>
              <a:avLst/>
              <a:gdLst/>
              <a:ahLst/>
              <a:cxnLst/>
              <a:rect l="l" t="t" r="r" b="b"/>
              <a:pathLst>
                <a:path w="422" h="1781" extrusionOk="0">
                  <a:moveTo>
                    <a:pt x="135" y="0"/>
                  </a:moveTo>
                  <a:cubicBezTo>
                    <a:pt x="58" y="0"/>
                    <a:pt x="1" y="402"/>
                    <a:pt x="1" y="900"/>
                  </a:cubicBezTo>
                  <a:cubicBezTo>
                    <a:pt x="1" y="1397"/>
                    <a:pt x="97" y="1780"/>
                    <a:pt x="231" y="1780"/>
                  </a:cubicBezTo>
                  <a:cubicBezTo>
                    <a:pt x="384" y="1780"/>
                    <a:pt x="422" y="1378"/>
                    <a:pt x="384" y="881"/>
                  </a:cubicBezTo>
                  <a:cubicBezTo>
                    <a:pt x="326" y="402"/>
                    <a:pt x="231"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3"/>
            <p:cNvSpPr/>
            <p:nvPr/>
          </p:nvSpPr>
          <p:spPr>
            <a:xfrm rot="-1174412">
              <a:off x="7358605" y="3928643"/>
              <a:ext cx="27584" cy="79421"/>
            </a:xfrm>
            <a:custGeom>
              <a:avLst/>
              <a:gdLst/>
              <a:ahLst/>
              <a:cxnLst/>
              <a:rect l="l" t="t" r="r" b="b"/>
              <a:pathLst>
                <a:path w="613" h="1765" extrusionOk="0">
                  <a:moveTo>
                    <a:pt x="530" y="1"/>
                  </a:moveTo>
                  <a:cubicBezTo>
                    <a:pt x="450" y="1"/>
                    <a:pt x="265" y="358"/>
                    <a:pt x="154" y="824"/>
                  </a:cubicBezTo>
                  <a:cubicBezTo>
                    <a:pt x="0" y="1303"/>
                    <a:pt x="0" y="1705"/>
                    <a:pt x="134" y="1762"/>
                  </a:cubicBezTo>
                  <a:cubicBezTo>
                    <a:pt x="140" y="1764"/>
                    <a:pt x="145" y="1765"/>
                    <a:pt x="151" y="1765"/>
                  </a:cubicBezTo>
                  <a:cubicBezTo>
                    <a:pt x="267" y="1765"/>
                    <a:pt x="444" y="1396"/>
                    <a:pt x="517" y="939"/>
                  </a:cubicBezTo>
                  <a:cubicBezTo>
                    <a:pt x="613" y="441"/>
                    <a:pt x="613" y="40"/>
                    <a:pt x="536" y="1"/>
                  </a:cubicBezTo>
                  <a:cubicBezTo>
                    <a:pt x="534" y="1"/>
                    <a:pt x="532" y="1"/>
                    <a:pt x="5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3"/>
            <p:cNvSpPr/>
            <p:nvPr/>
          </p:nvSpPr>
          <p:spPr>
            <a:xfrm rot="-1174412">
              <a:off x="7296599" y="3927503"/>
              <a:ext cx="47383" cy="68802"/>
            </a:xfrm>
            <a:custGeom>
              <a:avLst/>
              <a:gdLst/>
              <a:ahLst/>
              <a:cxnLst/>
              <a:rect l="l" t="t" r="r" b="b"/>
              <a:pathLst>
                <a:path w="1053" h="1529" extrusionOk="0">
                  <a:moveTo>
                    <a:pt x="963" y="1"/>
                  </a:moveTo>
                  <a:cubicBezTo>
                    <a:pt x="885" y="1"/>
                    <a:pt x="634" y="260"/>
                    <a:pt x="383" y="636"/>
                  </a:cubicBezTo>
                  <a:cubicBezTo>
                    <a:pt x="115" y="1019"/>
                    <a:pt x="0" y="1421"/>
                    <a:pt x="115" y="1516"/>
                  </a:cubicBezTo>
                  <a:cubicBezTo>
                    <a:pt x="130" y="1525"/>
                    <a:pt x="145" y="1529"/>
                    <a:pt x="163" y="1529"/>
                  </a:cubicBezTo>
                  <a:cubicBezTo>
                    <a:pt x="303" y="1529"/>
                    <a:pt x="523" y="1258"/>
                    <a:pt x="727" y="866"/>
                  </a:cubicBezTo>
                  <a:cubicBezTo>
                    <a:pt x="938" y="445"/>
                    <a:pt x="1053" y="62"/>
                    <a:pt x="976" y="4"/>
                  </a:cubicBezTo>
                  <a:cubicBezTo>
                    <a:pt x="973" y="2"/>
                    <a:pt x="968" y="1"/>
                    <a:pt x="9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3"/>
            <p:cNvSpPr/>
            <p:nvPr/>
          </p:nvSpPr>
          <p:spPr>
            <a:xfrm rot="-1174412">
              <a:off x="7239121" y="3911279"/>
              <a:ext cx="62052" cy="53187"/>
            </a:xfrm>
            <a:custGeom>
              <a:avLst/>
              <a:gdLst/>
              <a:ahLst/>
              <a:cxnLst/>
              <a:rect l="l" t="t" r="r" b="b"/>
              <a:pathLst>
                <a:path w="1379" h="1182" extrusionOk="0">
                  <a:moveTo>
                    <a:pt x="1280" y="0"/>
                  </a:moveTo>
                  <a:cubicBezTo>
                    <a:pt x="1172" y="0"/>
                    <a:pt x="880" y="160"/>
                    <a:pt x="575" y="401"/>
                  </a:cubicBezTo>
                  <a:cubicBezTo>
                    <a:pt x="230" y="688"/>
                    <a:pt x="1" y="1014"/>
                    <a:pt x="77" y="1148"/>
                  </a:cubicBezTo>
                  <a:cubicBezTo>
                    <a:pt x="96" y="1170"/>
                    <a:pt x="125" y="1181"/>
                    <a:pt x="161" y="1181"/>
                  </a:cubicBezTo>
                  <a:cubicBezTo>
                    <a:pt x="308" y="1181"/>
                    <a:pt x="578" y="1006"/>
                    <a:pt x="824" y="746"/>
                  </a:cubicBezTo>
                  <a:cubicBezTo>
                    <a:pt x="1149" y="401"/>
                    <a:pt x="1379" y="95"/>
                    <a:pt x="1321" y="18"/>
                  </a:cubicBezTo>
                  <a:cubicBezTo>
                    <a:pt x="1315" y="6"/>
                    <a:pt x="1301" y="0"/>
                    <a:pt x="12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3"/>
            <p:cNvSpPr/>
            <p:nvPr/>
          </p:nvSpPr>
          <p:spPr>
            <a:xfrm rot="-1174412">
              <a:off x="7195359" y="3881668"/>
              <a:ext cx="69837" cy="34693"/>
            </a:xfrm>
            <a:custGeom>
              <a:avLst/>
              <a:gdLst/>
              <a:ahLst/>
              <a:cxnLst/>
              <a:rect l="l" t="t" r="r" b="b"/>
              <a:pathLst>
                <a:path w="1552" h="771" extrusionOk="0">
                  <a:moveTo>
                    <a:pt x="1415" y="0"/>
                  </a:moveTo>
                  <a:cubicBezTo>
                    <a:pt x="1271" y="0"/>
                    <a:pt x="1013" y="65"/>
                    <a:pt x="709" y="158"/>
                  </a:cubicBezTo>
                  <a:cubicBezTo>
                    <a:pt x="307" y="311"/>
                    <a:pt x="1" y="540"/>
                    <a:pt x="39" y="694"/>
                  </a:cubicBezTo>
                  <a:cubicBezTo>
                    <a:pt x="54" y="745"/>
                    <a:pt x="116" y="771"/>
                    <a:pt x="209" y="771"/>
                  </a:cubicBezTo>
                  <a:cubicBezTo>
                    <a:pt x="360" y="771"/>
                    <a:pt x="594" y="702"/>
                    <a:pt x="843" y="560"/>
                  </a:cubicBezTo>
                  <a:cubicBezTo>
                    <a:pt x="1245" y="349"/>
                    <a:pt x="1551" y="138"/>
                    <a:pt x="1532" y="43"/>
                  </a:cubicBezTo>
                  <a:cubicBezTo>
                    <a:pt x="1520" y="13"/>
                    <a:pt x="1479" y="0"/>
                    <a:pt x="14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3"/>
            <p:cNvSpPr/>
            <p:nvPr/>
          </p:nvSpPr>
          <p:spPr>
            <a:xfrm rot="-1174412">
              <a:off x="7164761" y="3838816"/>
              <a:ext cx="72401" cy="19844"/>
            </a:xfrm>
            <a:custGeom>
              <a:avLst/>
              <a:gdLst/>
              <a:ahLst/>
              <a:cxnLst/>
              <a:rect l="l" t="t" r="r" b="b"/>
              <a:pathLst>
                <a:path w="1609" h="441" extrusionOk="0">
                  <a:moveTo>
                    <a:pt x="786" y="0"/>
                  </a:moveTo>
                  <a:cubicBezTo>
                    <a:pt x="365" y="0"/>
                    <a:pt x="1" y="115"/>
                    <a:pt x="1" y="268"/>
                  </a:cubicBezTo>
                  <a:cubicBezTo>
                    <a:pt x="16" y="372"/>
                    <a:pt x="235" y="441"/>
                    <a:pt x="528" y="441"/>
                  </a:cubicBezTo>
                  <a:cubicBezTo>
                    <a:pt x="615" y="441"/>
                    <a:pt x="708" y="435"/>
                    <a:pt x="805" y="421"/>
                  </a:cubicBezTo>
                  <a:cubicBezTo>
                    <a:pt x="1245" y="383"/>
                    <a:pt x="1609" y="268"/>
                    <a:pt x="1609" y="173"/>
                  </a:cubicBezTo>
                  <a:cubicBezTo>
                    <a:pt x="1609" y="77"/>
                    <a:pt x="1245"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3"/>
            <p:cNvSpPr/>
            <p:nvPr/>
          </p:nvSpPr>
          <p:spPr>
            <a:xfrm rot="-1174412">
              <a:off x="7149548" y="3776695"/>
              <a:ext cx="72401" cy="27629"/>
            </a:xfrm>
            <a:custGeom>
              <a:avLst/>
              <a:gdLst/>
              <a:ahLst/>
              <a:cxnLst/>
              <a:rect l="l" t="t" r="r" b="b"/>
              <a:pathLst>
                <a:path w="1609" h="614" extrusionOk="0">
                  <a:moveTo>
                    <a:pt x="302" y="0"/>
                  </a:moveTo>
                  <a:cubicBezTo>
                    <a:pt x="162" y="0"/>
                    <a:pt x="67" y="34"/>
                    <a:pt x="58" y="99"/>
                  </a:cubicBezTo>
                  <a:cubicBezTo>
                    <a:pt x="1" y="252"/>
                    <a:pt x="345" y="443"/>
                    <a:pt x="766" y="539"/>
                  </a:cubicBezTo>
                  <a:cubicBezTo>
                    <a:pt x="999" y="589"/>
                    <a:pt x="1205" y="613"/>
                    <a:pt x="1353" y="613"/>
                  </a:cubicBezTo>
                  <a:cubicBezTo>
                    <a:pt x="1485" y="613"/>
                    <a:pt x="1571" y="594"/>
                    <a:pt x="1589" y="558"/>
                  </a:cubicBezTo>
                  <a:cubicBezTo>
                    <a:pt x="1609" y="462"/>
                    <a:pt x="1264" y="271"/>
                    <a:pt x="862" y="118"/>
                  </a:cubicBezTo>
                  <a:cubicBezTo>
                    <a:pt x="654" y="39"/>
                    <a:pt x="452" y="0"/>
                    <a:pt x="3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3"/>
            <p:cNvSpPr/>
            <p:nvPr/>
          </p:nvSpPr>
          <p:spPr>
            <a:xfrm rot="-1174412">
              <a:off x="7154901" y="3710792"/>
              <a:ext cx="65517" cy="46753"/>
            </a:xfrm>
            <a:custGeom>
              <a:avLst/>
              <a:gdLst/>
              <a:ahLst/>
              <a:cxnLst/>
              <a:rect l="l" t="t" r="r" b="b"/>
              <a:pathLst>
                <a:path w="1456" h="1039" extrusionOk="0">
                  <a:moveTo>
                    <a:pt x="177" y="0"/>
                  </a:moveTo>
                  <a:cubicBezTo>
                    <a:pt x="134" y="0"/>
                    <a:pt x="106" y="13"/>
                    <a:pt x="96" y="41"/>
                  </a:cubicBezTo>
                  <a:cubicBezTo>
                    <a:pt x="1" y="156"/>
                    <a:pt x="250" y="481"/>
                    <a:pt x="632" y="711"/>
                  </a:cubicBezTo>
                  <a:cubicBezTo>
                    <a:pt x="942" y="913"/>
                    <a:pt x="1227" y="1039"/>
                    <a:pt x="1345" y="1039"/>
                  </a:cubicBezTo>
                  <a:cubicBezTo>
                    <a:pt x="1372" y="1039"/>
                    <a:pt x="1391" y="1032"/>
                    <a:pt x="1398" y="1017"/>
                  </a:cubicBezTo>
                  <a:cubicBezTo>
                    <a:pt x="1455" y="960"/>
                    <a:pt x="1207" y="673"/>
                    <a:pt x="843" y="347"/>
                  </a:cubicBezTo>
                  <a:cubicBezTo>
                    <a:pt x="582" y="130"/>
                    <a:pt x="310" y="0"/>
                    <a:pt x="1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3"/>
            <p:cNvSpPr/>
            <p:nvPr/>
          </p:nvSpPr>
          <p:spPr>
            <a:xfrm rot="-1174412">
              <a:off x="7179791" y="3650405"/>
              <a:ext cx="51702" cy="63042"/>
            </a:xfrm>
            <a:custGeom>
              <a:avLst/>
              <a:gdLst/>
              <a:ahLst/>
              <a:cxnLst/>
              <a:rect l="l" t="t" r="r" b="b"/>
              <a:pathLst>
                <a:path w="1149" h="1401" extrusionOk="0">
                  <a:moveTo>
                    <a:pt x="139" y="1"/>
                  </a:moveTo>
                  <a:cubicBezTo>
                    <a:pt x="122" y="1"/>
                    <a:pt x="108" y="5"/>
                    <a:pt x="96" y="15"/>
                  </a:cubicBezTo>
                  <a:cubicBezTo>
                    <a:pt x="0" y="110"/>
                    <a:pt x="154" y="493"/>
                    <a:pt x="460" y="838"/>
                  </a:cubicBezTo>
                  <a:cubicBezTo>
                    <a:pt x="719" y="1166"/>
                    <a:pt x="979" y="1401"/>
                    <a:pt x="1069" y="1401"/>
                  </a:cubicBezTo>
                  <a:cubicBezTo>
                    <a:pt x="1078" y="1401"/>
                    <a:pt x="1086" y="1398"/>
                    <a:pt x="1091" y="1393"/>
                  </a:cubicBezTo>
                  <a:cubicBezTo>
                    <a:pt x="1149" y="1354"/>
                    <a:pt x="996" y="972"/>
                    <a:pt x="747" y="589"/>
                  </a:cubicBezTo>
                  <a:cubicBezTo>
                    <a:pt x="512" y="236"/>
                    <a:pt x="261" y="1"/>
                    <a:pt x="1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3"/>
            <p:cNvSpPr/>
            <p:nvPr/>
          </p:nvSpPr>
          <p:spPr>
            <a:xfrm rot="-1174412">
              <a:off x="7221390" y="3600450"/>
              <a:ext cx="33613" cy="76091"/>
            </a:xfrm>
            <a:custGeom>
              <a:avLst/>
              <a:gdLst/>
              <a:ahLst/>
              <a:cxnLst/>
              <a:rect l="l" t="t" r="r" b="b"/>
              <a:pathLst>
                <a:path w="747" h="1691" extrusionOk="0">
                  <a:moveTo>
                    <a:pt x="135" y="0"/>
                  </a:moveTo>
                  <a:cubicBezTo>
                    <a:pt x="128" y="0"/>
                    <a:pt x="121" y="1"/>
                    <a:pt x="115" y="3"/>
                  </a:cubicBezTo>
                  <a:cubicBezTo>
                    <a:pt x="0" y="61"/>
                    <a:pt x="39" y="482"/>
                    <a:pt x="211" y="922"/>
                  </a:cubicBezTo>
                  <a:cubicBezTo>
                    <a:pt x="374" y="1375"/>
                    <a:pt x="571" y="1691"/>
                    <a:pt x="657" y="1691"/>
                  </a:cubicBezTo>
                  <a:cubicBezTo>
                    <a:pt x="662" y="1691"/>
                    <a:pt x="666" y="1690"/>
                    <a:pt x="670" y="1688"/>
                  </a:cubicBezTo>
                  <a:cubicBezTo>
                    <a:pt x="747" y="1669"/>
                    <a:pt x="689" y="1248"/>
                    <a:pt x="575" y="769"/>
                  </a:cubicBezTo>
                  <a:cubicBezTo>
                    <a:pt x="466" y="316"/>
                    <a:pt x="254" y="0"/>
                    <a:pt x="1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3"/>
            <p:cNvSpPr/>
            <p:nvPr/>
          </p:nvSpPr>
          <p:spPr>
            <a:xfrm rot="-1174412">
              <a:off x="7271590" y="3570727"/>
              <a:ext cx="19844" cy="80996"/>
            </a:xfrm>
            <a:custGeom>
              <a:avLst/>
              <a:gdLst/>
              <a:ahLst/>
              <a:cxnLst/>
              <a:rect l="l" t="t" r="r" b="b"/>
              <a:pathLst>
                <a:path w="441" h="1800" extrusionOk="0">
                  <a:moveTo>
                    <a:pt x="192" y="0"/>
                  </a:moveTo>
                  <a:cubicBezTo>
                    <a:pt x="58" y="0"/>
                    <a:pt x="1" y="402"/>
                    <a:pt x="58" y="919"/>
                  </a:cubicBezTo>
                  <a:cubicBezTo>
                    <a:pt x="96" y="1397"/>
                    <a:pt x="192" y="1799"/>
                    <a:pt x="288" y="1799"/>
                  </a:cubicBezTo>
                  <a:cubicBezTo>
                    <a:pt x="364" y="1799"/>
                    <a:pt x="441" y="1397"/>
                    <a:pt x="441" y="881"/>
                  </a:cubicBezTo>
                  <a:cubicBezTo>
                    <a:pt x="441" y="383"/>
                    <a:pt x="345"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3"/>
            <p:cNvSpPr/>
            <p:nvPr/>
          </p:nvSpPr>
          <p:spPr>
            <a:xfrm rot="-1174412">
              <a:off x="7321233" y="3559675"/>
              <a:ext cx="26774" cy="77846"/>
            </a:xfrm>
            <a:custGeom>
              <a:avLst/>
              <a:gdLst/>
              <a:ahLst/>
              <a:cxnLst/>
              <a:rect l="l" t="t" r="r" b="b"/>
              <a:pathLst>
                <a:path w="595" h="1730" extrusionOk="0">
                  <a:moveTo>
                    <a:pt x="455" y="1"/>
                  </a:moveTo>
                  <a:cubicBezTo>
                    <a:pt x="339" y="1"/>
                    <a:pt x="168" y="364"/>
                    <a:pt x="97" y="810"/>
                  </a:cubicBezTo>
                  <a:cubicBezTo>
                    <a:pt x="1" y="1289"/>
                    <a:pt x="1" y="1710"/>
                    <a:pt x="77" y="1729"/>
                  </a:cubicBezTo>
                  <a:cubicBezTo>
                    <a:pt x="79" y="1730"/>
                    <a:pt x="80" y="1730"/>
                    <a:pt x="82" y="1730"/>
                  </a:cubicBezTo>
                  <a:cubicBezTo>
                    <a:pt x="145" y="1730"/>
                    <a:pt x="330" y="1373"/>
                    <a:pt x="460" y="906"/>
                  </a:cubicBezTo>
                  <a:cubicBezTo>
                    <a:pt x="594" y="466"/>
                    <a:pt x="594" y="26"/>
                    <a:pt x="479" y="6"/>
                  </a:cubicBezTo>
                  <a:cubicBezTo>
                    <a:pt x="472" y="3"/>
                    <a:pt x="464" y="1"/>
                    <a:pt x="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3"/>
            <p:cNvSpPr/>
            <p:nvPr/>
          </p:nvSpPr>
          <p:spPr>
            <a:xfrm rot="-1174412">
              <a:off x="7362413" y="3570262"/>
              <a:ext cx="47428" cy="68757"/>
            </a:xfrm>
            <a:custGeom>
              <a:avLst/>
              <a:gdLst/>
              <a:ahLst/>
              <a:cxnLst/>
              <a:rect l="l" t="t" r="r" b="b"/>
              <a:pathLst>
                <a:path w="1054" h="1528" extrusionOk="0">
                  <a:moveTo>
                    <a:pt x="906" y="1"/>
                  </a:moveTo>
                  <a:cubicBezTo>
                    <a:pt x="778" y="1"/>
                    <a:pt x="538" y="274"/>
                    <a:pt x="345" y="659"/>
                  </a:cubicBezTo>
                  <a:cubicBezTo>
                    <a:pt x="135" y="1099"/>
                    <a:pt x="1" y="1482"/>
                    <a:pt x="77" y="1520"/>
                  </a:cubicBezTo>
                  <a:cubicBezTo>
                    <a:pt x="84" y="1525"/>
                    <a:pt x="93" y="1528"/>
                    <a:pt x="103" y="1528"/>
                  </a:cubicBezTo>
                  <a:cubicBezTo>
                    <a:pt x="202" y="1528"/>
                    <a:pt x="444" y="1273"/>
                    <a:pt x="671" y="908"/>
                  </a:cubicBezTo>
                  <a:cubicBezTo>
                    <a:pt x="939" y="525"/>
                    <a:pt x="1054" y="104"/>
                    <a:pt x="939" y="8"/>
                  </a:cubicBezTo>
                  <a:cubicBezTo>
                    <a:pt x="929" y="3"/>
                    <a:pt x="918" y="1"/>
                    <a:pt x="9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3"/>
            <p:cNvSpPr/>
            <p:nvPr/>
          </p:nvSpPr>
          <p:spPr>
            <a:xfrm rot="-1174412">
              <a:off x="7405306" y="3602465"/>
              <a:ext cx="61152" cy="52782"/>
            </a:xfrm>
            <a:custGeom>
              <a:avLst/>
              <a:gdLst/>
              <a:ahLst/>
              <a:cxnLst/>
              <a:rect l="l" t="t" r="r" b="b"/>
              <a:pathLst>
                <a:path w="1359" h="1173" extrusionOk="0">
                  <a:moveTo>
                    <a:pt x="1189" y="1"/>
                  </a:moveTo>
                  <a:cubicBezTo>
                    <a:pt x="1045" y="1"/>
                    <a:pt x="790" y="177"/>
                    <a:pt x="536" y="446"/>
                  </a:cubicBezTo>
                  <a:cubicBezTo>
                    <a:pt x="211" y="752"/>
                    <a:pt x="0" y="1097"/>
                    <a:pt x="38" y="1154"/>
                  </a:cubicBezTo>
                  <a:cubicBezTo>
                    <a:pt x="48" y="1166"/>
                    <a:pt x="64" y="1172"/>
                    <a:pt x="86" y="1172"/>
                  </a:cubicBezTo>
                  <a:cubicBezTo>
                    <a:pt x="201" y="1172"/>
                    <a:pt x="480" y="1012"/>
                    <a:pt x="785" y="771"/>
                  </a:cubicBezTo>
                  <a:cubicBezTo>
                    <a:pt x="1129" y="484"/>
                    <a:pt x="1359" y="159"/>
                    <a:pt x="1282" y="44"/>
                  </a:cubicBezTo>
                  <a:cubicBezTo>
                    <a:pt x="1262" y="15"/>
                    <a:pt x="1230" y="1"/>
                    <a:pt x="1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3"/>
            <p:cNvSpPr/>
            <p:nvPr/>
          </p:nvSpPr>
          <p:spPr>
            <a:xfrm rot="-1174412">
              <a:off x="7442201" y="3650118"/>
              <a:ext cx="69792" cy="35098"/>
            </a:xfrm>
            <a:custGeom>
              <a:avLst/>
              <a:gdLst/>
              <a:ahLst/>
              <a:cxnLst/>
              <a:rect l="l" t="t" r="r" b="b"/>
              <a:pathLst>
                <a:path w="1551" h="780" extrusionOk="0">
                  <a:moveTo>
                    <a:pt x="1322" y="0"/>
                  </a:moveTo>
                  <a:cubicBezTo>
                    <a:pt x="1170" y="0"/>
                    <a:pt x="937" y="72"/>
                    <a:pt x="690" y="202"/>
                  </a:cubicBezTo>
                  <a:cubicBezTo>
                    <a:pt x="288" y="393"/>
                    <a:pt x="1" y="642"/>
                    <a:pt x="20" y="738"/>
                  </a:cubicBezTo>
                  <a:cubicBezTo>
                    <a:pt x="25" y="767"/>
                    <a:pt x="63" y="780"/>
                    <a:pt x="124" y="780"/>
                  </a:cubicBezTo>
                  <a:cubicBezTo>
                    <a:pt x="265" y="780"/>
                    <a:pt x="530" y="710"/>
                    <a:pt x="824" y="604"/>
                  </a:cubicBezTo>
                  <a:cubicBezTo>
                    <a:pt x="1226" y="470"/>
                    <a:pt x="1551" y="221"/>
                    <a:pt x="1493" y="87"/>
                  </a:cubicBezTo>
                  <a:cubicBezTo>
                    <a:pt x="1479" y="28"/>
                    <a:pt x="1416" y="0"/>
                    <a:pt x="13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3"/>
            <p:cNvSpPr/>
            <p:nvPr/>
          </p:nvSpPr>
          <p:spPr>
            <a:xfrm rot="-1174412">
              <a:off x="7468572" y="3708311"/>
              <a:ext cx="72401" cy="20384"/>
            </a:xfrm>
            <a:custGeom>
              <a:avLst/>
              <a:gdLst/>
              <a:ahLst/>
              <a:cxnLst/>
              <a:rect l="l" t="t" r="r" b="b"/>
              <a:pathLst>
                <a:path w="1609" h="453" extrusionOk="0">
                  <a:moveTo>
                    <a:pt x="1048" y="0"/>
                  </a:moveTo>
                  <a:cubicBezTo>
                    <a:pt x="971" y="0"/>
                    <a:pt x="889" y="4"/>
                    <a:pt x="805" y="12"/>
                  </a:cubicBezTo>
                  <a:cubicBezTo>
                    <a:pt x="364" y="69"/>
                    <a:pt x="1" y="184"/>
                    <a:pt x="1" y="280"/>
                  </a:cubicBezTo>
                  <a:cubicBezTo>
                    <a:pt x="1" y="376"/>
                    <a:pt x="364" y="452"/>
                    <a:pt x="824" y="452"/>
                  </a:cubicBezTo>
                  <a:cubicBezTo>
                    <a:pt x="1245" y="452"/>
                    <a:pt x="1609" y="318"/>
                    <a:pt x="1609" y="184"/>
                  </a:cubicBezTo>
                  <a:cubicBezTo>
                    <a:pt x="1593" y="62"/>
                    <a:pt x="1357" y="0"/>
                    <a:pt x="10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3"/>
            <p:cNvSpPr/>
            <p:nvPr/>
          </p:nvSpPr>
          <p:spPr>
            <a:xfrm rot="-1174412">
              <a:off x="7278528" y="3658271"/>
              <a:ext cx="149033" cy="251718"/>
            </a:xfrm>
            <a:custGeom>
              <a:avLst/>
              <a:gdLst/>
              <a:ahLst/>
              <a:cxnLst/>
              <a:rect l="l" t="t" r="r" b="b"/>
              <a:pathLst>
                <a:path w="3312" h="5594" extrusionOk="0">
                  <a:moveTo>
                    <a:pt x="1553" y="1"/>
                  </a:moveTo>
                  <a:cubicBezTo>
                    <a:pt x="1533" y="1"/>
                    <a:pt x="1513" y="2"/>
                    <a:pt x="1494" y="3"/>
                  </a:cubicBezTo>
                  <a:cubicBezTo>
                    <a:pt x="632" y="60"/>
                    <a:pt x="1" y="1362"/>
                    <a:pt x="96" y="2893"/>
                  </a:cubicBezTo>
                  <a:cubicBezTo>
                    <a:pt x="190" y="4408"/>
                    <a:pt x="923" y="5594"/>
                    <a:pt x="1760" y="5594"/>
                  </a:cubicBezTo>
                  <a:cubicBezTo>
                    <a:pt x="1780" y="5594"/>
                    <a:pt x="1799" y="5593"/>
                    <a:pt x="1819" y="5592"/>
                  </a:cubicBezTo>
                  <a:cubicBezTo>
                    <a:pt x="2680" y="5515"/>
                    <a:pt x="3312" y="4233"/>
                    <a:pt x="3216" y="2702"/>
                  </a:cubicBezTo>
                  <a:cubicBezTo>
                    <a:pt x="3123" y="1187"/>
                    <a:pt x="2390" y="1"/>
                    <a:pt x="1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3"/>
            <p:cNvSpPr/>
            <p:nvPr/>
          </p:nvSpPr>
          <p:spPr>
            <a:xfrm rot="-1174412">
              <a:off x="7022473" y="3473762"/>
              <a:ext cx="386801" cy="152498"/>
            </a:xfrm>
            <a:custGeom>
              <a:avLst/>
              <a:gdLst/>
              <a:ahLst/>
              <a:cxnLst/>
              <a:rect l="l" t="t" r="r" b="b"/>
              <a:pathLst>
                <a:path w="8596" h="3389" extrusionOk="0">
                  <a:moveTo>
                    <a:pt x="5915" y="0"/>
                  </a:moveTo>
                  <a:cubicBezTo>
                    <a:pt x="3944" y="728"/>
                    <a:pt x="1915" y="1800"/>
                    <a:pt x="1" y="3388"/>
                  </a:cubicBezTo>
                  <a:cubicBezTo>
                    <a:pt x="1" y="3388"/>
                    <a:pt x="4154" y="1015"/>
                    <a:pt x="5935" y="517"/>
                  </a:cubicBezTo>
                  <a:cubicBezTo>
                    <a:pt x="7504" y="804"/>
                    <a:pt x="8595" y="1015"/>
                    <a:pt x="8595" y="1015"/>
                  </a:cubicBezTo>
                  <a:cubicBezTo>
                    <a:pt x="8595" y="1015"/>
                    <a:pt x="6509" y="58"/>
                    <a:pt x="5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3"/>
            <p:cNvSpPr/>
            <p:nvPr/>
          </p:nvSpPr>
          <p:spPr>
            <a:xfrm rot="-1174412">
              <a:off x="6885313" y="3492256"/>
              <a:ext cx="869943" cy="395351"/>
            </a:xfrm>
            <a:custGeom>
              <a:avLst/>
              <a:gdLst/>
              <a:ahLst/>
              <a:cxnLst/>
              <a:rect l="l" t="t" r="r" b="b"/>
              <a:pathLst>
                <a:path w="19333" h="8786" extrusionOk="0">
                  <a:moveTo>
                    <a:pt x="14968" y="0"/>
                  </a:moveTo>
                  <a:cubicBezTo>
                    <a:pt x="14222" y="172"/>
                    <a:pt x="13054" y="364"/>
                    <a:pt x="12308" y="479"/>
                  </a:cubicBezTo>
                  <a:cubicBezTo>
                    <a:pt x="11542" y="306"/>
                    <a:pt x="10757" y="211"/>
                    <a:pt x="9992" y="211"/>
                  </a:cubicBezTo>
                  <a:cubicBezTo>
                    <a:pt x="6144" y="1072"/>
                    <a:pt x="2546" y="3484"/>
                    <a:pt x="0" y="8786"/>
                  </a:cubicBezTo>
                  <a:cubicBezTo>
                    <a:pt x="0" y="8786"/>
                    <a:pt x="4307" y="2699"/>
                    <a:pt x="9819" y="1799"/>
                  </a:cubicBezTo>
                  <a:cubicBezTo>
                    <a:pt x="10005" y="1781"/>
                    <a:pt x="10192" y="1772"/>
                    <a:pt x="10378" y="1772"/>
                  </a:cubicBezTo>
                  <a:cubicBezTo>
                    <a:pt x="13494" y="1772"/>
                    <a:pt x="16595" y="4192"/>
                    <a:pt x="16595" y="4192"/>
                  </a:cubicBezTo>
                  <a:cubicBezTo>
                    <a:pt x="16404" y="4919"/>
                    <a:pt x="16231" y="5819"/>
                    <a:pt x="16231" y="5819"/>
                  </a:cubicBezTo>
                  <a:cubicBezTo>
                    <a:pt x="16231" y="5819"/>
                    <a:pt x="18299" y="3732"/>
                    <a:pt x="19332" y="1742"/>
                  </a:cubicBezTo>
                  <a:lnTo>
                    <a:pt x="19332" y="1742"/>
                  </a:lnTo>
                  <a:cubicBezTo>
                    <a:pt x="19332" y="1742"/>
                    <a:pt x="17689" y="2125"/>
                    <a:pt x="17452" y="2125"/>
                  </a:cubicBezTo>
                  <a:cubicBezTo>
                    <a:pt x="17446" y="2125"/>
                    <a:pt x="17441" y="2125"/>
                    <a:pt x="17437" y="2125"/>
                  </a:cubicBezTo>
                  <a:cubicBezTo>
                    <a:pt x="17284" y="2106"/>
                    <a:pt x="17035" y="2010"/>
                    <a:pt x="16653" y="1857"/>
                  </a:cubicBezTo>
                  <a:cubicBezTo>
                    <a:pt x="17074" y="1416"/>
                    <a:pt x="17571" y="766"/>
                    <a:pt x="17571" y="766"/>
                  </a:cubicBezTo>
                  <a:lnTo>
                    <a:pt x="17571" y="766"/>
                  </a:lnTo>
                  <a:cubicBezTo>
                    <a:pt x="16901" y="938"/>
                    <a:pt x="15830" y="1148"/>
                    <a:pt x="15064" y="1263"/>
                  </a:cubicBezTo>
                  <a:cubicBezTo>
                    <a:pt x="14758" y="1168"/>
                    <a:pt x="14451" y="1053"/>
                    <a:pt x="14107" y="957"/>
                  </a:cubicBezTo>
                  <a:cubicBezTo>
                    <a:pt x="14509" y="517"/>
                    <a:pt x="14968" y="0"/>
                    <a:pt x="14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3"/>
            <p:cNvSpPr/>
            <p:nvPr/>
          </p:nvSpPr>
          <p:spPr>
            <a:xfrm rot="-1174412">
              <a:off x="7126536" y="3784782"/>
              <a:ext cx="567647" cy="238758"/>
            </a:xfrm>
            <a:custGeom>
              <a:avLst/>
              <a:gdLst/>
              <a:ahLst/>
              <a:cxnLst/>
              <a:rect l="l" t="t" r="r" b="b"/>
              <a:pathLst>
                <a:path w="12615" h="5306" extrusionOk="0">
                  <a:moveTo>
                    <a:pt x="12614" y="0"/>
                  </a:moveTo>
                  <a:lnTo>
                    <a:pt x="12614" y="0"/>
                  </a:lnTo>
                  <a:cubicBezTo>
                    <a:pt x="12614" y="1"/>
                    <a:pt x="9781" y="3197"/>
                    <a:pt x="8403" y="3867"/>
                  </a:cubicBezTo>
                  <a:cubicBezTo>
                    <a:pt x="6624" y="4402"/>
                    <a:pt x="5670" y="4751"/>
                    <a:pt x="3879" y="4751"/>
                  </a:cubicBezTo>
                  <a:cubicBezTo>
                    <a:pt x="2915" y="4751"/>
                    <a:pt x="1709" y="4650"/>
                    <a:pt x="1" y="4422"/>
                  </a:cubicBezTo>
                  <a:lnTo>
                    <a:pt x="1" y="4422"/>
                  </a:lnTo>
                  <a:cubicBezTo>
                    <a:pt x="1659" y="5069"/>
                    <a:pt x="3177" y="5306"/>
                    <a:pt x="4509" y="5306"/>
                  </a:cubicBezTo>
                  <a:cubicBezTo>
                    <a:pt x="6328" y="5306"/>
                    <a:pt x="7800" y="4864"/>
                    <a:pt x="8805" y="4422"/>
                  </a:cubicBezTo>
                  <a:cubicBezTo>
                    <a:pt x="10528" y="3656"/>
                    <a:pt x="12614" y="1"/>
                    <a:pt x="126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3"/>
            <p:cNvSpPr/>
            <p:nvPr/>
          </p:nvSpPr>
          <p:spPr>
            <a:xfrm rot="-1174412">
              <a:off x="7276840" y="3835566"/>
              <a:ext cx="123204" cy="99040"/>
            </a:xfrm>
            <a:custGeom>
              <a:avLst/>
              <a:gdLst/>
              <a:ahLst/>
              <a:cxnLst/>
              <a:rect l="l" t="t" r="r" b="b"/>
              <a:pathLst>
                <a:path w="2738" h="2201" extrusionOk="0">
                  <a:moveTo>
                    <a:pt x="1358" y="1"/>
                  </a:moveTo>
                  <a:cubicBezTo>
                    <a:pt x="1302" y="1"/>
                    <a:pt x="1245" y="3"/>
                    <a:pt x="1188" y="10"/>
                  </a:cubicBezTo>
                  <a:cubicBezTo>
                    <a:pt x="479" y="86"/>
                    <a:pt x="1" y="660"/>
                    <a:pt x="97" y="1254"/>
                  </a:cubicBezTo>
                  <a:cubicBezTo>
                    <a:pt x="185" y="1800"/>
                    <a:pt x="727" y="2201"/>
                    <a:pt x="1381" y="2201"/>
                  </a:cubicBezTo>
                  <a:cubicBezTo>
                    <a:pt x="1437" y="2201"/>
                    <a:pt x="1494" y="2198"/>
                    <a:pt x="1551" y="2192"/>
                  </a:cubicBezTo>
                  <a:cubicBezTo>
                    <a:pt x="2240" y="2115"/>
                    <a:pt x="2738" y="1541"/>
                    <a:pt x="2642" y="947"/>
                  </a:cubicBezTo>
                  <a:cubicBezTo>
                    <a:pt x="2554" y="401"/>
                    <a:pt x="2011" y="1"/>
                    <a:pt x="1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1" name="Google Shape;2151;p73"/>
          <p:cNvGrpSpPr/>
          <p:nvPr/>
        </p:nvGrpSpPr>
        <p:grpSpPr>
          <a:xfrm rot="-1065872">
            <a:off x="5744830" y="3299774"/>
            <a:ext cx="2069900" cy="431258"/>
            <a:chOff x="6283105" y="4209515"/>
            <a:chExt cx="2069940" cy="431267"/>
          </a:xfrm>
        </p:grpSpPr>
        <p:sp>
          <p:nvSpPr>
            <p:cNvPr id="2152" name="Google Shape;2152;p73"/>
            <p:cNvSpPr/>
            <p:nvPr/>
          </p:nvSpPr>
          <p:spPr>
            <a:xfrm flipH="1">
              <a:off x="8002218" y="4209515"/>
              <a:ext cx="350827" cy="363114"/>
            </a:xfrm>
            <a:custGeom>
              <a:avLst/>
              <a:gdLst/>
              <a:ahLst/>
              <a:cxnLst/>
              <a:rect l="l" t="t" r="r" b="b"/>
              <a:pathLst>
                <a:path w="19015" h="19681" extrusionOk="0">
                  <a:moveTo>
                    <a:pt x="9507" y="0"/>
                  </a:moveTo>
                  <a:lnTo>
                    <a:pt x="9007" y="2569"/>
                  </a:lnTo>
                  <a:cubicBezTo>
                    <a:pt x="8373" y="5638"/>
                    <a:pt x="6038" y="8106"/>
                    <a:pt x="3003" y="8907"/>
                  </a:cubicBezTo>
                  <a:lnTo>
                    <a:pt x="1" y="9640"/>
                  </a:lnTo>
                  <a:lnTo>
                    <a:pt x="3003" y="10441"/>
                  </a:lnTo>
                  <a:cubicBezTo>
                    <a:pt x="6072" y="11275"/>
                    <a:pt x="8373" y="13743"/>
                    <a:pt x="8940" y="16846"/>
                  </a:cubicBezTo>
                  <a:lnTo>
                    <a:pt x="9507" y="19681"/>
                  </a:lnTo>
                  <a:lnTo>
                    <a:pt x="10041" y="16846"/>
                  </a:lnTo>
                  <a:cubicBezTo>
                    <a:pt x="10608" y="13743"/>
                    <a:pt x="12943" y="11242"/>
                    <a:pt x="16012" y="10441"/>
                  </a:cubicBezTo>
                  <a:lnTo>
                    <a:pt x="19014" y="9640"/>
                  </a:lnTo>
                  <a:lnTo>
                    <a:pt x="16012" y="8840"/>
                  </a:lnTo>
                  <a:cubicBezTo>
                    <a:pt x="12910" y="8106"/>
                    <a:pt x="10575" y="5604"/>
                    <a:pt x="10008" y="2502"/>
                  </a:cubicBezTo>
                  <a:lnTo>
                    <a:pt x="9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3"/>
            <p:cNvSpPr/>
            <p:nvPr/>
          </p:nvSpPr>
          <p:spPr>
            <a:xfrm flipH="1">
              <a:off x="6772629" y="4417352"/>
              <a:ext cx="215422" cy="223429"/>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6"/>
                  </a:lnTo>
                  <a:cubicBezTo>
                    <a:pt x="3703" y="6906"/>
                    <a:pt x="5137" y="8440"/>
                    <a:pt x="5504" y="10375"/>
                  </a:cubicBezTo>
                  <a:lnTo>
                    <a:pt x="5838" y="12110"/>
                  </a:lnTo>
                  <a:lnTo>
                    <a:pt x="6171" y="10375"/>
                  </a:lnTo>
                  <a:cubicBezTo>
                    <a:pt x="6505" y="8440"/>
                    <a:pt x="7973" y="6906"/>
                    <a:pt x="9841" y="6406"/>
                  </a:cubicBezTo>
                  <a:lnTo>
                    <a:pt x="11675" y="5905"/>
                  </a:lnTo>
                  <a:lnTo>
                    <a:pt x="9841" y="5438"/>
                  </a:lnTo>
                  <a:cubicBezTo>
                    <a:pt x="7939" y="5005"/>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3"/>
            <p:cNvSpPr/>
            <p:nvPr/>
          </p:nvSpPr>
          <p:spPr>
            <a:xfrm flipH="1">
              <a:off x="6283105" y="4240386"/>
              <a:ext cx="215422" cy="223429"/>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5"/>
                  </a:lnTo>
                  <a:cubicBezTo>
                    <a:pt x="3703" y="6906"/>
                    <a:pt x="5137" y="8440"/>
                    <a:pt x="5504" y="10375"/>
                  </a:cubicBezTo>
                  <a:lnTo>
                    <a:pt x="5838" y="12110"/>
                  </a:lnTo>
                  <a:lnTo>
                    <a:pt x="6171" y="10375"/>
                  </a:lnTo>
                  <a:cubicBezTo>
                    <a:pt x="6505" y="8440"/>
                    <a:pt x="7973" y="6906"/>
                    <a:pt x="9841" y="6405"/>
                  </a:cubicBezTo>
                  <a:lnTo>
                    <a:pt x="11675" y="5905"/>
                  </a:lnTo>
                  <a:lnTo>
                    <a:pt x="9841" y="5438"/>
                  </a:lnTo>
                  <a:cubicBezTo>
                    <a:pt x="7939" y="5004"/>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3"/>
            <p:cNvSpPr/>
            <p:nvPr/>
          </p:nvSpPr>
          <p:spPr>
            <a:xfrm flipH="1">
              <a:off x="7374375" y="4323475"/>
              <a:ext cx="57250" cy="57250"/>
            </a:xfrm>
            <a:custGeom>
              <a:avLst/>
              <a:gdLst/>
              <a:ahLst/>
              <a:cxnLst/>
              <a:rect l="l" t="t" r="r" b="b"/>
              <a:pathLst>
                <a:path w="3103" h="3103" extrusionOk="0">
                  <a:moveTo>
                    <a:pt x="1535" y="1"/>
                  </a:moveTo>
                  <a:cubicBezTo>
                    <a:pt x="667" y="1"/>
                    <a:pt x="0" y="734"/>
                    <a:pt x="0" y="1568"/>
                  </a:cubicBezTo>
                  <a:cubicBezTo>
                    <a:pt x="0" y="2402"/>
                    <a:pt x="667" y="3069"/>
                    <a:pt x="1535" y="3103"/>
                  </a:cubicBezTo>
                  <a:cubicBezTo>
                    <a:pt x="2435" y="3103"/>
                    <a:pt x="3103" y="2402"/>
                    <a:pt x="3103" y="1568"/>
                  </a:cubicBezTo>
                  <a:cubicBezTo>
                    <a:pt x="3103" y="668"/>
                    <a:pt x="2369"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3"/>
            <p:cNvSpPr/>
            <p:nvPr/>
          </p:nvSpPr>
          <p:spPr>
            <a:xfrm flipH="1">
              <a:off x="7183128" y="4445259"/>
              <a:ext cx="30775" cy="30793"/>
            </a:xfrm>
            <a:custGeom>
              <a:avLst/>
              <a:gdLst/>
              <a:ahLst/>
              <a:cxnLst/>
              <a:rect l="l" t="t" r="r" b="b"/>
              <a:pathLst>
                <a:path w="1668" h="1669" extrusionOk="0">
                  <a:moveTo>
                    <a:pt x="834" y="1"/>
                  </a:moveTo>
                  <a:cubicBezTo>
                    <a:pt x="400" y="1"/>
                    <a:pt x="0" y="401"/>
                    <a:pt x="0" y="835"/>
                  </a:cubicBezTo>
                  <a:cubicBezTo>
                    <a:pt x="0" y="1302"/>
                    <a:pt x="400" y="1668"/>
                    <a:pt x="834" y="1668"/>
                  </a:cubicBezTo>
                  <a:cubicBezTo>
                    <a:pt x="1301" y="1668"/>
                    <a:pt x="1668" y="1302"/>
                    <a:pt x="1668" y="835"/>
                  </a:cubicBezTo>
                  <a:cubicBezTo>
                    <a:pt x="1668" y="401"/>
                    <a:pt x="1301"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3"/>
            <p:cNvSpPr/>
            <p:nvPr/>
          </p:nvSpPr>
          <p:spPr>
            <a:xfrm flipH="1">
              <a:off x="7868766" y="4270824"/>
              <a:ext cx="23413" cy="23413"/>
            </a:xfrm>
            <a:custGeom>
              <a:avLst/>
              <a:gdLst/>
              <a:ahLst/>
              <a:cxnLst/>
              <a:rect l="l" t="t" r="r" b="b"/>
              <a:pathLst>
                <a:path w="1269" h="1269" extrusionOk="0">
                  <a:moveTo>
                    <a:pt x="634" y="1"/>
                  </a:moveTo>
                  <a:cubicBezTo>
                    <a:pt x="301" y="1"/>
                    <a:pt x="1" y="301"/>
                    <a:pt x="1" y="635"/>
                  </a:cubicBezTo>
                  <a:cubicBezTo>
                    <a:pt x="1" y="968"/>
                    <a:pt x="301" y="1268"/>
                    <a:pt x="634" y="1268"/>
                  </a:cubicBezTo>
                  <a:cubicBezTo>
                    <a:pt x="968" y="1268"/>
                    <a:pt x="1268" y="968"/>
                    <a:pt x="1268" y="635"/>
                  </a:cubicBezTo>
                  <a:cubicBezTo>
                    <a:pt x="1268" y="301"/>
                    <a:pt x="968"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370;p39"/>
          <p:cNvSpPr txBox="1">
            <a:spLocks/>
          </p:cNvSpPr>
          <p:nvPr/>
        </p:nvSpPr>
        <p:spPr>
          <a:xfrm>
            <a:off x="3447978" y="976027"/>
            <a:ext cx="2248043" cy="112213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600" smtClean="0">
                <a:latin typeface="Yeseva One" panose="020B0604020202020204" charset="0"/>
              </a:rPr>
              <a:t>IV</a:t>
            </a:r>
            <a:endParaRPr lang="en-US" sz="6600">
              <a:latin typeface="Yeseva One" panose="020B060402020202020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Google Shape;348;p38"/>
          <p:cNvSpPr txBox="1">
            <a:spLocks/>
          </p:cNvSpPr>
          <p:nvPr/>
        </p:nvSpPr>
        <p:spPr>
          <a:xfrm>
            <a:off x="126668" y="234771"/>
            <a:ext cx="2907478" cy="45851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smtClean="0">
                <a:latin typeface="Yeseva One" panose="020B0604020202020204" charset="0"/>
              </a:rPr>
              <a:t>IV - VẬN DỤNG</a:t>
            </a:r>
            <a:endParaRPr lang="en-US" sz="2400">
              <a:latin typeface="Yeseva One" panose="020B0604020202020204" charset="0"/>
            </a:endParaRPr>
          </a:p>
        </p:txBody>
      </p:sp>
      <p:sp>
        <p:nvSpPr>
          <p:cNvPr id="60" name="Rectangle 3"/>
          <p:cNvSpPr txBox="1">
            <a:spLocks noChangeArrowheads="1"/>
          </p:cNvSpPr>
          <p:nvPr/>
        </p:nvSpPr>
        <p:spPr bwMode="auto">
          <a:xfrm>
            <a:off x="375707" y="2907508"/>
            <a:ext cx="2272685" cy="175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defTabSz="685800" eaLnBrk="1" fontAlgn="base" latinLnBrk="0" hangingPunct="1">
              <a:lnSpc>
                <a:spcPct val="100000"/>
              </a:lnSpc>
              <a:spcBef>
                <a:spcPct val="20000"/>
              </a:spcBef>
              <a:spcAft>
                <a:spcPct val="0"/>
              </a:spcAft>
              <a:buClrTx/>
              <a:buSzTx/>
              <a:buFontTx/>
              <a:buNone/>
              <a:tabLst/>
              <a:defRPr/>
            </a:pPr>
            <a:r>
              <a:rPr kumimoji="0" lang="en-US" altLang="en-US" sz="1800" b="1" i="1"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Tóm </a:t>
            </a:r>
            <a:r>
              <a:rPr kumimoji="0" lang="en-US" altLang="en-US" sz="1800" b="1" i="1" strike="noStrike" kern="1200" cap="none" spc="0" normalizeH="0" baseline="0" noProof="0" smtClean="0">
                <a:ln>
                  <a:noFill/>
                </a:ln>
                <a:solidFill>
                  <a:srgbClr val="C00000"/>
                </a:solidFill>
                <a:effectLst/>
                <a:uLnTx/>
                <a:uFillTx/>
                <a:latin typeface="Times New Roman" panose="02020603050405020304" pitchFamily="18" charset="0"/>
                <a:ea typeface="+mn-ea"/>
                <a:cs typeface="Times New Roman" panose="02020603050405020304" pitchFamily="18" charset="0"/>
              </a:rPr>
              <a:t>tắt</a:t>
            </a:r>
            <a:endParaRPr kumimoji="0" lang="en-US" altLang="en-US" sz="1800" b="0" i="1"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just" defTabSz="685800" eaLnBrk="1" fontAlgn="base" latinLnBrk="0" hangingPunct="1">
              <a:lnSpc>
                <a:spcPct val="100000"/>
              </a:lnSpc>
              <a:spcBef>
                <a:spcPct val="20000"/>
              </a:spcBef>
              <a:spcAft>
                <a:spcPct val="0"/>
              </a:spcAft>
              <a:buClrTx/>
              <a:buSzTx/>
              <a:buFontTx/>
              <a:buNone/>
              <a:tabLst/>
              <a:defRPr/>
            </a:pPr>
            <a:r>
              <a:rPr kumimoji="0" lang="en-US" altLang="en-US" sz="1800" i="0" u="none" strike="noStrike" kern="1200" cap="none" spc="0" normalizeH="0" baseline="0" noProof="0" smtClean="0">
                <a:ln>
                  <a:noFill/>
                </a:ln>
                <a:effectLst/>
                <a:uLnTx/>
                <a:uFillTx/>
                <a:latin typeface="Times New Roman" panose="02020603050405020304" pitchFamily="18" charset="0"/>
                <a:ea typeface="+mn-ea"/>
                <a:cs typeface="Times New Roman" panose="02020603050405020304" pitchFamily="18" charset="0"/>
              </a:rPr>
              <a:t>AB</a:t>
            </a:r>
            <a:r>
              <a:rPr kumimoji="0" lang="en-US" altLang="en-US" sz="1800" i="0" u="none" strike="noStrike" kern="1200" cap="none" spc="0" normalizeH="0" noProof="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1800" i="0" u="none" strike="noStrike" kern="1200" cap="none" spc="0" normalizeH="0" baseline="0" noProof="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180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8m </a:t>
            </a:r>
            <a:r>
              <a:rPr kumimoji="0" lang="en-US" altLang="en-US" sz="1800" i="0" u="none" strike="noStrike" kern="1200" cap="none" spc="0" normalizeH="0" baseline="0" noProof="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180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800cm</a:t>
            </a:r>
          </a:p>
          <a:p>
            <a:pPr marL="342900" marR="0" lvl="0" indent="-342900" algn="just" defTabSz="685800" eaLnBrk="1" fontAlgn="base" latinLnBrk="0" hangingPunct="1">
              <a:lnSpc>
                <a:spcPct val="100000"/>
              </a:lnSpc>
              <a:spcBef>
                <a:spcPct val="20000"/>
              </a:spcBef>
              <a:spcAft>
                <a:spcPct val="0"/>
              </a:spcAft>
              <a:buClrTx/>
              <a:buSzTx/>
              <a:buFontTx/>
              <a:buNone/>
              <a:tabLst/>
              <a:defRPr/>
            </a:pPr>
            <a:r>
              <a:rPr kumimoji="0" lang="en-US" altLang="en-US" sz="1800" i="0" u="none" strike="noStrike" kern="1200" cap="none" spc="0" normalizeH="0" baseline="0" noProof="0" smtClean="0">
                <a:ln>
                  <a:noFill/>
                </a:ln>
                <a:effectLst/>
                <a:uLnTx/>
                <a:uFillTx/>
                <a:latin typeface="Times New Roman" panose="02020603050405020304" pitchFamily="18" charset="0"/>
                <a:ea typeface="+mn-ea"/>
                <a:cs typeface="Times New Roman" panose="02020603050405020304" pitchFamily="18" charset="0"/>
              </a:rPr>
              <a:t>AO </a:t>
            </a:r>
            <a:r>
              <a:rPr kumimoji="0" lang="en-US" altLang="en-US" sz="180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20m = 2000cm</a:t>
            </a:r>
          </a:p>
          <a:p>
            <a:pPr marL="342900" marR="0" lvl="0" indent="-342900" algn="just" defTabSz="685800" eaLnBrk="1" fontAlgn="base" latinLnBrk="0" hangingPunct="1">
              <a:lnSpc>
                <a:spcPct val="100000"/>
              </a:lnSpc>
              <a:spcBef>
                <a:spcPct val="20000"/>
              </a:spcBef>
              <a:spcAft>
                <a:spcPct val="0"/>
              </a:spcAft>
              <a:buClrTx/>
              <a:buSzTx/>
              <a:buFontTx/>
              <a:buNone/>
              <a:tabLst/>
              <a:defRPr/>
            </a:pPr>
            <a:r>
              <a:rPr kumimoji="0" lang="en-US" altLang="en-US" sz="1800" i="0" u="none" strike="noStrike" kern="1200" cap="none" spc="0" normalizeH="0" baseline="0" noProof="0" smtClean="0">
                <a:ln>
                  <a:noFill/>
                </a:ln>
                <a:effectLst/>
                <a:uLnTx/>
                <a:uFillTx/>
                <a:latin typeface="Times New Roman" panose="02020603050405020304" pitchFamily="18" charset="0"/>
                <a:ea typeface="+mn-ea"/>
                <a:cs typeface="Times New Roman" panose="02020603050405020304" pitchFamily="18" charset="0"/>
              </a:rPr>
              <a:t>A’O = </a:t>
            </a:r>
            <a:r>
              <a:rPr kumimoji="0" lang="en-US" altLang="en-US" sz="180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2cm </a:t>
            </a:r>
          </a:p>
          <a:p>
            <a:pPr marL="342900" marR="0" lvl="0" indent="-342900" algn="just" defTabSz="685800" eaLnBrk="1" fontAlgn="base" latinLnBrk="0" hangingPunct="1">
              <a:lnSpc>
                <a:spcPct val="100000"/>
              </a:lnSpc>
              <a:spcBef>
                <a:spcPct val="20000"/>
              </a:spcBef>
              <a:spcAft>
                <a:spcPct val="0"/>
              </a:spcAft>
              <a:buClrTx/>
              <a:buSzTx/>
              <a:buFontTx/>
              <a:buNone/>
              <a:tabLst/>
              <a:defRPr/>
            </a:pPr>
            <a:r>
              <a:rPr kumimoji="0" lang="en-US" altLang="en-US" sz="180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A’B’ = </a:t>
            </a:r>
            <a:r>
              <a:rPr kumimoji="0" lang="en-US" altLang="en-US" sz="1800" i="0" u="none" strike="noStrike" kern="1200" cap="none" spc="0" normalizeH="0" baseline="0" noProof="0" smtClean="0">
                <a:ln>
                  <a:noFill/>
                </a:ln>
                <a:effectLst/>
                <a:uLnTx/>
                <a:uFillTx/>
                <a:latin typeface="Times New Roman" panose="02020603050405020304" pitchFamily="18" charset="0"/>
                <a:ea typeface="+mn-ea"/>
                <a:cs typeface="Times New Roman" panose="02020603050405020304" pitchFamily="18" charset="0"/>
              </a:rPr>
              <a:t>? (</a:t>
            </a:r>
            <a:r>
              <a:rPr kumimoji="0" lang="en-US" altLang="en-US" sz="1800"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cm)</a:t>
            </a:r>
          </a:p>
        </p:txBody>
      </p:sp>
      <p:grpSp>
        <p:nvGrpSpPr>
          <p:cNvPr id="61" name="Group 38"/>
          <p:cNvGrpSpPr>
            <a:grpSpLocks/>
          </p:cNvGrpSpPr>
          <p:nvPr/>
        </p:nvGrpSpPr>
        <p:grpSpPr bwMode="auto">
          <a:xfrm>
            <a:off x="3300413" y="1756173"/>
            <a:ext cx="4323160" cy="1544241"/>
            <a:chOff x="1740" y="611"/>
            <a:chExt cx="3631" cy="1297"/>
          </a:xfrm>
        </p:grpSpPr>
        <p:sp>
          <p:nvSpPr>
            <p:cNvPr id="62" name="Text Box 35"/>
            <p:cNvSpPr txBox="1">
              <a:spLocks noChangeArrowheads="1"/>
            </p:cNvSpPr>
            <p:nvPr/>
          </p:nvSpPr>
          <p:spPr bwMode="auto">
            <a:xfrm>
              <a:off x="5035" y="1025"/>
              <a:ext cx="33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A’</a:t>
              </a:r>
            </a:p>
          </p:txBody>
        </p:sp>
        <p:sp>
          <p:nvSpPr>
            <p:cNvPr id="63" name="Oval 40"/>
            <p:cNvSpPr>
              <a:spLocks noChangeArrowheads="1"/>
            </p:cNvSpPr>
            <p:nvPr/>
          </p:nvSpPr>
          <p:spPr bwMode="auto">
            <a:xfrm>
              <a:off x="3912" y="912"/>
              <a:ext cx="456" cy="672"/>
            </a:xfrm>
            <a:prstGeom prst="ellipse">
              <a:avLst/>
            </a:prstGeom>
            <a:noFill/>
            <a:ln w="9525">
              <a:solidFill>
                <a:srgbClr val="33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smtClean="0">
                <a:ln>
                  <a:noFill/>
                </a:ln>
                <a:solidFill>
                  <a:srgbClr val="FFFFFF"/>
                </a:solidFill>
                <a:effectLst/>
                <a:uLnTx/>
                <a:uFillTx/>
                <a:latin typeface="Arial" panose="020B0604020202020204" pitchFamily="34" charset="0"/>
                <a:ea typeface="+mn-ea"/>
              </a:endParaRPr>
            </a:p>
          </p:txBody>
        </p:sp>
        <p:sp>
          <p:nvSpPr>
            <p:cNvPr id="64" name="Oval 41"/>
            <p:cNvSpPr>
              <a:spLocks noChangeArrowheads="1"/>
            </p:cNvSpPr>
            <p:nvPr/>
          </p:nvSpPr>
          <p:spPr bwMode="auto">
            <a:xfrm>
              <a:off x="4032" y="636"/>
              <a:ext cx="1020" cy="1272"/>
            </a:xfrm>
            <a:prstGeom prst="ellipse">
              <a:avLst/>
            </a:prstGeom>
            <a:solidFill>
              <a:srgbClr val="FFFFFF"/>
            </a:solidFill>
            <a:ln w="9525">
              <a:solidFill>
                <a:srgbClr val="33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smtClean="0">
                <a:ln>
                  <a:noFill/>
                </a:ln>
                <a:solidFill>
                  <a:srgbClr val="FFFFFF"/>
                </a:solidFill>
                <a:effectLst/>
                <a:uLnTx/>
                <a:uFillTx/>
                <a:latin typeface="Arial" panose="020B0604020202020204" pitchFamily="34" charset="0"/>
                <a:ea typeface="+mn-ea"/>
              </a:endParaRPr>
            </a:p>
          </p:txBody>
        </p:sp>
        <p:sp>
          <p:nvSpPr>
            <p:cNvPr id="65" name="Line 13"/>
            <p:cNvSpPr>
              <a:spLocks noChangeShapeType="1"/>
            </p:cNvSpPr>
            <p:nvPr/>
          </p:nvSpPr>
          <p:spPr bwMode="auto">
            <a:xfrm>
              <a:off x="4202" y="793"/>
              <a:ext cx="0" cy="960"/>
            </a:xfrm>
            <a:prstGeom prst="line">
              <a:avLst/>
            </a:prstGeom>
            <a:noFill/>
            <a:ln w="28575">
              <a:solidFill>
                <a:srgbClr val="0048D8"/>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smtClean="0">
                <a:ln>
                  <a:noFill/>
                </a:ln>
                <a:solidFill>
                  <a:srgbClr val="FFFFFF"/>
                </a:solidFill>
                <a:effectLst/>
                <a:uLnTx/>
                <a:uFillTx/>
                <a:latin typeface="Arial" panose="020B0604020202020204" pitchFamily="34" charset="0"/>
                <a:ea typeface="+mn-ea"/>
              </a:endParaRPr>
            </a:p>
          </p:txBody>
        </p:sp>
        <p:sp>
          <p:nvSpPr>
            <p:cNvPr id="66" name="Line 12"/>
            <p:cNvSpPr>
              <a:spLocks noChangeShapeType="1"/>
            </p:cNvSpPr>
            <p:nvPr/>
          </p:nvSpPr>
          <p:spPr bwMode="auto">
            <a:xfrm>
              <a:off x="1740" y="1251"/>
              <a:ext cx="3312" cy="1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smtClean="0">
                <a:ln>
                  <a:noFill/>
                </a:ln>
                <a:solidFill>
                  <a:srgbClr val="FFFFFF"/>
                </a:solidFill>
                <a:effectLst/>
                <a:uLnTx/>
                <a:uFillTx/>
                <a:latin typeface="Arial" panose="020B0604020202020204" pitchFamily="34" charset="0"/>
                <a:ea typeface="+mn-ea"/>
              </a:endParaRPr>
            </a:p>
          </p:txBody>
        </p:sp>
        <p:sp>
          <p:nvSpPr>
            <p:cNvPr id="67" name="Line 17"/>
            <p:cNvSpPr>
              <a:spLocks noChangeShapeType="1"/>
            </p:cNvSpPr>
            <p:nvPr/>
          </p:nvSpPr>
          <p:spPr bwMode="auto">
            <a:xfrm flipH="1" flipV="1">
              <a:off x="1904" y="879"/>
              <a:ext cx="0" cy="359"/>
            </a:xfrm>
            <a:prstGeom prst="line">
              <a:avLst/>
            </a:prstGeom>
            <a:noFill/>
            <a:ln w="57150">
              <a:solidFill>
                <a:schemeClr val="bg2">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smtClean="0">
                <a:ln>
                  <a:noFill/>
                </a:ln>
                <a:solidFill>
                  <a:srgbClr val="FFFFFF"/>
                </a:solidFill>
                <a:effectLst/>
                <a:uLnTx/>
                <a:uFillTx/>
                <a:latin typeface="Arial" panose="020B0604020202020204" pitchFamily="34" charset="0"/>
                <a:ea typeface="+mn-ea"/>
              </a:endParaRPr>
            </a:p>
          </p:txBody>
        </p:sp>
        <p:grpSp>
          <p:nvGrpSpPr>
            <p:cNvPr id="68" name="Group 342"/>
            <p:cNvGrpSpPr>
              <a:grpSpLocks/>
            </p:cNvGrpSpPr>
            <p:nvPr/>
          </p:nvGrpSpPr>
          <p:grpSpPr bwMode="auto">
            <a:xfrm>
              <a:off x="1906" y="871"/>
              <a:ext cx="2285" cy="1"/>
              <a:chOff x="3987370" y="4790600"/>
              <a:chExt cx="3627923" cy="1588"/>
            </a:xfrm>
          </p:grpSpPr>
          <p:cxnSp>
            <p:nvCxnSpPr>
              <p:cNvPr id="83" name="Straight Connector 82"/>
              <p:cNvCxnSpPr/>
              <p:nvPr/>
            </p:nvCxnSpPr>
            <p:spPr>
              <a:xfrm>
                <a:off x="3987370" y="4790600"/>
                <a:ext cx="3627923" cy="1587"/>
              </a:xfrm>
              <a:prstGeom prst="line">
                <a:avLst/>
              </a:prstGeom>
              <a:noFill/>
              <a:ln w="28575" cap="flat" cmpd="sng" algn="ctr">
                <a:solidFill>
                  <a:srgbClr val="FF0000"/>
                </a:solidFill>
                <a:prstDash val="solid"/>
              </a:ln>
              <a:effectLst/>
            </p:spPr>
          </p:cxnSp>
          <p:cxnSp>
            <p:nvCxnSpPr>
              <p:cNvPr id="84" name="Straight Connector 83"/>
              <p:cNvCxnSpPr/>
              <p:nvPr/>
            </p:nvCxnSpPr>
            <p:spPr>
              <a:xfrm>
                <a:off x="6273676" y="4790600"/>
                <a:ext cx="304841" cy="1587"/>
              </a:xfrm>
              <a:prstGeom prst="line">
                <a:avLst/>
              </a:prstGeom>
              <a:noFill/>
              <a:ln w="9525" cap="flat" cmpd="sng" algn="ctr">
                <a:solidFill>
                  <a:srgbClr val="FF0000"/>
                </a:solidFill>
                <a:prstDash val="solid"/>
                <a:headEnd type="none" w="med" len="med"/>
                <a:tailEnd type="arrow" w="med" len="med"/>
              </a:ln>
              <a:effectLst/>
            </p:spPr>
          </p:cxnSp>
        </p:grpSp>
        <p:grpSp>
          <p:nvGrpSpPr>
            <p:cNvPr id="69" name="Group 346"/>
            <p:cNvGrpSpPr>
              <a:grpSpLocks/>
            </p:cNvGrpSpPr>
            <p:nvPr/>
          </p:nvGrpSpPr>
          <p:grpSpPr bwMode="auto">
            <a:xfrm>
              <a:off x="1920" y="882"/>
              <a:ext cx="3090" cy="506"/>
              <a:chOff x="2971800" y="5806190"/>
              <a:chExt cx="4572000" cy="685800"/>
            </a:xfrm>
          </p:grpSpPr>
          <p:sp>
            <p:nvSpPr>
              <p:cNvPr id="78" name="Line 29"/>
              <p:cNvSpPr>
                <a:spLocks noChangeShapeType="1"/>
              </p:cNvSpPr>
              <p:nvPr/>
            </p:nvSpPr>
            <p:spPr bwMode="auto">
              <a:xfrm>
                <a:off x="2971800" y="5806190"/>
                <a:ext cx="4572000" cy="685800"/>
              </a:xfrm>
              <a:prstGeom prst="line">
                <a:avLst/>
              </a:prstGeom>
              <a:noFill/>
              <a:ln w="28575">
                <a:solidFill>
                  <a:srgbClr val="0048D8"/>
                </a:solidFill>
                <a:round/>
                <a:headEnd/>
                <a:tailEnd/>
              </a:ln>
              <a:extLst>
                <a:ext uri="{909E8E84-426E-40DD-AFC4-6F175D3DCCD1}">
                  <a14:hiddenFill xmlns:a14="http://schemas.microsoft.com/office/drawing/2010/main">
                    <a:noFill/>
                  </a14:hiddenFill>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smtClean="0">
                  <a:ln>
                    <a:noFill/>
                  </a:ln>
                  <a:solidFill>
                    <a:srgbClr val="FFFFFF"/>
                  </a:solidFill>
                  <a:effectLst/>
                  <a:uLnTx/>
                  <a:uFillTx/>
                  <a:latin typeface="Arial" panose="020B0604020202020204" pitchFamily="34" charset="0"/>
                  <a:ea typeface="+mn-ea"/>
                </a:endParaRPr>
              </a:p>
            </p:txBody>
          </p:sp>
          <p:sp>
            <p:nvSpPr>
              <p:cNvPr id="79" name="Line 29"/>
              <p:cNvSpPr>
                <a:spLocks noChangeShapeType="1"/>
              </p:cNvSpPr>
              <p:nvPr/>
            </p:nvSpPr>
            <p:spPr bwMode="auto">
              <a:xfrm>
                <a:off x="3810000" y="5927360"/>
                <a:ext cx="990600" cy="148590"/>
              </a:xfrm>
              <a:prstGeom prst="line">
                <a:avLst/>
              </a:prstGeom>
              <a:noFill/>
              <a:ln w="9525">
                <a:solidFill>
                  <a:srgbClr val="0048D8"/>
                </a:solidFill>
                <a:round/>
                <a:headEnd/>
                <a:tailEnd type="arrow" w="med" len="med"/>
              </a:ln>
              <a:extLst>
                <a:ext uri="{909E8E84-426E-40DD-AFC4-6F175D3DCCD1}">
                  <a14:hiddenFill xmlns:a14="http://schemas.microsoft.com/office/drawing/2010/main">
                    <a:noFill/>
                  </a14:hiddenFill>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smtClean="0">
                  <a:ln>
                    <a:noFill/>
                  </a:ln>
                  <a:solidFill>
                    <a:srgbClr val="FFFFFF"/>
                  </a:solidFill>
                  <a:effectLst/>
                  <a:uLnTx/>
                  <a:uFillTx/>
                  <a:latin typeface="Arial" panose="020B0604020202020204" pitchFamily="34" charset="0"/>
                  <a:ea typeface="+mn-ea"/>
                </a:endParaRPr>
              </a:p>
            </p:txBody>
          </p:sp>
          <p:sp>
            <p:nvSpPr>
              <p:cNvPr id="80" name="Line 29"/>
              <p:cNvSpPr>
                <a:spLocks noChangeShapeType="1"/>
              </p:cNvSpPr>
              <p:nvPr/>
            </p:nvSpPr>
            <p:spPr bwMode="auto">
              <a:xfrm>
                <a:off x="5943600" y="6248400"/>
                <a:ext cx="990600" cy="148590"/>
              </a:xfrm>
              <a:prstGeom prst="line">
                <a:avLst/>
              </a:prstGeom>
              <a:noFill/>
              <a:ln w="9525">
                <a:solidFill>
                  <a:srgbClr val="0048D8"/>
                </a:solidFill>
                <a:round/>
                <a:headEnd/>
                <a:tailEnd type="arrow" w="med" len="med"/>
              </a:ln>
              <a:extLst>
                <a:ext uri="{909E8E84-426E-40DD-AFC4-6F175D3DCCD1}">
                  <a14:hiddenFill xmlns:a14="http://schemas.microsoft.com/office/drawing/2010/main">
                    <a:noFill/>
                  </a14:hiddenFill>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smtClean="0">
                  <a:ln>
                    <a:noFill/>
                  </a:ln>
                  <a:solidFill>
                    <a:srgbClr val="FFFFFF"/>
                  </a:solidFill>
                  <a:effectLst/>
                  <a:uLnTx/>
                  <a:uFillTx/>
                  <a:latin typeface="Arial" panose="020B0604020202020204" pitchFamily="34" charset="0"/>
                  <a:ea typeface="+mn-ea"/>
                </a:endParaRPr>
              </a:p>
            </p:txBody>
          </p:sp>
        </p:grpSp>
        <p:grpSp>
          <p:nvGrpSpPr>
            <p:cNvPr id="70" name="Group 311"/>
            <p:cNvGrpSpPr>
              <a:grpSpLocks/>
            </p:cNvGrpSpPr>
            <p:nvPr/>
          </p:nvGrpSpPr>
          <p:grpSpPr bwMode="auto">
            <a:xfrm>
              <a:off x="4191" y="879"/>
              <a:ext cx="825" cy="509"/>
              <a:chOff x="3762307" y="5454668"/>
              <a:chExt cx="1107058" cy="633522"/>
            </a:xfrm>
          </p:grpSpPr>
          <p:sp>
            <p:nvSpPr>
              <p:cNvPr id="76" name="Line 31"/>
              <p:cNvSpPr>
                <a:spLocks noChangeShapeType="1"/>
              </p:cNvSpPr>
              <p:nvPr/>
            </p:nvSpPr>
            <p:spPr bwMode="auto">
              <a:xfrm>
                <a:off x="3762307" y="5454668"/>
                <a:ext cx="1107058" cy="63352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smtClean="0">
                  <a:ln>
                    <a:noFill/>
                  </a:ln>
                  <a:solidFill>
                    <a:srgbClr val="FFFFFF"/>
                  </a:solidFill>
                  <a:effectLst/>
                  <a:uLnTx/>
                  <a:uFillTx/>
                  <a:latin typeface="Arial" panose="020B0604020202020204" pitchFamily="34" charset="0"/>
                  <a:ea typeface="+mn-ea"/>
                </a:endParaRPr>
              </a:p>
            </p:txBody>
          </p:sp>
          <p:sp>
            <p:nvSpPr>
              <p:cNvPr id="77" name="Line 31"/>
              <p:cNvSpPr>
                <a:spLocks noChangeShapeType="1"/>
              </p:cNvSpPr>
              <p:nvPr/>
            </p:nvSpPr>
            <p:spPr bwMode="auto">
              <a:xfrm>
                <a:off x="4160847" y="5681192"/>
                <a:ext cx="195359" cy="98854"/>
              </a:xfrm>
              <a:prstGeom prst="line">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smtClean="0">
                  <a:ln>
                    <a:noFill/>
                  </a:ln>
                  <a:solidFill>
                    <a:srgbClr val="FFFFFF"/>
                  </a:solidFill>
                  <a:effectLst/>
                  <a:uLnTx/>
                  <a:uFillTx/>
                  <a:latin typeface="Arial" panose="020B0604020202020204" pitchFamily="34" charset="0"/>
                  <a:ea typeface="+mn-ea"/>
                </a:endParaRPr>
              </a:p>
            </p:txBody>
          </p:sp>
        </p:grpSp>
        <p:sp>
          <p:nvSpPr>
            <p:cNvPr id="71" name="Line 30"/>
            <p:cNvSpPr>
              <a:spLocks noChangeShapeType="1"/>
            </p:cNvSpPr>
            <p:nvPr/>
          </p:nvSpPr>
          <p:spPr bwMode="auto">
            <a:xfrm>
              <a:off x="5034" y="1249"/>
              <a:ext cx="0" cy="144"/>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smtClean="0">
                <a:ln>
                  <a:noFill/>
                </a:ln>
                <a:solidFill>
                  <a:srgbClr val="FFFFFF"/>
                </a:solidFill>
                <a:effectLst/>
                <a:uLnTx/>
                <a:uFillTx/>
                <a:latin typeface="Arial" panose="020B0604020202020204" pitchFamily="34" charset="0"/>
                <a:ea typeface="+mn-ea"/>
              </a:endParaRPr>
            </a:p>
          </p:txBody>
        </p:sp>
        <p:sp>
          <p:nvSpPr>
            <p:cNvPr id="72" name="Text Box 36"/>
            <p:cNvSpPr txBox="1">
              <a:spLocks noChangeArrowheads="1"/>
            </p:cNvSpPr>
            <p:nvPr/>
          </p:nvSpPr>
          <p:spPr bwMode="auto">
            <a:xfrm>
              <a:off x="5012" y="1294"/>
              <a:ext cx="33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B’</a:t>
              </a:r>
            </a:p>
          </p:txBody>
        </p:sp>
        <p:sp>
          <p:nvSpPr>
            <p:cNvPr id="73" name="Text Box 38"/>
            <p:cNvSpPr txBox="1">
              <a:spLocks noChangeArrowheads="1"/>
            </p:cNvSpPr>
            <p:nvPr/>
          </p:nvSpPr>
          <p:spPr bwMode="auto">
            <a:xfrm>
              <a:off x="4179" y="1254"/>
              <a:ext cx="33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O</a:t>
              </a:r>
            </a:p>
          </p:txBody>
        </p:sp>
        <p:sp>
          <p:nvSpPr>
            <p:cNvPr id="74" name="Text Box 37"/>
            <p:cNvSpPr txBox="1">
              <a:spLocks noChangeArrowheads="1"/>
            </p:cNvSpPr>
            <p:nvPr/>
          </p:nvSpPr>
          <p:spPr bwMode="auto">
            <a:xfrm>
              <a:off x="1740" y="611"/>
              <a:ext cx="33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B</a:t>
              </a:r>
            </a:p>
          </p:txBody>
        </p:sp>
        <p:sp>
          <p:nvSpPr>
            <p:cNvPr id="75" name="Text Box 34"/>
            <p:cNvSpPr txBox="1">
              <a:spLocks noChangeArrowheads="1"/>
            </p:cNvSpPr>
            <p:nvPr/>
          </p:nvSpPr>
          <p:spPr bwMode="auto">
            <a:xfrm>
              <a:off x="1776" y="1251"/>
              <a:ext cx="33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A</a:t>
              </a:r>
            </a:p>
          </p:txBody>
        </p:sp>
      </p:grpSp>
      <p:sp>
        <p:nvSpPr>
          <p:cNvPr id="93" name="Text Box 48"/>
          <p:cNvSpPr txBox="1">
            <a:spLocks noChangeArrowheads="1"/>
          </p:cNvSpPr>
          <p:nvPr/>
        </p:nvSpPr>
        <p:spPr bwMode="auto">
          <a:xfrm>
            <a:off x="4050596" y="2886681"/>
            <a:ext cx="671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50000"/>
              </a:spcBef>
              <a:spcAft>
                <a:spcPct val="0"/>
              </a:spcAft>
              <a:buClrTx/>
              <a:buSzTx/>
              <a:buFontTx/>
              <a:buNone/>
              <a:tabLst/>
              <a:defRPr/>
            </a:pPr>
            <a:r>
              <a:rPr lang="en-US" altLang="en-US" sz="1800" b="1" i="1" kern="1200" smtClean="0">
                <a:solidFill>
                  <a:srgbClr val="C00000"/>
                </a:solidFill>
                <a:latin typeface="Times New Roman" panose="02020603050405020304" pitchFamily="18" charset="0"/>
                <a:ea typeface="+mn-ea"/>
                <a:cs typeface="Times New Roman" panose="02020603050405020304" pitchFamily="18" charset="0"/>
              </a:rPr>
              <a:t>Giải</a:t>
            </a:r>
            <a:endParaRPr lang="en-US" altLang="en-US" sz="1800" b="1" i="1" kern="1200">
              <a:solidFill>
                <a:srgbClr val="C00000"/>
              </a:solidFill>
              <a:latin typeface="Times New Roman" panose="02020603050405020304" pitchFamily="18" charset="0"/>
              <a:ea typeface="+mn-ea"/>
              <a:cs typeface="Times New Roman" panose="02020603050405020304" pitchFamily="18" charset="0"/>
            </a:endParaRPr>
          </a:p>
        </p:txBody>
      </p:sp>
      <p:sp>
        <p:nvSpPr>
          <p:cNvPr id="4" name="Chevron 3"/>
          <p:cNvSpPr/>
          <p:nvPr/>
        </p:nvSpPr>
        <p:spPr>
          <a:xfrm>
            <a:off x="607868" y="827430"/>
            <a:ext cx="1049482" cy="415637"/>
          </a:xfrm>
          <a:prstGeom prst="chevron">
            <a:avLst/>
          </a:prstGeom>
          <a:solidFill>
            <a:srgbClr val="CEE9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chemeClr val="tx1"/>
                </a:solidFill>
                <a:latin typeface="Times New Roman" panose="02020603050405020304" pitchFamily="18" charset="0"/>
                <a:cs typeface="Times New Roman" panose="02020603050405020304" pitchFamily="18" charset="0"/>
              </a:rPr>
              <a:t>Bài 1</a:t>
            </a:r>
            <a:endParaRPr lang="en-US" sz="16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860760" y="742747"/>
            <a:ext cx="6503921" cy="923330"/>
          </a:xfrm>
          <a:prstGeom prst="rect">
            <a:avLst/>
          </a:prstGeom>
          <a:solidFill>
            <a:srgbClr val="CEE9E7"/>
          </a:solidFill>
          <a:ln>
            <a:solidFill>
              <a:srgbClr val="CEE9E7"/>
            </a:solidFill>
          </a:ln>
        </p:spPr>
        <p:txBody>
          <a:bodyPr wrap="square">
            <a:spAutoFit/>
          </a:bodyPr>
          <a:lstStyle/>
          <a:p>
            <a:pPr algn="just"/>
            <a:r>
              <a:rPr lang="vi-VN" sz="1800" kern="1200">
                <a:solidFill>
                  <a:schemeClr val="tx1"/>
                </a:solidFill>
                <a:latin typeface="Times New Roman" panose="02020603050405020304" pitchFamily="18" charset="0"/>
                <a:ea typeface="+mn-ea"/>
                <a:cs typeface="Times New Roman" panose="02020603050405020304" pitchFamily="18" charset="0"/>
              </a:rPr>
              <a:t>Một người đứng cách một cột điện 20m. Cột điện cao 8m. Nếu coi khoảng cách từ thể thủy tinh đến màng lưới của mắt người ấy là 2cm thì ảnh của cột điện trên màng lưới sẽ cao bao nhiêu xentimet?</a:t>
            </a:r>
            <a:endParaRPr lang="en-US" sz="1800" kern="1200">
              <a:solidFill>
                <a:schemeClr val="tx1"/>
              </a:solidFill>
              <a:latin typeface="Times New Roman" panose="02020603050405020304" pitchFamily="18" charset="0"/>
              <a:ea typeface="+mn-ea"/>
              <a:cs typeface="Times New Roman" panose="02020603050405020304" pitchFamily="18" charset="0"/>
            </a:endParaRPr>
          </a:p>
        </p:txBody>
      </p:sp>
      <p:grpSp>
        <p:nvGrpSpPr>
          <p:cNvPr id="7" name="Group 6"/>
          <p:cNvGrpSpPr/>
          <p:nvPr/>
        </p:nvGrpSpPr>
        <p:grpSpPr>
          <a:xfrm>
            <a:off x="3478685" y="3265991"/>
            <a:ext cx="1642309" cy="289000"/>
            <a:chOff x="3478475" y="3201914"/>
            <a:chExt cx="1642309" cy="289000"/>
          </a:xfrm>
        </p:grpSpPr>
        <p:sp>
          <p:nvSpPr>
            <p:cNvPr id="91" name="Text Box 43"/>
            <p:cNvSpPr txBox="1">
              <a:spLocks noChangeArrowheads="1"/>
            </p:cNvSpPr>
            <p:nvPr/>
          </p:nvSpPr>
          <p:spPr bwMode="auto">
            <a:xfrm rot="5400000">
              <a:off x="4221763" y="3163274"/>
              <a:ext cx="286138" cy="36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0" fontAlgn="base" latinLnBrk="0" hangingPunct="0">
                <a:lnSpc>
                  <a:spcPct val="100000"/>
                </a:lnSpc>
                <a:spcBef>
                  <a:spcPct val="50000"/>
                </a:spcBef>
                <a:spcAft>
                  <a:spcPct val="0"/>
                </a:spcAft>
                <a:buClrTx/>
                <a:buSzTx/>
                <a:buFontTx/>
                <a:buNone/>
                <a:tabLst/>
                <a:defRPr/>
              </a:pPr>
              <a:r>
                <a:rPr kumimoji="0" lang="en-US" altLang="en-US" sz="1800" i="0" u="none" strike="noStrike" kern="1200" cap="none" spc="0" normalizeH="0" baseline="0" noProof="0">
                  <a:ln>
                    <a:noFill/>
                  </a:ln>
                  <a:effectLst/>
                  <a:uLnTx/>
                  <a:uFillTx/>
                  <a:latin typeface="Tahoma" panose="020B0604030504040204" pitchFamily="34" charset="0"/>
                  <a:ea typeface="+mn-ea"/>
                </a:rPr>
                <a:t>S</a:t>
              </a:r>
            </a:p>
          </p:txBody>
        </p:sp>
        <mc:AlternateContent xmlns:mc="http://schemas.openxmlformats.org/markup-compatibility/2006" xmlns:a14="http://schemas.microsoft.com/office/drawing/2010/main">
          <mc:Choice Requires="a14">
            <p:sp>
              <p:nvSpPr>
                <p:cNvPr id="6" name="TextBox 5"/>
                <p:cNvSpPr txBox="1"/>
                <p:nvPr/>
              </p:nvSpPr>
              <p:spPr>
                <a:xfrm>
                  <a:off x="3478475" y="3201914"/>
                  <a:ext cx="1642309" cy="276999"/>
                </a:xfrm>
                <a:prstGeom prst="rect">
                  <a:avLst/>
                </a:prstGeom>
                <a:noFill/>
              </p:spPr>
              <p:txBody>
                <a:bodyPr wrap="none" lIns="0" tIns="0" rIns="0" bIns="0" rtlCol="0">
                  <a:spAutoFit/>
                </a:bodyPr>
                <a:lstStyle/>
                <a:p>
                  <a14:m>
                    <m:oMath xmlns:m="http://schemas.openxmlformats.org/officeDocument/2006/math">
                      <m:r>
                        <a:rPr lang="en-US" sz="1800" i="0" smtClean="0">
                          <a:latin typeface="Cambria Math" panose="02040503050406030204" pitchFamily="18" charset="0"/>
                          <a:ea typeface="Cambria Math" panose="02040503050406030204" pitchFamily="18" charset="0"/>
                        </a:rPr>
                        <m:t>∆</m:t>
                      </m:r>
                      <m:r>
                        <m:rPr>
                          <m:sty m:val="p"/>
                        </m:rPr>
                        <a:rPr lang="en-US" sz="1800" b="0" i="0" smtClean="0">
                          <a:latin typeface="Cambria Math" panose="02040503050406030204" pitchFamily="18" charset="0"/>
                          <a:ea typeface="Cambria Math" panose="02040503050406030204" pitchFamily="18" charset="0"/>
                        </a:rPr>
                        <m:t>A</m:t>
                      </m:r>
                      <m:r>
                        <a:rPr lang="en-US" sz="1800" b="0" i="0"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m:rPr>
                              <m:sty m:val="p"/>
                            </m:rPr>
                            <a:rPr lang="en-US" sz="1800" b="0" i="0" smtClean="0">
                              <a:latin typeface="Cambria Math" panose="02040503050406030204" pitchFamily="18" charset="0"/>
                              <a:ea typeface="Cambria Math" panose="02040503050406030204" pitchFamily="18" charset="0"/>
                            </a:rPr>
                            <m:t>B</m:t>
                          </m:r>
                        </m:e>
                        <m:sup>
                          <m:r>
                            <a:rPr lang="en-US" sz="1800" b="0" i="0" smtClean="0">
                              <a:latin typeface="Cambria Math" panose="02040503050406030204" pitchFamily="18" charset="0"/>
                              <a:ea typeface="Cambria Math" panose="02040503050406030204" pitchFamily="18" charset="0"/>
                            </a:rPr>
                            <m:t>′</m:t>
                          </m:r>
                        </m:sup>
                      </m:sSup>
                      <m:r>
                        <m:rPr>
                          <m:sty m:val="p"/>
                        </m:rPr>
                        <a:rPr lang="en-US" sz="1800" b="0" i="0" smtClean="0">
                          <a:latin typeface="Cambria Math" panose="02040503050406030204" pitchFamily="18" charset="0"/>
                          <a:ea typeface="Cambria Math" panose="02040503050406030204" pitchFamily="18" charset="0"/>
                        </a:rPr>
                        <m:t>O</m:t>
                      </m:r>
                    </m:oMath>
                  </a14:m>
                  <a:r>
                    <a:rPr lang="en-US" sz="1800" smtClean="0"/>
                    <a:t>    </a:t>
                  </a:r>
                  <a14:m>
                    <m:oMath xmlns:m="http://schemas.openxmlformats.org/officeDocument/2006/math">
                      <m:r>
                        <a:rPr lang="en-US" sz="1800" b="0" i="0" smtClean="0">
                          <a:latin typeface="Cambria Math" panose="02040503050406030204" pitchFamily="18" charset="0"/>
                          <a:ea typeface="Cambria Math" panose="02040503050406030204" pitchFamily="18" charset="0"/>
                        </a:rPr>
                        <m:t>  </m:t>
                      </m:r>
                      <m:r>
                        <a:rPr lang="en-US" sz="1800" i="0" smtClean="0">
                          <a:latin typeface="Cambria Math" panose="02040503050406030204" pitchFamily="18" charset="0"/>
                          <a:ea typeface="Cambria Math" panose="02040503050406030204" pitchFamily="18" charset="0"/>
                        </a:rPr>
                        <m:t>∆</m:t>
                      </m:r>
                      <m:r>
                        <m:rPr>
                          <m:sty m:val="p"/>
                        </m:rPr>
                        <a:rPr lang="en-US" sz="1800" b="0" i="0" smtClean="0">
                          <a:latin typeface="Cambria Math" panose="02040503050406030204" pitchFamily="18" charset="0"/>
                          <a:ea typeface="Cambria Math" panose="02040503050406030204" pitchFamily="18" charset="0"/>
                        </a:rPr>
                        <m:t>ABO</m:t>
                      </m:r>
                    </m:oMath>
                  </a14:m>
                  <a:endParaRPr lang="en-US" sz="1800"/>
                </a:p>
              </p:txBody>
            </p:sp>
          </mc:Choice>
          <mc:Fallback xmlns="">
            <p:sp>
              <p:nvSpPr>
                <p:cNvPr id="6" name="TextBox 5"/>
                <p:cNvSpPr txBox="1">
                  <a:spLocks noRot="1" noChangeAspect="1" noMove="1" noResize="1" noEditPoints="1" noAdjustHandles="1" noChangeArrowheads="1" noChangeShapeType="1" noTextEdit="1"/>
                </p:cNvSpPr>
                <p:nvPr/>
              </p:nvSpPr>
              <p:spPr>
                <a:xfrm>
                  <a:off x="3478475" y="3201914"/>
                  <a:ext cx="1642309" cy="276999"/>
                </a:xfrm>
                <a:prstGeom prst="rect">
                  <a:avLst/>
                </a:prstGeom>
                <a:blipFill>
                  <a:blip r:embed="rId2"/>
                  <a:stretch>
                    <a:fillRect l="-5204" t="-2222" r="-4461" b="-13333"/>
                  </a:stretch>
                </a:blipFill>
              </p:spPr>
              <p:txBody>
                <a:bodyPr/>
                <a:lstStyle/>
                <a:p>
                  <a:r>
                    <a:rPr lang="en-US">
                      <a:noFill/>
                    </a:rPr>
                    <a:t> </a:t>
                  </a:r>
                </a:p>
              </p:txBody>
            </p:sp>
          </mc:Fallback>
        </mc:AlternateContent>
      </p:grpSp>
      <p:sp>
        <p:nvSpPr>
          <p:cNvPr id="8" name="Rectangle 7"/>
          <p:cNvSpPr/>
          <p:nvPr/>
        </p:nvSpPr>
        <p:spPr>
          <a:xfrm>
            <a:off x="2874418" y="4441948"/>
            <a:ext cx="4676280" cy="369332"/>
          </a:xfrm>
          <a:prstGeom prst="rect">
            <a:avLst/>
          </a:prstGeom>
        </p:spPr>
        <p:txBody>
          <a:bodyPr wrap="none">
            <a:spAutoFit/>
          </a:bodyPr>
          <a:lstStyle/>
          <a:p>
            <a:r>
              <a:rPr lang="en-US" sz="1800" kern="1200" smtClean="0">
                <a:latin typeface="Times New Roman" panose="02020603050405020304" pitchFamily="18" charset="0"/>
                <a:ea typeface="+mn-ea"/>
                <a:cs typeface="Times New Roman" panose="02020603050405020304" pitchFamily="18" charset="0"/>
              </a:rPr>
              <a:t>Vậy </a:t>
            </a:r>
            <a:r>
              <a:rPr lang="vi-VN" sz="1800" kern="1200" smtClean="0">
                <a:latin typeface="Times New Roman" panose="02020603050405020304" pitchFamily="18" charset="0"/>
                <a:ea typeface="+mn-ea"/>
                <a:cs typeface="Times New Roman" panose="02020603050405020304" pitchFamily="18" charset="0"/>
              </a:rPr>
              <a:t>ảnh </a:t>
            </a:r>
            <a:r>
              <a:rPr lang="vi-VN" sz="1800" kern="1200">
                <a:latin typeface="Times New Roman" panose="02020603050405020304" pitchFamily="18" charset="0"/>
                <a:ea typeface="+mn-ea"/>
                <a:cs typeface="Times New Roman" panose="02020603050405020304" pitchFamily="18" charset="0"/>
              </a:rPr>
              <a:t>của cột điện trên màng lưới </a:t>
            </a:r>
            <a:r>
              <a:rPr lang="vi-VN" sz="1800" kern="1200" smtClean="0">
                <a:latin typeface="Times New Roman" panose="02020603050405020304" pitchFamily="18" charset="0"/>
                <a:ea typeface="+mn-ea"/>
                <a:cs typeface="Times New Roman" panose="02020603050405020304" pitchFamily="18" charset="0"/>
              </a:rPr>
              <a:t>cao</a:t>
            </a:r>
            <a:r>
              <a:rPr lang="en-US" sz="1800" kern="1200" smtClean="0">
                <a:latin typeface="Times New Roman" panose="02020603050405020304" pitchFamily="18" charset="0"/>
                <a:ea typeface="+mn-ea"/>
                <a:cs typeface="Times New Roman" panose="02020603050405020304" pitchFamily="18" charset="0"/>
              </a:rPr>
              <a:t> 0,8cm</a:t>
            </a:r>
            <a:r>
              <a:rPr lang="en-US" sz="1800" kern="1200">
                <a:latin typeface="Times New Roman" panose="02020603050405020304" pitchFamily="18" charset="0"/>
                <a:ea typeface="+mn-ea"/>
                <a:cs typeface="Times New Roman" panose="02020603050405020304" pitchFamily="18" charset="0"/>
              </a:rPr>
              <a:t>.</a:t>
            </a:r>
            <a:endParaRPr lang="en-US"/>
          </a:p>
        </p:txBody>
      </p:sp>
      <mc:AlternateContent xmlns:mc="http://schemas.openxmlformats.org/markup-compatibility/2006" xmlns:a14="http://schemas.microsoft.com/office/drawing/2010/main">
        <mc:Choice Requires="a14">
          <p:sp>
            <p:nvSpPr>
              <p:cNvPr id="100" name="TextBox 99"/>
              <p:cNvSpPr txBox="1"/>
              <p:nvPr/>
            </p:nvSpPr>
            <p:spPr>
              <a:xfrm>
                <a:off x="2719830" y="3698184"/>
                <a:ext cx="1488356" cy="536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0" smtClean="0">
                          <a:latin typeface="Cambria Math" panose="02040503050406030204" pitchFamily="18" charset="0"/>
                          <a:ea typeface="Cambria Math" panose="02040503050406030204" pitchFamily="18" charset="0"/>
                        </a:rPr>
                        <m:t>→</m:t>
                      </m:r>
                      <m:r>
                        <a:rPr lang="en-US" sz="1800" b="0" i="0" smtClean="0">
                          <a:latin typeface="Cambria Math" panose="02040503050406030204" pitchFamily="18" charset="0"/>
                          <a:ea typeface="Cambria Math" panose="02040503050406030204" pitchFamily="18" charset="0"/>
                        </a:rPr>
                        <m:t> </m:t>
                      </m:r>
                      <m:f>
                        <m:fPr>
                          <m:ctrlPr>
                            <a:rPr lang="en-US" sz="1800" i="1" smtClean="0">
                              <a:latin typeface="Cambria Math" panose="02040503050406030204" pitchFamily="18" charset="0"/>
                              <a:ea typeface="Cambria Math" panose="02040503050406030204" pitchFamily="18" charset="0"/>
                            </a:rPr>
                          </m:ctrlPr>
                        </m:fPr>
                        <m:num>
                          <m:sSup>
                            <m:sSupPr>
                              <m:ctrlPr>
                                <a:rPr lang="en-US" sz="1800" b="0" i="1" smtClean="0">
                                  <a:latin typeface="Cambria Math" panose="02040503050406030204" pitchFamily="18" charset="0"/>
                                  <a:ea typeface="Cambria Math" panose="02040503050406030204" pitchFamily="18" charset="0"/>
                                </a:rPr>
                              </m:ctrlPr>
                            </m:sSupPr>
                            <m:e>
                              <m:r>
                                <m:rPr>
                                  <m:sty m:val="p"/>
                                </m:rPr>
                                <a:rPr lang="en-US" sz="1800" b="0" i="0" smtClean="0">
                                  <a:latin typeface="Cambria Math" panose="02040503050406030204" pitchFamily="18" charset="0"/>
                                  <a:ea typeface="Cambria Math" panose="02040503050406030204" pitchFamily="18" charset="0"/>
                                </a:rPr>
                                <m:t>A</m:t>
                              </m:r>
                            </m:e>
                            <m:sup>
                              <m:r>
                                <a:rPr lang="en-US" sz="1800" b="0" i="0" smtClean="0">
                                  <a:latin typeface="Cambria Math" panose="02040503050406030204" pitchFamily="18" charset="0"/>
                                  <a:ea typeface="Cambria Math" panose="02040503050406030204" pitchFamily="18" charset="0"/>
                                </a:rPr>
                                <m:t>′</m:t>
                              </m:r>
                            </m:sup>
                          </m:sSup>
                          <m:sSup>
                            <m:sSupPr>
                              <m:ctrlPr>
                                <a:rPr lang="en-US" sz="1800" b="0" i="1" smtClean="0">
                                  <a:latin typeface="Cambria Math" panose="02040503050406030204" pitchFamily="18" charset="0"/>
                                  <a:ea typeface="Cambria Math" panose="02040503050406030204" pitchFamily="18" charset="0"/>
                                </a:rPr>
                              </m:ctrlPr>
                            </m:sSupPr>
                            <m:e>
                              <m:r>
                                <m:rPr>
                                  <m:sty m:val="p"/>
                                </m:rPr>
                                <a:rPr lang="en-US" sz="1800" b="0" i="0" smtClean="0">
                                  <a:latin typeface="Cambria Math" panose="02040503050406030204" pitchFamily="18" charset="0"/>
                                  <a:ea typeface="Cambria Math" panose="02040503050406030204" pitchFamily="18" charset="0"/>
                                </a:rPr>
                                <m:t>B</m:t>
                              </m:r>
                            </m:e>
                            <m:sup>
                              <m:r>
                                <a:rPr lang="en-US" sz="1800" b="0" i="0" smtClean="0">
                                  <a:latin typeface="Cambria Math" panose="02040503050406030204" pitchFamily="18" charset="0"/>
                                  <a:ea typeface="Cambria Math" panose="02040503050406030204" pitchFamily="18" charset="0"/>
                                </a:rPr>
                                <m:t>′</m:t>
                              </m:r>
                            </m:sup>
                          </m:sSup>
                        </m:num>
                        <m:den>
                          <m:r>
                            <m:rPr>
                              <m:sty m:val="p"/>
                            </m:rPr>
                            <a:rPr lang="en-US" sz="1800" b="0" i="0" smtClean="0">
                              <a:latin typeface="Cambria Math" panose="02040503050406030204" pitchFamily="18" charset="0"/>
                              <a:ea typeface="Cambria Math" panose="02040503050406030204" pitchFamily="18" charset="0"/>
                            </a:rPr>
                            <m:t>AB</m:t>
                          </m:r>
                        </m:den>
                      </m:f>
                      <m:r>
                        <a:rPr lang="en-US" sz="1800" b="0" i="0"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sSup>
                            <m:sSupPr>
                              <m:ctrlPr>
                                <a:rPr lang="en-US" sz="1800" b="0" i="1" smtClean="0">
                                  <a:latin typeface="Cambria Math" panose="02040503050406030204" pitchFamily="18" charset="0"/>
                                  <a:ea typeface="Cambria Math" panose="02040503050406030204" pitchFamily="18" charset="0"/>
                                </a:rPr>
                              </m:ctrlPr>
                            </m:sSupPr>
                            <m:e>
                              <m:r>
                                <m:rPr>
                                  <m:sty m:val="p"/>
                                </m:rPr>
                                <a:rPr lang="en-US" sz="1800" b="0" i="0" smtClean="0">
                                  <a:latin typeface="Cambria Math" panose="02040503050406030204" pitchFamily="18" charset="0"/>
                                  <a:ea typeface="Cambria Math" panose="02040503050406030204" pitchFamily="18" charset="0"/>
                                </a:rPr>
                                <m:t>A</m:t>
                              </m:r>
                            </m:e>
                            <m:sup>
                              <m:r>
                                <a:rPr lang="en-US" sz="1800" b="0" i="0" smtClean="0">
                                  <a:latin typeface="Cambria Math" panose="02040503050406030204" pitchFamily="18" charset="0"/>
                                  <a:ea typeface="Cambria Math" panose="02040503050406030204" pitchFamily="18" charset="0"/>
                                </a:rPr>
                                <m:t>′</m:t>
                              </m:r>
                            </m:sup>
                          </m:sSup>
                          <m:r>
                            <m:rPr>
                              <m:sty m:val="p"/>
                            </m:rPr>
                            <a:rPr lang="en-US" sz="1800" b="0" i="0" smtClean="0">
                              <a:latin typeface="Cambria Math" panose="02040503050406030204" pitchFamily="18" charset="0"/>
                              <a:ea typeface="Cambria Math" panose="02040503050406030204" pitchFamily="18" charset="0"/>
                            </a:rPr>
                            <m:t>O</m:t>
                          </m:r>
                        </m:num>
                        <m:den>
                          <m:r>
                            <m:rPr>
                              <m:sty m:val="p"/>
                            </m:rPr>
                            <a:rPr lang="en-US" sz="1800" b="0" i="0" smtClean="0">
                              <a:latin typeface="Cambria Math" panose="02040503050406030204" pitchFamily="18" charset="0"/>
                              <a:ea typeface="Cambria Math" panose="02040503050406030204" pitchFamily="18" charset="0"/>
                            </a:rPr>
                            <m:t>AO</m:t>
                          </m:r>
                        </m:den>
                      </m:f>
                    </m:oMath>
                  </m:oMathPara>
                </a14:m>
                <a:endParaRPr lang="en-US" sz="1800"/>
              </a:p>
            </p:txBody>
          </p:sp>
        </mc:Choice>
        <mc:Fallback xmlns="">
          <p:sp>
            <p:nvSpPr>
              <p:cNvPr id="100" name="TextBox 99"/>
              <p:cNvSpPr txBox="1">
                <a:spLocks noRot="1" noChangeAspect="1" noMove="1" noResize="1" noEditPoints="1" noAdjustHandles="1" noChangeArrowheads="1" noChangeShapeType="1" noTextEdit="1"/>
              </p:cNvSpPr>
              <p:nvPr/>
            </p:nvSpPr>
            <p:spPr>
              <a:xfrm>
                <a:off x="2719830" y="3698184"/>
                <a:ext cx="1488356" cy="53649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4391763" y="3710141"/>
                <a:ext cx="3825791" cy="536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0"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m:rPr>
                              <m:sty m:val="p"/>
                            </m:rPr>
                            <a:rPr lang="en-US" sz="1800" b="0" i="0" smtClean="0">
                              <a:latin typeface="Cambria Math" panose="02040503050406030204" pitchFamily="18" charset="0"/>
                              <a:ea typeface="Cambria Math" panose="02040503050406030204" pitchFamily="18" charset="0"/>
                            </a:rPr>
                            <m:t>A</m:t>
                          </m:r>
                        </m:e>
                        <m:sup>
                          <m:r>
                            <a:rPr lang="en-US" sz="1800" b="0" i="0" smtClean="0">
                              <a:latin typeface="Cambria Math" panose="02040503050406030204" pitchFamily="18" charset="0"/>
                              <a:ea typeface="Cambria Math" panose="02040503050406030204" pitchFamily="18" charset="0"/>
                            </a:rPr>
                            <m:t>′</m:t>
                          </m:r>
                        </m:sup>
                      </m:sSup>
                      <m:sSup>
                        <m:sSupPr>
                          <m:ctrlPr>
                            <a:rPr lang="en-US" sz="1800" b="0" i="1" smtClean="0">
                              <a:latin typeface="Cambria Math" panose="02040503050406030204" pitchFamily="18" charset="0"/>
                              <a:ea typeface="Cambria Math" panose="02040503050406030204" pitchFamily="18" charset="0"/>
                            </a:rPr>
                          </m:ctrlPr>
                        </m:sSupPr>
                        <m:e>
                          <m:r>
                            <m:rPr>
                              <m:sty m:val="p"/>
                            </m:rPr>
                            <a:rPr lang="en-US" sz="1800" b="0" i="0" smtClean="0">
                              <a:latin typeface="Cambria Math" panose="02040503050406030204" pitchFamily="18" charset="0"/>
                              <a:ea typeface="Cambria Math" panose="02040503050406030204" pitchFamily="18" charset="0"/>
                            </a:rPr>
                            <m:t>B</m:t>
                          </m:r>
                        </m:e>
                        <m:sup>
                          <m:r>
                            <a:rPr lang="en-US" sz="1800" b="0" i="0" smtClean="0">
                              <a:latin typeface="Cambria Math" panose="02040503050406030204" pitchFamily="18" charset="0"/>
                              <a:ea typeface="Cambria Math" panose="02040503050406030204" pitchFamily="18" charset="0"/>
                            </a:rPr>
                            <m:t>′</m:t>
                          </m:r>
                        </m:sup>
                      </m:sSup>
                      <m:r>
                        <a:rPr lang="en-US" sz="1800" b="0" i="0"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sSup>
                            <m:sSupPr>
                              <m:ctrlPr>
                                <a:rPr lang="en-US" sz="1800" b="0" i="1" smtClean="0">
                                  <a:latin typeface="Cambria Math" panose="02040503050406030204" pitchFamily="18" charset="0"/>
                                  <a:ea typeface="Cambria Math" panose="02040503050406030204" pitchFamily="18" charset="0"/>
                                </a:rPr>
                              </m:ctrlPr>
                            </m:sSupPr>
                            <m:e>
                              <m:r>
                                <m:rPr>
                                  <m:sty m:val="p"/>
                                </m:rPr>
                                <a:rPr lang="en-US" sz="1800" b="0" i="0" smtClean="0">
                                  <a:latin typeface="Cambria Math" panose="02040503050406030204" pitchFamily="18" charset="0"/>
                                  <a:ea typeface="Cambria Math" panose="02040503050406030204" pitchFamily="18" charset="0"/>
                                </a:rPr>
                                <m:t>AB</m:t>
                              </m:r>
                              <m:r>
                                <a:rPr lang="en-US" sz="1800" b="0" i="0" smtClean="0">
                                  <a:latin typeface="Cambria Math" panose="02040503050406030204" pitchFamily="18" charset="0"/>
                                  <a:ea typeface="Cambria Math" panose="02040503050406030204" pitchFamily="18" charset="0"/>
                                </a:rPr>
                                <m:t>.</m:t>
                              </m:r>
                              <m:r>
                                <m:rPr>
                                  <m:sty m:val="p"/>
                                </m:rPr>
                                <a:rPr lang="en-US" sz="1800" b="0" i="0" smtClean="0">
                                  <a:latin typeface="Cambria Math" panose="02040503050406030204" pitchFamily="18" charset="0"/>
                                  <a:ea typeface="Cambria Math" panose="02040503050406030204" pitchFamily="18" charset="0"/>
                                </a:rPr>
                                <m:t>A</m:t>
                              </m:r>
                            </m:e>
                            <m:sup>
                              <m:r>
                                <a:rPr lang="en-US" sz="1800" b="0" i="0" smtClean="0">
                                  <a:latin typeface="Cambria Math" panose="02040503050406030204" pitchFamily="18" charset="0"/>
                                  <a:ea typeface="Cambria Math" panose="02040503050406030204" pitchFamily="18" charset="0"/>
                                </a:rPr>
                                <m:t>′</m:t>
                              </m:r>
                            </m:sup>
                          </m:sSup>
                          <m:r>
                            <m:rPr>
                              <m:sty m:val="p"/>
                            </m:rPr>
                            <a:rPr lang="en-US" sz="1800" b="0" i="0" smtClean="0">
                              <a:latin typeface="Cambria Math" panose="02040503050406030204" pitchFamily="18" charset="0"/>
                              <a:ea typeface="Cambria Math" panose="02040503050406030204" pitchFamily="18" charset="0"/>
                            </a:rPr>
                            <m:t>O</m:t>
                          </m:r>
                        </m:num>
                        <m:den>
                          <m:r>
                            <m:rPr>
                              <m:sty m:val="p"/>
                            </m:rPr>
                            <a:rPr lang="en-US" sz="1800" b="0" i="0" smtClean="0">
                              <a:latin typeface="Cambria Math" panose="02040503050406030204" pitchFamily="18" charset="0"/>
                              <a:ea typeface="Cambria Math" panose="02040503050406030204" pitchFamily="18" charset="0"/>
                            </a:rPr>
                            <m:t>AO</m:t>
                          </m:r>
                        </m:den>
                      </m:f>
                      <m:r>
                        <a:rPr lang="en-US" sz="1800" b="0" i="0"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0" smtClean="0">
                              <a:latin typeface="Cambria Math" panose="02040503050406030204" pitchFamily="18" charset="0"/>
                              <a:ea typeface="Cambria Math" panose="02040503050406030204" pitchFamily="18" charset="0"/>
                            </a:rPr>
                            <m:t>800</m:t>
                          </m:r>
                          <m:r>
                            <a:rPr lang="en-US" sz="1800" b="0" i="0" smtClean="0">
                              <a:latin typeface="Cambria Math" panose="02040503050406030204" pitchFamily="18" charset="0"/>
                              <a:ea typeface="Cambria Math" panose="02040503050406030204" pitchFamily="18" charset="0"/>
                            </a:rPr>
                            <m:t>.</m:t>
                          </m:r>
                          <m:r>
                            <a:rPr lang="en-US" sz="1800" b="0" i="0" smtClean="0">
                              <a:latin typeface="Cambria Math" panose="02040503050406030204" pitchFamily="18" charset="0"/>
                              <a:ea typeface="Cambria Math" panose="02040503050406030204" pitchFamily="18" charset="0"/>
                            </a:rPr>
                            <m:t>2</m:t>
                          </m:r>
                        </m:num>
                        <m:den>
                          <m:r>
                            <a:rPr lang="en-US" sz="1800" b="0" i="0" smtClean="0">
                              <a:latin typeface="Cambria Math" panose="02040503050406030204" pitchFamily="18" charset="0"/>
                              <a:ea typeface="Cambria Math" panose="02040503050406030204" pitchFamily="18" charset="0"/>
                            </a:rPr>
                            <m:t>2000</m:t>
                          </m:r>
                        </m:den>
                      </m:f>
                      <m:r>
                        <a:rPr lang="en-US" sz="1800" b="0" i="0" smtClean="0">
                          <a:latin typeface="Cambria Math" panose="02040503050406030204" pitchFamily="18" charset="0"/>
                          <a:ea typeface="Cambria Math" panose="02040503050406030204" pitchFamily="18" charset="0"/>
                        </a:rPr>
                        <m:t>=</m:t>
                      </m:r>
                      <m:r>
                        <a:rPr lang="en-US" sz="1800" b="0" i="0" smtClean="0">
                          <a:latin typeface="Cambria Math" panose="02040503050406030204" pitchFamily="18" charset="0"/>
                          <a:ea typeface="Cambria Math" panose="02040503050406030204" pitchFamily="18" charset="0"/>
                        </a:rPr>
                        <m:t>0</m:t>
                      </m:r>
                      <m:r>
                        <a:rPr lang="en-US" sz="1800" b="0" i="0" smtClean="0">
                          <a:latin typeface="Cambria Math" panose="02040503050406030204" pitchFamily="18" charset="0"/>
                          <a:ea typeface="Cambria Math" panose="02040503050406030204" pitchFamily="18" charset="0"/>
                        </a:rPr>
                        <m:t>,</m:t>
                      </m:r>
                      <m:r>
                        <a:rPr lang="en-US" sz="1800" b="0" i="0" smtClean="0">
                          <a:latin typeface="Cambria Math" panose="02040503050406030204" pitchFamily="18" charset="0"/>
                          <a:ea typeface="Cambria Math" panose="02040503050406030204" pitchFamily="18" charset="0"/>
                        </a:rPr>
                        <m:t>8</m:t>
                      </m:r>
                      <m:r>
                        <a:rPr lang="en-US" sz="1800" b="0" i="0" smtClean="0">
                          <a:latin typeface="Cambria Math" panose="02040503050406030204" pitchFamily="18" charset="0"/>
                          <a:ea typeface="Cambria Math" panose="02040503050406030204" pitchFamily="18" charset="0"/>
                        </a:rPr>
                        <m:t> (</m:t>
                      </m:r>
                      <m:r>
                        <m:rPr>
                          <m:sty m:val="p"/>
                        </m:rPr>
                        <a:rPr lang="en-US" sz="1800" b="0" i="0" smtClean="0">
                          <a:latin typeface="Cambria Math" panose="02040503050406030204" pitchFamily="18" charset="0"/>
                          <a:ea typeface="Cambria Math" panose="02040503050406030204" pitchFamily="18" charset="0"/>
                        </a:rPr>
                        <m:t>cm</m:t>
                      </m:r>
                      <m:r>
                        <a:rPr lang="en-US" sz="1800" b="0" i="0" smtClean="0">
                          <a:latin typeface="Cambria Math" panose="02040503050406030204" pitchFamily="18" charset="0"/>
                          <a:ea typeface="Cambria Math" panose="02040503050406030204" pitchFamily="18" charset="0"/>
                        </a:rPr>
                        <m:t>)</m:t>
                      </m:r>
                    </m:oMath>
                  </m:oMathPara>
                </a14:m>
                <a:endParaRPr lang="en-US" sz="1800"/>
              </a:p>
            </p:txBody>
          </p:sp>
        </mc:Choice>
        <mc:Fallback xmlns="">
          <p:sp>
            <p:nvSpPr>
              <p:cNvPr id="101" name="TextBox 100"/>
              <p:cNvSpPr txBox="1">
                <a:spLocks noRot="1" noChangeAspect="1" noMove="1" noResize="1" noEditPoints="1" noAdjustHandles="1" noChangeArrowheads="1" noChangeShapeType="1" noTextEdit="1"/>
              </p:cNvSpPr>
              <p:nvPr/>
            </p:nvSpPr>
            <p:spPr>
              <a:xfrm>
                <a:off x="4391763" y="3710141"/>
                <a:ext cx="3825791" cy="536494"/>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5085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diamond(in)">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ox(in)">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box(in)">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wipe(left)">
                                      <p:cBhvr>
                                        <p:cTn id="27" dur="5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wipe(left)">
                                      <p:cBhvr>
                                        <p:cTn id="32" dur="500"/>
                                        <p:tgtEl>
                                          <p:spTgt spid="10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left)">
                                      <p:cBhvr>
                                        <p:cTn id="3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93" grpId="0"/>
      <p:bldP spid="100" grpId="0"/>
      <p:bldP spid="1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Google Shape;348;p38"/>
          <p:cNvSpPr txBox="1">
            <a:spLocks/>
          </p:cNvSpPr>
          <p:nvPr/>
        </p:nvSpPr>
        <p:spPr>
          <a:xfrm>
            <a:off x="126668" y="234771"/>
            <a:ext cx="2907478" cy="45851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smtClean="0">
                <a:latin typeface="Yeseva One" panose="020B0604020202020204" charset="0"/>
              </a:rPr>
              <a:t>IV - VẬN DỤNG</a:t>
            </a:r>
            <a:endParaRPr lang="en-US" sz="2400">
              <a:latin typeface="Yeseva One" panose="020B0604020202020204" charset="0"/>
            </a:endParaRPr>
          </a:p>
        </p:txBody>
      </p:sp>
      <p:sp>
        <p:nvSpPr>
          <p:cNvPr id="4" name="Chevron 3"/>
          <p:cNvSpPr/>
          <p:nvPr/>
        </p:nvSpPr>
        <p:spPr>
          <a:xfrm>
            <a:off x="607868" y="827430"/>
            <a:ext cx="1049482" cy="415637"/>
          </a:xfrm>
          <a:prstGeom prst="chevron">
            <a:avLst/>
          </a:prstGeom>
          <a:solidFill>
            <a:srgbClr val="CEE9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mtClean="0">
                <a:solidFill>
                  <a:schemeClr val="tx1"/>
                </a:solidFill>
                <a:latin typeface="Times New Roman" panose="02020603050405020304" pitchFamily="18" charset="0"/>
                <a:cs typeface="Times New Roman" panose="02020603050405020304" pitchFamily="18" charset="0"/>
              </a:rPr>
              <a:t>Bài 2</a:t>
            </a:r>
            <a:endParaRPr lang="en-US" sz="1600" b="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860760" y="742747"/>
            <a:ext cx="6503921" cy="923330"/>
          </a:xfrm>
          <a:prstGeom prst="rect">
            <a:avLst/>
          </a:prstGeom>
          <a:solidFill>
            <a:srgbClr val="CEE9E7"/>
          </a:solidFill>
          <a:ln>
            <a:solidFill>
              <a:srgbClr val="CEE9E7"/>
            </a:solidFill>
          </a:ln>
        </p:spPr>
        <p:txBody>
          <a:bodyPr wrap="square">
            <a:spAutoFit/>
          </a:bodyPr>
          <a:lstStyle/>
          <a:p>
            <a:pPr algn="just"/>
            <a:r>
              <a:rPr lang="vi-VN" sz="1800" kern="1200">
                <a:solidFill>
                  <a:schemeClr val="tx1"/>
                </a:solidFill>
                <a:latin typeface="Times New Roman" panose="02020603050405020304" pitchFamily="18" charset="0"/>
                <a:ea typeface="+mn-ea"/>
                <a:cs typeface="Times New Roman" panose="02020603050405020304" pitchFamily="18" charset="0"/>
              </a:rPr>
              <a:t>Khi nhìn một vật ở điểm cực viễn thì tiêu cự của thể thủy tinh sẽ dài hay ngắn nhất? Khi nhìn một vật ở điểm cực cận thì tiêu cự của thể thủy tinh sẽ dài hay ngắn nhất? </a:t>
            </a:r>
            <a:endParaRPr lang="en-US" sz="1800" kern="1200">
              <a:solidFill>
                <a:schemeClr val="tx1"/>
              </a:solidFill>
              <a:latin typeface="Times New Roman" panose="02020603050405020304" pitchFamily="18" charset="0"/>
              <a:ea typeface="+mn-ea"/>
              <a:cs typeface="Times New Roman" panose="02020603050405020304" pitchFamily="18" charset="0"/>
            </a:endParaRPr>
          </a:p>
        </p:txBody>
      </p:sp>
      <p:grpSp>
        <p:nvGrpSpPr>
          <p:cNvPr id="35" name="Group 64"/>
          <p:cNvGrpSpPr>
            <a:grpSpLocks/>
          </p:cNvGrpSpPr>
          <p:nvPr/>
        </p:nvGrpSpPr>
        <p:grpSpPr bwMode="auto">
          <a:xfrm>
            <a:off x="5353108" y="2184689"/>
            <a:ext cx="2845594" cy="1042988"/>
            <a:chOff x="1834" y="180"/>
            <a:chExt cx="2390" cy="876"/>
          </a:xfrm>
        </p:grpSpPr>
        <p:sp>
          <p:nvSpPr>
            <p:cNvPr id="36" name="Line 97"/>
            <p:cNvSpPr>
              <a:spLocks noChangeShapeType="1"/>
            </p:cNvSpPr>
            <p:nvPr/>
          </p:nvSpPr>
          <p:spPr bwMode="auto">
            <a:xfrm flipH="1" flipV="1">
              <a:off x="2421" y="279"/>
              <a:ext cx="5" cy="345"/>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7" name="Oval 66"/>
            <p:cNvSpPr>
              <a:spLocks noChangeArrowheads="1"/>
            </p:cNvSpPr>
            <p:nvPr/>
          </p:nvSpPr>
          <p:spPr bwMode="auto">
            <a:xfrm>
              <a:off x="3276" y="360"/>
              <a:ext cx="444" cy="504"/>
            </a:xfrm>
            <a:prstGeom prst="ellipse">
              <a:avLst/>
            </a:prstGeom>
            <a:noFill/>
            <a:ln w="9525">
              <a:solidFill>
                <a:srgbClr val="33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8" name="Oval 67"/>
            <p:cNvSpPr>
              <a:spLocks noChangeArrowheads="1"/>
            </p:cNvSpPr>
            <p:nvPr/>
          </p:nvSpPr>
          <p:spPr bwMode="auto">
            <a:xfrm>
              <a:off x="3396" y="180"/>
              <a:ext cx="828" cy="876"/>
            </a:xfrm>
            <a:prstGeom prst="ellipse">
              <a:avLst/>
            </a:prstGeom>
            <a:solidFill>
              <a:srgbClr val="FFFFFF"/>
            </a:solidFill>
            <a:ln w="9525">
              <a:solidFill>
                <a:srgbClr val="33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9" name="Line 80"/>
            <p:cNvSpPr>
              <a:spLocks noChangeShapeType="1"/>
            </p:cNvSpPr>
            <p:nvPr/>
          </p:nvSpPr>
          <p:spPr bwMode="auto">
            <a:xfrm>
              <a:off x="1834" y="625"/>
              <a:ext cx="237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0" name="Line 81"/>
            <p:cNvSpPr>
              <a:spLocks noChangeShapeType="1"/>
            </p:cNvSpPr>
            <p:nvPr/>
          </p:nvSpPr>
          <p:spPr bwMode="auto">
            <a:xfrm flipH="1">
              <a:off x="3600" y="207"/>
              <a:ext cx="8" cy="807"/>
            </a:xfrm>
            <a:prstGeom prst="line">
              <a:avLst/>
            </a:prstGeom>
            <a:noFill/>
            <a:ln w="28575">
              <a:solidFill>
                <a:srgbClr val="0048D8"/>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341"/>
          <p:cNvGrpSpPr>
            <a:grpSpLocks/>
          </p:cNvGrpSpPr>
          <p:nvPr/>
        </p:nvGrpSpPr>
        <p:grpSpPr bwMode="auto">
          <a:xfrm>
            <a:off x="6050814" y="2302561"/>
            <a:ext cx="2125266" cy="604838"/>
            <a:chOff x="609600" y="3581400"/>
            <a:chExt cx="2755900" cy="944880"/>
          </a:xfrm>
        </p:grpSpPr>
        <p:sp>
          <p:nvSpPr>
            <p:cNvPr id="42" name="Line 93"/>
            <p:cNvSpPr>
              <a:spLocks noChangeShapeType="1"/>
            </p:cNvSpPr>
            <p:nvPr/>
          </p:nvSpPr>
          <p:spPr bwMode="auto">
            <a:xfrm>
              <a:off x="609600" y="3581400"/>
              <a:ext cx="2755900" cy="944880"/>
            </a:xfrm>
            <a:prstGeom prst="line">
              <a:avLst/>
            </a:prstGeom>
            <a:noFill/>
            <a:ln w="28575">
              <a:solidFill>
                <a:srgbClr val="0048D8"/>
              </a:solidFill>
              <a:round/>
              <a:headEnd/>
              <a:tailEnd/>
            </a:ln>
            <a:extLst>
              <a:ext uri="{909E8E84-426E-40DD-AFC4-6F175D3DCCD1}">
                <a14:hiddenFill xmlns:a14="http://schemas.microsoft.com/office/drawing/2010/main">
                  <a:noFill/>
                </a14:hiddenFill>
              </a:ext>
            </a:extLst>
          </p:spPr>
          <p:txBody>
            <a:bodyPr/>
            <a:lstStyle/>
            <a:p>
              <a:pPr algn="just" defTabSz="685800" fontAlgn="base">
                <a:spcBef>
                  <a:spcPct val="0"/>
                </a:spcBef>
                <a:spcAft>
                  <a:spcPct val="0"/>
                </a:spcAft>
                <a:buClrTx/>
              </a:pPr>
              <a:endParaRPr lang="en-US" sz="1600" kern="1200">
                <a:solidFill>
                  <a:schemeClr val="tx1"/>
                </a:solidFill>
                <a:latin typeface="Times New Roman" panose="02020603050405020304" pitchFamily="18" charset="0"/>
                <a:ea typeface="+mn-ea"/>
                <a:cs typeface="Times New Roman" panose="02020603050405020304" pitchFamily="18" charset="0"/>
              </a:endParaRPr>
            </a:p>
          </p:txBody>
        </p:sp>
        <p:sp>
          <p:nvSpPr>
            <p:cNvPr id="43" name="Line 94"/>
            <p:cNvSpPr>
              <a:spLocks noChangeShapeType="1"/>
            </p:cNvSpPr>
            <p:nvPr/>
          </p:nvSpPr>
          <p:spPr bwMode="auto">
            <a:xfrm>
              <a:off x="1143000" y="3765030"/>
              <a:ext cx="228600" cy="76200"/>
            </a:xfrm>
            <a:prstGeom prst="line">
              <a:avLst/>
            </a:prstGeom>
            <a:noFill/>
            <a:ln w="28575">
              <a:solidFill>
                <a:srgbClr val="0048D8"/>
              </a:solidFill>
              <a:round/>
              <a:headEnd/>
              <a:tailEnd type="triangle" w="med" len="med"/>
            </a:ln>
            <a:extLst>
              <a:ext uri="{909E8E84-426E-40DD-AFC4-6F175D3DCCD1}">
                <a14:hiddenFill xmlns:a14="http://schemas.microsoft.com/office/drawing/2010/main">
                  <a:noFill/>
                </a14:hiddenFill>
              </a:ext>
            </a:extLst>
          </p:spPr>
          <p:txBody>
            <a:bodyPr/>
            <a:lstStyle/>
            <a:p>
              <a:pPr algn="just" defTabSz="685800" fontAlgn="base">
                <a:spcBef>
                  <a:spcPct val="0"/>
                </a:spcBef>
                <a:spcAft>
                  <a:spcPct val="0"/>
                </a:spcAft>
                <a:buClrTx/>
              </a:pPr>
              <a:endParaRPr lang="en-US" sz="1600" kern="1200">
                <a:solidFill>
                  <a:schemeClr val="tx1"/>
                </a:solidFill>
                <a:latin typeface="Times New Roman" panose="02020603050405020304" pitchFamily="18" charset="0"/>
                <a:ea typeface="+mn-ea"/>
                <a:cs typeface="Times New Roman" panose="02020603050405020304" pitchFamily="18" charset="0"/>
              </a:endParaRPr>
            </a:p>
          </p:txBody>
        </p:sp>
        <p:sp>
          <p:nvSpPr>
            <p:cNvPr id="44" name="Line 95"/>
            <p:cNvSpPr>
              <a:spLocks noChangeShapeType="1"/>
            </p:cNvSpPr>
            <p:nvPr/>
          </p:nvSpPr>
          <p:spPr bwMode="auto">
            <a:xfrm>
              <a:off x="2286000" y="4159770"/>
              <a:ext cx="228600" cy="76200"/>
            </a:xfrm>
            <a:prstGeom prst="line">
              <a:avLst/>
            </a:prstGeom>
            <a:noFill/>
            <a:ln w="28575">
              <a:solidFill>
                <a:srgbClr val="0048D8"/>
              </a:solidFill>
              <a:round/>
              <a:headEnd/>
              <a:tailEnd type="triangle" w="med" len="med"/>
            </a:ln>
            <a:extLst>
              <a:ext uri="{909E8E84-426E-40DD-AFC4-6F175D3DCCD1}">
                <a14:hiddenFill xmlns:a14="http://schemas.microsoft.com/office/drawing/2010/main">
                  <a:noFill/>
                </a14:hiddenFill>
              </a:ext>
            </a:extLst>
          </p:spPr>
          <p:txBody>
            <a:bodyPr/>
            <a:lstStyle/>
            <a:p>
              <a:pPr algn="just" defTabSz="685800" fontAlgn="base">
                <a:spcBef>
                  <a:spcPct val="0"/>
                </a:spcBef>
                <a:spcAft>
                  <a:spcPct val="0"/>
                </a:spcAft>
                <a:buClrTx/>
              </a:pPr>
              <a:endParaRPr lang="en-US" sz="1600" kern="1200">
                <a:solidFill>
                  <a:schemeClr val="tx1"/>
                </a:solidFill>
                <a:latin typeface="Times New Roman" panose="02020603050405020304" pitchFamily="18" charset="0"/>
                <a:ea typeface="+mn-ea"/>
                <a:cs typeface="Times New Roman" panose="02020603050405020304" pitchFamily="18" charset="0"/>
              </a:endParaRPr>
            </a:p>
          </p:txBody>
        </p:sp>
      </p:grpSp>
      <p:grpSp>
        <p:nvGrpSpPr>
          <p:cNvPr id="45" name="Group 74"/>
          <p:cNvGrpSpPr>
            <a:grpSpLocks/>
          </p:cNvGrpSpPr>
          <p:nvPr/>
        </p:nvGrpSpPr>
        <p:grpSpPr bwMode="auto">
          <a:xfrm>
            <a:off x="6024620" y="2291846"/>
            <a:ext cx="2119313" cy="607219"/>
            <a:chOff x="670" y="726"/>
            <a:chExt cx="1780" cy="510"/>
          </a:xfrm>
        </p:grpSpPr>
        <p:grpSp>
          <p:nvGrpSpPr>
            <p:cNvPr id="46" name="Group 75"/>
            <p:cNvGrpSpPr>
              <a:grpSpLocks/>
            </p:cNvGrpSpPr>
            <p:nvPr/>
          </p:nvGrpSpPr>
          <p:grpSpPr bwMode="auto">
            <a:xfrm>
              <a:off x="670" y="726"/>
              <a:ext cx="1188" cy="2"/>
              <a:chOff x="610" y="570"/>
              <a:chExt cx="1188" cy="2"/>
            </a:xfrm>
          </p:grpSpPr>
          <p:cxnSp>
            <p:nvCxnSpPr>
              <p:cNvPr id="50" name="Straight Connector 49"/>
              <p:cNvCxnSpPr>
                <a:cxnSpLocks noChangeShapeType="1"/>
              </p:cNvCxnSpPr>
              <p:nvPr/>
            </p:nvCxnSpPr>
            <p:spPr bwMode="auto">
              <a:xfrm flipV="1">
                <a:off x="610" y="572"/>
                <a:ext cx="1188" cy="0"/>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51" name="Straight Connector 50"/>
              <p:cNvCxnSpPr>
                <a:cxnSpLocks noChangeShapeType="1"/>
              </p:cNvCxnSpPr>
              <p:nvPr/>
            </p:nvCxnSpPr>
            <p:spPr bwMode="auto">
              <a:xfrm flipV="1">
                <a:off x="1100" y="570"/>
                <a:ext cx="227" cy="0"/>
              </a:xfrm>
              <a:prstGeom prst="line">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47" name="Group 277"/>
            <p:cNvGrpSpPr>
              <a:grpSpLocks/>
            </p:cNvGrpSpPr>
            <p:nvPr/>
          </p:nvGrpSpPr>
          <p:grpSpPr bwMode="auto">
            <a:xfrm>
              <a:off x="1883" y="732"/>
              <a:ext cx="567" cy="504"/>
              <a:chOff x="6629400" y="1981200"/>
              <a:chExt cx="1066800" cy="914400"/>
            </a:xfrm>
          </p:grpSpPr>
          <p:sp>
            <p:nvSpPr>
              <p:cNvPr id="48" name="Line 91"/>
              <p:cNvSpPr>
                <a:spLocks noChangeShapeType="1"/>
              </p:cNvSpPr>
              <p:nvPr/>
            </p:nvSpPr>
            <p:spPr bwMode="auto">
              <a:xfrm>
                <a:off x="6629400" y="1981200"/>
                <a:ext cx="1066800" cy="9144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algn="just" defTabSz="685800" fontAlgn="base">
                  <a:spcBef>
                    <a:spcPct val="0"/>
                  </a:spcBef>
                  <a:spcAft>
                    <a:spcPct val="0"/>
                  </a:spcAft>
                  <a:buClrTx/>
                </a:pPr>
                <a:endParaRPr lang="en-US" sz="1600" kern="1200">
                  <a:solidFill>
                    <a:schemeClr val="tx1"/>
                  </a:solidFill>
                  <a:latin typeface="Times New Roman" panose="02020603050405020304" pitchFamily="18" charset="0"/>
                  <a:ea typeface="+mn-ea"/>
                  <a:cs typeface="Times New Roman" panose="02020603050405020304" pitchFamily="18" charset="0"/>
                </a:endParaRPr>
              </a:p>
            </p:txBody>
          </p:sp>
          <p:sp>
            <p:nvSpPr>
              <p:cNvPr id="49" name="Line 91"/>
              <p:cNvSpPr>
                <a:spLocks noChangeShapeType="1"/>
              </p:cNvSpPr>
              <p:nvPr/>
            </p:nvSpPr>
            <p:spPr bwMode="auto">
              <a:xfrm>
                <a:off x="6806790" y="2125214"/>
                <a:ext cx="279400" cy="239486"/>
              </a:xfrm>
              <a:prstGeom prst="line">
                <a:avLst/>
              </a:prstGeom>
              <a:noFill/>
              <a:ln w="127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pPr algn="just" defTabSz="685800" fontAlgn="base">
                  <a:spcBef>
                    <a:spcPct val="0"/>
                  </a:spcBef>
                  <a:spcAft>
                    <a:spcPct val="0"/>
                  </a:spcAft>
                  <a:buClrTx/>
                </a:pPr>
                <a:endParaRPr lang="en-US" sz="1600" kern="1200">
                  <a:solidFill>
                    <a:schemeClr val="tx1"/>
                  </a:solidFill>
                  <a:latin typeface="Times New Roman" panose="02020603050405020304" pitchFamily="18" charset="0"/>
                  <a:ea typeface="+mn-ea"/>
                  <a:cs typeface="Times New Roman" panose="02020603050405020304" pitchFamily="18" charset="0"/>
                </a:endParaRPr>
              </a:p>
            </p:txBody>
          </p:sp>
        </p:grpSp>
      </p:grpSp>
      <p:sp>
        <p:nvSpPr>
          <p:cNvPr id="52" name="Text Box 103"/>
          <p:cNvSpPr txBox="1">
            <a:spLocks noChangeArrowheads="1"/>
          </p:cNvSpPr>
          <p:nvPr/>
        </p:nvSpPr>
        <p:spPr bwMode="auto">
          <a:xfrm>
            <a:off x="7833180" y="2388286"/>
            <a:ext cx="4348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8580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F</a:t>
            </a:r>
            <a:r>
              <a:rPr kumimoji="0" lang="en-US" altLang="en-US" sz="1600" b="1" i="0" u="none" strike="noStrike" kern="1200" cap="none" spc="0" normalizeH="0" baseline="-25000" noProof="0">
                <a:ln>
                  <a:noFill/>
                </a:ln>
                <a:effectLst/>
                <a:uLnTx/>
                <a:uFillTx/>
                <a:latin typeface="Times New Roman" panose="02020603050405020304" pitchFamily="18" charset="0"/>
                <a:ea typeface="+mn-ea"/>
                <a:cs typeface="Times New Roman" panose="02020603050405020304" pitchFamily="18" charset="0"/>
              </a:rPr>
              <a:t>1</a:t>
            </a:r>
            <a:endParaRPr kumimoji="0" lang="en-US" altLang="en-US" sz="1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endParaRPr>
          </a:p>
        </p:txBody>
      </p:sp>
      <p:sp>
        <p:nvSpPr>
          <p:cNvPr id="53" name="Oval 52"/>
          <p:cNvSpPr/>
          <p:nvPr/>
        </p:nvSpPr>
        <p:spPr>
          <a:xfrm>
            <a:off x="7923668" y="2684752"/>
            <a:ext cx="40481" cy="55960"/>
          </a:xfrm>
          <a:prstGeom prst="ellipse">
            <a:avLst/>
          </a:prstGeom>
          <a:solidFill>
            <a:srgbClr val="000000"/>
          </a:solidFill>
          <a:ln w="25400" cap="flat" cmpd="sng" algn="ctr">
            <a:solidFill>
              <a:srgbClr val="006462">
                <a:shade val="50000"/>
              </a:srgbClr>
            </a:solidFill>
            <a:prstDash val="solid"/>
          </a:ln>
          <a:effectLst/>
        </p:spPr>
        <p:txBody>
          <a:bodyPr anchor="ct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nvGrpSpPr>
          <p:cNvPr id="54" name="Group 104"/>
          <p:cNvGrpSpPr>
            <a:grpSpLocks/>
          </p:cNvGrpSpPr>
          <p:nvPr/>
        </p:nvGrpSpPr>
        <p:grpSpPr bwMode="auto">
          <a:xfrm>
            <a:off x="4858687" y="3374990"/>
            <a:ext cx="3388519" cy="1042988"/>
            <a:chOff x="1354" y="3444"/>
            <a:chExt cx="2846" cy="876"/>
          </a:xfrm>
        </p:grpSpPr>
        <p:sp>
          <p:nvSpPr>
            <p:cNvPr id="55" name="Oval 85"/>
            <p:cNvSpPr>
              <a:spLocks noChangeArrowheads="1"/>
            </p:cNvSpPr>
            <p:nvPr/>
          </p:nvSpPr>
          <p:spPr bwMode="auto">
            <a:xfrm>
              <a:off x="3252" y="3624"/>
              <a:ext cx="444" cy="504"/>
            </a:xfrm>
            <a:prstGeom prst="ellipse">
              <a:avLst/>
            </a:prstGeom>
            <a:noFill/>
            <a:ln w="9525">
              <a:solidFill>
                <a:srgbClr val="33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56" name="Oval 86"/>
            <p:cNvSpPr>
              <a:spLocks noChangeArrowheads="1"/>
            </p:cNvSpPr>
            <p:nvPr/>
          </p:nvSpPr>
          <p:spPr bwMode="auto">
            <a:xfrm>
              <a:off x="3372" y="3444"/>
              <a:ext cx="828" cy="876"/>
            </a:xfrm>
            <a:prstGeom prst="ellipse">
              <a:avLst/>
            </a:prstGeom>
            <a:solidFill>
              <a:srgbClr val="FFFFFF"/>
            </a:solidFill>
            <a:ln w="9525">
              <a:solidFill>
                <a:srgbClr val="3399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57" name="Line 80"/>
            <p:cNvSpPr>
              <a:spLocks noChangeShapeType="1"/>
            </p:cNvSpPr>
            <p:nvPr/>
          </p:nvSpPr>
          <p:spPr bwMode="auto">
            <a:xfrm>
              <a:off x="1354" y="3889"/>
              <a:ext cx="283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58" name="Line 81"/>
            <p:cNvSpPr>
              <a:spLocks noChangeShapeType="1"/>
            </p:cNvSpPr>
            <p:nvPr/>
          </p:nvSpPr>
          <p:spPr bwMode="auto">
            <a:xfrm flipH="1">
              <a:off x="3536" y="3502"/>
              <a:ext cx="2" cy="725"/>
            </a:xfrm>
            <a:prstGeom prst="line">
              <a:avLst/>
            </a:prstGeom>
            <a:noFill/>
            <a:ln w="28575">
              <a:solidFill>
                <a:srgbClr val="0048D8"/>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sp>
        <p:nvSpPr>
          <p:cNvPr id="81" name="Line 97"/>
          <p:cNvSpPr>
            <a:spLocks noChangeShapeType="1"/>
          </p:cNvSpPr>
          <p:nvPr/>
        </p:nvSpPr>
        <p:spPr bwMode="auto">
          <a:xfrm flipH="1" flipV="1">
            <a:off x="6053195" y="2310309"/>
            <a:ext cx="5953" cy="410765"/>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pPr algn="just" defTabSz="685800" fontAlgn="base">
              <a:spcBef>
                <a:spcPct val="0"/>
              </a:spcBef>
              <a:spcAft>
                <a:spcPct val="0"/>
              </a:spcAft>
              <a:buClrTx/>
            </a:pPr>
            <a:endParaRPr lang="en-US" sz="1600" kern="1200">
              <a:solidFill>
                <a:schemeClr val="tx1"/>
              </a:solidFill>
              <a:latin typeface="Times New Roman" panose="02020603050405020304" pitchFamily="18" charset="0"/>
              <a:ea typeface="+mn-ea"/>
              <a:cs typeface="Times New Roman" panose="02020603050405020304" pitchFamily="18" charset="0"/>
            </a:endParaRPr>
          </a:p>
        </p:txBody>
      </p:sp>
      <p:grpSp>
        <p:nvGrpSpPr>
          <p:cNvPr id="82" name="Group 346"/>
          <p:cNvGrpSpPr>
            <a:grpSpLocks/>
          </p:cNvGrpSpPr>
          <p:nvPr/>
        </p:nvGrpSpPr>
        <p:grpSpPr bwMode="auto">
          <a:xfrm>
            <a:off x="4938459" y="3484528"/>
            <a:ext cx="3303984" cy="550069"/>
            <a:chOff x="2971800" y="5806190"/>
            <a:chExt cx="4572000" cy="685800"/>
          </a:xfrm>
        </p:grpSpPr>
        <p:sp>
          <p:nvSpPr>
            <p:cNvPr id="85" name="Line 29"/>
            <p:cNvSpPr>
              <a:spLocks noChangeShapeType="1"/>
            </p:cNvSpPr>
            <p:nvPr/>
          </p:nvSpPr>
          <p:spPr bwMode="auto">
            <a:xfrm>
              <a:off x="2971800" y="5806190"/>
              <a:ext cx="4572000" cy="685800"/>
            </a:xfrm>
            <a:prstGeom prst="line">
              <a:avLst/>
            </a:prstGeom>
            <a:noFill/>
            <a:ln w="28575">
              <a:solidFill>
                <a:srgbClr val="0048D8"/>
              </a:solidFill>
              <a:round/>
              <a:headEnd/>
              <a:tailEnd/>
            </a:ln>
            <a:extLst>
              <a:ext uri="{909E8E84-426E-40DD-AFC4-6F175D3DCCD1}">
                <a14:hiddenFill xmlns:a14="http://schemas.microsoft.com/office/drawing/2010/main">
                  <a:noFill/>
                </a14:hiddenFill>
              </a:ext>
            </a:extLst>
          </p:spPr>
          <p:txBody>
            <a:bodyPr/>
            <a:lstStyle/>
            <a:p>
              <a:pPr algn="just" defTabSz="685800" fontAlgn="base">
                <a:spcBef>
                  <a:spcPct val="0"/>
                </a:spcBef>
                <a:spcAft>
                  <a:spcPct val="0"/>
                </a:spcAft>
                <a:buClrTx/>
              </a:pPr>
              <a:endParaRPr lang="en-US" sz="1600" kern="1200">
                <a:solidFill>
                  <a:schemeClr val="tx1"/>
                </a:solidFill>
                <a:latin typeface="Times New Roman" panose="02020603050405020304" pitchFamily="18" charset="0"/>
                <a:ea typeface="+mn-ea"/>
                <a:cs typeface="Times New Roman" panose="02020603050405020304" pitchFamily="18" charset="0"/>
              </a:endParaRPr>
            </a:p>
          </p:txBody>
        </p:sp>
        <p:sp>
          <p:nvSpPr>
            <p:cNvPr id="86" name="Line 29"/>
            <p:cNvSpPr>
              <a:spLocks noChangeShapeType="1"/>
            </p:cNvSpPr>
            <p:nvPr/>
          </p:nvSpPr>
          <p:spPr bwMode="auto">
            <a:xfrm>
              <a:off x="3810000" y="5927360"/>
              <a:ext cx="990600" cy="148590"/>
            </a:xfrm>
            <a:prstGeom prst="line">
              <a:avLst/>
            </a:prstGeom>
            <a:noFill/>
            <a:ln w="9525">
              <a:solidFill>
                <a:srgbClr val="0048D8"/>
              </a:solidFill>
              <a:round/>
              <a:headEnd/>
              <a:tailEnd type="arrow" w="med" len="med"/>
            </a:ln>
            <a:extLst>
              <a:ext uri="{909E8E84-426E-40DD-AFC4-6F175D3DCCD1}">
                <a14:hiddenFill xmlns:a14="http://schemas.microsoft.com/office/drawing/2010/main">
                  <a:noFill/>
                </a14:hiddenFill>
              </a:ext>
            </a:extLst>
          </p:spPr>
          <p:txBody>
            <a:bodyPr/>
            <a:lstStyle/>
            <a:p>
              <a:pPr algn="just" defTabSz="685800" fontAlgn="base">
                <a:spcBef>
                  <a:spcPct val="0"/>
                </a:spcBef>
                <a:spcAft>
                  <a:spcPct val="0"/>
                </a:spcAft>
                <a:buClrTx/>
              </a:pPr>
              <a:endParaRPr lang="en-US" sz="1600" kern="1200">
                <a:solidFill>
                  <a:schemeClr val="tx1"/>
                </a:solidFill>
                <a:latin typeface="Times New Roman" panose="02020603050405020304" pitchFamily="18" charset="0"/>
                <a:ea typeface="+mn-ea"/>
                <a:cs typeface="Times New Roman" panose="02020603050405020304" pitchFamily="18" charset="0"/>
              </a:endParaRPr>
            </a:p>
          </p:txBody>
        </p:sp>
        <p:sp>
          <p:nvSpPr>
            <p:cNvPr id="87" name="Line 29"/>
            <p:cNvSpPr>
              <a:spLocks noChangeShapeType="1"/>
            </p:cNvSpPr>
            <p:nvPr/>
          </p:nvSpPr>
          <p:spPr bwMode="auto">
            <a:xfrm>
              <a:off x="5943600" y="6248400"/>
              <a:ext cx="990600" cy="148590"/>
            </a:xfrm>
            <a:prstGeom prst="line">
              <a:avLst/>
            </a:prstGeom>
            <a:noFill/>
            <a:ln w="9525">
              <a:solidFill>
                <a:srgbClr val="0048D8"/>
              </a:solidFill>
              <a:round/>
              <a:headEnd/>
              <a:tailEnd type="arrow" w="med" len="med"/>
            </a:ln>
            <a:extLst>
              <a:ext uri="{909E8E84-426E-40DD-AFC4-6F175D3DCCD1}">
                <a14:hiddenFill xmlns:a14="http://schemas.microsoft.com/office/drawing/2010/main">
                  <a:noFill/>
                </a14:hiddenFill>
              </a:ext>
            </a:extLst>
          </p:spPr>
          <p:txBody>
            <a:bodyPr/>
            <a:lstStyle/>
            <a:p>
              <a:pPr algn="just" defTabSz="685800" fontAlgn="base">
                <a:spcBef>
                  <a:spcPct val="0"/>
                </a:spcBef>
                <a:spcAft>
                  <a:spcPct val="0"/>
                </a:spcAft>
                <a:buClrTx/>
              </a:pPr>
              <a:endParaRPr lang="en-US" sz="1600" kern="1200">
                <a:solidFill>
                  <a:schemeClr val="tx1"/>
                </a:solidFill>
                <a:latin typeface="Times New Roman" panose="02020603050405020304" pitchFamily="18" charset="0"/>
                <a:ea typeface="+mn-ea"/>
                <a:cs typeface="Times New Roman" panose="02020603050405020304" pitchFamily="18" charset="0"/>
              </a:endParaRPr>
            </a:p>
          </p:txBody>
        </p:sp>
      </p:grpSp>
      <p:grpSp>
        <p:nvGrpSpPr>
          <p:cNvPr id="88" name="Group 111"/>
          <p:cNvGrpSpPr>
            <a:grpSpLocks/>
          </p:cNvGrpSpPr>
          <p:nvPr/>
        </p:nvGrpSpPr>
        <p:grpSpPr bwMode="auto">
          <a:xfrm>
            <a:off x="4901549" y="3471431"/>
            <a:ext cx="3325416" cy="556022"/>
            <a:chOff x="490" y="909"/>
            <a:chExt cx="2973" cy="467"/>
          </a:xfrm>
        </p:grpSpPr>
        <p:grpSp>
          <p:nvGrpSpPr>
            <p:cNvPr id="89" name="Group 342"/>
            <p:cNvGrpSpPr>
              <a:grpSpLocks/>
            </p:cNvGrpSpPr>
            <p:nvPr/>
          </p:nvGrpSpPr>
          <p:grpSpPr bwMode="auto">
            <a:xfrm>
              <a:off x="490" y="913"/>
              <a:ext cx="2285" cy="1"/>
              <a:chOff x="3987370" y="4790600"/>
              <a:chExt cx="3627923" cy="1588"/>
            </a:xfrm>
          </p:grpSpPr>
          <p:cxnSp>
            <p:nvCxnSpPr>
              <p:cNvPr id="95" name="Straight Connector 94"/>
              <p:cNvCxnSpPr/>
              <p:nvPr/>
            </p:nvCxnSpPr>
            <p:spPr>
              <a:xfrm>
                <a:off x="3987370" y="4790600"/>
                <a:ext cx="3628506" cy="1588"/>
              </a:xfrm>
              <a:prstGeom prst="line">
                <a:avLst/>
              </a:prstGeom>
              <a:noFill/>
              <a:ln w="28575" cap="flat" cmpd="sng" algn="ctr">
                <a:solidFill>
                  <a:srgbClr val="FF0000"/>
                </a:solidFill>
                <a:prstDash val="solid"/>
              </a:ln>
              <a:effectLst/>
            </p:spPr>
          </p:cxnSp>
          <p:cxnSp>
            <p:nvCxnSpPr>
              <p:cNvPr id="96" name="Straight Connector 95"/>
              <p:cNvCxnSpPr/>
              <p:nvPr/>
            </p:nvCxnSpPr>
            <p:spPr>
              <a:xfrm>
                <a:off x="6273988" y="4790600"/>
                <a:ext cx="304206" cy="1588"/>
              </a:xfrm>
              <a:prstGeom prst="line">
                <a:avLst/>
              </a:prstGeom>
              <a:noFill/>
              <a:ln w="9525" cap="flat" cmpd="sng" algn="ctr">
                <a:solidFill>
                  <a:srgbClr val="FF0000"/>
                </a:solidFill>
                <a:prstDash val="solid"/>
                <a:headEnd type="none" w="med" len="med"/>
                <a:tailEnd type="arrow" w="med" len="med"/>
              </a:ln>
              <a:effectLst/>
            </p:spPr>
          </p:cxnSp>
        </p:grpSp>
        <p:grpSp>
          <p:nvGrpSpPr>
            <p:cNvPr id="90" name="Group 311"/>
            <p:cNvGrpSpPr>
              <a:grpSpLocks/>
            </p:cNvGrpSpPr>
            <p:nvPr/>
          </p:nvGrpSpPr>
          <p:grpSpPr bwMode="auto">
            <a:xfrm>
              <a:off x="2763" y="909"/>
              <a:ext cx="700" cy="467"/>
              <a:chOff x="3810000" y="5410200"/>
              <a:chExt cx="1066800" cy="685800"/>
            </a:xfrm>
          </p:grpSpPr>
          <p:sp>
            <p:nvSpPr>
              <p:cNvPr id="92" name="Line 31"/>
              <p:cNvSpPr>
                <a:spLocks noChangeShapeType="1"/>
              </p:cNvSpPr>
              <p:nvPr/>
            </p:nvSpPr>
            <p:spPr bwMode="auto">
              <a:xfrm>
                <a:off x="3810000" y="5410200"/>
                <a:ext cx="1066800" cy="685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94" name="Line 31"/>
              <p:cNvSpPr>
                <a:spLocks noChangeShapeType="1"/>
              </p:cNvSpPr>
              <p:nvPr/>
            </p:nvSpPr>
            <p:spPr bwMode="auto">
              <a:xfrm>
                <a:off x="3998630" y="5535120"/>
                <a:ext cx="380999" cy="244928"/>
              </a:xfrm>
              <a:prstGeom prst="line">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grpSp>
      <p:sp>
        <p:nvSpPr>
          <p:cNvPr id="97" name="Oval 315"/>
          <p:cNvSpPr/>
          <p:nvPr/>
        </p:nvSpPr>
        <p:spPr>
          <a:xfrm>
            <a:off x="8043609" y="3889341"/>
            <a:ext cx="40481" cy="55960"/>
          </a:xfrm>
          <a:prstGeom prst="ellipse">
            <a:avLst/>
          </a:prstGeom>
          <a:solidFill>
            <a:srgbClr val="000000"/>
          </a:solidFill>
          <a:ln w="25400" cap="flat" cmpd="sng" algn="ctr">
            <a:solidFill>
              <a:srgbClr val="006462">
                <a:shade val="50000"/>
              </a:srgbClr>
            </a:solidFill>
            <a:prstDash val="solid"/>
          </a:ln>
          <a:effectLst/>
        </p:spPr>
        <p:txBody>
          <a:bodyPr anchor="ct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98" name="Text Box 103"/>
          <p:cNvSpPr txBox="1">
            <a:spLocks noChangeArrowheads="1"/>
          </p:cNvSpPr>
          <p:nvPr/>
        </p:nvSpPr>
        <p:spPr bwMode="auto">
          <a:xfrm>
            <a:off x="7944080" y="3604736"/>
            <a:ext cx="4691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8580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F</a:t>
            </a:r>
            <a:r>
              <a:rPr kumimoji="0" lang="en-US" altLang="en-US" sz="1600" b="1" i="0" u="none" strike="noStrike" kern="1200" cap="none" spc="0" normalizeH="0" baseline="-25000" noProof="0">
                <a:ln>
                  <a:noFill/>
                </a:ln>
                <a:effectLst/>
                <a:uLnTx/>
                <a:uFillTx/>
                <a:latin typeface="Times New Roman" panose="02020603050405020304" pitchFamily="18" charset="0"/>
                <a:ea typeface="+mn-ea"/>
                <a:cs typeface="Times New Roman" panose="02020603050405020304" pitchFamily="18" charset="0"/>
              </a:rPr>
              <a:t>2</a:t>
            </a:r>
            <a:endParaRPr kumimoji="0" lang="en-US" altLang="en-US" sz="1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endParaRPr>
          </a:p>
        </p:txBody>
      </p:sp>
      <p:sp>
        <p:nvSpPr>
          <p:cNvPr id="99" name="Line 100"/>
          <p:cNvSpPr>
            <a:spLocks noChangeShapeType="1"/>
          </p:cNvSpPr>
          <p:nvPr/>
        </p:nvSpPr>
        <p:spPr bwMode="auto">
          <a:xfrm>
            <a:off x="8164823" y="2693087"/>
            <a:ext cx="0" cy="25955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just" defTabSz="685800" fontAlgn="base">
              <a:spcBef>
                <a:spcPct val="0"/>
              </a:spcBef>
              <a:spcAft>
                <a:spcPct val="0"/>
              </a:spcAft>
              <a:buClrTx/>
            </a:pPr>
            <a:endParaRPr lang="en-US" sz="1600" kern="1200">
              <a:solidFill>
                <a:schemeClr val="tx1"/>
              </a:solidFill>
              <a:latin typeface="Times New Roman" panose="02020603050405020304" pitchFamily="18" charset="0"/>
              <a:ea typeface="+mn-ea"/>
              <a:cs typeface="Times New Roman" panose="02020603050405020304" pitchFamily="18" charset="0"/>
            </a:endParaRPr>
          </a:p>
        </p:txBody>
      </p:sp>
      <p:sp>
        <p:nvSpPr>
          <p:cNvPr id="102" name="Line 100"/>
          <p:cNvSpPr>
            <a:spLocks noChangeShapeType="1"/>
          </p:cNvSpPr>
          <p:nvPr/>
        </p:nvSpPr>
        <p:spPr bwMode="auto">
          <a:xfrm>
            <a:off x="8234109" y="3883388"/>
            <a:ext cx="0" cy="17859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algn="just" defTabSz="685800" fontAlgn="base">
              <a:spcBef>
                <a:spcPct val="0"/>
              </a:spcBef>
              <a:spcAft>
                <a:spcPct val="0"/>
              </a:spcAft>
              <a:buClrTx/>
            </a:pPr>
            <a:endParaRPr lang="en-US" sz="1600" kern="1200">
              <a:solidFill>
                <a:schemeClr val="tx1"/>
              </a:solidFill>
              <a:latin typeface="Times New Roman" panose="02020603050405020304" pitchFamily="18" charset="0"/>
              <a:ea typeface="+mn-ea"/>
              <a:cs typeface="Times New Roman" panose="02020603050405020304" pitchFamily="18" charset="0"/>
            </a:endParaRPr>
          </a:p>
        </p:txBody>
      </p:sp>
      <p:sp>
        <p:nvSpPr>
          <p:cNvPr id="103" name="Line 32"/>
          <p:cNvSpPr>
            <a:spLocks noChangeShapeType="1"/>
          </p:cNvSpPr>
          <p:nvPr/>
        </p:nvSpPr>
        <p:spPr bwMode="auto">
          <a:xfrm>
            <a:off x="7449798" y="2713110"/>
            <a:ext cx="470297" cy="0"/>
          </a:xfrm>
          <a:prstGeom prst="line">
            <a:avLst/>
          </a:prstGeom>
          <a:noFill/>
          <a:ln w="76200">
            <a:solidFill>
              <a:srgbClr val="FFC000"/>
            </a:solidFill>
            <a:round/>
            <a:headEnd/>
            <a:tailEnd/>
          </a:ln>
          <a:extLst>
            <a:ext uri="{909E8E84-426E-40DD-AFC4-6F175D3DCCD1}">
              <a14:hiddenFill xmlns:a14="http://schemas.microsoft.com/office/drawing/2010/main">
                <a:noFill/>
              </a14:hiddenFill>
            </a:ext>
          </a:extLst>
        </p:spPr>
        <p:txBody>
          <a:bodyPr/>
          <a:lstStyle/>
          <a:p>
            <a:pPr algn="just" defTabSz="685800" fontAlgn="base">
              <a:spcBef>
                <a:spcPct val="0"/>
              </a:spcBef>
              <a:spcAft>
                <a:spcPct val="0"/>
              </a:spcAft>
              <a:buClrTx/>
            </a:pPr>
            <a:endParaRPr lang="en-US" sz="1600" kern="1200">
              <a:solidFill>
                <a:schemeClr val="tx1"/>
              </a:solidFill>
              <a:latin typeface="Times New Roman" panose="02020603050405020304" pitchFamily="18" charset="0"/>
              <a:ea typeface="+mn-ea"/>
              <a:cs typeface="Times New Roman" panose="02020603050405020304" pitchFamily="18" charset="0"/>
            </a:endParaRPr>
          </a:p>
        </p:txBody>
      </p:sp>
      <p:sp>
        <p:nvSpPr>
          <p:cNvPr id="104" name="Line 33"/>
          <p:cNvSpPr>
            <a:spLocks noChangeShapeType="1"/>
          </p:cNvSpPr>
          <p:nvPr/>
        </p:nvSpPr>
        <p:spPr bwMode="auto">
          <a:xfrm>
            <a:off x="7476872" y="3913802"/>
            <a:ext cx="620315" cy="0"/>
          </a:xfrm>
          <a:prstGeom prst="line">
            <a:avLst/>
          </a:prstGeom>
          <a:noFill/>
          <a:ln w="76200">
            <a:solidFill>
              <a:srgbClr val="7030A0"/>
            </a:solidFill>
            <a:round/>
            <a:headEnd/>
            <a:tailEnd/>
          </a:ln>
          <a:effectLst/>
        </p:spPr>
        <p:txBody>
          <a:bodyPr/>
          <a:lstStyle/>
          <a:p>
            <a:pPr marL="0" marR="0" lvl="0" indent="0" algn="just" defTabSz="685800" eaLnBrk="1" fontAlgn="base" latinLnBrk="0" hangingPunct="1">
              <a:lnSpc>
                <a:spcPct val="100000"/>
              </a:lnSpc>
              <a:spcBef>
                <a:spcPct val="0"/>
              </a:spcBef>
              <a:spcAft>
                <a:spcPct val="0"/>
              </a:spcAft>
              <a:buClrTx/>
              <a:buSzTx/>
              <a:buFontTx/>
              <a:buNone/>
              <a:tabLst/>
              <a:defRPr/>
            </a:pPr>
            <a:endParaRPr kumimoji="0" lang="en-US" sz="160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cxnSp>
        <p:nvCxnSpPr>
          <p:cNvPr id="105" name="Straight Connector 104"/>
          <p:cNvCxnSpPr/>
          <p:nvPr/>
        </p:nvCxnSpPr>
        <p:spPr>
          <a:xfrm rot="5400000">
            <a:off x="6986050" y="3241369"/>
            <a:ext cx="1885950" cy="1190"/>
          </a:xfrm>
          <a:prstGeom prst="line">
            <a:avLst/>
          </a:prstGeom>
          <a:noFill/>
          <a:ln w="9525" cap="flat" cmpd="sng" algn="ctr">
            <a:solidFill>
              <a:srgbClr val="006462">
                <a:shade val="95000"/>
                <a:satMod val="105000"/>
              </a:srgbClr>
            </a:solidFill>
            <a:prstDash val="dash"/>
          </a:ln>
          <a:effectLst/>
        </p:spPr>
      </p:cxnSp>
      <p:sp>
        <p:nvSpPr>
          <p:cNvPr id="106" name="TextBox 105"/>
          <p:cNvSpPr txBox="1">
            <a:spLocks noChangeArrowheads="1"/>
          </p:cNvSpPr>
          <p:nvPr/>
        </p:nvSpPr>
        <p:spPr bwMode="auto">
          <a:xfrm>
            <a:off x="4684792" y="3926259"/>
            <a:ext cx="5405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85800" eaLnBrk="1" fontAlgn="base" latinLnBrk="0" hangingPunct="1">
              <a:lnSpc>
                <a:spcPct val="100000"/>
              </a:lnSpc>
              <a:spcBef>
                <a:spcPct val="0"/>
              </a:spcBef>
              <a:spcAft>
                <a:spcPct val="0"/>
              </a:spcAft>
              <a:buClrTx/>
              <a:buSzTx/>
              <a:buFontTx/>
              <a:buNone/>
              <a:tabLst/>
              <a:defRPr/>
            </a:pPr>
            <a:r>
              <a:rPr lang="en-US" altLang="en-US" sz="1800" b="1" kern="1200">
                <a:latin typeface="Times New Roman" panose="02020603050405020304" pitchFamily="18" charset="0"/>
                <a:ea typeface="+mn-ea"/>
                <a:cs typeface="Times New Roman" panose="02020603050405020304" pitchFamily="18" charset="0"/>
              </a:rPr>
              <a:t>C</a:t>
            </a:r>
            <a:r>
              <a:rPr kumimoji="0" lang="en-US" altLang="en-US" sz="1800" b="1" i="0" u="none" strike="noStrike" kern="1200" cap="none" spc="0" normalizeH="0" baseline="-25000" noProof="0" smtClean="0">
                <a:ln>
                  <a:noFill/>
                </a:ln>
                <a:effectLst/>
                <a:uLnTx/>
                <a:uFillTx/>
                <a:latin typeface="Times New Roman" panose="02020603050405020304" pitchFamily="18" charset="0"/>
                <a:ea typeface="+mn-ea"/>
                <a:cs typeface="Times New Roman" panose="02020603050405020304" pitchFamily="18" charset="0"/>
              </a:rPr>
              <a:t>v</a:t>
            </a:r>
            <a:endParaRPr kumimoji="0" lang="en-US" altLang="en-US" sz="1800" b="1" i="0" u="none" strike="noStrike" kern="1200" cap="none" spc="0" normalizeH="0" baseline="-25000" noProof="0">
              <a:ln>
                <a:noFill/>
              </a:ln>
              <a:effectLst/>
              <a:uLnTx/>
              <a:uFillTx/>
              <a:latin typeface="Times New Roman" panose="02020603050405020304" pitchFamily="18" charset="0"/>
              <a:ea typeface="+mn-ea"/>
              <a:cs typeface="Times New Roman" panose="02020603050405020304" pitchFamily="18" charset="0"/>
            </a:endParaRPr>
          </a:p>
        </p:txBody>
      </p:sp>
      <p:sp>
        <p:nvSpPr>
          <p:cNvPr id="107" name="TextBox 340"/>
          <p:cNvSpPr txBox="1">
            <a:spLocks noChangeArrowheads="1"/>
          </p:cNvSpPr>
          <p:nvPr/>
        </p:nvSpPr>
        <p:spPr bwMode="auto">
          <a:xfrm>
            <a:off x="5915083" y="2683562"/>
            <a:ext cx="635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85800" eaLnBrk="1" fontAlgn="base" latinLnBrk="0" hangingPunct="1">
              <a:lnSpc>
                <a:spcPct val="100000"/>
              </a:lnSpc>
              <a:spcBef>
                <a:spcPct val="0"/>
              </a:spcBef>
              <a:spcAft>
                <a:spcPct val="0"/>
              </a:spcAft>
              <a:buClrTx/>
              <a:buSzTx/>
              <a:buFontTx/>
              <a:buNone/>
              <a:tabLst/>
              <a:defRPr/>
            </a:pPr>
            <a:r>
              <a:rPr lang="en-US" altLang="en-US" sz="1800" b="1" kern="1200">
                <a:latin typeface="Times New Roman" panose="02020603050405020304" pitchFamily="18" charset="0"/>
                <a:ea typeface="+mn-ea"/>
                <a:cs typeface="Times New Roman" panose="02020603050405020304" pitchFamily="18" charset="0"/>
              </a:rPr>
              <a:t>C</a:t>
            </a:r>
            <a:r>
              <a:rPr kumimoji="0" lang="en-US" altLang="en-US" sz="1800" b="1" i="0" u="none" strike="noStrike" kern="1200" cap="none" spc="0" normalizeH="0" baseline="-25000" noProof="0" smtClean="0">
                <a:ln>
                  <a:noFill/>
                </a:ln>
                <a:effectLst/>
                <a:uLnTx/>
                <a:uFillTx/>
                <a:latin typeface="Times New Roman" panose="02020603050405020304" pitchFamily="18" charset="0"/>
                <a:ea typeface="+mn-ea"/>
                <a:cs typeface="Times New Roman" panose="02020603050405020304" pitchFamily="18" charset="0"/>
              </a:rPr>
              <a:t>c</a:t>
            </a:r>
            <a:endParaRPr kumimoji="0" lang="en-US" altLang="en-US" sz="1800" b="1" i="0" u="none" strike="noStrike" kern="1200" cap="none" spc="0" normalizeH="0" baseline="-25000" noProof="0">
              <a:ln>
                <a:noFill/>
              </a:ln>
              <a:effectLst/>
              <a:uLnTx/>
              <a:uFillTx/>
              <a:latin typeface="Times New Roman" panose="02020603050405020304" pitchFamily="18" charset="0"/>
              <a:ea typeface="+mn-ea"/>
              <a:cs typeface="Times New Roman" panose="02020603050405020304" pitchFamily="18" charset="0"/>
            </a:endParaRPr>
          </a:p>
        </p:txBody>
      </p:sp>
      <p:sp>
        <p:nvSpPr>
          <p:cNvPr id="108" name="Text Box 63"/>
          <p:cNvSpPr txBox="1">
            <a:spLocks noChangeArrowheads="1"/>
          </p:cNvSpPr>
          <p:nvPr/>
        </p:nvSpPr>
        <p:spPr bwMode="auto">
          <a:xfrm>
            <a:off x="681580" y="3415651"/>
            <a:ext cx="3780034" cy="646331"/>
          </a:xfrm>
          <a:prstGeom prst="rect">
            <a:avLst/>
          </a:prstGeom>
          <a:solidFill>
            <a:schemeClr val="bg2">
              <a:lumMod val="90000"/>
            </a:schemeClr>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85800" eaLnBrk="1" fontAlgn="base" latinLnBrk="0" hangingPunct="1">
              <a:lnSpc>
                <a:spcPct val="100000"/>
              </a:lnSpc>
              <a:spcBef>
                <a:spcPct val="50000"/>
              </a:spcBef>
              <a:spcAft>
                <a:spcPct val="0"/>
              </a:spcAft>
              <a:buClrTx/>
              <a:buSzTx/>
              <a:buFontTx/>
              <a:buNone/>
              <a:tabLst/>
              <a:defRPr/>
            </a:pPr>
            <a:r>
              <a:rPr kumimoji="0" lang="en-US" altLang="en-US" sz="1800" i="1"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 - Khi nhìn một vật ở điểm cực viễn thì tiêu cự của thể thủy tinh sẽ dài nhất.</a:t>
            </a:r>
          </a:p>
        </p:txBody>
      </p:sp>
      <p:sp>
        <p:nvSpPr>
          <p:cNvPr id="2" name="Rectangle 1"/>
          <p:cNvSpPr/>
          <p:nvPr/>
        </p:nvSpPr>
        <p:spPr>
          <a:xfrm>
            <a:off x="681580" y="2227496"/>
            <a:ext cx="3780034" cy="646331"/>
          </a:xfrm>
          <a:prstGeom prst="rect">
            <a:avLst/>
          </a:prstGeom>
          <a:solidFill>
            <a:schemeClr val="bg2">
              <a:lumMod val="90000"/>
            </a:schemeClr>
          </a:solidFill>
        </p:spPr>
        <p:txBody>
          <a:bodyPr wrap="square">
            <a:spAutoFit/>
          </a:bodyPr>
          <a:lstStyle/>
          <a:p>
            <a:pPr lvl="0" algn="just" defTabSz="685800" fontAlgn="base">
              <a:spcBef>
                <a:spcPct val="50000"/>
              </a:spcBef>
              <a:spcAft>
                <a:spcPct val="0"/>
              </a:spcAft>
              <a:buClrTx/>
              <a:defRPr/>
            </a:pPr>
            <a:r>
              <a:rPr lang="en-US" altLang="en-US" sz="1800" i="1" kern="1200">
                <a:latin typeface="Times New Roman" panose="02020603050405020304" pitchFamily="18" charset="0"/>
                <a:ea typeface="+mn-ea"/>
                <a:cs typeface="Times New Roman" panose="02020603050405020304" pitchFamily="18" charset="0"/>
              </a:rPr>
              <a:t>- Khi nhìn một vật ở điểm cực cận thì tiêu cự của thể thủy tinh sẽ ngắn nhất.</a:t>
            </a:r>
          </a:p>
        </p:txBody>
      </p:sp>
    </p:spTree>
    <p:extLst>
      <p:ext uri="{BB962C8B-B14F-4D97-AF65-F5344CB8AC3E}">
        <p14:creationId xmlns:p14="http://schemas.microsoft.com/office/powerpoint/2010/main" val="145047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cTn>
                              </p:par>
                            </p:childTnLst>
                          </p:cTn>
                        </p:par>
                        <p:par>
                          <p:cTn id="13" fill="hold">
                            <p:stCondLst>
                              <p:cond delay="500"/>
                            </p:stCondLst>
                            <p:childTnLst>
                              <p:par>
                                <p:cTn id="14" presetID="8" presetClass="entr" presetSubtype="16" fill="hold" nodeType="after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diamond(in)">
                                      <p:cBhvr>
                                        <p:cTn id="16" dur="1000"/>
                                        <p:tgtEl>
                                          <p:spTgt spid="99"/>
                                        </p:tgtEl>
                                      </p:cBhvr>
                                    </p:animEffect>
                                  </p:childTnLst>
                                </p:cTn>
                              </p:par>
                            </p:childTnLst>
                          </p:cTn>
                        </p:par>
                        <p:par>
                          <p:cTn id="17" fill="hold">
                            <p:stCondLst>
                              <p:cond delay="1500"/>
                            </p:stCondLst>
                            <p:childTnLst>
                              <p:par>
                                <p:cTn id="18" presetID="4" presetClass="entr" presetSubtype="16"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box(in)">
                                      <p:cBhvr>
                                        <p:cTn id="20" dur="500"/>
                                        <p:tgtEl>
                                          <p:spTgt spid="53"/>
                                        </p:tgtEl>
                                      </p:cBhvr>
                                    </p:animEffect>
                                  </p:childTnLst>
                                </p:cTn>
                              </p:par>
                            </p:childTnLst>
                          </p:cTn>
                        </p:par>
                        <p:par>
                          <p:cTn id="21" fill="hold">
                            <p:stCondLst>
                              <p:cond delay="2000"/>
                            </p:stCondLst>
                            <p:childTnLst>
                              <p:par>
                                <p:cTn id="22" presetID="4" presetClass="entr" presetSubtype="16"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box(in)">
                                      <p:cBhvr>
                                        <p:cTn id="24" dur="5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diamond(in)">
                                      <p:cBhvr>
                                        <p:cTn id="29" dur="2000"/>
                                        <p:tgtEl>
                                          <p:spTgt spid="54"/>
                                        </p:tgtEl>
                                      </p:cBhvr>
                                    </p:animEffect>
                                  </p:childTnLst>
                                </p:cTn>
                              </p:par>
                              <p:par>
                                <p:cTn id="30" presetID="3" presetClass="entr" presetSubtype="1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blinds(horizontal)">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56" presetClass="path" presetSubtype="0" accel="50000" decel="50000" fill="hold" nodeType="clickEffect">
                                  <p:stCondLst>
                                    <p:cond delay="0"/>
                                  </p:stCondLst>
                                  <p:childTnLst>
                                    <p:animMotion origin="layout" path="M -0.00122 -0.00154 L -0.12169 0.2287 " pathEditMode="fixed" rAng="0" ptsTypes="AA">
                                      <p:cBhvr>
                                        <p:cTn id="36" dur="2000" fill="hold"/>
                                        <p:tgtEl>
                                          <p:spTgt spid="81"/>
                                        </p:tgtEl>
                                        <p:attrNameLst>
                                          <p:attrName>ppt_x</p:attrName>
                                          <p:attrName>ppt_y</p:attrName>
                                        </p:attrNameLst>
                                      </p:cBhvr>
                                      <p:rCtr x="-6024" y="11512"/>
                                    </p:animMotion>
                                  </p:childTnLst>
                                </p:cTn>
                              </p:par>
                            </p:childTnLst>
                          </p:cTn>
                        </p:par>
                        <p:par>
                          <p:cTn id="37" fill="hold">
                            <p:stCondLst>
                              <p:cond delay="2000"/>
                            </p:stCondLst>
                            <p:childTnLst>
                              <p:par>
                                <p:cTn id="38" presetID="8" presetClass="entr" presetSubtype="16" fill="hold" grpId="0" nodeType="after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diamond(in)">
                                      <p:cBhvr>
                                        <p:cTn id="40" dur="500"/>
                                        <p:tgtEl>
                                          <p:spTgt spid="10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wipe(left)">
                                      <p:cBhvr>
                                        <p:cTn id="45" dur="500"/>
                                        <p:tgtEl>
                                          <p:spTgt spid="82"/>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88"/>
                                        </p:tgtEl>
                                        <p:attrNameLst>
                                          <p:attrName>style.visibility</p:attrName>
                                        </p:attrNameLst>
                                      </p:cBhvr>
                                      <p:to>
                                        <p:strVal val="visible"/>
                                      </p:to>
                                    </p:set>
                                    <p:animEffect transition="in" filter="wipe(left)">
                                      <p:cBhvr>
                                        <p:cTn id="49" dur="500"/>
                                        <p:tgtEl>
                                          <p:spTgt spid="88"/>
                                        </p:tgtEl>
                                      </p:cBhvr>
                                    </p:animEffect>
                                  </p:childTnLst>
                                </p:cTn>
                              </p:par>
                            </p:childTnLst>
                          </p:cTn>
                        </p:par>
                        <p:par>
                          <p:cTn id="50" fill="hold">
                            <p:stCondLst>
                              <p:cond delay="1000"/>
                            </p:stCondLst>
                            <p:childTnLst>
                              <p:par>
                                <p:cTn id="51" presetID="8" presetClass="entr" presetSubtype="16" fill="hold" nodeType="afterEffect">
                                  <p:stCondLst>
                                    <p:cond delay="0"/>
                                  </p:stCondLst>
                                  <p:childTnLst>
                                    <p:set>
                                      <p:cBhvr>
                                        <p:cTn id="52" dur="1" fill="hold">
                                          <p:stCondLst>
                                            <p:cond delay="0"/>
                                          </p:stCondLst>
                                        </p:cTn>
                                        <p:tgtEl>
                                          <p:spTgt spid="102"/>
                                        </p:tgtEl>
                                        <p:attrNameLst>
                                          <p:attrName>style.visibility</p:attrName>
                                        </p:attrNameLst>
                                      </p:cBhvr>
                                      <p:to>
                                        <p:strVal val="visible"/>
                                      </p:to>
                                    </p:set>
                                    <p:animEffect transition="in" filter="diamond(in)">
                                      <p:cBhvr>
                                        <p:cTn id="53" dur="1000"/>
                                        <p:tgtEl>
                                          <p:spTgt spid="102"/>
                                        </p:tgtEl>
                                      </p:cBhvr>
                                    </p:animEffect>
                                  </p:childTnLst>
                                </p:cTn>
                              </p:par>
                            </p:childTnLst>
                          </p:cTn>
                        </p:par>
                        <p:par>
                          <p:cTn id="54" fill="hold">
                            <p:stCondLst>
                              <p:cond delay="2000"/>
                            </p:stCondLst>
                            <p:childTnLst>
                              <p:par>
                                <p:cTn id="55" presetID="4" presetClass="entr" presetSubtype="16" fill="hold" grpId="0" nodeType="after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box(in)">
                                      <p:cBhvr>
                                        <p:cTn id="57" dur="500"/>
                                        <p:tgtEl>
                                          <p:spTgt spid="97"/>
                                        </p:tgtEl>
                                      </p:cBhvr>
                                    </p:animEffect>
                                  </p:childTnLst>
                                </p:cTn>
                              </p:par>
                            </p:childTnLst>
                          </p:cTn>
                        </p:par>
                        <p:par>
                          <p:cTn id="58" fill="hold">
                            <p:stCondLst>
                              <p:cond delay="2500"/>
                            </p:stCondLst>
                            <p:childTnLst>
                              <p:par>
                                <p:cTn id="59" presetID="4" presetClass="entr" presetSubtype="16" fill="hold" grpId="0" nodeType="afterEffect">
                                  <p:stCondLst>
                                    <p:cond delay="0"/>
                                  </p:stCondLst>
                                  <p:childTnLst>
                                    <p:set>
                                      <p:cBhvr>
                                        <p:cTn id="60" dur="1" fill="hold">
                                          <p:stCondLst>
                                            <p:cond delay="0"/>
                                          </p:stCondLst>
                                        </p:cTn>
                                        <p:tgtEl>
                                          <p:spTgt spid="98"/>
                                        </p:tgtEl>
                                        <p:attrNameLst>
                                          <p:attrName>style.visibility</p:attrName>
                                        </p:attrNameLst>
                                      </p:cBhvr>
                                      <p:to>
                                        <p:strVal val="visible"/>
                                      </p:to>
                                    </p:set>
                                    <p:animEffect transition="in" filter="box(in)">
                                      <p:cBhvr>
                                        <p:cTn id="61" dur="500"/>
                                        <p:tgtEl>
                                          <p:spTgt spid="9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repeatCount="indefinite" fill="hold" nodeType="clickEffect">
                                  <p:stCondLst>
                                    <p:cond delay="0"/>
                                  </p:stCondLst>
                                  <p:childTnLst>
                                    <p:set>
                                      <p:cBhvr>
                                        <p:cTn id="65" dur="1" fill="hold">
                                          <p:stCondLst>
                                            <p:cond delay="0"/>
                                          </p:stCondLst>
                                        </p:cTn>
                                        <p:tgtEl>
                                          <p:spTgt spid="103"/>
                                        </p:tgtEl>
                                        <p:attrNameLst>
                                          <p:attrName>style.visibility</p:attrName>
                                        </p:attrNameLst>
                                      </p:cBhvr>
                                      <p:to>
                                        <p:strVal val="visible"/>
                                      </p:to>
                                    </p:set>
                                    <p:animEffect transition="in" filter="fade">
                                      <p:cBhvr>
                                        <p:cTn id="66" dur="1000"/>
                                        <p:tgtEl>
                                          <p:spTgt spid="103"/>
                                        </p:tgtEl>
                                      </p:cBhvr>
                                    </p:animEffect>
                                  </p:childTnLst>
                                </p:cTn>
                              </p:par>
                              <p:par>
                                <p:cTn id="67" presetID="8" presetClass="entr" presetSubtype="16" fill="hold" nodeType="withEffect">
                                  <p:stCondLst>
                                    <p:cond delay="0"/>
                                  </p:stCondLst>
                                  <p:childTnLst>
                                    <p:set>
                                      <p:cBhvr>
                                        <p:cTn id="68" dur="1" fill="hold">
                                          <p:stCondLst>
                                            <p:cond delay="0"/>
                                          </p:stCondLst>
                                        </p:cTn>
                                        <p:tgtEl>
                                          <p:spTgt spid="105"/>
                                        </p:tgtEl>
                                        <p:attrNameLst>
                                          <p:attrName>style.visibility</p:attrName>
                                        </p:attrNameLst>
                                      </p:cBhvr>
                                      <p:to>
                                        <p:strVal val="visible"/>
                                      </p:to>
                                    </p:set>
                                    <p:animEffect transition="in" filter="diamond(in)">
                                      <p:cBhvr>
                                        <p:cTn id="69" dur="1000"/>
                                        <p:tgtEl>
                                          <p:spTgt spid="105"/>
                                        </p:tgtEl>
                                      </p:cBhvr>
                                    </p:animEffect>
                                  </p:childTnLst>
                                </p:cTn>
                              </p:par>
                            </p:childTnLst>
                          </p:cTn>
                        </p:par>
                        <p:par>
                          <p:cTn id="70" fill="hold">
                            <p:stCondLst>
                              <p:cond delay="1000"/>
                            </p:stCondLst>
                            <p:childTnLst>
                              <p:par>
                                <p:cTn id="71" presetID="10" presetClass="entr" presetSubtype="0" repeatCount="indefinite" fill="hold" nodeType="after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fade">
                                      <p:cBhvr>
                                        <p:cTn id="73" dur="1000"/>
                                        <p:tgtEl>
                                          <p:spTgt spid="10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barn(inVertical)">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08"/>
                                        </p:tgtEl>
                                        <p:attrNameLst>
                                          <p:attrName>style.visibility</p:attrName>
                                        </p:attrNameLst>
                                      </p:cBhvr>
                                      <p:to>
                                        <p:strVal val="visible"/>
                                      </p:to>
                                    </p:set>
                                    <p:animEffect transition="in" filter="barn(inVertical)">
                                      <p:cBhvr>
                                        <p:cTn id="8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97" grpId="0" animBg="1"/>
      <p:bldP spid="98" grpId="0"/>
      <p:bldP spid="106" grpId="0"/>
      <p:bldP spid="108"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294" y="214087"/>
            <a:ext cx="3889948" cy="539743"/>
          </a:xfrm>
        </p:spPr>
        <p:txBody>
          <a:bodyPr/>
          <a:lstStyle/>
          <a:p>
            <a:r>
              <a:rPr lang="en-US" sz="2800" smtClean="0"/>
              <a:t>BÀI TẬP CỦNG CỐ</a:t>
            </a:r>
            <a:endParaRPr lang="en-US" sz="2800"/>
          </a:p>
        </p:txBody>
      </p:sp>
      <p:sp>
        <p:nvSpPr>
          <p:cNvPr id="3" name="Rectangle 1"/>
          <p:cNvSpPr>
            <a:spLocks noChangeArrowheads="1"/>
          </p:cNvSpPr>
          <p:nvPr/>
        </p:nvSpPr>
        <p:spPr bwMode="auto">
          <a:xfrm>
            <a:off x="458852" y="833078"/>
            <a:ext cx="3896592" cy="1365716"/>
          </a:xfrm>
          <a:prstGeom prst="rect">
            <a:avLst/>
          </a:prstGeom>
          <a:noFill/>
          <a:ln>
            <a:noFill/>
          </a:ln>
          <a:effectLst/>
        </p:spPr>
        <p:txBody>
          <a:bodyPr vert="horz" wrap="square" lIns="91440" tIns="66654" rIns="91440" bIns="6665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Câu</a:t>
            </a:r>
            <a:r>
              <a:rPr kumimoji="0" lang="en-US" altLang="en-US" sz="1600" b="1" i="0" strike="noStrike" cap="none" normalizeH="0" smtClean="0">
                <a:ln>
                  <a:noFill/>
                </a:ln>
                <a:effectLst/>
                <a:latin typeface="Times New Roman" panose="02020603050405020304" pitchFamily="18" charset="0"/>
                <a:cs typeface="Times New Roman" panose="02020603050405020304" pitchFamily="18" charset="0"/>
              </a:rPr>
              <a:t> 1. </a:t>
            </a:r>
            <a:r>
              <a:rPr kumimoji="0" lang="en-US" altLang="en-US" sz="1600" i="0" strike="noStrike" cap="none" normalizeH="0" smtClean="0">
                <a:ln>
                  <a:noFill/>
                </a:ln>
                <a:effectLst/>
                <a:latin typeface="Times New Roman" panose="02020603050405020304" pitchFamily="18" charset="0"/>
                <a:cs typeface="Times New Roman" panose="02020603050405020304" pitchFamily="18" charset="0"/>
              </a:rPr>
              <a:t>Bộ phận quan trọng nhất của mắt là</a:t>
            </a:r>
            <a:endPar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A</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Thể thủy tinh và thấu kính</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B</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Thể thủy tinh và màng lưới</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C</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Màng lưới và võng mạc</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D</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Con ngươi và thấu kính</a:t>
            </a:r>
          </a:p>
        </p:txBody>
      </p:sp>
      <p:sp>
        <p:nvSpPr>
          <p:cNvPr id="4" name="Rectangle 2"/>
          <p:cNvSpPr>
            <a:spLocks noChangeArrowheads="1"/>
          </p:cNvSpPr>
          <p:nvPr/>
        </p:nvSpPr>
        <p:spPr bwMode="auto">
          <a:xfrm>
            <a:off x="458851" y="3499438"/>
            <a:ext cx="4572001" cy="136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6654" rIns="91440" bIns="6665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buClrTx/>
            </a:pPr>
            <a:r>
              <a:rPr lang="en-US" altLang="en-US" sz="1600" b="1" smtClean="0">
                <a:latin typeface="Times New Roman" panose="02020603050405020304" pitchFamily="18" charset="0"/>
                <a:cs typeface="Times New Roman" panose="02020603050405020304" pitchFamily="18" charset="0"/>
              </a:rPr>
              <a:t>Câu 3. </a:t>
            </a:r>
            <a:r>
              <a:rPr lang="en-US" altLang="en-US" sz="1600" smtClean="0">
                <a:latin typeface="Times New Roman" panose="02020603050405020304" pitchFamily="18" charset="0"/>
                <a:cs typeface="Times New Roman" panose="02020603050405020304" pitchFamily="18" charset="0"/>
              </a:rPr>
              <a:t>Ảnh của một vật in trên màng lưới của mắt là</a:t>
            </a:r>
            <a:endPar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A</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Ảnh ảo nhỏ hơn vật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B</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Ảnh ảo lớn hơn vật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C</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Ảnh thật nhỏ hơn vật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D</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Ảnh thật lớn hơn vật</a:t>
            </a:r>
          </a:p>
        </p:txBody>
      </p:sp>
      <p:sp>
        <p:nvSpPr>
          <p:cNvPr id="5" name="Rectangle 3"/>
          <p:cNvSpPr>
            <a:spLocks noChangeArrowheads="1"/>
          </p:cNvSpPr>
          <p:nvPr/>
        </p:nvSpPr>
        <p:spPr bwMode="auto">
          <a:xfrm>
            <a:off x="458852" y="2141357"/>
            <a:ext cx="4572001" cy="136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6654" rIns="91440" bIns="6665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buClrTx/>
            </a:pPr>
            <a:r>
              <a:rPr lang="en-US" altLang="en-US" sz="1600" b="1" smtClean="0">
                <a:solidFill>
                  <a:srgbClr val="000000"/>
                </a:solidFill>
                <a:latin typeface="Times New Roman" panose="02020603050405020304" pitchFamily="18" charset="0"/>
                <a:cs typeface="Times New Roman" panose="02020603050405020304" pitchFamily="18" charset="0"/>
              </a:rPr>
              <a:t>Câu 2. </a:t>
            </a:r>
            <a:r>
              <a:rPr lang="en-US" altLang="en-US" sz="1600" smtClean="0">
                <a:solidFill>
                  <a:srgbClr val="000000"/>
                </a:solidFill>
                <a:latin typeface="Times New Roman" panose="02020603050405020304" pitchFamily="18" charset="0"/>
                <a:cs typeface="Times New Roman" panose="02020603050405020304" pitchFamily="18" charset="0"/>
              </a:rPr>
              <a:t>Khi nhìn rõ một vật thì ảnh của vật đó nằm ở</a:t>
            </a:r>
            <a:endPar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A</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Thể thủy tinh của mắt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B</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Võng mạc của mắt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C</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Con ngươi của mắt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D</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Lòng đen của mắt</a:t>
            </a:r>
          </a:p>
        </p:txBody>
      </p:sp>
      <p:sp>
        <p:nvSpPr>
          <p:cNvPr id="6" name="Rectangle 4"/>
          <p:cNvSpPr>
            <a:spLocks noChangeArrowheads="1"/>
          </p:cNvSpPr>
          <p:nvPr/>
        </p:nvSpPr>
        <p:spPr bwMode="auto">
          <a:xfrm>
            <a:off x="5030854" y="833078"/>
            <a:ext cx="3300987" cy="161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6654" rIns="91440" bIns="6665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buClrTx/>
            </a:pPr>
            <a:r>
              <a:rPr lang="en-US" altLang="en-US" sz="1600" b="1" smtClean="0">
                <a:latin typeface="Times New Roman" panose="02020603050405020304" pitchFamily="18" charset="0"/>
                <a:cs typeface="Times New Roman" panose="02020603050405020304" pitchFamily="18" charset="0"/>
              </a:rPr>
              <a:t>Câu 4. </a:t>
            </a:r>
            <a:r>
              <a:rPr lang="en-US" altLang="en-US" sz="1600" smtClean="0">
                <a:latin typeface="Times New Roman" panose="02020603050405020304" pitchFamily="18" charset="0"/>
                <a:cs typeface="Times New Roman" panose="02020603050405020304" pitchFamily="18" charset="0"/>
              </a:rPr>
              <a:t>Về phương diện quang học, thể thủy tinh của mắt giống như</a:t>
            </a:r>
            <a:endPar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A</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Gương cầu lồi</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B</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Gương cầu lõm</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C</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Thấu kính hội tụ</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D</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Thấu kính phân kỳ</a:t>
            </a:r>
          </a:p>
        </p:txBody>
      </p:sp>
      <p:sp>
        <p:nvSpPr>
          <p:cNvPr id="7" name="Rectangle 1"/>
          <p:cNvSpPr>
            <a:spLocks noChangeArrowheads="1"/>
          </p:cNvSpPr>
          <p:nvPr/>
        </p:nvSpPr>
        <p:spPr bwMode="auto">
          <a:xfrm>
            <a:off x="5030854" y="2701279"/>
            <a:ext cx="3969338" cy="161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6654" rIns="91440" bIns="6665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buClrTx/>
            </a:pPr>
            <a:r>
              <a:rPr lang="en-US" altLang="en-US" sz="1600" b="1" smtClean="0">
                <a:latin typeface="Times New Roman" panose="02020603050405020304" pitchFamily="18" charset="0"/>
                <a:cs typeface="Times New Roman" panose="02020603050405020304" pitchFamily="18" charset="0"/>
              </a:rPr>
              <a:t>Câu 5. </a:t>
            </a:r>
            <a:r>
              <a:rPr lang="en-US" altLang="en-US" sz="1600" smtClean="0">
                <a:latin typeface="Times New Roman" panose="02020603050405020304" pitchFamily="18" charset="0"/>
                <a:cs typeface="Times New Roman" panose="02020603050405020304" pitchFamily="18" charset="0"/>
              </a:rPr>
              <a:t>Mắt tốt khi nhìn vật ở xa mà mắt không phải điều tiết thì ảnh của vật ở</a:t>
            </a:r>
            <a:endPar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A</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Trước màng lưới của mắt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B</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Trên màng lưới của mắt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C</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Sau màng lưới của mắt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1" i="0" strike="noStrike" cap="none" normalizeH="0" baseline="0" smtClean="0">
                <a:ln>
                  <a:noFill/>
                </a:ln>
                <a:effectLst/>
                <a:latin typeface="Times New Roman" panose="02020603050405020304" pitchFamily="18" charset="0"/>
                <a:cs typeface="Times New Roman" panose="02020603050405020304" pitchFamily="18" charset="0"/>
              </a:rPr>
              <a:t>D</a:t>
            </a:r>
            <a:r>
              <a:rPr kumimoji="0" lang="en-US" altLang="en-US" sz="1600" b="0" i="0" strike="noStrike" cap="none" normalizeH="0" baseline="0" smtClean="0">
                <a:ln>
                  <a:noFill/>
                </a:ln>
                <a:effectLst/>
                <a:latin typeface="Times New Roman" panose="02020603050405020304" pitchFamily="18" charset="0"/>
                <a:cs typeface="Times New Roman" panose="02020603050405020304" pitchFamily="18" charset="0"/>
              </a:rPr>
              <a:t>. Trước tiêu điểm của thể thuỷ tinh của mắt</a:t>
            </a:r>
          </a:p>
        </p:txBody>
      </p:sp>
      <p:sp>
        <p:nvSpPr>
          <p:cNvPr id="8" name="Oval 7"/>
          <p:cNvSpPr/>
          <p:nvPr/>
        </p:nvSpPr>
        <p:spPr>
          <a:xfrm>
            <a:off x="458852" y="1358253"/>
            <a:ext cx="310074" cy="31843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58851" y="2662715"/>
            <a:ext cx="310074" cy="31843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58850" y="4276140"/>
            <a:ext cx="310074" cy="31843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030855" y="1849163"/>
            <a:ext cx="310074" cy="31843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030854" y="3463856"/>
            <a:ext cx="310074" cy="31843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6189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8"/>
          <p:cNvSpPr/>
          <p:nvPr/>
        </p:nvSpPr>
        <p:spPr>
          <a:xfrm>
            <a:off x="4755638" y="3077613"/>
            <a:ext cx="3696900" cy="1422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Yeseva One" panose="020B0604020202020204" charset="0"/>
              <a:sym typeface="Arial"/>
            </a:endParaRPr>
          </a:p>
        </p:txBody>
      </p:sp>
      <p:sp>
        <p:nvSpPr>
          <p:cNvPr id="335" name="Google Shape;335;p38"/>
          <p:cNvSpPr/>
          <p:nvPr/>
        </p:nvSpPr>
        <p:spPr>
          <a:xfrm>
            <a:off x="4707038" y="3065338"/>
            <a:ext cx="3696900" cy="13752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Yeseva One" panose="020B0604020202020204" charset="0"/>
              <a:sym typeface="Arial"/>
            </a:endParaRPr>
          </a:p>
        </p:txBody>
      </p:sp>
      <p:sp>
        <p:nvSpPr>
          <p:cNvPr id="336" name="Google Shape;336;p38"/>
          <p:cNvSpPr/>
          <p:nvPr/>
        </p:nvSpPr>
        <p:spPr>
          <a:xfrm>
            <a:off x="853338" y="3071475"/>
            <a:ext cx="3696900" cy="1422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Yeseva One" panose="020B0604020202020204" charset="0"/>
              <a:sym typeface="Arial"/>
            </a:endParaRPr>
          </a:p>
        </p:txBody>
      </p:sp>
      <p:sp>
        <p:nvSpPr>
          <p:cNvPr id="337" name="Google Shape;337;p38"/>
          <p:cNvSpPr/>
          <p:nvPr/>
        </p:nvSpPr>
        <p:spPr>
          <a:xfrm>
            <a:off x="804738" y="3059200"/>
            <a:ext cx="3696900" cy="13752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Yeseva One" panose="020B0604020202020204" charset="0"/>
              <a:sym typeface="Arial"/>
            </a:endParaRPr>
          </a:p>
        </p:txBody>
      </p:sp>
      <p:sp>
        <p:nvSpPr>
          <p:cNvPr id="338" name="Google Shape;338;p38"/>
          <p:cNvSpPr/>
          <p:nvPr/>
        </p:nvSpPr>
        <p:spPr>
          <a:xfrm>
            <a:off x="4755638" y="1483063"/>
            <a:ext cx="3696900" cy="1422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Yeseva One" panose="020B0604020202020204" charset="0"/>
              <a:sym typeface="Arial"/>
            </a:endParaRPr>
          </a:p>
        </p:txBody>
      </p:sp>
      <p:sp>
        <p:nvSpPr>
          <p:cNvPr id="339" name="Google Shape;339;p38"/>
          <p:cNvSpPr/>
          <p:nvPr/>
        </p:nvSpPr>
        <p:spPr>
          <a:xfrm>
            <a:off x="4707038" y="1470788"/>
            <a:ext cx="3696900" cy="13752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Yeseva One" panose="020B0604020202020204" charset="0"/>
              <a:sym typeface="Arial"/>
            </a:endParaRPr>
          </a:p>
        </p:txBody>
      </p:sp>
      <p:sp>
        <p:nvSpPr>
          <p:cNvPr id="340" name="Google Shape;340;p38"/>
          <p:cNvSpPr/>
          <p:nvPr/>
        </p:nvSpPr>
        <p:spPr>
          <a:xfrm>
            <a:off x="853338" y="1476925"/>
            <a:ext cx="3696900" cy="1422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Yeseva One" panose="020B0604020202020204" charset="0"/>
              <a:sym typeface="Arial"/>
            </a:endParaRPr>
          </a:p>
        </p:txBody>
      </p:sp>
      <p:sp>
        <p:nvSpPr>
          <p:cNvPr id="341" name="Google Shape;341;p38"/>
          <p:cNvSpPr/>
          <p:nvPr/>
        </p:nvSpPr>
        <p:spPr>
          <a:xfrm>
            <a:off x="804738" y="1464650"/>
            <a:ext cx="3696900" cy="13752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Yeseva One" panose="020B0604020202020204" charset="0"/>
              <a:sym typeface="Arial"/>
            </a:endParaRPr>
          </a:p>
        </p:txBody>
      </p:sp>
      <p:sp>
        <p:nvSpPr>
          <p:cNvPr id="344" name="Google Shape;344;p38"/>
          <p:cNvSpPr txBox="1">
            <a:spLocks noGrp="1"/>
          </p:cNvSpPr>
          <p:nvPr>
            <p:ph type="subTitle" idx="1"/>
          </p:nvPr>
        </p:nvSpPr>
        <p:spPr>
          <a:xfrm>
            <a:off x="2114538" y="1674212"/>
            <a:ext cx="1704913" cy="975475"/>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a:latin typeface="Yeseva One" panose="020B0604020202020204" charset="0"/>
                <a:ea typeface="Yeseva One"/>
                <a:cs typeface="Yeseva One"/>
                <a:sym typeface="Yeseva One"/>
              </a:rPr>
              <a:t>CẤU TẠO CỦA MẮT</a:t>
            </a:r>
            <a:endParaRPr sz="2400">
              <a:latin typeface="Yeseva One" panose="020B0604020202020204" charset="0"/>
              <a:ea typeface="Yeseva One"/>
              <a:cs typeface="Yeseva One"/>
              <a:sym typeface="Yeseva One"/>
            </a:endParaRPr>
          </a:p>
        </p:txBody>
      </p:sp>
      <p:sp>
        <p:nvSpPr>
          <p:cNvPr id="343" name="Google Shape;343;p38"/>
          <p:cNvSpPr txBox="1">
            <a:spLocks noGrp="1"/>
          </p:cNvSpPr>
          <p:nvPr>
            <p:ph type="title"/>
          </p:nvPr>
        </p:nvSpPr>
        <p:spPr>
          <a:xfrm>
            <a:off x="702038" y="1771100"/>
            <a:ext cx="1309800" cy="825600"/>
          </a:xfrm>
          <a:prstGeom prst="rect">
            <a:avLst/>
          </a:prstGeom>
        </p:spPr>
        <p:txBody>
          <a:bodyPr spcFirstLastPara="1" wrap="square" lIns="0" tIns="0" rIns="0" bIns="0" anchor="t" anchorCtr="0">
            <a:noAutofit/>
          </a:bodyPr>
          <a:lstStyle/>
          <a:p>
            <a:pPr marL="0" lvl="0" indent="0" rtl="0">
              <a:spcBef>
                <a:spcPts val="0"/>
              </a:spcBef>
              <a:spcAft>
                <a:spcPts val="0"/>
              </a:spcAft>
              <a:buNone/>
            </a:pPr>
            <a:r>
              <a:rPr lang="en" sz="4000">
                <a:latin typeface="Yeseva One" panose="020B0604020202020204" charset="0"/>
              </a:rPr>
              <a:t>I</a:t>
            </a:r>
            <a:endParaRPr sz="4000">
              <a:latin typeface="Yeseva One" panose="020B0604020202020204" charset="0"/>
            </a:endParaRPr>
          </a:p>
        </p:txBody>
      </p:sp>
      <p:sp>
        <p:nvSpPr>
          <p:cNvPr id="348" name="Google Shape;348;p38"/>
          <p:cNvSpPr txBox="1">
            <a:spLocks noGrp="1"/>
          </p:cNvSpPr>
          <p:nvPr>
            <p:ph type="subTitle" idx="2"/>
          </p:nvPr>
        </p:nvSpPr>
        <p:spPr>
          <a:xfrm>
            <a:off x="1388639" y="3417770"/>
            <a:ext cx="3251374" cy="898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mtClean="0">
                <a:latin typeface="Yeseva One" panose="020B0604020202020204" charset="0"/>
              </a:rPr>
              <a:t>ĐIỂM CỰC CẬN </a:t>
            </a:r>
          </a:p>
          <a:p>
            <a:pPr marL="0" lvl="0" indent="0" algn="ctr" rtl="0">
              <a:spcBef>
                <a:spcPts val="0"/>
              </a:spcBef>
              <a:spcAft>
                <a:spcPts val="0"/>
              </a:spcAft>
              <a:buNone/>
            </a:pPr>
            <a:r>
              <a:rPr lang="en" smtClean="0">
                <a:latin typeface="Yeseva One" panose="020B0604020202020204" charset="0"/>
              </a:rPr>
              <a:t>VÀ ĐIỂM CỰC VIỄN</a:t>
            </a:r>
            <a:endParaRPr>
              <a:latin typeface="Yeseva One" panose="020B0604020202020204" charset="0"/>
            </a:endParaRPr>
          </a:p>
        </p:txBody>
      </p:sp>
      <p:sp>
        <p:nvSpPr>
          <p:cNvPr id="345" name="Google Shape;345;p38"/>
          <p:cNvSpPr txBox="1">
            <a:spLocks noGrp="1"/>
          </p:cNvSpPr>
          <p:nvPr>
            <p:ph type="title" idx="3"/>
          </p:nvPr>
        </p:nvSpPr>
        <p:spPr>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mtClean="0"/>
              <a:t>NỘI DUNG CHÍNH</a:t>
            </a:r>
            <a:endParaRPr/>
          </a:p>
        </p:txBody>
      </p:sp>
      <p:sp>
        <p:nvSpPr>
          <p:cNvPr id="351" name="Google Shape;351;p38"/>
          <p:cNvSpPr txBox="1">
            <a:spLocks noGrp="1"/>
          </p:cNvSpPr>
          <p:nvPr>
            <p:ph type="subTitle" idx="4"/>
          </p:nvPr>
        </p:nvSpPr>
        <p:spPr>
          <a:xfrm>
            <a:off x="5851998" y="1920934"/>
            <a:ext cx="2373000" cy="3108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n-US" sz="2400" smtClean="0">
                <a:latin typeface="Yeseva One" panose="020B0604020202020204" charset="0"/>
              </a:rPr>
              <a:t>SỰ ĐIỀU TIẾT</a:t>
            </a:r>
            <a:endParaRPr sz="2400">
              <a:latin typeface="Yeseva One" panose="020B0604020202020204" charset="0"/>
            </a:endParaRPr>
          </a:p>
          <a:p>
            <a:pPr marL="0" lvl="0" indent="0" algn="ctr" rtl="0">
              <a:spcBef>
                <a:spcPts val="0"/>
              </a:spcBef>
              <a:spcAft>
                <a:spcPts val="0"/>
              </a:spcAft>
              <a:buNone/>
            </a:pPr>
            <a:endParaRPr>
              <a:latin typeface="Yeseva One" panose="020B0604020202020204" charset="0"/>
            </a:endParaRPr>
          </a:p>
        </p:txBody>
      </p:sp>
      <p:sp>
        <p:nvSpPr>
          <p:cNvPr id="347" name="Google Shape;347;p38"/>
          <p:cNvSpPr txBox="1">
            <a:spLocks noGrp="1"/>
          </p:cNvSpPr>
          <p:nvPr>
            <p:ph type="title" idx="5"/>
          </p:nvPr>
        </p:nvSpPr>
        <p:spPr>
          <a:prstGeom prst="rect">
            <a:avLst/>
          </a:prstGeom>
        </p:spPr>
        <p:txBody>
          <a:bodyPr spcFirstLastPara="1" wrap="square" lIns="0" tIns="0" rIns="0" bIns="0" anchor="t" anchorCtr="0">
            <a:noAutofit/>
          </a:bodyPr>
          <a:lstStyle/>
          <a:p>
            <a:pPr marL="0" lvl="0" indent="0" rtl="0">
              <a:spcBef>
                <a:spcPts val="0"/>
              </a:spcBef>
              <a:spcAft>
                <a:spcPts val="0"/>
              </a:spcAft>
              <a:buNone/>
            </a:pPr>
            <a:r>
              <a:rPr lang="en" sz="4000" smtClean="0">
                <a:latin typeface="Yeseva One" panose="020B0604020202020204" charset="0"/>
              </a:rPr>
              <a:t>III</a:t>
            </a:r>
            <a:endParaRPr sz="4000">
              <a:latin typeface="Yeseva One" panose="020B0604020202020204" charset="0"/>
            </a:endParaRPr>
          </a:p>
        </p:txBody>
      </p:sp>
      <p:sp>
        <p:nvSpPr>
          <p:cNvPr id="354" name="Google Shape;354;p38"/>
          <p:cNvSpPr txBox="1">
            <a:spLocks noGrp="1"/>
          </p:cNvSpPr>
          <p:nvPr>
            <p:ph type="subTitle" idx="6"/>
          </p:nvPr>
        </p:nvSpPr>
        <p:spPr>
          <a:xfrm>
            <a:off x="5851998" y="3551772"/>
            <a:ext cx="2373000" cy="3108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mtClean="0">
                <a:latin typeface="Yeseva One" panose="020B0604020202020204" charset="0"/>
              </a:rPr>
              <a:t>VẬN DỤNG</a:t>
            </a:r>
            <a:endParaRPr>
              <a:latin typeface="Yeseva One" panose="020B0604020202020204" charset="0"/>
            </a:endParaRPr>
          </a:p>
        </p:txBody>
      </p:sp>
      <p:sp>
        <p:nvSpPr>
          <p:cNvPr id="350" name="Google Shape;350;p38"/>
          <p:cNvSpPr txBox="1">
            <a:spLocks noGrp="1"/>
          </p:cNvSpPr>
          <p:nvPr>
            <p:ph type="title" idx="8"/>
          </p:nvPr>
        </p:nvSpPr>
        <p:spPr>
          <a:xfrm>
            <a:off x="4635688" y="1818934"/>
            <a:ext cx="1309800" cy="825600"/>
          </a:xfrm>
          <a:prstGeom prst="rect">
            <a:avLst/>
          </a:prstGeom>
        </p:spPr>
        <p:txBody>
          <a:bodyPr spcFirstLastPara="1" wrap="square" lIns="0" tIns="0" rIns="0" bIns="0" anchor="t" anchorCtr="0">
            <a:noAutofit/>
          </a:bodyPr>
          <a:lstStyle/>
          <a:p>
            <a:pPr marL="0" lvl="0" indent="0" rtl="0">
              <a:spcBef>
                <a:spcPts val="0"/>
              </a:spcBef>
              <a:spcAft>
                <a:spcPts val="0"/>
              </a:spcAft>
              <a:buNone/>
            </a:pPr>
            <a:r>
              <a:rPr lang="en" sz="4000" smtClean="0">
                <a:latin typeface="Yeseva One" panose="020B0604020202020204" charset="0"/>
              </a:rPr>
              <a:t>II</a:t>
            </a:r>
            <a:endParaRPr sz="4000">
              <a:latin typeface="Yeseva One" panose="020B0604020202020204" charset="0"/>
            </a:endParaRPr>
          </a:p>
        </p:txBody>
      </p:sp>
      <p:sp>
        <p:nvSpPr>
          <p:cNvPr id="353" name="Google Shape;353;p38"/>
          <p:cNvSpPr txBox="1">
            <a:spLocks noGrp="1"/>
          </p:cNvSpPr>
          <p:nvPr>
            <p:ph type="title" idx="14"/>
          </p:nvPr>
        </p:nvSpPr>
        <p:spPr>
          <a:xfrm>
            <a:off x="4635688" y="3407556"/>
            <a:ext cx="1309800" cy="825600"/>
          </a:xfrm>
          <a:prstGeom prst="rect">
            <a:avLst/>
          </a:prstGeom>
        </p:spPr>
        <p:txBody>
          <a:bodyPr spcFirstLastPara="1" wrap="square" lIns="0" tIns="0" rIns="0" bIns="0" anchor="t" anchorCtr="0">
            <a:noAutofit/>
          </a:bodyPr>
          <a:lstStyle/>
          <a:p>
            <a:pPr marL="0" lvl="0" indent="0" rtl="0">
              <a:spcBef>
                <a:spcPts val="0"/>
              </a:spcBef>
              <a:spcAft>
                <a:spcPts val="0"/>
              </a:spcAft>
              <a:buNone/>
            </a:pPr>
            <a:r>
              <a:rPr lang="en" sz="4000" smtClean="0">
                <a:latin typeface="Yeseva One" panose="020B0604020202020204" charset="0"/>
              </a:rPr>
              <a:t>IV</a:t>
            </a:r>
            <a:endParaRPr sz="4000">
              <a:latin typeface="Yeseva One" panose="020B0604020202020204" charset="0"/>
            </a:endParaRPr>
          </a:p>
        </p:txBody>
      </p:sp>
      <p:cxnSp>
        <p:nvCxnSpPr>
          <p:cNvPr id="356" name="Google Shape;356;p38"/>
          <p:cNvCxnSpPr>
            <a:stCxn id="355" idx="1"/>
          </p:cNvCxnSpPr>
          <p:nvPr/>
        </p:nvCxnSpPr>
        <p:spPr>
          <a:xfrm>
            <a:off x="567275" y="3653100"/>
            <a:ext cx="0" cy="1053300"/>
          </a:xfrm>
          <a:prstGeom prst="straightConnector1">
            <a:avLst/>
          </a:prstGeom>
          <a:noFill/>
          <a:ln w="9525" cap="flat" cmpd="sng">
            <a:solidFill>
              <a:schemeClr val="dk1"/>
            </a:solidFill>
            <a:prstDash val="solid"/>
            <a:round/>
            <a:headEnd type="none" w="med" len="med"/>
            <a:tailEnd type="none" w="med" len="med"/>
          </a:ln>
        </p:spPr>
      </p:cxnSp>
      <p:cxnSp>
        <p:nvCxnSpPr>
          <p:cNvPr id="357" name="Google Shape;357;p38"/>
          <p:cNvCxnSpPr>
            <a:endCxn id="355" idx="3"/>
          </p:cNvCxnSpPr>
          <p:nvPr/>
        </p:nvCxnSpPr>
        <p:spPr>
          <a:xfrm>
            <a:off x="567275" y="437100"/>
            <a:ext cx="0" cy="1020900"/>
          </a:xfrm>
          <a:prstGeom prst="straightConnector1">
            <a:avLst/>
          </a:prstGeom>
          <a:noFill/>
          <a:ln w="9525" cap="flat" cmpd="sng">
            <a:solidFill>
              <a:schemeClr val="dk1"/>
            </a:solidFill>
            <a:prstDash val="solid"/>
            <a:round/>
            <a:headEnd type="none" w="med" len="med"/>
            <a:tailEnd type="none" w="med" len="med"/>
          </a:ln>
        </p:spPr>
      </p:cxnSp>
      <p:grpSp>
        <p:nvGrpSpPr>
          <p:cNvPr id="358" name="Google Shape;358;p38"/>
          <p:cNvGrpSpPr/>
          <p:nvPr/>
        </p:nvGrpSpPr>
        <p:grpSpPr>
          <a:xfrm>
            <a:off x="7452055" y="524098"/>
            <a:ext cx="978665" cy="414546"/>
            <a:chOff x="7452055" y="524098"/>
            <a:chExt cx="978665" cy="414546"/>
          </a:xfrm>
        </p:grpSpPr>
        <p:sp>
          <p:nvSpPr>
            <p:cNvPr id="359" name="Google Shape;359;p38"/>
            <p:cNvSpPr/>
            <p:nvPr/>
          </p:nvSpPr>
          <p:spPr>
            <a:xfrm>
              <a:off x="7452055" y="538940"/>
              <a:ext cx="350827" cy="363114"/>
            </a:xfrm>
            <a:custGeom>
              <a:avLst/>
              <a:gdLst/>
              <a:ahLst/>
              <a:cxnLst/>
              <a:rect l="l" t="t" r="r" b="b"/>
              <a:pathLst>
                <a:path w="19015" h="19681" extrusionOk="0">
                  <a:moveTo>
                    <a:pt x="9507" y="0"/>
                  </a:moveTo>
                  <a:lnTo>
                    <a:pt x="9007" y="2569"/>
                  </a:lnTo>
                  <a:cubicBezTo>
                    <a:pt x="8373" y="5638"/>
                    <a:pt x="6038" y="8106"/>
                    <a:pt x="3003" y="8907"/>
                  </a:cubicBezTo>
                  <a:lnTo>
                    <a:pt x="1" y="9640"/>
                  </a:lnTo>
                  <a:lnTo>
                    <a:pt x="3003" y="10441"/>
                  </a:lnTo>
                  <a:cubicBezTo>
                    <a:pt x="6072" y="11275"/>
                    <a:pt x="8373" y="13743"/>
                    <a:pt x="8940" y="16846"/>
                  </a:cubicBezTo>
                  <a:lnTo>
                    <a:pt x="9507" y="19681"/>
                  </a:lnTo>
                  <a:lnTo>
                    <a:pt x="10041" y="16846"/>
                  </a:lnTo>
                  <a:cubicBezTo>
                    <a:pt x="10608" y="13743"/>
                    <a:pt x="12943" y="11242"/>
                    <a:pt x="16012" y="10441"/>
                  </a:cubicBezTo>
                  <a:lnTo>
                    <a:pt x="19014" y="9640"/>
                  </a:lnTo>
                  <a:lnTo>
                    <a:pt x="16012" y="8840"/>
                  </a:lnTo>
                  <a:cubicBezTo>
                    <a:pt x="12910" y="8106"/>
                    <a:pt x="10575" y="5604"/>
                    <a:pt x="10008" y="2502"/>
                  </a:cubicBezTo>
                  <a:lnTo>
                    <a:pt x="950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8"/>
            <p:cNvSpPr/>
            <p:nvPr/>
          </p:nvSpPr>
          <p:spPr>
            <a:xfrm>
              <a:off x="7999886" y="715215"/>
              <a:ext cx="215422" cy="223430"/>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6"/>
                  </a:lnTo>
                  <a:cubicBezTo>
                    <a:pt x="3703" y="6906"/>
                    <a:pt x="5137" y="8440"/>
                    <a:pt x="5504" y="10375"/>
                  </a:cubicBezTo>
                  <a:lnTo>
                    <a:pt x="5838" y="12110"/>
                  </a:lnTo>
                  <a:lnTo>
                    <a:pt x="6171" y="10375"/>
                  </a:lnTo>
                  <a:cubicBezTo>
                    <a:pt x="6505" y="8440"/>
                    <a:pt x="7973" y="6906"/>
                    <a:pt x="9841" y="6406"/>
                  </a:cubicBezTo>
                  <a:lnTo>
                    <a:pt x="11675" y="5905"/>
                  </a:lnTo>
                  <a:lnTo>
                    <a:pt x="9841" y="5438"/>
                  </a:lnTo>
                  <a:cubicBezTo>
                    <a:pt x="7939" y="5005"/>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8"/>
            <p:cNvSpPr/>
            <p:nvPr/>
          </p:nvSpPr>
          <p:spPr>
            <a:xfrm>
              <a:off x="8215298" y="524098"/>
              <a:ext cx="215422" cy="223430"/>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5"/>
                  </a:lnTo>
                  <a:cubicBezTo>
                    <a:pt x="3703" y="6906"/>
                    <a:pt x="5137" y="8440"/>
                    <a:pt x="5504" y="10375"/>
                  </a:cubicBezTo>
                  <a:lnTo>
                    <a:pt x="5838" y="12110"/>
                  </a:lnTo>
                  <a:lnTo>
                    <a:pt x="6171" y="10375"/>
                  </a:lnTo>
                  <a:cubicBezTo>
                    <a:pt x="6505" y="8440"/>
                    <a:pt x="7973" y="6906"/>
                    <a:pt x="9841" y="6405"/>
                  </a:cubicBezTo>
                  <a:lnTo>
                    <a:pt x="11675" y="5905"/>
                  </a:lnTo>
                  <a:lnTo>
                    <a:pt x="9841" y="5438"/>
                  </a:lnTo>
                  <a:cubicBezTo>
                    <a:pt x="7939" y="5004"/>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8"/>
            <p:cNvSpPr/>
            <p:nvPr/>
          </p:nvSpPr>
          <p:spPr>
            <a:xfrm>
              <a:off x="7896925" y="704875"/>
              <a:ext cx="57250" cy="57250"/>
            </a:xfrm>
            <a:custGeom>
              <a:avLst/>
              <a:gdLst/>
              <a:ahLst/>
              <a:cxnLst/>
              <a:rect l="l" t="t" r="r" b="b"/>
              <a:pathLst>
                <a:path w="3103" h="3103" extrusionOk="0">
                  <a:moveTo>
                    <a:pt x="1535" y="1"/>
                  </a:moveTo>
                  <a:cubicBezTo>
                    <a:pt x="667" y="1"/>
                    <a:pt x="0" y="734"/>
                    <a:pt x="0" y="1568"/>
                  </a:cubicBezTo>
                  <a:cubicBezTo>
                    <a:pt x="0" y="2402"/>
                    <a:pt x="667" y="3069"/>
                    <a:pt x="1535" y="3103"/>
                  </a:cubicBezTo>
                  <a:cubicBezTo>
                    <a:pt x="2435" y="3103"/>
                    <a:pt x="3103" y="2402"/>
                    <a:pt x="3103" y="1568"/>
                  </a:cubicBezTo>
                  <a:cubicBezTo>
                    <a:pt x="3103" y="668"/>
                    <a:pt x="2369" y="1"/>
                    <a:pt x="15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38"/>
            <p:cNvSpPr/>
            <p:nvPr/>
          </p:nvSpPr>
          <p:spPr>
            <a:xfrm>
              <a:off x="7863697" y="646409"/>
              <a:ext cx="30775" cy="30793"/>
            </a:xfrm>
            <a:custGeom>
              <a:avLst/>
              <a:gdLst/>
              <a:ahLst/>
              <a:cxnLst/>
              <a:rect l="l" t="t" r="r" b="b"/>
              <a:pathLst>
                <a:path w="1668" h="1669" extrusionOk="0">
                  <a:moveTo>
                    <a:pt x="834" y="1"/>
                  </a:moveTo>
                  <a:cubicBezTo>
                    <a:pt x="400" y="1"/>
                    <a:pt x="0" y="401"/>
                    <a:pt x="0" y="835"/>
                  </a:cubicBezTo>
                  <a:cubicBezTo>
                    <a:pt x="0" y="1302"/>
                    <a:pt x="400" y="1668"/>
                    <a:pt x="834" y="1668"/>
                  </a:cubicBezTo>
                  <a:cubicBezTo>
                    <a:pt x="1301" y="1668"/>
                    <a:pt x="1668" y="1302"/>
                    <a:pt x="1668" y="835"/>
                  </a:cubicBezTo>
                  <a:cubicBezTo>
                    <a:pt x="1668" y="401"/>
                    <a:pt x="1301" y="1"/>
                    <a:pt x="8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38"/>
            <p:cNvSpPr/>
            <p:nvPr/>
          </p:nvSpPr>
          <p:spPr>
            <a:xfrm>
              <a:off x="7912920" y="600249"/>
              <a:ext cx="23413" cy="23413"/>
            </a:xfrm>
            <a:custGeom>
              <a:avLst/>
              <a:gdLst/>
              <a:ahLst/>
              <a:cxnLst/>
              <a:rect l="l" t="t" r="r" b="b"/>
              <a:pathLst>
                <a:path w="1269" h="1269" extrusionOk="0">
                  <a:moveTo>
                    <a:pt x="634" y="1"/>
                  </a:moveTo>
                  <a:cubicBezTo>
                    <a:pt x="301" y="1"/>
                    <a:pt x="1" y="301"/>
                    <a:pt x="1" y="635"/>
                  </a:cubicBezTo>
                  <a:cubicBezTo>
                    <a:pt x="1" y="968"/>
                    <a:pt x="301" y="1268"/>
                    <a:pt x="634" y="1268"/>
                  </a:cubicBezTo>
                  <a:cubicBezTo>
                    <a:pt x="968" y="1268"/>
                    <a:pt x="1268" y="968"/>
                    <a:pt x="1268" y="635"/>
                  </a:cubicBezTo>
                  <a:cubicBezTo>
                    <a:pt x="1268" y="301"/>
                    <a:pt x="968" y="1"/>
                    <a:pt x="6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71841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4">
                                            <p:txEl>
                                              <p:pRg st="0" end="0"/>
                                            </p:txEl>
                                          </p:spTgt>
                                        </p:tgtEl>
                                        <p:attrNameLst>
                                          <p:attrName>style.visibility</p:attrName>
                                        </p:attrNameLst>
                                      </p:cBhvr>
                                      <p:to>
                                        <p:strVal val="visible"/>
                                      </p:to>
                                    </p:set>
                                    <p:animEffect transition="in" filter="randombar(horizontal)">
                                      <p:cBhvr>
                                        <p:cTn id="7" dur="500"/>
                                        <p:tgtEl>
                                          <p:spTgt spid="344">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43"/>
                                        </p:tgtEl>
                                        <p:attrNameLst>
                                          <p:attrName>style.visibility</p:attrName>
                                        </p:attrNameLst>
                                      </p:cBhvr>
                                      <p:to>
                                        <p:strVal val="visible"/>
                                      </p:to>
                                    </p:set>
                                    <p:animEffect transition="in" filter="randombar(horizontal)">
                                      <p:cBhvr>
                                        <p:cTn id="10" dur="500"/>
                                        <p:tgtEl>
                                          <p:spTgt spid="34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50"/>
                                        </p:tgtEl>
                                        <p:attrNameLst>
                                          <p:attrName>style.visibility</p:attrName>
                                        </p:attrNameLst>
                                      </p:cBhvr>
                                      <p:to>
                                        <p:strVal val="visible"/>
                                      </p:to>
                                    </p:set>
                                    <p:animEffect transition="in" filter="barn(inVertical)">
                                      <p:cBhvr>
                                        <p:cTn id="15" dur="500"/>
                                        <p:tgtEl>
                                          <p:spTgt spid="3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1">
                                            <p:txEl>
                                              <p:pRg st="0" end="0"/>
                                            </p:txEl>
                                          </p:spTgt>
                                        </p:tgtEl>
                                        <p:attrNameLst>
                                          <p:attrName>style.visibility</p:attrName>
                                        </p:attrNameLst>
                                      </p:cBhvr>
                                      <p:to>
                                        <p:strVal val="visible"/>
                                      </p:to>
                                    </p:set>
                                    <p:animEffect transition="in" filter="barn(inVertical)">
                                      <p:cBhvr>
                                        <p:cTn id="18" dur="500"/>
                                        <p:tgtEl>
                                          <p:spTgt spid="35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47"/>
                                        </p:tgtEl>
                                        <p:attrNameLst>
                                          <p:attrName>style.visibility</p:attrName>
                                        </p:attrNameLst>
                                      </p:cBhvr>
                                      <p:to>
                                        <p:strVal val="visible"/>
                                      </p:to>
                                    </p:set>
                                    <p:animEffect transition="in" filter="randombar(horizontal)">
                                      <p:cBhvr>
                                        <p:cTn id="23" dur="500"/>
                                        <p:tgtEl>
                                          <p:spTgt spid="34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48">
                                            <p:txEl>
                                              <p:pRg st="0" end="0"/>
                                            </p:txEl>
                                          </p:spTgt>
                                        </p:tgtEl>
                                        <p:attrNameLst>
                                          <p:attrName>style.visibility</p:attrName>
                                        </p:attrNameLst>
                                      </p:cBhvr>
                                      <p:to>
                                        <p:strVal val="visible"/>
                                      </p:to>
                                    </p:set>
                                    <p:animEffect transition="in" filter="randombar(horizontal)">
                                      <p:cBhvr>
                                        <p:cTn id="26" dur="500"/>
                                        <p:tgtEl>
                                          <p:spTgt spid="348">
                                            <p:txEl>
                                              <p:pRg st="0" end="0"/>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48">
                                            <p:txEl>
                                              <p:pRg st="1" end="1"/>
                                            </p:txEl>
                                          </p:spTgt>
                                        </p:tgtEl>
                                        <p:attrNameLst>
                                          <p:attrName>style.visibility</p:attrName>
                                        </p:attrNameLst>
                                      </p:cBhvr>
                                      <p:to>
                                        <p:strVal val="visible"/>
                                      </p:to>
                                    </p:set>
                                    <p:animEffect transition="in" filter="randombar(horizontal)">
                                      <p:cBhvr>
                                        <p:cTn id="29" dur="500"/>
                                        <p:tgtEl>
                                          <p:spTgt spid="34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53"/>
                                        </p:tgtEl>
                                        <p:attrNameLst>
                                          <p:attrName>style.visibility</p:attrName>
                                        </p:attrNameLst>
                                      </p:cBhvr>
                                      <p:to>
                                        <p:strVal val="visible"/>
                                      </p:to>
                                    </p:set>
                                    <p:animEffect transition="in" filter="barn(inVertical)">
                                      <p:cBhvr>
                                        <p:cTn id="34" dur="500"/>
                                        <p:tgtEl>
                                          <p:spTgt spid="35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54">
                                            <p:txEl>
                                              <p:pRg st="0" end="0"/>
                                            </p:txEl>
                                          </p:spTgt>
                                        </p:tgtEl>
                                        <p:attrNameLst>
                                          <p:attrName>style.visibility</p:attrName>
                                        </p:attrNameLst>
                                      </p:cBhvr>
                                      <p:to>
                                        <p:strVal val="visible"/>
                                      </p:to>
                                    </p:set>
                                    <p:animEffect transition="in" filter="barn(inVertical)">
                                      <p:cBhvr>
                                        <p:cTn id="37" dur="500"/>
                                        <p:tgtEl>
                                          <p:spTgt spid="3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0" build="p"/>
      <p:bldP spid="343" grpId="0"/>
      <p:bldP spid="348" grpId="0" uiExpand="1" build="p"/>
      <p:bldP spid="351" grpId="0" build="p"/>
      <p:bldP spid="347" grpId="0"/>
      <p:bldP spid="354" grpId="0" build="p"/>
      <p:bldP spid="350" grpId="0"/>
      <p:bldP spid="35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5459740" y="1924740"/>
            <a:ext cx="3050407" cy="3050407"/>
          </a:xfrm>
          <a:prstGeom prst="rect">
            <a:avLst/>
          </a:prstGeom>
        </p:spPr>
      </p:pic>
      <p:grpSp>
        <p:nvGrpSpPr>
          <p:cNvPr id="436" name="Google Shape;436;p40"/>
          <p:cNvGrpSpPr/>
          <p:nvPr/>
        </p:nvGrpSpPr>
        <p:grpSpPr>
          <a:xfrm>
            <a:off x="7947525" y="86102"/>
            <a:ext cx="924000" cy="803925"/>
            <a:chOff x="4221325" y="1877650"/>
            <a:chExt cx="924000" cy="803925"/>
          </a:xfrm>
        </p:grpSpPr>
        <p:sp>
          <p:nvSpPr>
            <p:cNvPr id="437" name="Google Shape;437;p40"/>
            <p:cNvSpPr/>
            <p:nvPr/>
          </p:nvSpPr>
          <p:spPr>
            <a:xfrm>
              <a:off x="4472325" y="2118650"/>
              <a:ext cx="59250" cy="562925"/>
            </a:xfrm>
            <a:custGeom>
              <a:avLst/>
              <a:gdLst/>
              <a:ahLst/>
              <a:cxnLst/>
              <a:rect l="l" t="t" r="r" b="b"/>
              <a:pathLst>
                <a:path w="2370" h="22517" extrusionOk="0">
                  <a:moveTo>
                    <a:pt x="1202" y="0"/>
                  </a:moveTo>
                  <a:lnTo>
                    <a:pt x="1" y="11142"/>
                  </a:lnTo>
                  <a:lnTo>
                    <a:pt x="1202" y="22517"/>
                  </a:lnTo>
                  <a:lnTo>
                    <a:pt x="2369" y="11142"/>
                  </a:lnTo>
                  <a:lnTo>
                    <a:pt x="12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4221325" y="2369650"/>
              <a:ext cx="561250" cy="60075"/>
            </a:xfrm>
            <a:custGeom>
              <a:avLst/>
              <a:gdLst/>
              <a:ahLst/>
              <a:cxnLst/>
              <a:rect l="l" t="t" r="r" b="b"/>
              <a:pathLst>
                <a:path w="22450" h="2403" extrusionOk="0">
                  <a:moveTo>
                    <a:pt x="11375" y="1"/>
                  </a:moveTo>
                  <a:lnTo>
                    <a:pt x="0" y="1235"/>
                  </a:lnTo>
                  <a:lnTo>
                    <a:pt x="11375" y="2403"/>
                  </a:lnTo>
                  <a:lnTo>
                    <a:pt x="22450" y="1235"/>
                  </a:lnTo>
                  <a:lnTo>
                    <a:pt x="1137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4432300" y="2330475"/>
              <a:ext cx="140125" cy="139275"/>
            </a:xfrm>
            <a:custGeom>
              <a:avLst/>
              <a:gdLst/>
              <a:ahLst/>
              <a:cxnLst/>
              <a:rect l="l" t="t" r="r" b="b"/>
              <a:pathLst>
                <a:path w="5605" h="5571" extrusionOk="0">
                  <a:moveTo>
                    <a:pt x="2803" y="0"/>
                  </a:moveTo>
                  <a:cubicBezTo>
                    <a:pt x="1268" y="0"/>
                    <a:pt x="1" y="1234"/>
                    <a:pt x="1" y="2802"/>
                  </a:cubicBezTo>
                  <a:cubicBezTo>
                    <a:pt x="1" y="4337"/>
                    <a:pt x="1268" y="5571"/>
                    <a:pt x="2803" y="5571"/>
                  </a:cubicBezTo>
                  <a:cubicBezTo>
                    <a:pt x="4337" y="5571"/>
                    <a:pt x="5605" y="4337"/>
                    <a:pt x="5605" y="2802"/>
                  </a:cubicBezTo>
                  <a:cubicBezTo>
                    <a:pt x="5605" y="1234"/>
                    <a:pt x="4337" y="0"/>
                    <a:pt x="2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4920150" y="2033575"/>
              <a:ext cx="43400" cy="406150"/>
            </a:xfrm>
            <a:custGeom>
              <a:avLst/>
              <a:gdLst/>
              <a:ahLst/>
              <a:cxnLst/>
              <a:rect l="l" t="t" r="r" b="b"/>
              <a:pathLst>
                <a:path w="1736" h="16246" extrusionOk="0">
                  <a:moveTo>
                    <a:pt x="901" y="1"/>
                  </a:moveTo>
                  <a:lnTo>
                    <a:pt x="0" y="8040"/>
                  </a:lnTo>
                  <a:lnTo>
                    <a:pt x="901" y="16246"/>
                  </a:lnTo>
                  <a:lnTo>
                    <a:pt x="1735" y="8040"/>
                  </a:lnTo>
                  <a:lnTo>
                    <a:pt x="9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4739175" y="2214550"/>
              <a:ext cx="406150" cy="42550"/>
            </a:xfrm>
            <a:custGeom>
              <a:avLst/>
              <a:gdLst/>
              <a:ahLst/>
              <a:cxnLst/>
              <a:rect l="l" t="t" r="r" b="b"/>
              <a:pathLst>
                <a:path w="16246" h="1702" extrusionOk="0">
                  <a:moveTo>
                    <a:pt x="8207" y="0"/>
                  </a:moveTo>
                  <a:lnTo>
                    <a:pt x="1" y="868"/>
                  </a:lnTo>
                  <a:lnTo>
                    <a:pt x="8207" y="1702"/>
                  </a:lnTo>
                  <a:lnTo>
                    <a:pt x="16246" y="868"/>
                  </a:lnTo>
                  <a:lnTo>
                    <a:pt x="82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4890950" y="2186200"/>
              <a:ext cx="100100" cy="100100"/>
            </a:xfrm>
            <a:custGeom>
              <a:avLst/>
              <a:gdLst/>
              <a:ahLst/>
              <a:cxnLst/>
              <a:rect l="l" t="t" r="r" b="b"/>
              <a:pathLst>
                <a:path w="4004" h="4004" extrusionOk="0">
                  <a:moveTo>
                    <a:pt x="2002" y="0"/>
                  </a:moveTo>
                  <a:cubicBezTo>
                    <a:pt x="935" y="0"/>
                    <a:pt x="1" y="901"/>
                    <a:pt x="1" y="2002"/>
                  </a:cubicBezTo>
                  <a:cubicBezTo>
                    <a:pt x="1" y="3103"/>
                    <a:pt x="935" y="4003"/>
                    <a:pt x="2002" y="4003"/>
                  </a:cubicBezTo>
                  <a:cubicBezTo>
                    <a:pt x="3103" y="4003"/>
                    <a:pt x="4004" y="3136"/>
                    <a:pt x="4004" y="2002"/>
                  </a:cubicBezTo>
                  <a:cubicBezTo>
                    <a:pt x="4004" y="934"/>
                    <a:pt x="3137" y="0"/>
                    <a:pt x="20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4659125" y="1877650"/>
              <a:ext cx="31725" cy="311075"/>
            </a:xfrm>
            <a:custGeom>
              <a:avLst/>
              <a:gdLst/>
              <a:ahLst/>
              <a:cxnLst/>
              <a:rect l="l" t="t" r="r" b="b"/>
              <a:pathLst>
                <a:path w="1269" h="12443" extrusionOk="0">
                  <a:moveTo>
                    <a:pt x="668" y="0"/>
                  </a:moveTo>
                  <a:lnTo>
                    <a:pt x="1" y="6138"/>
                  </a:lnTo>
                  <a:lnTo>
                    <a:pt x="668" y="12442"/>
                  </a:lnTo>
                  <a:lnTo>
                    <a:pt x="1268" y="6138"/>
                  </a:lnTo>
                  <a:lnTo>
                    <a:pt x="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4519875" y="2016900"/>
              <a:ext cx="311075" cy="31725"/>
            </a:xfrm>
            <a:custGeom>
              <a:avLst/>
              <a:gdLst/>
              <a:ahLst/>
              <a:cxnLst/>
              <a:rect l="l" t="t" r="r" b="b"/>
              <a:pathLst>
                <a:path w="12443" h="1269" extrusionOk="0">
                  <a:moveTo>
                    <a:pt x="6271" y="1"/>
                  </a:moveTo>
                  <a:lnTo>
                    <a:pt x="0" y="668"/>
                  </a:lnTo>
                  <a:lnTo>
                    <a:pt x="6271" y="1268"/>
                  </a:lnTo>
                  <a:lnTo>
                    <a:pt x="12442" y="668"/>
                  </a:lnTo>
                  <a:lnTo>
                    <a:pt x="6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0"/>
            <p:cNvSpPr/>
            <p:nvPr/>
          </p:nvSpPr>
          <p:spPr>
            <a:xfrm>
              <a:off x="4636625" y="1994400"/>
              <a:ext cx="77575" cy="77575"/>
            </a:xfrm>
            <a:custGeom>
              <a:avLst/>
              <a:gdLst/>
              <a:ahLst/>
              <a:cxnLst/>
              <a:rect l="l" t="t" r="r" b="b"/>
              <a:pathLst>
                <a:path w="3103" h="3103" extrusionOk="0">
                  <a:moveTo>
                    <a:pt x="1568" y="0"/>
                  </a:moveTo>
                  <a:cubicBezTo>
                    <a:pt x="734" y="0"/>
                    <a:pt x="0" y="734"/>
                    <a:pt x="0" y="1568"/>
                  </a:cubicBezTo>
                  <a:cubicBezTo>
                    <a:pt x="0" y="2402"/>
                    <a:pt x="734" y="3102"/>
                    <a:pt x="1568" y="3102"/>
                  </a:cubicBezTo>
                  <a:cubicBezTo>
                    <a:pt x="2402" y="3102"/>
                    <a:pt x="3102" y="2402"/>
                    <a:pt x="3102" y="1568"/>
                  </a:cubicBezTo>
                  <a:cubicBezTo>
                    <a:pt x="3102" y="734"/>
                    <a:pt x="2402" y="0"/>
                    <a:pt x="1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0"/>
            <p:cNvSpPr/>
            <p:nvPr/>
          </p:nvSpPr>
          <p:spPr>
            <a:xfrm>
              <a:off x="4257175" y="2080275"/>
              <a:ext cx="77575" cy="76750"/>
            </a:xfrm>
            <a:custGeom>
              <a:avLst/>
              <a:gdLst/>
              <a:ahLst/>
              <a:cxnLst/>
              <a:rect l="l" t="t" r="r" b="b"/>
              <a:pathLst>
                <a:path w="3103" h="3070" extrusionOk="0">
                  <a:moveTo>
                    <a:pt x="1568" y="1"/>
                  </a:moveTo>
                  <a:cubicBezTo>
                    <a:pt x="668" y="1"/>
                    <a:pt x="1" y="701"/>
                    <a:pt x="1" y="1535"/>
                  </a:cubicBezTo>
                  <a:cubicBezTo>
                    <a:pt x="1" y="2369"/>
                    <a:pt x="668" y="3070"/>
                    <a:pt x="1568" y="3070"/>
                  </a:cubicBezTo>
                  <a:cubicBezTo>
                    <a:pt x="2436" y="3070"/>
                    <a:pt x="3103" y="2403"/>
                    <a:pt x="3103" y="1535"/>
                  </a:cubicBezTo>
                  <a:cubicBezTo>
                    <a:pt x="3103" y="668"/>
                    <a:pt x="2402" y="1"/>
                    <a:pt x="1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0"/>
            <p:cNvSpPr/>
            <p:nvPr/>
          </p:nvSpPr>
          <p:spPr>
            <a:xfrm>
              <a:off x="4830925" y="2515600"/>
              <a:ext cx="76750" cy="77575"/>
            </a:xfrm>
            <a:custGeom>
              <a:avLst/>
              <a:gdLst/>
              <a:ahLst/>
              <a:cxnLst/>
              <a:rect l="l" t="t" r="r" b="b"/>
              <a:pathLst>
                <a:path w="3070" h="3103" extrusionOk="0">
                  <a:moveTo>
                    <a:pt x="1535" y="0"/>
                  </a:moveTo>
                  <a:cubicBezTo>
                    <a:pt x="667" y="0"/>
                    <a:pt x="0" y="734"/>
                    <a:pt x="0" y="1568"/>
                  </a:cubicBezTo>
                  <a:cubicBezTo>
                    <a:pt x="0" y="2402"/>
                    <a:pt x="667" y="3069"/>
                    <a:pt x="1535" y="3103"/>
                  </a:cubicBezTo>
                  <a:cubicBezTo>
                    <a:pt x="2402" y="3103"/>
                    <a:pt x="3069" y="2402"/>
                    <a:pt x="3069" y="1568"/>
                  </a:cubicBezTo>
                  <a:cubicBezTo>
                    <a:pt x="3069" y="668"/>
                    <a:pt x="2369" y="0"/>
                    <a:pt x="1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4389775" y="2012750"/>
              <a:ext cx="41725" cy="41700"/>
            </a:xfrm>
            <a:custGeom>
              <a:avLst/>
              <a:gdLst/>
              <a:ahLst/>
              <a:cxnLst/>
              <a:rect l="l" t="t" r="r" b="b"/>
              <a:pathLst>
                <a:path w="1669" h="1668" extrusionOk="0">
                  <a:moveTo>
                    <a:pt x="834" y="0"/>
                  </a:moveTo>
                  <a:cubicBezTo>
                    <a:pt x="367" y="0"/>
                    <a:pt x="0" y="367"/>
                    <a:pt x="0" y="834"/>
                  </a:cubicBezTo>
                  <a:cubicBezTo>
                    <a:pt x="0" y="1268"/>
                    <a:pt x="367" y="1668"/>
                    <a:pt x="834" y="1668"/>
                  </a:cubicBezTo>
                  <a:cubicBezTo>
                    <a:pt x="1301" y="1668"/>
                    <a:pt x="1668" y="1268"/>
                    <a:pt x="1668" y="834"/>
                  </a:cubicBezTo>
                  <a:cubicBezTo>
                    <a:pt x="1668" y="367"/>
                    <a:pt x="1301" y="0"/>
                    <a:pt x="8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4634100" y="2533950"/>
              <a:ext cx="41725" cy="41725"/>
            </a:xfrm>
            <a:custGeom>
              <a:avLst/>
              <a:gdLst/>
              <a:ahLst/>
              <a:cxnLst/>
              <a:rect l="l" t="t" r="r" b="b"/>
              <a:pathLst>
                <a:path w="1669" h="1669" extrusionOk="0">
                  <a:moveTo>
                    <a:pt x="835" y="0"/>
                  </a:moveTo>
                  <a:cubicBezTo>
                    <a:pt x="368" y="0"/>
                    <a:pt x="1" y="367"/>
                    <a:pt x="1" y="834"/>
                  </a:cubicBezTo>
                  <a:cubicBezTo>
                    <a:pt x="1" y="1268"/>
                    <a:pt x="368" y="1668"/>
                    <a:pt x="835" y="1668"/>
                  </a:cubicBezTo>
                  <a:cubicBezTo>
                    <a:pt x="1269" y="1668"/>
                    <a:pt x="1669" y="1268"/>
                    <a:pt x="1669" y="834"/>
                  </a:cubicBezTo>
                  <a:cubicBezTo>
                    <a:pt x="1669" y="367"/>
                    <a:pt x="1269" y="0"/>
                    <a:pt x="8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4333900" y="1944350"/>
              <a:ext cx="30875" cy="31725"/>
            </a:xfrm>
            <a:custGeom>
              <a:avLst/>
              <a:gdLst/>
              <a:ahLst/>
              <a:cxnLst/>
              <a:rect l="l" t="t" r="r" b="b"/>
              <a:pathLst>
                <a:path w="1235" h="1269" extrusionOk="0">
                  <a:moveTo>
                    <a:pt x="601" y="1"/>
                  </a:moveTo>
                  <a:cubicBezTo>
                    <a:pt x="267" y="1"/>
                    <a:pt x="0" y="301"/>
                    <a:pt x="0" y="635"/>
                  </a:cubicBezTo>
                  <a:cubicBezTo>
                    <a:pt x="0" y="968"/>
                    <a:pt x="267" y="1268"/>
                    <a:pt x="601" y="1268"/>
                  </a:cubicBezTo>
                  <a:cubicBezTo>
                    <a:pt x="934" y="1268"/>
                    <a:pt x="1235" y="968"/>
                    <a:pt x="1235" y="635"/>
                  </a:cubicBezTo>
                  <a:cubicBezTo>
                    <a:pt x="1235" y="301"/>
                    <a:pt x="934" y="1"/>
                    <a:pt x="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4767550" y="2611500"/>
              <a:ext cx="30875" cy="31725"/>
            </a:xfrm>
            <a:custGeom>
              <a:avLst/>
              <a:gdLst/>
              <a:ahLst/>
              <a:cxnLst/>
              <a:rect l="l" t="t" r="r" b="b"/>
              <a:pathLst>
                <a:path w="1235" h="1269" extrusionOk="0">
                  <a:moveTo>
                    <a:pt x="601" y="1"/>
                  </a:moveTo>
                  <a:cubicBezTo>
                    <a:pt x="267" y="1"/>
                    <a:pt x="0" y="301"/>
                    <a:pt x="0" y="634"/>
                  </a:cubicBezTo>
                  <a:cubicBezTo>
                    <a:pt x="0" y="968"/>
                    <a:pt x="267" y="1268"/>
                    <a:pt x="601" y="1268"/>
                  </a:cubicBezTo>
                  <a:cubicBezTo>
                    <a:pt x="934" y="1268"/>
                    <a:pt x="1234" y="968"/>
                    <a:pt x="1234" y="634"/>
                  </a:cubicBezTo>
                  <a:cubicBezTo>
                    <a:pt x="1234" y="301"/>
                    <a:pt x="934" y="1"/>
                    <a:pt x="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348;p38"/>
          <p:cNvSpPr txBox="1">
            <a:spLocks/>
          </p:cNvSpPr>
          <p:nvPr/>
        </p:nvSpPr>
        <p:spPr>
          <a:xfrm>
            <a:off x="2577265" y="240201"/>
            <a:ext cx="3863440" cy="588991"/>
          </a:xfrm>
          <a:prstGeom prst="rect">
            <a:avLst/>
          </a:prstGeom>
          <a:solidFill>
            <a:schemeClr val="bg2">
              <a:lumMod val="90000"/>
            </a:schemeClr>
          </a:solidFill>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400" smtClean="0">
                <a:latin typeface="Yeseva One" panose="020B0604020202020204" charset="0"/>
              </a:rPr>
              <a:t>CÓ THỂ EM CHƯA BIẾT</a:t>
            </a:r>
            <a:endParaRPr lang="en-US" sz="2400">
              <a:latin typeface="Yeseva One" panose="020B0604020202020204" charset="0"/>
            </a:endParaRPr>
          </a:p>
        </p:txBody>
      </p:sp>
      <p:sp>
        <p:nvSpPr>
          <p:cNvPr id="50" name="Rectangle 3"/>
          <p:cNvSpPr txBox="1">
            <a:spLocks noChangeArrowheads="1"/>
          </p:cNvSpPr>
          <p:nvPr/>
        </p:nvSpPr>
        <p:spPr bwMode="auto">
          <a:xfrm>
            <a:off x="330128" y="909396"/>
            <a:ext cx="828702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685800" eaLnBrk="1" fontAlgn="base" latinLnBrk="0" hangingPunct="1">
              <a:lnSpc>
                <a:spcPct val="135000"/>
              </a:lnSpc>
              <a:spcAft>
                <a:spcPct val="0"/>
              </a:spcAft>
              <a:buClrTx/>
              <a:buSzTx/>
              <a:buFont typeface="Wingdings" panose="05000000000000000000" pitchFamily="2" charset="2"/>
              <a:buChar char="§"/>
              <a:tabLst/>
              <a:defRPr/>
            </a:pPr>
            <a:r>
              <a:rPr kumimoji="0" lang="en-US" altLang="en-US" sz="1800" i="1" u="none" strike="noStrike" kern="1200" cap="none" spc="0" normalizeH="0" baseline="0" noProof="0" smtClean="0">
                <a:ln>
                  <a:noFill/>
                </a:ln>
                <a:effectLst/>
                <a:uLnTx/>
                <a:uFillTx/>
                <a:latin typeface="Times New Roman" panose="02020603050405020304" pitchFamily="18" charset="0"/>
                <a:ea typeface="+mn-ea"/>
                <a:cs typeface="Times New Roman" panose="02020603050405020304" pitchFamily="18" charset="0"/>
              </a:rPr>
              <a:t>Nếu </a:t>
            </a:r>
            <a:r>
              <a:rPr kumimoji="0" lang="en-US" altLang="en-US" sz="1800" i="1"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đặt vật gần mắt hơn điểm cực cận của mắt thì ta vẫn thấy vật nhưng không nhìn rõ vật.</a:t>
            </a:r>
          </a:p>
        </p:txBody>
      </p:sp>
      <p:sp>
        <p:nvSpPr>
          <p:cNvPr id="51" name="Rectangle 3"/>
          <p:cNvSpPr txBox="1">
            <a:spLocks noChangeArrowheads="1"/>
          </p:cNvSpPr>
          <p:nvPr/>
        </p:nvSpPr>
        <p:spPr bwMode="auto">
          <a:xfrm>
            <a:off x="330128" y="1752115"/>
            <a:ext cx="4965959" cy="128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68580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n-US" altLang="en-US" sz="1800" i="1" u="none" strike="noStrike" kern="1200" cap="none" spc="0" normalizeH="0" baseline="0" noProof="0" smtClean="0">
                <a:ln>
                  <a:noFill/>
                </a:ln>
                <a:effectLst/>
                <a:uLnTx/>
                <a:uFillTx/>
                <a:latin typeface="Times New Roman" panose="02020603050405020304" pitchFamily="18" charset="0"/>
                <a:ea typeface="+mn-ea"/>
                <a:cs typeface="Times New Roman" panose="02020603050405020304" pitchFamily="18" charset="0"/>
              </a:rPr>
              <a:t>Ảnh </a:t>
            </a:r>
            <a:r>
              <a:rPr kumimoji="0" lang="en-US" altLang="en-US" sz="1800" i="1"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của các vật trên màng lưới thì ngược chiều với vật, nhưng ta vẫn không thấy vật bị lộn ngược. Đó là do sự sắp xếp của các chùm dây thần kinh từ mắt lên não.</a:t>
            </a:r>
          </a:p>
        </p:txBody>
      </p:sp>
      <p:sp>
        <p:nvSpPr>
          <p:cNvPr id="52" name="Rectangle 3"/>
          <p:cNvSpPr txBox="1">
            <a:spLocks noChangeArrowheads="1"/>
          </p:cNvSpPr>
          <p:nvPr/>
        </p:nvSpPr>
        <p:spPr bwMode="auto">
          <a:xfrm>
            <a:off x="330129" y="2992472"/>
            <a:ext cx="5060288" cy="1522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just" defTabSz="685800" eaLnBrk="1" fontAlgn="base" latinLnBrk="0" hangingPunct="1">
              <a:lnSpc>
                <a:spcPct val="100000"/>
              </a:lnSpc>
              <a:spcBef>
                <a:spcPct val="20000"/>
              </a:spcBef>
              <a:spcAft>
                <a:spcPct val="0"/>
              </a:spcAft>
              <a:buClrTx/>
              <a:buSzTx/>
              <a:buFont typeface="Wingdings" panose="05000000000000000000" pitchFamily="2" charset="2"/>
              <a:buChar char="§"/>
              <a:tabLst/>
              <a:defRPr/>
            </a:pPr>
            <a:r>
              <a:rPr kumimoji="0" lang="en-US" altLang="en-US" sz="1800" i="1" u="none" strike="noStrike" kern="1200" cap="none" spc="0" normalizeH="0" baseline="0" noProof="0" smtClean="0">
                <a:ln>
                  <a:noFill/>
                </a:ln>
                <a:effectLst/>
                <a:uLnTx/>
                <a:uFillTx/>
                <a:latin typeface="Times New Roman" panose="02020603050405020304" pitchFamily="18" charset="0"/>
                <a:ea typeface="+mn-ea"/>
                <a:cs typeface="Times New Roman" panose="02020603050405020304" pitchFamily="18" charset="0"/>
              </a:rPr>
              <a:t>Trong </a:t>
            </a:r>
            <a:r>
              <a:rPr kumimoji="0" lang="en-US" altLang="en-US" sz="1800" i="1"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mắt, trước thể thủy tinh có một màn chắn sáng gọi là lòng đen. Giữa lòng đen có một lỗ nhỏ gọi là con ngươi. Đường kính của con ngươi thay đổi tự động: ở ngoài nắng, con ngươi khép nhỏ lại; vào trong tối nó mở rộng ra.</a:t>
            </a:r>
          </a:p>
        </p:txBody>
      </p:sp>
      <p:sp>
        <p:nvSpPr>
          <p:cNvPr id="54" name="AutoShape 96"/>
          <p:cNvSpPr>
            <a:spLocks noChangeArrowheads="1"/>
          </p:cNvSpPr>
          <p:nvPr/>
        </p:nvSpPr>
        <p:spPr bwMode="auto">
          <a:xfrm>
            <a:off x="6861675" y="2350948"/>
            <a:ext cx="1085850" cy="400050"/>
          </a:xfrm>
          <a:prstGeom prst="wedgeRoundRectCallout">
            <a:avLst>
              <a:gd name="adj1" fmla="val -19716"/>
              <a:gd name="adj2" fmla="val 293886"/>
              <a:gd name="adj3" fmla="val 16667"/>
            </a:avLst>
          </a:prstGeom>
          <a:solidFill>
            <a:srgbClr val="CEE9E7"/>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50000"/>
              </a:spcBef>
              <a:spcAft>
                <a:spcPct val="0"/>
              </a:spcAft>
              <a:buClrTx/>
              <a:buSzTx/>
              <a:buFontTx/>
              <a:buNone/>
              <a:tabLst/>
              <a:defRPr/>
            </a:pPr>
            <a:r>
              <a:rPr kumimoji="0" lang="en-US" altLang="en-US" sz="1600" i="1" u="none" strike="noStrike" kern="1200" cap="none" spc="0" normalizeH="0" baseline="0" noProof="0" smtClean="0">
                <a:ln>
                  <a:noFill/>
                </a:ln>
                <a:effectLst/>
                <a:uLnTx/>
                <a:uFillTx/>
                <a:latin typeface="Times New Roman" panose="02020603050405020304" pitchFamily="18" charset="0"/>
                <a:ea typeface="+mn-ea"/>
                <a:cs typeface="Times New Roman" panose="02020603050405020304" pitchFamily="18" charset="0"/>
              </a:rPr>
              <a:t>Mống</a:t>
            </a:r>
            <a:r>
              <a:rPr kumimoji="0" lang="en-US" altLang="en-US" sz="1600" i="1" u="none" strike="noStrike" kern="1200" cap="none" spc="0" normalizeH="0" noProof="0" smtClean="0">
                <a:ln>
                  <a:noFill/>
                </a:ln>
                <a:effectLst/>
                <a:uLnTx/>
                <a:uFillTx/>
                <a:latin typeface="Times New Roman" panose="02020603050405020304" pitchFamily="18" charset="0"/>
                <a:ea typeface="+mn-ea"/>
                <a:cs typeface="Times New Roman" panose="02020603050405020304" pitchFamily="18" charset="0"/>
              </a:rPr>
              <a:t> mắt</a:t>
            </a:r>
            <a:endParaRPr kumimoji="0" lang="en-US" altLang="en-US" sz="1600" i="1"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endParaRPr>
          </a:p>
        </p:txBody>
      </p:sp>
      <p:sp>
        <p:nvSpPr>
          <p:cNvPr id="55" name="AutoShape 96"/>
          <p:cNvSpPr>
            <a:spLocks noChangeArrowheads="1"/>
          </p:cNvSpPr>
          <p:nvPr/>
        </p:nvSpPr>
        <p:spPr bwMode="auto">
          <a:xfrm>
            <a:off x="5536834" y="4504459"/>
            <a:ext cx="1314450" cy="400050"/>
          </a:xfrm>
          <a:prstGeom prst="wedgeRoundRectCallout">
            <a:avLst>
              <a:gd name="adj1" fmla="val 51028"/>
              <a:gd name="adj2" fmla="val -294913"/>
              <a:gd name="adj3" fmla="val 16667"/>
            </a:avLst>
          </a:prstGeom>
          <a:solidFill>
            <a:srgbClr val="CEE9E7"/>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50000"/>
              </a:spcBef>
              <a:spcAft>
                <a:spcPct val="0"/>
              </a:spcAft>
              <a:buClrTx/>
              <a:buSzTx/>
              <a:buFontTx/>
              <a:buNone/>
              <a:tabLst/>
              <a:defRPr/>
            </a:pPr>
            <a:r>
              <a:rPr kumimoji="0" lang="en-US" altLang="en-US" sz="1600" i="1"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Con ngươi</a:t>
            </a:r>
          </a:p>
        </p:txBody>
      </p:sp>
      <p:grpSp>
        <p:nvGrpSpPr>
          <p:cNvPr id="56" name="Google Shape;505;p41"/>
          <p:cNvGrpSpPr/>
          <p:nvPr/>
        </p:nvGrpSpPr>
        <p:grpSpPr>
          <a:xfrm>
            <a:off x="883043" y="52612"/>
            <a:ext cx="736020" cy="730682"/>
            <a:chOff x="8346425" y="1710758"/>
            <a:chExt cx="514303" cy="510574"/>
          </a:xfrm>
        </p:grpSpPr>
        <p:sp>
          <p:nvSpPr>
            <p:cNvPr id="57" name="Google Shape;506;p41"/>
            <p:cNvSpPr/>
            <p:nvPr/>
          </p:nvSpPr>
          <p:spPr>
            <a:xfrm>
              <a:off x="8560392" y="1949011"/>
              <a:ext cx="249394" cy="225262"/>
            </a:xfrm>
            <a:custGeom>
              <a:avLst/>
              <a:gdLst/>
              <a:ahLst/>
              <a:cxnLst/>
              <a:rect l="l" t="t" r="r" b="b"/>
              <a:pathLst>
                <a:path w="15512" h="14011" extrusionOk="0">
                  <a:moveTo>
                    <a:pt x="15512" y="1"/>
                  </a:moveTo>
                  <a:lnTo>
                    <a:pt x="7006" y="6172"/>
                  </a:lnTo>
                  <a:lnTo>
                    <a:pt x="1" y="14011"/>
                  </a:lnTo>
                  <a:lnTo>
                    <a:pt x="1" y="14011"/>
                  </a:lnTo>
                  <a:lnTo>
                    <a:pt x="8674" y="7673"/>
                  </a:lnTo>
                  <a:lnTo>
                    <a:pt x="15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7;p41"/>
            <p:cNvSpPr/>
            <p:nvPr/>
          </p:nvSpPr>
          <p:spPr>
            <a:xfrm>
              <a:off x="8560392" y="1949011"/>
              <a:ext cx="249394" cy="225262"/>
            </a:xfrm>
            <a:custGeom>
              <a:avLst/>
              <a:gdLst/>
              <a:ahLst/>
              <a:cxnLst/>
              <a:rect l="l" t="t" r="r" b="b"/>
              <a:pathLst>
                <a:path w="15512" h="14011" extrusionOk="0">
                  <a:moveTo>
                    <a:pt x="1" y="1"/>
                  </a:moveTo>
                  <a:lnTo>
                    <a:pt x="7006" y="7806"/>
                  </a:lnTo>
                  <a:lnTo>
                    <a:pt x="15512" y="14011"/>
                  </a:lnTo>
                  <a:lnTo>
                    <a:pt x="8674" y="633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08;p41"/>
            <p:cNvSpPr/>
            <p:nvPr/>
          </p:nvSpPr>
          <p:spPr>
            <a:xfrm>
              <a:off x="8536808" y="1902499"/>
              <a:ext cx="297112" cy="318833"/>
            </a:xfrm>
            <a:custGeom>
              <a:avLst/>
              <a:gdLst/>
              <a:ahLst/>
              <a:cxnLst/>
              <a:rect l="l" t="t" r="r" b="b"/>
              <a:pathLst>
                <a:path w="18480" h="19831" extrusionOk="0">
                  <a:moveTo>
                    <a:pt x="9240" y="0"/>
                  </a:moveTo>
                  <a:cubicBezTo>
                    <a:pt x="9157" y="0"/>
                    <a:pt x="9073" y="42"/>
                    <a:pt x="9073" y="125"/>
                  </a:cubicBezTo>
                  <a:lnTo>
                    <a:pt x="8573" y="4829"/>
                  </a:lnTo>
                  <a:cubicBezTo>
                    <a:pt x="8306" y="6963"/>
                    <a:pt x="6905" y="8665"/>
                    <a:pt x="5104" y="8965"/>
                  </a:cubicBezTo>
                  <a:lnTo>
                    <a:pt x="167" y="9732"/>
                  </a:lnTo>
                  <a:cubicBezTo>
                    <a:pt x="0" y="9799"/>
                    <a:pt x="0" y="9999"/>
                    <a:pt x="167" y="10032"/>
                  </a:cubicBezTo>
                  <a:lnTo>
                    <a:pt x="5137" y="10900"/>
                  </a:lnTo>
                  <a:cubicBezTo>
                    <a:pt x="6938" y="11233"/>
                    <a:pt x="8306" y="12901"/>
                    <a:pt x="8573" y="15036"/>
                  </a:cubicBezTo>
                  <a:lnTo>
                    <a:pt x="9073" y="19706"/>
                  </a:lnTo>
                  <a:cubicBezTo>
                    <a:pt x="9073" y="19789"/>
                    <a:pt x="9157" y="19831"/>
                    <a:pt x="9240" y="19831"/>
                  </a:cubicBezTo>
                  <a:cubicBezTo>
                    <a:pt x="9323" y="19831"/>
                    <a:pt x="9407" y="19789"/>
                    <a:pt x="9407" y="19706"/>
                  </a:cubicBezTo>
                  <a:lnTo>
                    <a:pt x="9907" y="15036"/>
                  </a:lnTo>
                  <a:cubicBezTo>
                    <a:pt x="10141" y="12901"/>
                    <a:pt x="11508" y="11233"/>
                    <a:pt x="13310" y="10900"/>
                  </a:cubicBezTo>
                  <a:lnTo>
                    <a:pt x="18280" y="10032"/>
                  </a:lnTo>
                  <a:cubicBezTo>
                    <a:pt x="18480" y="9999"/>
                    <a:pt x="18447" y="9799"/>
                    <a:pt x="18280" y="9732"/>
                  </a:cubicBezTo>
                  <a:lnTo>
                    <a:pt x="13343" y="8965"/>
                  </a:lnTo>
                  <a:cubicBezTo>
                    <a:pt x="11575" y="8665"/>
                    <a:pt x="10141" y="6963"/>
                    <a:pt x="9907" y="4829"/>
                  </a:cubicBezTo>
                  <a:lnTo>
                    <a:pt x="9407" y="125"/>
                  </a:lnTo>
                  <a:cubicBezTo>
                    <a:pt x="9407" y="42"/>
                    <a:pt x="9323" y="0"/>
                    <a:pt x="9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09;p41"/>
            <p:cNvSpPr/>
            <p:nvPr/>
          </p:nvSpPr>
          <p:spPr>
            <a:xfrm>
              <a:off x="8504091" y="1739328"/>
              <a:ext cx="149103" cy="134086"/>
            </a:xfrm>
            <a:custGeom>
              <a:avLst/>
              <a:gdLst/>
              <a:ahLst/>
              <a:cxnLst/>
              <a:rect l="l" t="t" r="r" b="b"/>
              <a:pathLst>
                <a:path w="9274" h="8340" extrusionOk="0">
                  <a:moveTo>
                    <a:pt x="9274" y="0"/>
                  </a:moveTo>
                  <a:lnTo>
                    <a:pt x="4170" y="3703"/>
                  </a:lnTo>
                  <a:lnTo>
                    <a:pt x="0" y="8339"/>
                  </a:lnTo>
                  <a:lnTo>
                    <a:pt x="5171" y="4603"/>
                  </a:lnTo>
                  <a:lnTo>
                    <a:pt x="9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10;p41"/>
            <p:cNvSpPr/>
            <p:nvPr/>
          </p:nvSpPr>
          <p:spPr>
            <a:xfrm>
              <a:off x="8504091" y="1739328"/>
              <a:ext cx="149103" cy="134086"/>
            </a:xfrm>
            <a:custGeom>
              <a:avLst/>
              <a:gdLst/>
              <a:ahLst/>
              <a:cxnLst/>
              <a:rect l="l" t="t" r="r" b="b"/>
              <a:pathLst>
                <a:path w="9274" h="8340" extrusionOk="0">
                  <a:moveTo>
                    <a:pt x="0" y="0"/>
                  </a:moveTo>
                  <a:lnTo>
                    <a:pt x="4170" y="4670"/>
                  </a:lnTo>
                  <a:lnTo>
                    <a:pt x="9274" y="8339"/>
                  </a:lnTo>
                  <a:lnTo>
                    <a:pt x="5171" y="38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11;p41"/>
            <p:cNvSpPr/>
            <p:nvPr/>
          </p:nvSpPr>
          <p:spPr>
            <a:xfrm>
              <a:off x="8489606" y="1710758"/>
              <a:ext cx="177528" cy="191210"/>
            </a:xfrm>
            <a:custGeom>
              <a:avLst/>
              <a:gdLst/>
              <a:ahLst/>
              <a:cxnLst/>
              <a:rect l="l" t="t" r="r" b="b"/>
              <a:pathLst>
                <a:path w="11042" h="11893" extrusionOk="0">
                  <a:moveTo>
                    <a:pt x="5471" y="1"/>
                  </a:moveTo>
                  <a:cubicBezTo>
                    <a:pt x="5421" y="1"/>
                    <a:pt x="5371" y="26"/>
                    <a:pt x="5371" y="76"/>
                  </a:cubicBezTo>
                  <a:lnTo>
                    <a:pt x="5071" y="2911"/>
                  </a:lnTo>
                  <a:cubicBezTo>
                    <a:pt x="4937" y="4212"/>
                    <a:pt x="4104" y="5213"/>
                    <a:pt x="3036" y="5380"/>
                  </a:cubicBezTo>
                  <a:lnTo>
                    <a:pt x="101" y="5880"/>
                  </a:lnTo>
                  <a:cubicBezTo>
                    <a:pt x="1" y="5880"/>
                    <a:pt x="1" y="6047"/>
                    <a:pt x="101" y="6047"/>
                  </a:cubicBezTo>
                  <a:lnTo>
                    <a:pt x="3069" y="6581"/>
                  </a:lnTo>
                  <a:cubicBezTo>
                    <a:pt x="4170" y="6781"/>
                    <a:pt x="5004" y="7781"/>
                    <a:pt x="5104" y="9016"/>
                  </a:cubicBezTo>
                  <a:lnTo>
                    <a:pt x="5404" y="11818"/>
                  </a:lnTo>
                  <a:cubicBezTo>
                    <a:pt x="5404" y="11868"/>
                    <a:pt x="5455" y="11893"/>
                    <a:pt x="5505" y="11893"/>
                  </a:cubicBezTo>
                  <a:cubicBezTo>
                    <a:pt x="5555" y="11893"/>
                    <a:pt x="5605" y="11868"/>
                    <a:pt x="5605" y="11818"/>
                  </a:cubicBezTo>
                  <a:lnTo>
                    <a:pt x="5905" y="9016"/>
                  </a:lnTo>
                  <a:cubicBezTo>
                    <a:pt x="6072" y="7781"/>
                    <a:pt x="6872" y="6781"/>
                    <a:pt x="7940" y="6581"/>
                  </a:cubicBezTo>
                  <a:lnTo>
                    <a:pt x="10908" y="6047"/>
                  </a:lnTo>
                  <a:cubicBezTo>
                    <a:pt x="11042" y="6047"/>
                    <a:pt x="11042" y="5880"/>
                    <a:pt x="10908" y="5880"/>
                  </a:cubicBezTo>
                  <a:lnTo>
                    <a:pt x="7906" y="5380"/>
                  </a:lnTo>
                  <a:cubicBezTo>
                    <a:pt x="6872" y="5213"/>
                    <a:pt x="6005" y="4212"/>
                    <a:pt x="5871" y="2911"/>
                  </a:cubicBezTo>
                  <a:lnTo>
                    <a:pt x="5571" y="76"/>
                  </a:lnTo>
                  <a:cubicBezTo>
                    <a:pt x="5571" y="26"/>
                    <a:pt x="5521" y="1"/>
                    <a:pt x="5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12;p41"/>
            <p:cNvSpPr/>
            <p:nvPr/>
          </p:nvSpPr>
          <p:spPr>
            <a:xfrm>
              <a:off x="8357148" y="1983337"/>
              <a:ext cx="102976" cy="91722"/>
            </a:xfrm>
            <a:custGeom>
              <a:avLst/>
              <a:gdLst/>
              <a:ahLst/>
              <a:cxnLst/>
              <a:rect l="l" t="t" r="r" b="b"/>
              <a:pathLst>
                <a:path w="6405" h="5705" extrusionOk="0">
                  <a:moveTo>
                    <a:pt x="6405" y="1"/>
                  </a:moveTo>
                  <a:lnTo>
                    <a:pt x="2902" y="2536"/>
                  </a:lnTo>
                  <a:lnTo>
                    <a:pt x="0" y="5705"/>
                  </a:lnTo>
                  <a:lnTo>
                    <a:pt x="3570" y="3136"/>
                  </a:lnTo>
                  <a:lnTo>
                    <a:pt x="6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13;p41"/>
            <p:cNvSpPr/>
            <p:nvPr/>
          </p:nvSpPr>
          <p:spPr>
            <a:xfrm>
              <a:off x="8357148" y="1983337"/>
              <a:ext cx="102976" cy="91722"/>
            </a:xfrm>
            <a:custGeom>
              <a:avLst/>
              <a:gdLst/>
              <a:ahLst/>
              <a:cxnLst/>
              <a:rect l="l" t="t" r="r" b="b"/>
              <a:pathLst>
                <a:path w="6405" h="5705" extrusionOk="0">
                  <a:moveTo>
                    <a:pt x="0" y="1"/>
                  </a:moveTo>
                  <a:lnTo>
                    <a:pt x="2902" y="3203"/>
                  </a:lnTo>
                  <a:lnTo>
                    <a:pt x="6405" y="5705"/>
                  </a:lnTo>
                  <a:lnTo>
                    <a:pt x="3570" y="260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14;p41"/>
            <p:cNvSpPr/>
            <p:nvPr/>
          </p:nvSpPr>
          <p:spPr>
            <a:xfrm>
              <a:off x="8346425" y="1962822"/>
              <a:ext cx="122832" cy="132221"/>
            </a:xfrm>
            <a:custGeom>
              <a:avLst/>
              <a:gdLst/>
              <a:ahLst/>
              <a:cxnLst/>
              <a:rect l="l" t="t" r="r" b="b"/>
              <a:pathLst>
                <a:path w="7640" h="8224" extrusionOk="0">
                  <a:moveTo>
                    <a:pt x="3786" y="1"/>
                  </a:moveTo>
                  <a:cubicBezTo>
                    <a:pt x="3761" y="1"/>
                    <a:pt x="3736" y="26"/>
                    <a:pt x="3736" y="76"/>
                  </a:cubicBezTo>
                  <a:lnTo>
                    <a:pt x="3503" y="2044"/>
                  </a:lnTo>
                  <a:cubicBezTo>
                    <a:pt x="3436" y="2911"/>
                    <a:pt x="2836" y="3612"/>
                    <a:pt x="2102" y="3745"/>
                  </a:cubicBezTo>
                  <a:lnTo>
                    <a:pt x="100" y="4079"/>
                  </a:lnTo>
                  <a:cubicBezTo>
                    <a:pt x="0" y="4112"/>
                    <a:pt x="0" y="4212"/>
                    <a:pt x="100" y="4212"/>
                  </a:cubicBezTo>
                  <a:lnTo>
                    <a:pt x="2135" y="4579"/>
                  </a:lnTo>
                  <a:cubicBezTo>
                    <a:pt x="2902" y="4712"/>
                    <a:pt x="3469" y="5380"/>
                    <a:pt x="3569" y="6247"/>
                  </a:cubicBezTo>
                  <a:lnTo>
                    <a:pt x="3770" y="8148"/>
                  </a:lnTo>
                  <a:cubicBezTo>
                    <a:pt x="3770" y="8198"/>
                    <a:pt x="3803" y="8223"/>
                    <a:pt x="3836" y="8223"/>
                  </a:cubicBezTo>
                  <a:cubicBezTo>
                    <a:pt x="3870" y="8223"/>
                    <a:pt x="3903" y="8198"/>
                    <a:pt x="3903" y="8148"/>
                  </a:cubicBezTo>
                  <a:lnTo>
                    <a:pt x="4103" y="6247"/>
                  </a:lnTo>
                  <a:cubicBezTo>
                    <a:pt x="4237" y="5413"/>
                    <a:pt x="4770" y="4712"/>
                    <a:pt x="5504" y="4579"/>
                  </a:cubicBezTo>
                  <a:lnTo>
                    <a:pt x="7572" y="4212"/>
                  </a:lnTo>
                  <a:cubicBezTo>
                    <a:pt x="7639" y="4145"/>
                    <a:pt x="7639" y="4079"/>
                    <a:pt x="7572" y="4079"/>
                  </a:cubicBezTo>
                  <a:lnTo>
                    <a:pt x="5471" y="3745"/>
                  </a:lnTo>
                  <a:cubicBezTo>
                    <a:pt x="4737" y="3612"/>
                    <a:pt x="4137" y="2911"/>
                    <a:pt x="4070" y="2044"/>
                  </a:cubicBezTo>
                  <a:lnTo>
                    <a:pt x="3836" y="76"/>
                  </a:lnTo>
                  <a:cubicBezTo>
                    <a:pt x="3836" y="26"/>
                    <a:pt x="3811" y="1"/>
                    <a:pt x="3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15;p41"/>
            <p:cNvSpPr/>
            <p:nvPr/>
          </p:nvSpPr>
          <p:spPr>
            <a:xfrm>
              <a:off x="8777591" y="1809040"/>
              <a:ext cx="75629" cy="68667"/>
            </a:xfrm>
            <a:custGeom>
              <a:avLst/>
              <a:gdLst/>
              <a:ahLst/>
              <a:cxnLst/>
              <a:rect l="l" t="t" r="r" b="b"/>
              <a:pathLst>
                <a:path w="4704" h="4271" extrusionOk="0">
                  <a:moveTo>
                    <a:pt x="4704" y="1"/>
                  </a:moveTo>
                  <a:lnTo>
                    <a:pt x="2135" y="1869"/>
                  </a:lnTo>
                  <a:lnTo>
                    <a:pt x="0" y="4270"/>
                  </a:lnTo>
                  <a:lnTo>
                    <a:pt x="2636" y="2336"/>
                  </a:lnTo>
                  <a:lnTo>
                    <a:pt x="4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16;p41"/>
            <p:cNvSpPr/>
            <p:nvPr/>
          </p:nvSpPr>
          <p:spPr>
            <a:xfrm>
              <a:off x="8777591" y="1809040"/>
              <a:ext cx="75629" cy="68667"/>
            </a:xfrm>
            <a:custGeom>
              <a:avLst/>
              <a:gdLst/>
              <a:ahLst/>
              <a:cxnLst/>
              <a:rect l="l" t="t" r="r" b="b"/>
              <a:pathLst>
                <a:path w="4704" h="4271" extrusionOk="0">
                  <a:moveTo>
                    <a:pt x="0" y="1"/>
                  </a:moveTo>
                  <a:lnTo>
                    <a:pt x="2135" y="2369"/>
                  </a:lnTo>
                  <a:lnTo>
                    <a:pt x="4704" y="4270"/>
                  </a:lnTo>
                  <a:lnTo>
                    <a:pt x="2636" y="193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17;p41"/>
            <p:cNvSpPr/>
            <p:nvPr/>
          </p:nvSpPr>
          <p:spPr>
            <a:xfrm>
              <a:off x="8770083" y="1794699"/>
              <a:ext cx="90645" cy="97349"/>
            </a:xfrm>
            <a:custGeom>
              <a:avLst/>
              <a:gdLst/>
              <a:ahLst/>
              <a:cxnLst/>
              <a:rect l="l" t="t" r="r" b="b"/>
              <a:pathLst>
                <a:path w="5638" h="6055" extrusionOk="0">
                  <a:moveTo>
                    <a:pt x="2811" y="0"/>
                  </a:moveTo>
                  <a:cubicBezTo>
                    <a:pt x="2786" y="0"/>
                    <a:pt x="2769" y="9"/>
                    <a:pt x="2769" y="25"/>
                  </a:cubicBezTo>
                  <a:lnTo>
                    <a:pt x="2602" y="1493"/>
                  </a:lnTo>
                  <a:cubicBezTo>
                    <a:pt x="2569" y="2093"/>
                    <a:pt x="2102" y="2660"/>
                    <a:pt x="1568" y="2727"/>
                  </a:cubicBezTo>
                  <a:lnTo>
                    <a:pt x="67" y="2994"/>
                  </a:lnTo>
                  <a:cubicBezTo>
                    <a:pt x="0" y="2994"/>
                    <a:pt x="0" y="3061"/>
                    <a:pt x="67" y="3061"/>
                  </a:cubicBezTo>
                  <a:lnTo>
                    <a:pt x="1568" y="3361"/>
                  </a:lnTo>
                  <a:cubicBezTo>
                    <a:pt x="2102" y="3428"/>
                    <a:pt x="2502" y="3995"/>
                    <a:pt x="2602" y="4595"/>
                  </a:cubicBezTo>
                  <a:lnTo>
                    <a:pt x="2769" y="6030"/>
                  </a:lnTo>
                  <a:cubicBezTo>
                    <a:pt x="2786" y="6046"/>
                    <a:pt x="2819" y="6055"/>
                    <a:pt x="2848" y="6055"/>
                  </a:cubicBezTo>
                  <a:cubicBezTo>
                    <a:pt x="2877" y="6055"/>
                    <a:pt x="2903" y="6046"/>
                    <a:pt x="2903" y="6030"/>
                  </a:cubicBezTo>
                  <a:lnTo>
                    <a:pt x="3069" y="4595"/>
                  </a:lnTo>
                  <a:cubicBezTo>
                    <a:pt x="3136" y="3995"/>
                    <a:pt x="3570" y="3428"/>
                    <a:pt x="4103" y="3361"/>
                  </a:cubicBezTo>
                  <a:lnTo>
                    <a:pt x="5604" y="3061"/>
                  </a:lnTo>
                  <a:cubicBezTo>
                    <a:pt x="5638" y="3061"/>
                    <a:pt x="5638" y="2994"/>
                    <a:pt x="5604" y="2994"/>
                  </a:cubicBezTo>
                  <a:lnTo>
                    <a:pt x="4103" y="2727"/>
                  </a:lnTo>
                  <a:cubicBezTo>
                    <a:pt x="3570" y="2660"/>
                    <a:pt x="3136" y="2160"/>
                    <a:pt x="3069" y="1493"/>
                  </a:cubicBezTo>
                  <a:lnTo>
                    <a:pt x="2903" y="25"/>
                  </a:lnTo>
                  <a:cubicBezTo>
                    <a:pt x="2869" y="9"/>
                    <a:pt x="2836" y="0"/>
                    <a:pt x="2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5" name="Picture 74"/>
          <p:cNvPicPr>
            <a:picLocks noChangeAspect="1"/>
          </p:cNvPicPr>
          <p:nvPr/>
        </p:nvPicPr>
        <p:blipFill rotWithShape="1">
          <a:blip r:embed="rId4"/>
          <a:srcRect b="53351"/>
          <a:stretch/>
        </p:blipFill>
        <p:spPr>
          <a:xfrm>
            <a:off x="5252638" y="1591708"/>
            <a:ext cx="3464612" cy="117742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par>
                                <p:cTn id="13" presetID="10"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5"/>
                                        </p:tgtEl>
                                      </p:cBhvr>
                                    </p:animEffect>
                                    <p:set>
                                      <p:cBhvr>
                                        <p:cTn id="20" dur="1" fill="hold">
                                          <p:stCondLst>
                                            <p:cond delay="499"/>
                                          </p:stCondLst>
                                        </p:cTn>
                                        <p:tgtEl>
                                          <p:spTgt spid="7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par>
                                <p:cTn id="24" presetID="10" presetClass="entr" presetSubtype="0" fill="hold" nodeType="with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fade">
                                      <p:cBhvr>
                                        <p:cTn id="26" dur="5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diamond(in)">
                                      <p:cBhvr>
                                        <p:cTn id="31" dur="500"/>
                                        <p:tgtEl>
                                          <p:spTgt spid="54"/>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diamond(in)">
                                      <p:cBhvr>
                                        <p:cTn id="34"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4" grpId="0" animBg="1"/>
      <p:bldP spid="5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9751" y="175079"/>
            <a:ext cx="4429031" cy="369332"/>
          </a:xfrm>
          <a:prstGeom prst="rect">
            <a:avLst/>
          </a:prstGeom>
          <a:solidFill>
            <a:schemeClr val="bg2">
              <a:lumMod val="90000"/>
            </a:schemeClr>
          </a:solidFill>
        </p:spPr>
        <p:txBody>
          <a:bodyPr wrap="square">
            <a:spAutoFit/>
          </a:bodyPr>
          <a:lstStyle/>
          <a:p>
            <a:r>
              <a:rPr lang="vi-VN" sz="1800" i="1">
                <a:solidFill>
                  <a:schemeClr val="tx1"/>
                </a:solidFill>
                <a:latin typeface="+mj-lt"/>
              </a:rPr>
              <a:t>Phần có màu của mắt được gọi là </a:t>
            </a:r>
            <a:r>
              <a:rPr lang="vi-VN" sz="1800" b="1" i="1">
                <a:solidFill>
                  <a:schemeClr val="tx1"/>
                </a:solidFill>
                <a:latin typeface="+mj-lt"/>
              </a:rPr>
              <a:t>mống mắt</a:t>
            </a:r>
            <a:endParaRPr lang="en-US" sz="1800" b="1" i="1">
              <a:solidFill>
                <a:schemeClr val="tx1"/>
              </a:solidFill>
              <a:latin typeface="+mj-lt"/>
            </a:endParaRPr>
          </a:p>
        </p:txBody>
      </p:sp>
      <p:pic>
        <p:nvPicPr>
          <p:cNvPr id="3" name="Picture 2"/>
          <p:cNvPicPr>
            <a:picLocks noChangeAspect="1"/>
          </p:cNvPicPr>
          <p:nvPr/>
        </p:nvPicPr>
        <p:blipFill>
          <a:blip r:embed="rId2"/>
          <a:stretch>
            <a:fillRect/>
          </a:stretch>
        </p:blipFill>
        <p:spPr>
          <a:xfrm>
            <a:off x="676368" y="918057"/>
            <a:ext cx="2903613" cy="1635702"/>
          </a:xfrm>
          <a:prstGeom prst="rect">
            <a:avLst/>
          </a:prstGeom>
          <a:ln>
            <a:noFill/>
          </a:ln>
          <a:effectLst>
            <a:outerShdw blurRad="190500" algn="tl" rotWithShape="0">
              <a:srgbClr val="000000">
                <a:alpha val="70000"/>
              </a:srgbClr>
            </a:outerShdw>
          </a:effectLst>
        </p:spPr>
      </p:pic>
      <p:sp>
        <p:nvSpPr>
          <p:cNvPr id="4" name="Rectangle 3"/>
          <p:cNvSpPr/>
          <p:nvPr/>
        </p:nvSpPr>
        <p:spPr>
          <a:xfrm>
            <a:off x="998626" y="577021"/>
            <a:ext cx="2682730" cy="338554"/>
          </a:xfrm>
          <a:prstGeom prst="rect">
            <a:avLst/>
          </a:prstGeom>
        </p:spPr>
        <p:txBody>
          <a:bodyPr wrap="square">
            <a:spAutoFit/>
          </a:bodyPr>
          <a:lstStyle/>
          <a:p>
            <a:r>
              <a:rPr lang="en-US" sz="1600" b="1" i="1">
                <a:solidFill>
                  <a:schemeClr val="tx1"/>
                </a:solidFill>
                <a:latin typeface="Times New Roman" panose="02020603050405020304" pitchFamily="18" charset="0"/>
                <a:cs typeface="Times New Roman" panose="02020603050405020304" pitchFamily="18" charset="0"/>
              </a:rPr>
              <a:t>M</a:t>
            </a:r>
            <a:r>
              <a:rPr lang="vi-VN" sz="1600" b="1" i="1" smtClean="0">
                <a:solidFill>
                  <a:schemeClr val="tx1"/>
                </a:solidFill>
                <a:latin typeface="Times New Roman" panose="02020603050405020304" pitchFamily="18" charset="0"/>
                <a:cs typeface="Times New Roman" panose="02020603050405020304" pitchFamily="18" charset="0"/>
              </a:rPr>
              <a:t>ắt nâu</a:t>
            </a:r>
            <a:r>
              <a:rPr lang="en-US" sz="1600" b="1" i="1">
                <a:solidFill>
                  <a:schemeClr val="tx1"/>
                </a:solidFill>
                <a:latin typeface="Times New Roman" panose="02020603050405020304" pitchFamily="18" charset="0"/>
                <a:cs typeface="Times New Roman" panose="02020603050405020304" pitchFamily="18" charset="0"/>
              </a:rPr>
              <a:t> </a:t>
            </a:r>
            <a:r>
              <a:rPr lang="en-US" sz="1600" i="1" smtClean="0">
                <a:solidFill>
                  <a:schemeClr val="tx1"/>
                </a:solidFill>
                <a:latin typeface="Times New Roman" panose="02020603050405020304" pitchFamily="18" charset="0"/>
                <a:cs typeface="Times New Roman" panose="02020603050405020304" pitchFamily="18" charset="0"/>
              </a:rPr>
              <a:t>- </a:t>
            </a:r>
            <a:r>
              <a:rPr lang="vi-VN" sz="1600" i="1" smtClean="0">
                <a:solidFill>
                  <a:schemeClr val="tx1"/>
                </a:solidFill>
                <a:latin typeface="Times New Roman" panose="02020603050405020304" pitchFamily="18" charset="0"/>
                <a:cs typeface="Times New Roman" panose="02020603050405020304" pitchFamily="18" charset="0"/>
              </a:rPr>
              <a:t>70</a:t>
            </a:r>
            <a:r>
              <a:rPr lang="vi-VN" sz="1600" i="1">
                <a:solidFill>
                  <a:schemeClr val="tx1"/>
                </a:solidFill>
                <a:latin typeface="Times New Roman" panose="02020603050405020304" pitchFamily="18" charset="0"/>
                <a:cs typeface="Times New Roman" panose="02020603050405020304" pitchFamily="18" charset="0"/>
              </a:rPr>
              <a:t>% đến </a:t>
            </a:r>
            <a:r>
              <a:rPr lang="en-US" sz="1600" i="1" smtClean="0">
                <a:solidFill>
                  <a:schemeClr val="tx1"/>
                </a:solidFill>
                <a:latin typeface="Times New Roman" panose="02020603050405020304" pitchFamily="18" charset="0"/>
                <a:cs typeface="Times New Roman" panose="02020603050405020304" pitchFamily="18" charset="0"/>
              </a:rPr>
              <a:t>79</a:t>
            </a:r>
            <a:r>
              <a:rPr lang="vi-VN" sz="1600" i="1" smtClean="0">
                <a:solidFill>
                  <a:schemeClr val="tx1"/>
                </a:solidFill>
                <a:latin typeface="Times New Roman" panose="02020603050405020304" pitchFamily="18" charset="0"/>
                <a:cs typeface="Times New Roman" panose="02020603050405020304" pitchFamily="18" charset="0"/>
              </a:rPr>
              <a:t>%</a:t>
            </a:r>
            <a:endParaRPr lang="en-US" sz="1600" i="1">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863970" y="577021"/>
            <a:ext cx="3148619" cy="338554"/>
          </a:xfrm>
          <a:prstGeom prst="rect">
            <a:avLst/>
          </a:prstGeom>
        </p:spPr>
        <p:txBody>
          <a:bodyPr wrap="none">
            <a:spAutoFit/>
          </a:bodyPr>
          <a:lstStyle/>
          <a:p>
            <a:r>
              <a:rPr lang="en-US" sz="1600" b="1" i="1">
                <a:solidFill>
                  <a:schemeClr val="tx1"/>
                </a:solidFill>
                <a:latin typeface="Times New Roman" panose="02020603050405020304" pitchFamily="18" charset="0"/>
                <a:cs typeface="Times New Roman" panose="02020603050405020304" pitchFamily="18" charset="0"/>
              </a:rPr>
              <a:t>Màu mắt xanh da trời </a:t>
            </a:r>
            <a:r>
              <a:rPr lang="en-US" sz="1600" i="1">
                <a:solidFill>
                  <a:schemeClr val="tx1"/>
                </a:solidFill>
                <a:latin typeface="Times New Roman" panose="02020603050405020304" pitchFamily="18" charset="0"/>
                <a:cs typeface="Times New Roman" panose="02020603050405020304" pitchFamily="18" charset="0"/>
              </a:rPr>
              <a:t>– 8 đến 10%</a:t>
            </a:r>
          </a:p>
        </p:txBody>
      </p:sp>
      <p:pic>
        <p:nvPicPr>
          <p:cNvPr id="6" name="Picture 5"/>
          <p:cNvPicPr>
            <a:picLocks noChangeAspect="1"/>
          </p:cNvPicPr>
          <p:nvPr/>
        </p:nvPicPr>
        <p:blipFill>
          <a:blip r:embed="rId3"/>
          <a:stretch>
            <a:fillRect/>
          </a:stretch>
        </p:blipFill>
        <p:spPr>
          <a:xfrm>
            <a:off x="4979957" y="915575"/>
            <a:ext cx="2916647" cy="1638184"/>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4"/>
          <a:stretch>
            <a:fillRect/>
          </a:stretch>
        </p:blipFill>
        <p:spPr>
          <a:xfrm>
            <a:off x="676367" y="3259385"/>
            <a:ext cx="2903613" cy="1630862"/>
          </a:xfrm>
          <a:prstGeom prst="rect">
            <a:avLst/>
          </a:prstGeom>
          <a:ln>
            <a:noFill/>
          </a:ln>
          <a:effectLst>
            <a:outerShdw blurRad="190500" algn="tl" rotWithShape="0">
              <a:srgbClr val="000000">
                <a:alpha val="70000"/>
              </a:srgbClr>
            </a:outerShdw>
          </a:effectLst>
        </p:spPr>
      </p:pic>
      <p:sp>
        <p:nvSpPr>
          <p:cNvPr id="11" name="Rectangle 10"/>
          <p:cNvSpPr/>
          <p:nvPr/>
        </p:nvSpPr>
        <p:spPr>
          <a:xfrm>
            <a:off x="1092144" y="2792729"/>
            <a:ext cx="2005677" cy="338554"/>
          </a:xfrm>
          <a:prstGeom prst="rect">
            <a:avLst/>
          </a:prstGeom>
        </p:spPr>
        <p:txBody>
          <a:bodyPr wrap="none">
            <a:spAutoFit/>
          </a:bodyPr>
          <a:lstStyle/>
          <a:p>
            <a:r>
              <a:rPr lang="en-US" sz="1600" b="1" i="1">
                <a:solidFill>
                  <a:schemeClr val="tx1"/>
                </a:solidFill>
                <a:latin typeface="Times New Roman" panose="02020603050405020304" pitchFamily="18" charset="0"/>
                <a:cs typeface="Times New Roman" panose="02020603050405020304" pitchFamily="18" charset="0"/>
              </a:rPr>
              <a:t>Màu mắt hạt dẻ </a:t>
            </a:r>
            <a:r>
              <a:rPr lang="en-US" sz="1600" i="1">
                <a:solidFill>
                  <a:schemeClr val="tx1"/>
                </a:solidFill>
                <a:latin typeface="Times New Roman" panose="02020603050405020304" pitchFamily="18" charset="0"/>
                <a:cs typeface="Times New Roman" panose="02020603050405020304" pitchFamily="18" charset="0"/>
              </a:rPr>
              <a:t>– 5%</a:t>
            </a:r>
          </a:p>
        </p:txBody>
      </p:sp>
      <p:pic>
        <p:nvPicPr>
          <p:cNvPr id="12" name="Picture 11"/>
          <p:cNvPicPr>
            <a:picLocks noChangeAspect="1"/>
          </p:cNvPicPr>
          <p:nvPr/>
        </p:nvPicPr>
        <p:blipFill>
          <a:blip r:embed="rId5"/>
          <a:stretch>
            <a:fillRect/>
          </a:stretch>
        </p:blipFill>
        <p:spPr>
          <a:xfrm>
            <a:off x="4992991" y="3259385"/>
            <a:ext cx="2903613" cy="1630862"/>
          </a:xfrm>
          <a:prstGeom prst="rect">
            <a:avLst/>
          </a:prstGeom>
          <a:ln>
            <a:noFill/>
          </a:ln>
          <a:effectLst>
            <a:outerShdw blurRad="190500" algn="tl" rotWithShape="0">
              <a:srgbClr val="000000">
                <a:alpha val="70000"/>
              </a:srgbClr>
            </a:outerShdw>
          </a:effectLst>
        </p:spPr>
      </p:pic>
      <p:sp>
        <p:nvSpPr>
          <p:cNvPr id="13" name="Rectangle 12"/>
          <p:cNvSpPr/>
          <p:nvPr/>
        </p:nvSpPr>
        <p:spPr>
          <a:xfrm>
            <a:off x="5299185" y="2792729"/>
            <a:ext cx="2278188" cy="338554"/>
          </a:xfrm>
          <a:prstGeom prst="rect">
            <a:avLst/>
          </a:prstGeom>
        </p:spPr>
        <p:txBody>
          <a:bodyPr wrap="none">
            <a:spAutoFit/>
          </a:bodyPr>
          <a:lstStyle/>
          <a:p>
            <a:r>
              <a:rPr lang="en-US" sz="1600" b="1" i="1">
                <a:solidFill>
                  <a:schemeClr val="tx1"/>
                </a:solidFill>
                <a:latin typeface="Times New Roman" panose="02020603050405020304" pitchFamily="18" charset="0"/>
                <a:cs typeface="Times New Roman" panose="02020603050405020304" pitchFamily="18" charset="0"/>
              </a:rPr>
              <a:t>Màu mắt hổ phách</a:t>
            </a:r>
            <a:r>
              <a:rPr lang="en-US" sz="1600" i="1">
                <a:solidFill>
                  <a:schemeClr val="tx1"/>
                </a:solidFill>
                <a:latin typeface="Times New Roman" panose="02020603050405020304" pitchFamily="18" charset="0"/>
                <a:cs typeface="Times New Roman" panose="02020603050405020304" pitchFamily="18" charset="0"/>
              </a:rPr>
              <a:t> – 5%</a:t>
            </a:r>
          </a:p>
        </p:txBody>
      </p:sp>
    </p:spTree>
    <p:extLst>
      <p:ext uri="{BB962C8B-B14F-4D97-AF65-F5344CB8AC3E}">
        <p14:creationId xmlns:p14="http://schemas.microsoft.com/office/powerpoint/2010/main" val="228550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strVal val="#ppt_w+.3"/>
                                          </p:val>
                                        </p:tav>
                                        <p:tav tm="100000">
                                          <p:val>
                                            <p:strVal val="#ppt_w"/>
                                          </p:val>
                                        </p:tav>
                                      </p:tavLst>
                                    </p:anim>
                                    <p:anim calcmode="lin" valueType="num">
                                      <p:cBhvr>
                                        <p:cTn id="32" dur="1000" fill="hold"/>
                                        <p:tgtEl>
                                          <p:spTgt spid="12"/>
                                        </p:tgtEl>
                                        <p:attrNameLst>
                                          <p:attrName>ppt_h</p:attrName>
                                        </p:attrNameLst>
                                      </p:cBhvr>
                                      <p:tavLst>
                                        <p:tav tm="0">
                                          <p:val>
                                            <p:strVal val="#ppt_h"/>
                                          </p:val>
                                        </p:tav>
                                        <p:tav tm="100000">
                                          <p:val>
                                            <p:strVal val="#ppt_h"/>
                                          </p:val>
                                        </p:tav>
                                      </p:tavLst>
                                    </p:anim>
                                    <p:animEffect transition="in" filter="fade">
                                      <p:cBhvr>
                                        <p:cTn id="33" dur="1000"/>
                                        <p:tgtEl>
                                          <p:spTgt spid="12"/>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strVal val="#ppt_w+.3"/>
                                          </p:val>
                                        </p:tav>
                                        <p:tav tm="100000">
                                          <p:val>
                                            <p:strVal val="#ppt_w"/>
                                          </p:val>
                                        </p:tav>
                                      </p:tavLst>
                                    </p:anim>
                                    <p:anim calcmode="lin" valueType="num">
                                      <p:cBhvr>
                                        <p:cTn id="37" dur="1000" fill="hold"/>
                                        <p:tgtEl>
                                          <p:spTgt spid="13"/>
                                        </p:tgtEl>
                                        <p:attrNameLst>
                                          <p:attrName>ppt_h</p:attrName>
                                        </p:attrNameLst>
                                      </p:cBhvr>
                                      <p:tavLst>
                                        <p:tav tm="0">
                                          <p:val>
                                            <p:strVal val="#ppt_h"/>
                                          </p:val>
                                        </p:tav>
                                        <p:tav tm="100000">
                                          <p:val>
                                            <p:strVal val="#ppt_h"/>
                                          </p:val>
                                        </p:tav>
                                      </p:tavLst>
                                    </p:anim>
                                    <p:animEffect transition="in" filter="fade">
                                      <p:cBhvr>
                                        <p:cTn id="3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682231" y="1235800"/>
            <a:ext cx="3148445" cy="1768377"/>
          </a:xfrm>
          <a:prstGeom prst="rect">
            <a:avLst/>
          </a:prstGeom>
          <a:ln>
            <a:noFill/>
          </a:ln>
          <a:effectLst>
            <a:outerShdw blurRad="190500" algn="tl" rotWithShape="0">
              <a:srgbClr val="000000">
                <a:alpha val="70000"/>
              </a:srgbClr>
            </a:outerShdw>
          </a:effectLst>
        </p:spPr>
      </p:pic>
      <p:sp>
        <p:nvSpPr>
          <p:cNvPr id="12" name="Rectangle 11"/>
          <p:cNvSpPr/>
          <p:nvPr/>
        </p:nvSpPr>
        <p:spPr>
          <a:xfrm>
            <a:off x="1045913" y="897246"/>
            <a:ext cx="2421082" cy="338554"/>
          </a:xfrm>
          <a:prstGeom prst="rect">
            <a:avLst/>
          </a:prstGeom>
        </p:spPr>
        <p:txBody>
          <a:bodyPr wrap="square">
            <a:spAutoFit/>
          </a:bodyPr>
          <a:lstStyle/>
          <a:p>
            <a:r>
              <a:rPr lang="en-US" sz="1600" b="1" i="1">
                <a:solidFill>
                  <a:schemeClr val="tx1"/>
                </a:solidFill>
                <a:latin typeface="Times New Roman" panose="02020603050405020304" pitchFamily="18" charset="0"/>
                <a:cs typeface="Times New Roman" panose="02020603050405020304" pitchFamily="18" charset="0"/>
              </a:rPr>
              <a:t>Màu mắt xám </a:t>
            </a:r>
            <a:r>
              <a:rPr lang="en-US" sz="1600" i="1">
                <a:solidFill>
                  <a:schemeClr val="tx1"/>
                </a:solidFill>
                <a:latin typeface="Times New Roman" panose="02020603050405020304" pitchFamily="18" charset="0"/>
                <a:cs typeface="Times New Roman" panose="02020603050405020304" pitchFamily="18" charset="0"/>
              </a:rPr>
              <a:t>– 3 </a:t>
            </a:r>
            <a:r>
              <a:rPr lang="en-US" sz="1600" i="1" smtClean="0">
                <a:solidFill>
                  <a:schemeClr val="tx1"/>
                </a:solidFill>
                <a:latin typeface="Times New Roman" panose="02020603050405020304" pitchFamily="18" charset="0"/>
                <a:cs typeface="Times New Roman" panose="02020603050405020304" pitchFamily="18" charset="0"/>
              </a:rPr>
              <a:t>%</a:t>
            </a:r>
            <a:endParaRPr lang="en-US" sz="1600" i="1">
              <a:solidFill>
                <a:schemeClr val="tx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3"/>
          <a:srcRect l="23451" r="15044" b="11390"/>
          <a:stretch/>
        </p:blipFill>
        <p:spPr>
          <a:xfrm>
            <a:off x="5318686" y="1209415"/>
            <a:ext cx="2329186" cy="1884783"/>
          </a:xfrm>
          <a:prstGeom prst="rect">
            <a:avLst/>
          </a:prstGeom>
          <a:ln>
            <a:noFill/>
          </a:ln>
          <a:effectLst>
            <a:outerShdw blurRad="190500" algn="tl" rotWithShape="0">
              <a:srgbClr val="000000">
                <a:alpha val="70000"/>
              </a:srgbClr>
            </a:outerShdw>
          </a:effectLst>
        </p:spPr>
      </p:pic>
      <p:sp>
        <p:nvSpPr>
          <p:cNvPr id="14" name="Rectangle 13"/>
          <p:cNvSpPr/>
          <p:nvPr/>
        </p:nvSpPr>
        <p:spPr>
          <a:xfrm>
            <a:off x="4301836" y="766809"/>
            <a:ext cx="4572000" cy="338554"/>
          </a:xfrm>
          <a:prstGeom prst="rect">
            <a:avLst/>
          </a:prstGeom>
        </p:spPr>
        <p:txBody>
          <a:bodyPr>
            <a:spAutoFit/>
          </a:bodyPr>
          <a:lstStyle/>
          <a:p>
            <a:r>
              <a:rPr lang="en-US" sz="1600" b="1" i="1">
                <a:solidFill>
                  <a:schemeClr val="tx1"/>
                </a:solidFill>
                <a:latin typeface="Times New Roman" panose="02020603050405020304" pitchFamily="18" charset="0"/>
                <a:cs typeface="Times New Roman" panose="02020603050405020304" pitchFamily="18" charset="0"/>
              </a:rPr>
              <a:t>Màu mắt hiếm nhất thế giới </a:t>
            </a:r>
            <a:r>
              <a:rPr lang="en-US" sz="1600" i="1">
                <a:solidFill>
                  <a:schemeClr val="tx1"/>
                </a:solidFill>
                <a:latin typeface="Times New Roman" panose="02020603050405020304" pitchFamily="18" charset="0"/>
                <a:cs typeface="Times New Roman" panose="02020603050405020304" pitchFamily="18" charset="0"/>
              </a:rPr>
              <a:t>– xanh lá cây 2</a:t>
            </a:r>
            <a:r>
              <a:rPr lang="en-US" sz="1600" i="1" smtClean="0">
                <a:solidFill>
                  <a:schemeClr val="tx1"/>
                </a:solidFill>
                <a:latin typeface="Times New Roman" panose="02020603050405020304" pitchFamily="18" charset="0"/>
                <a:cs typeface="Times New Roman" panose="02020603050405020304" pitchFamily="18" charset="0"/>
              </a:rPr>
              <a:t>%</a:t>
            </a:r>
            <a:endParaRPr lang="en-US" sz="1600" i="1">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82231" y="4034120"/>
            <a:ext cx="4572000" cy="338554"/>
          </a:xfrm>
          <a:prstGeom prst="rect">
            <a:avLst/>
          </a:prstGeom>
        </p:spPr>
        <p:txBody>
          <a:bodyPr>
            <a:spAutoFit/>
          </a:bodyPr>
          <a:lstStyle/>
          <a:p>
            <a:r>
              <a:rPr lang="en-US" sz="1600" b="1" i="1">
                <a:solidFill>
                  <a:schemeClr val="tx1"/>
                </a:solidFill>
                <a:latin typeface="Times New Roman" panose="02020603050405020304" pitchFamily="18" charset="0"/>
                <a:cs typeface="Times New Roman" panose="02020603050405020304" pitchFamily="18" charset="0"/>
              </a:rPr>
              <a:t>Màu mắt Đỏ/Tím </a:t>
            </a:r>
            <a:r>
              <a:rPr lang="en-US" sz="1600" i="1">
                <a:solidFill>
                  <a:schemeClr val="tx1"/>
                </a:solidFill>
                <a:latin typeface="Times New Roman" panose="02020603050405020304" pitchFamily="18" charset="0"/>
                <a:cs typeface="Times New Roman" panose="02020603050405020304" pitchFamily="18" charset="0"/>
              </a:rPr>
              <a:t>– &lt;1% màu mắt hiếm nhất thế </a:t>
            </a:r>
            <a:r>
              <a:rPr lang="en-US" sz="1600" i="1" smtClean="0">
                <a:solidFill>
                  <a:schemeClr val="tx1"/>
                </a:solidFill>
                <a:latin typeface="Times New Roman" panose="02020603050405020304" pitchFamily="18" charset="0"/>
                <a:cs typeface="Times New Roman" panose="02020603050405020304" pitchFamily="18" charset="0"/>
              </a:rPr>
              <a:t>giới</a:t>
            </a:r>
            <a:endParaRPr lang="en-US" sz="1600" i="1">
              <a:solidFill>
                <a:schemeClr val="tx1"/>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4"/>
          <a:srcRect l="31656" r="20119" b="38431"/>
          <a:stretch/>
        </p:blipFill>
        <p:spPr>
          <a:xfrm>
            <a:off x="5316576" y="3198250"/>
            <a:ext cx="2331296" cy="1671740"/>
          </a:xfrm>
          <a:prstGeom prst="rect">
            <a:avLst/>
          </a:prstGeom>
          <a:ln>
            <a:noFill/>
          </a:ln>
          <a:effectLst>
            <a:outerShdw blurRad="190500" algn="tl" rotWithShape="0">
              <a:srgbClr val="000000">
                <a:alpha val="70000"/>
              </a:srgbClr>
            </a:outerShdw>
          </a:effectLst>
        </p:spPr>
      </p:pic>
      <p:sp>
        <p:nvSpPr>
          <p:cNvPr id="9" name="Rectangle 8"/>
          <p:cNvSpPr/>
          <p:nvPr/>
        </p:nvSpPr>
        <p:spPr>
          <a:xfrm>
            <a:off x="2449751" y="175079"/>
            <a:ext cx="4429031" cy="369332"/>
          </a:xfrm>
          <a:prstGeom prst="rect">
            <a:avLst/>
          </a:prstGeom>
          <a:solidFill>
            <a:schemeClr val="bg2">
              <a:lumMod val="90000"/>
            </a:schemeClr>
          </a:solidFill>
        </p:spPr>
        <p:txBody>
          <a:bodyPr wrap="square">
            <a:spAutoFit/>
          </a:bodyPr>
          <a:lstStyle/>
          <a:p>
            <a:r>
              <a:rPr lang="vi-VN" sz="1800" i="1">
                <a:solidFill>
                  <a:schemeClr val="tx1"/>
                </a:solidFill>
                <a:latin typeface="+mj-lt"/>
              </a:rPr>
              <a:t>Phần có màu của mắt được gọi là </a:t>
            </a:r>
            <a:r>
              <a:rPr lang="vi-VN" sz="1800" b="1" i="1">
                <a:solidFill>
                  <a:schemeClr val="tx1"/>
                </a:solidFill>
                <a:latin typeface="+mj-lt"/>
              </a:rPr>
              <a:t>mống mắt</a:t>
            </a:r>
            <a:endParaRPr lang="en-US" sz="1800" b="1" i="1">
              <a:solidFill>
                <a:schemeClr val="tx1"/>
              </a:solidFill>
              <a:latin typeface="+mj-lt"/>
            </a:endParaRPr>
          </a:p>
        </p:txBody>
      </p:sp>
    </p:spTree>
    <p:extLst>
      <p:ext uri="{BB962C8B-B14F-4D97-AF65-F5344CB8AC3E}">
        <p14:creationId xmlns:p14="http://schemas.microsoft.com/office/powerpoint/2010/main" val="242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927763" y="845618"/>
            <a:ext cx="4707082" cy="873572"/>
          </a:xfrm>
          <a:prstGeom prst="rect">
            <a:avLst/>
          </a:prstGeom>
        </p:spPr>
        <p:txBody>
          <a:bodyPr wrap="square">
            <a:spAutoFit/>
          </a:bodyPr>
          <a:lstStyle/>
          <a:p>
            <a:pPr>
              <a:lnSpc>
                <a:spcPct val="150000"/>
              </a:lnSpc>
            </a:pPr>
            <a:r>
              <a:rPr lang="en-US" sz="1800" b="1" i="1">
                <a:solidFill>
                  <a:srgbClr val="002060"/>
                </a:solidFill>
                <a:latin typeface="Times New Roman" panose="02020603050405020304" pitchFamily="18" charset="0"/>
                <a:cs typeface="Times New Roman" panose="02020603050405020304" pitchFamily="18" charset="0"/>
              </a:rPr>
              <a:t>Màu mắt dị sắc tố (</a:t>
            </a:r>
            <a:r>
              <a:rPr lang="en-US" sz="1800" b="1" i="1" smtClean="0">
                <a:solidFill>
                  <a:srgbClr val="002060"/>
                </a:solidFill>
                <a:latin typeface="Times New Roman" panose="02020603050405020304" pitchFamily="18" charset="0"/>
                <a:cs typeface="Times New Roman" panose="02020603050405020304" pitchFamily="18" charset="0"/>
              </a:rPr>
              <a:t>mắt có 2 màu khác nhau)</a:t>
            </a:r>
          </a:p>
          <a:p>
            <a:pPr>
              <a:lnSpc>
                <a:spcPct val="150000"/>
              </a:lnSpc>
            </a:pPr>
            <a:r>
              <a:rPr lang="en-US" sz="1800" i="1" smtClean="0">
                <a:solidFill>
                  <a:srgbClr val="555555"/>
                </a:solidFill>
                <a:latin typeface="Times New Roman" panose="02020603050405020304" pitchFamily="18" charset="0"/>
                <a:cs typeface="Times New Roman" panose="02020603050405020304" pitchFamily="18" charset="0"/>
              </a:rPr>
              <a:t>  </a:t>
            </a:r>
            <a:r>
              <a:rPr lang="en-US" sz="1800" i="1" smtClean="0">
                <a:latin typeface="Times New Roman" panose="02020603050405020304" pitchFamily="18" charset="0"/>
                <a:cs typeface="Times New Roman" panose="02020603050405020304" pitchFamily="18" charset="0"/>
              </a:rPr>
              <a:t>&lt; 1</a:t>
            </a:r>
            <a:r>
              <a:rPr lang="en-US" sz="1800" i="1">
                <a:latin typeface="Times New Roman" panose="02020603050405020304" pitchFamily="18" charset="0"/>
                <a:cs typeface="Times New Roman" panose="02020603050405020304" pitchFamily="18" charset="0"/>
              </a:rPr>
              <a:t>% màu mắt hiếm nhất thế </a:t>
            </a:r>
            <a:r>
              <a:rPr lang="en-US" sz="1800" i="1" smtClean="0">
                <a:latin typeface="Times New Roman" panose="02020603050405020304" pitchFamily="18" charset="0"/>
                <a:cs typeface="Times New Roman" panose="02020603050405020304" pitchFamily="18" charset="0"/>
              </a:rPr>
              <a:t>giới.</a:t>
            </a:r>
            <a:endParaRPr lang="en-US" sz="1800" i="1">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2"/>
          <a:stretch>
            <a:fillRect/>
          </a:stretch>
        </p:blipFill>
        <p:spPr>
          <a:xfrm>
            <a:off x="313707" y="114299"/>
            <a:ext cx="3440825" cy="4897971"/>
          </a:xfrm>
          <a:prstGeom prst="rect">
            <a:avLst/>
          </a:prstGeom>
          <a:ln>
            <a:noFill/>
          </a:ln>
          <a:effectLst>
            <a:outerShdw blurRad="190500" algn="tl" rotWithShape="0">
              <a:srgbClr val="000000">
                <a:alpha val="70000"/>
              </a:srgbClr>
            </a:outerShdw>
          </a:effectLst>
        </p:spPr>
      </p:pic>
      <p:sp>
        <p:nvSpPr>
          <p:cNvPr id="21" name="Rectangle 20"/>
          <p:cNvSpPr/>
          <p:nvPr/>
        </p:nvSpPr>
        <p:spPr>
          <a:xfrm>
            <a:off x="3927763" y="3769308"/>
            <a:ext cx="3974165" cy="646331"/>
          </a:xfrm>
          <a:prstGeom prst="rect">
            <a:avLst/>
          </a:prstGeom>
          <a:solidFill>
            <a:schemeClr val="bg1">
              <a:lumMod val="85000"/>
            </a:schemeClr>
          </a:solidFill>
        </p:spPr>
        <p:txBody>
          <a:bodyPr wrap="none">
            <a:spAutoFit/>
          </a:bodyPr>
          <a:lstStyle/>
          <a:p>
            <a:r>
              <a:rPr lang="en-US" sz="1800" i="1" smtClean="0">
                <a:solidFill>
                  <a:schemeClr val="tx1"/>
                </a:solidFill>
                <a:latin typeface="Times New Roman" panose="02020603050405020304" pitchFamily="18" charset="0"/>
                <a:cs typeface="Times New Roman" panose="02020603050405020304" pitchFamily="18" charset="0"/>
              </a:rPr>
              <a:t>Thạch Thị Sa Pa </a:t>
            </a:r>
          </a:p>
          <a:p>
            <a:r>
              <a:rPr lang="en-US" sz="1800" i="1">
                <a:solidFill>
                  <a:schemeClr val="tx1"/>
                </a:solidFill>
                <a:latin typeface="Times New Roman" panose="02020603050405020304" pitchFamily="18" charset="0"/>
                <a:cs typeface="Times New Roman" panose="02020603050405020304" pitchFamily="18" charset="0"/>
              </a:rPr>
              <a:t>C</a:t>
            </a:r>
            <a:r>
              <a:rPr lang="en-US" sz="1800" i="1" smtClean="0">
                <a:solidFill>
                  <a:schemeClr val="tx1"/>
                </a:solidFill>
                <a:latin typeface="Times New Roman" panose="02020603050405020304" pitchFamily="18" charset="0"/>
                <a:cs typeface="Times New Roman" panose="02020603050405020304" pitchFamily="18" charset="0"/>
              </a:rPr>
              <a:t>ô gái người Chăm có đôi mắt hai màu. </a:t>
            </a:r>
            <a:endParaRPr lang="en-US" sz="1800"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55750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348;p38"/>
          <p:cNvSpPr txBox="1">
            <a:spLocks/>
          </p:cNvSpPr>
          <p:nvPr/>
        </p:nvSpPr>
        <p:spPr>
          <a:xfrm>
            <a:off x="1280060" y="145855"/>
            <a:ext cx="6201396" cy="529554"/>
          </a:xfrm>
          <a:prstGeom prst="rect">
            <a:avLst/>
          </a:prstGeom>
          <a:solidFill>
            <a:schemeClr val="bg2">
              <a:lumMod val="90000"/>
            </a:schemeClr>
          </a:solidFill>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400" smtClean="0">
                <a:latin typeface="Yeseva One" panose="020B0604020202020204" charset="0"/>
              </a:rPr>
              <a:t>NHỮNG ĐÔI MẮT ĐẸP NHẤT THẾ GIỚI</a:t>
            </a:r>
            <a:endParaRPr lang="en-US" sz="2400">
              <a:latin typeface="Yeseva One" panose="020B0604020202020204" charset="0"/>
            </a:endParaRPr>
          </a:p>
        </p:txBody>
      </p:sp>
      <p:pic>
        <p:nvPicPr>
          <p:cNvPr id="2" name="Picture 1"/>
          <p:cNvPicPr>
            <a:picLocks noChangeAspect="1"/>
          </p:cNvPicPr>
          <p:nvPr/>
        </p:nvPicPr>
        <p:blipFill>
          <a:blip r:embed="rId2"/>
          <a:stretch>
            <a:fillRect/>
          </a:stretch>
        </p:blipFill>
        <p:spPr>
          <a:xfrm>
            <a:off x="520412" y="1147330"/>
            <a:ext cx="3615170" cy="2239154"/>
          </a:xfrm>
          <a:prstGeom prst="rect">
            <a:avLst/>
          </a:prstGeom>
        </p:spPr>
      </p:pic>
      <p:sp>
        <p:nvSpPr>
          <p:cNvPr id="3" name="Rectangle 2"/>
          <p:cNvSpPr/>
          <p:nvPr/>
        </p:nvSpPr>
        <p:spPr>
          <a:xfrm>
            <a:off x="520412" y="3598633"/>
            <a:ext cx="3854162" cy="830997"/>
          </a:xfrm>
          <a:prstGeom prst="rect">
            <a:avLst/>
          </a:prstGeom>
        </p:spPr>
        <p:txBody>
          <a:bodyPr wrap="square">
            <a:spAutoFit/>
          </a:bodyPr>
          <a:lstStyle/>
          <a:p>
            <a:pPr algn="just"/>
            <a:r>
              <a:rPr lang="vi-VN" sz="1600" b="1" i="1">
                <a:latin typeface="+mj-lt"/>
              </a:rPr>
              <a:t>Aishwarya Rai</a:t>
            </a:r>
            <a:r>
              <a:rPr lang="vi-VN" sz="1600" i="1">
                <a:latin typeface="+mj-lt"/>
              </a:rPr>
              <a:t> – Họa hậu Thế giới 1994. </a:t>
            </a:r>
            <a:endParaRPr lang="en-US" sz="1600" i="1" smtClean="0">
              <a:latin typeface="+mj-lt"/>
            </a:endParaRPr>
          </a:p>
          <a:p>
            <a:pPr algn="just"/>
            <a:r>
              <a:rPr lang="vi-VN" sz="1600" i="1" smtClean="0">
                <a:latin typeface="+mj-lt"/>
              </a:rPr>
              <a:t>Mí </a:t>
            </a:r>
            <a:r>
              <a:rPr lang="vi-VN" sz="1600" i="1">
                <a:latin typeface="+mj-lt"/>
              </a:rPr>
              <a:t>mắt đẹp cùng cặp mắt xanh dương ma mị của cô khiến cả thế giới đều phải trầm trồ.  </a:t>
            </a:r>
            <a:endParaRPr lang="en-US" sz="1600">
              <a:latin typeface="+mj-lt"/>
            </a:endParaRPr>
          </a:p>
        </p:txBody>
      </p:sp>
      <p:pic>
        <p:nvPicPr>
          <p:cNvPr id="6" name="Picture 5"/>
          <p:cNvPicPr>
            <a:picLocks noChangeAspect="1"/>
          </p:cNvPicPr>
          <p:nvPr/>
        </p:nvPicPr>
        <p:blipFill>
          <a:blip r:embed="rId3"/>
          <a:stretch>
            <a:fillRect/>
          </a:stretch>
        </p:blipFill>
        <p:spPr>
          <a:xfrm>
            <a:off x="5391150" y="1147330"/>
            <a:ext cx="2985539" cy="2239154"/>
          </a:xfrm>
          <a:prstGeom prst="rect">
            <a:avLst/>
          </a:prstGeom>
        </p:spPr>
      </p:pic>
      <p:sp>
        <p:nvSpPr>
          <p:cNvPr id="28" name="Rectangle 27"/>
          <p:cNvSpPr/>
          <p:nvPr/>
        </p:nvSpPr>
        <p:spPr>
          <a:xfrm>
            <a:off x="4826519" y="3598632"/>
            <a:ext cx="3948546" cy="830997"/>
          </a:xfrm>
          <a:prstGeom prst="rect">
            <a:avLst/>
          </a:prstGeom>
        </p:spPr>
        <p:txBody>
          <a:bodyPr wrap="square">
            <a:spAutoFit/>
          </a:bodyPr>
          <a:lstStyle/>
          <a:p>
            <a:pPr algn="just"/>
            <a:r>
              <a:rPr lang="vi-VN" sz="1600" i="1">
                <a:latin typeface="+mj-lt"/>
              </a:rPr>
              <a:t>Đôi mắt đẹp hút hồn của </a:t>
            </a:r>
            <a:r>
              <a:rPr lang="vi-VN" sz="1600" b="1" i="1">
                <a:latin typeface="+mj-lt"/>
              </a:rPr>
              <a:t>Angelina Jolie </a:t>
            </a:r>
            <a:r>
              <a:rPr lang="vi-VN" sz="1600" i="1">
                <a:latin typeface="+mj-lt"/>
              </a:rPr>
              <a:t>được mệnh danh là một trong những cặp mắt đẹp nhất Hollywood. </a:t>
            </a:r>
            <a:endParaRPr lang="en-US" sz="1600">
              <a:latin typeface="+mj-lt"/>
            </a:endParaRPr>
          </a:p>
        </p:txBody>
      </p:sp>
    </p:spTree>
    <p:extLst>
      <p:ext uri="{BB962C8B-B14F-4D97-AF65-F5344CB8AC3E}">
        <p14:creationId xmlns:p14="http://schemas.microsoft.com/office/powerpoint/2010/main" val="366359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3"/>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strVal val="#ppt_w+.3"/>
                                          </p:val>
                                        </p:tav>
                                        <p:tav tm="100000">
                                          <p:val>
                                            <p:strVal val="#ppt_w"/>
                                          </p:val>
                                        </p:tav>
                                      </p:tavLst>
                                    </p:anim>
                                    <p:anim calcmode="lin" valueType="num">
                                      <p:cBhvr>
                                        <p:cTn id="25" dur="1000" fill="hold"/>
                                        <p:tgtEl>
                                          <p:spTgt spid="28"/>
                                        </p:tgtEl>
                                        <p:attrNameLst>
                                          <p:attrName>ppt_h</p:attrName>
                                        </p:attrNameLst>
                                      </p:cBhvr>
                                      <p:tavLst>
                                        <p:tav tm="0">
                                          <p:val>
                                            <p:strVal val="#ppt_h"/>
                                          </p:val>
                                        </p:tav>
                                        <p:tav tm="100000">
                                          <p:val>
                                            <p:strVal val="#ppt_h"/>
                                          </p:val>
                                        </p:tav>
                                      </p:tavLst>
                                    </p:anim>
                                    <p:animEffect transition="in" filter="fade">
                                      <p:cBhvr>
                                        <p:cTn id="2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348;p38"/>
          <p:cNvSpPr txBox="1">
            <a:spLocks/>
          </p:cNvSpPr>
          <p:nvPr/>
        </p:nvSpPr>
        <p:spPr>
          <a:xfrm>
            <a:off x="1280060" y="145855"/>
            <a:ext cx="6201396" cy="529554"/>
          </a:xfrm>
          <a:prstGeom prst="rect">
            <a:avLst/>
          </a:prstGeom>
          <a:solidFill>
            <a:schemeClr val="bg2">
              <a:lumMod val="90000"/>
            </a:schemeClr>
          </a:solidFill>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400" smtClean="0">
                <a:latin typeface="Yeseva One" panose="020B0604020202020204" charset="0"/>
              </a:rPr>
              <a:t>NHỮNG ĐÔI MẮT ĐẸP NHẤT THẾ GIỚI</a:t>
            </a:r>
            <a:endParaRPr lang="en-US" sz="2400">
              <a:latin typeface="Yeseva One" panose="020B0604020202020204" charset="0"/>
            </a:endParaRPr>
          </a:p>
        </p:txBody>
      </p:sp>
      <p:pic>
        <p:nvPicPr>
          <p:cNvPr id="4" name="Picture 3"/>
          <p:cNvPicPr>
            <a:picLocks noChangeAspect="1"/>
          </p:cNvPicPr>
          <p:nvPr/>
        </p:nvPicPr>
        <p:blipFill>
          <a:blip r:embed="rId2"/>
          <a:stretch>
            <a:fillRect/>
          </a:stretch>
        </p:blipFill>
        <p:spPr>
          <a:xfrm>
            <a:off x="449109" y="761790"/>
            <a:ext cx="3364355" cy="1889646"/>
          </a:xfrm>
          <a:prstGeom prst="rect">
            <a:avLst/>
          </a:prstGeom>
        </p:spPr>
      </p:pic>
      <p:sp>
        <p:nvSpPr>
          <p:cNvPr id="5" name="Rectangle 4"/>
          <p:cNvSpPr/>
          <p:nvPr/>
        </p:nvSpPr>
        <p:spPr>
          <a:xfrm>
            <a:off x="4572000" y="1165710"/>
            <a:ext cx="3449782" cy="1077218"/>
          </a:xfrm>
          <a:prstGeom prst="rect">
            <a:avLst/>
          </a:prstGeom>
        </p:spPr>
        <p:txBody>
          <a:bodyPr wrap="square">
            <a:spAutoFit/>
          </a:bodyPr>
          <a:lstStyle/>
          <a:p>
            <a:pPr algn="just"/>
            <a:r>
              <a:rPr lang="vi-VN" sz="1600" i="1">
                <a:latin typeface="+mj-lt"/>
              </a:rPr>
              <a:t>Mẫu nhí </a:t>
            </a:r>
            <a:r>
              <a:rPr lang="vi-VN" sz="1600" b="1" i="1">
                <a:latin typeface="+mj-lt"/>
              </a:rPr>
              <a:t>Kristina Pimenova</a:t>
            </a:r>
            <a:r>
              <a:rPr lang="vi-VN" sz="1600" i="1">
                <a:latin typeface="+mj-lt"/>
              </a:rPr>
              <a:t> </a:t>
            </a:r>
            <a:r>
              <a:rPr lang="en-US" sz="1600" i="1" smtClean="0">
                <a:latin typeface="+mj-lt"/>
              </a:rPr>
              <a:t>(</a:t>
            </a:r>
            <a:r>
              <a:rPr lang="vi-VN" sz="1600" i="1" smtClean="0">
                <a:latin typeface="+mj-lt"/>
              </a:rPr>
              <a:t>Nga</a:t>
            </a:r>
            <a:r>
              <a:rPr lang="en-US" sz="1600" i="1" smtClean="0">
                <a:latin typeface="+mj-lt"/>
              </a:rPr>
              <a:t>)</a:t>
            </a:r>
            <a:r>
              <a:rPr lang="vi-VN" sz="1600" i="1" smtClean="0">
                <a:latin typeface="+mj-lt"/>
              </a:rPr>
              <a:t> </a:t>
            </a:r>
            <a:r>
              <a:rPr lang="vi-VN" sz="1600" i="1">
                <a:latin typeface="+mj-lt"/>
              </a:rPr>
              <a:t>được coi là em bé có đôi mắt đẹp nhất thế giới với đôi mắt to tròn, màu mắt xanh đẹp động lòng người. </a:t>
            </a:r>
            <a:endParaRPr lang="en-US" sz="1600">
              <a:latin typeface="+mj-lt"/>
            </a:endParaRPr>
          </a:p>
        </p:txBody>
      </p:sp>
      <p:pic>
        <p:nvPicPr>
          <p:cNvPr id="7" name="Picture 6"/>
          <p:cNvPicPr>
            <a:picLocks noChangeAspect="1"/>
          </p:cNvPicPr>
          <p:nvPr/>
        </p:nvPicPr>
        <p:blipFill>
          <a:blip r:embed="rId3"/>
          <a:stretch>
            <a:fillRect/>
          </a:stretch>
        </p:blipFill>
        <p:spPr>
          <a:xfrm>
            <a:off x="449109" y="2733230"/>
            <a:ext cx="3364355" cy="2281032"/>
          </a:xfrm>
          <a:prstGeom prst="rect">
            <a:avLst/>
          </a:prstGeom>
        </p:spPr>
      </p:pic>
      <p:sp>
        <p:nvSpPr>
          <p:cNvPr id="8" name="Rectangle 7"/>
          <p:cNvSpPr/>
          <p:nvPr/>
        </p:nvSpPr>
        <p:spPr>
          <a:xfrm>
            <a:off x="4572000" y="3553911"/>
            <a:ext cx="3587842" cy="338554"/>
          </a:xfrm>
          <a:prstGeom prst="rect">
            <a:avLst/>
          </a:prstGeom>
        </p:spPr>
        <p:txBody>
          <a:bodyPr wrap="none">
            <a:spAutoFit/>
          </a:bodyPr>
          <a:lstStyle/>
          <a:p>
            <a:r>
              <a:rPr lang="en-US" sz="1600" b="1" i="1">
                <a:latin typeface="Times New Roman" panose="02020603050405020304" pitchFamily="18" charset="0"/>
                <a:cs typeface="Times New Roman" panose="02020603050405020304" pitchFamily="18" charset="0"/>
              </a:rPr>
              <a:t>Megan Fox</a:t>
            </a:r>
            <a:r>
              <a:rPr lang="en-US" sz="1600" i="1">
                <a:latin typeface="Times New Roman" panose="02020603050405020304" pitchFamily="18" charset="0"/>
                <a:cs typeface="Times New Roman" panose="02020603050405020304" pitchFamily="18" charset="0"/>
              </a:rPr>
              <a:t> với cặp mắt xám đầy ma mị. </a:t>
            </a:r>
            <a:endParaRPr 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222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348;p38"/>
          <p:cNvSpPr txBox="1">
            <a:spLocks/>
          </p:cNvSpPr>
          <p:nvPr/>
        </p:nvSpPr>
        <p:spPr>
          <a:xfrm>
            <a:off x="1280060" y="145855"/>
            <a:ext cx="6201396" cy="529554"/>
          </a:xfrm>
          <a:prstGeom prst="rect">
            <a:avLst/>
          </a:prstGeom>
          <a:solidFill>
            <a:schemeClr val="bg2">
              <a:lumMod val="90000"/>
            </a:schemeClr>
          </a:solidFill>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400" smtClean="0">
                <a:latin typeface="Yeseva One" panose="020B0604020202020204" charset="0"/>
              </a:rPr>
              <a:t>NHỮNG ĐÔI MẮT ĐẸP NHẤT THẾ GIỚI</a:t>
            </a:r>
            <a:endParaRPr lang="en-US" sz="2400">
              <a:latin typeface="Yeseva One" panose="020B0604020202020204" charset="0"/>
            </a:endParaRPr>
          </a:p>
        </p:txBody>
      </p:sp>
      <p:pic>
        <p:nvPicPr>
          <p:cNvPr id="2" name="Picture 1"/>
          <p:cNvPicPr>
            <a:picLocks noChangeAspect="1"/>
          </p:cNvPicPr>
          <p:nvPr/>
        </p:nvPicPr>
        <p:blipFill>
          <a:blip r:embed="rId2"/>
          <a:stretch>
            <a:fillRect/>
          </a:stretch>
        </p:blipFill>
        <p:spPr>
          <a:xfrm>
            <a:off x="5349585" y="821738"/>
            <a:ext cx="3013936" cy="2103727"/>
          </a:xfrm>
          <a:prstGeom prst="rect">
            <a:avLst/>
          </a:prstGeom>
        </p:spPr>
      </p:pic>
      <p:sp>
        <p:nvSpPr>
          <p:cNvPr id="3" name="Rectangle 2"/>
          <p:cNvSpPr/>
          <p:nvPr/>
        </p:nvSpPr>
        <p:spPr>
          <a:xfrm>
            <a:off x="1006757" y="1483744"/>
            <a:ext cx="3648369" cy="584775"/>
          </a:xfrm>
          <a:prstGeom prst="rect">
            <a:avLst/>
          </a:prstGeom>
        </p:spPr>
        <p:txBody>
          <a:bodyPr wrap="square">
            <a:spAutoFit/>
          </a:bodyPr>
          <a:lstStyle/>
          <a:p>
            <a:pPr algn="just"/>
            <a:r>
              <a:rPr lang="en-US" sz="1600" i="1">
                <a:latin typeface="Times New Roman" panose="02020603050405020304" pitchFamily="18" charset="0"/>
                <a:cs typeface="Times New Roman" panose="02020603050405020304" pitchFamily="18" charset="0"/>
              </a:rPr>
              <a:t>Đ</a:t>
            </a:r>
            <a:r>
              <a:rPr lang="en-US" sz="1600" i="1" smtClean="0">
                <a:latin typeface="Times New Roman" panose="02020603050405020304" pitchFamily="18" charset="0"/>
                <a:cs typeface="Times New Roman" panose="02020603050405020304" pitchFamily="18" charset="0"/>
              </a:rPr>
              <a:t>ôi </a:t>
            </a:r>
            <a:r>
              <a:rPr lang="en-US" sz="1600" i="1">
                <a:latin typeface="Times New Roman" panose="02020603050405020304" pitchFamily="18" charset="0"/>
                <a:cs typeface="Times New Roman" panose="02020603050405020304" pitchFamily="18" charset="0"/>
              </a:rPr>
              <a:t>mắt buồn đẹp, màu mắt xanh vô cùng huyền bí của </a:t>
            </a:r>
            <a:r>
              <a:rPr lang="en-US" sz="1600" b="1" i="1">
                <a:latin typeface="Times New Roman" panose="02020603050405020304" pitchFamily="18" charset="0"/>
                <a:cs typeface="Times New Roman" panose="02020603050405020304" pitchFamily="18" charset="0"/>
              </a:rPr>
              <a:t>Elizabeth Taylor</a:t>
            </a:r>
            <a:r>
              <a:rPr lang="en-US" sz="1600" i="1">
                <a:latin typeface="Times New Roman" panose="02020603050405020304" pitchFamily="18" charset="0"/>
                <a:cs typeface="Times New Roman" panose="02020603050405020304" pitchFamily="18" charset="0"/>
              </a:rPr>
              <a:t>.</a:t>
            </a:r>
            <a:endParaRPr lang="en-US" sz="16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5349585" y="3098883"/>
            <a:ext cx="3013936" cy="1904809"/>
          </a:xfrm>
          <a:prstGeom prst="rect">
            <a:avLst/>
          </a:prstGeom>
        </p:spPr>
      </p:pic>
      <p:sp>
        <p:nvSpPr>
          <p:cNvPr id="9" name="Rectangle 8"/>
          <p:cNvSpPr/>
          <p:nvPr/>
        </p:nvSpPr>
        <p:spPr>
          <a:xfrm>
            <a:off x="913817" y="3635788"/>
            <a:ext cx="3741309" cy="830997"/>
          </a:xfrm>
          <a:prstGeom prst="rect">
            <a:avLst/>
          </a:prstGeom>
        </p:spPr>
        <p:txBody>
          <a:bodyPr wrap="square">
            <a:spAutoFit/>
          </a:bodyPr>
          <a:lstStyle/>
          <a:p>
            <a:pPr algn="just"/>
            <a:r>
              <a:rPr lang="en-US" sz="1600" i="1" smtClean="0">
                <a:latin typeface="Times New Roman" panose="02020603050405020304" pitchFamily="18" charset="0"/>
                <a:cs typeface="Times New Roman" panose="02020603050405020304" pitchFamily="18" charset="0"/>
              </a:rPr>
              <a:t>Diễn viên </a:t>
            </a:r>
            <a:r>
              <a:rPr lang="en-US" sz="1600" b="1" i="1" smtClean="0">
                <a:latin typeface="Times New Roman" panose="02020603050405020304" pitchFamily="18" charset="0"/>
                <a:cs typeface="Times New Roman" panose="02020603050405020304" pitchFamily="18" charset="0"/>
              </a:rPr>
              <a:t>Kristen </a:t>
            </a:r>
            <a:r>
              <a:rPr lang="en-US" sz="1600" b="1" i="1">
                <a:latin typeface="Times New Roman" panose="02020603050405020304" pitchFamily="18" charset="0"/>
                <a:cs typeface="Times New Roman" panose="02020603050405020304" pitchFamily="18" charset="0"/>
              </a:rPr>
              <a:t>Stewart</a:t>
            </a:r>
            <a:r>
              <a:rPr lang="en-US" sz="1600" i="1">
                <a:latin typeface="Times New Roman" panose="02020603050405020304" pitchFamily="18" charset="0"/>
                <a:cs typeface="Times New Roman" panose="02020603050405020304" pitchFamily="18" charset="0"/>
              </a:rPr>
              <a:t> </a:t>
            </a:r>
            <a:r>
              <a:rPr lang="en-US" sz="1600" i="1" smtClean="0">
                <a:latin typeface="Times New Roman" panose="02020603050405020304" pitchFamily="18" charset="0"/>
                <a:cs typeface="Times New Roman" panose="02020603050405020304" pitchFamily="18" charset="0"/>
              </a:rPr>
              <a:t>- bất </a:t>
            </a:r>
            <a:r>
              <a:rPr lang="en-US" sz="1600" i="1">
                <a:latin typeface="Times New Roman" panose="02020603050405020304" pitchFamily="18" charset="0"/>
                <a:cs typeface="Times New Roman" panose="02020603050405020304" pitchFamily="18" charset="0"/>
              </a:rPr>
              <a:t>kỳ ai cũng dễ dàng “lạc lối” trong đôi mắt sâu thẳm của cô. </a:t>
            </a:r>
            <a:endParaRPr lang="en-US" sz="1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71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27" y="216637"/>
            <a:ext cx="4991385" cy="426026"/>
          </a:xfrm>
          <a:solidFill>
            <a:srgbClr val="CEE9E7"/>
          </a:solidFill>
        </p:spPr>
        <p:txBody>
          <a:bodyPr/>
          <a:lstStyle/>
          <a:p>
            <a:r>
              <a:rPr lang="en-US" sz="2400" smtClean="0"/>
              <a:t>ĐÔI MẮT LÀ CỬA SỔ TÂM HỒN</a:t>
            </a:r>
            <a:endParaRPr lang="en-US" sz="2400"/>
          </a:p>
        </p:txBody>
      </p:sp>
      <p:sp>
        <p:nvSpPr>
          <p:cNvPr id="7" name="Rectangle 6"/>
          <p:cNvSpPr/>
          <p:nvPr/>
        </p:nvSpPr>
        <p:spPr>
          <a:xfrm>
            <a:off x="3704264" y="3982543"/>
            <a:ext cx="1796457" cy="584775"/>
          </a:xfrm>
          <a:prstGeom prst="rect">
            <a:avLst/>
          </a:prstGeom>
        </p:spPr>
        <p:txBody>
          <a:bodyPr wrap="square">
            <a:spAutoFit/>
          </a:bodyPr>
          <a:lstStyle/>
          <a:p>
            <a:pPr algn="ctr"/>
            <a:r>
              <a:rPr lang="en-US" sz="1600" i="1" smtClean="0">
                <a:solidFill>
                  <a:srgbClr val="002060"/>
                </a:solidFill>
                <a:latin typeface="Times New Roman" panose="02020603050405020304" pitchFamily="18" charset="0"/>
                <a:cs typeface="Times New Roman" panose="02020603050405020304" pitchFamily="18" charset="0"/>
              </a:rPr>
              <a:t>Cô bé 7 tuổi người dân tộc Ba Na.</a:t>
            </a:r>
            <a:endParaRPr lang="en-US" sz="1600">
              <a:solidFill>
                <a:srgbClr val="00206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591" t="4112" b="17609"/>
          <a:stretch/>
        </p:blipFill>
        <p:spPr>
          <a:xfrm>
            <a:off x="3640940" y="1151069"/>
            <a:ext cx="1923107" cy="2741730"/>
          </a:xfrm>
          <a:prstGeom prst="rect">
            <a:avLst/>
          </a:prstGeom>
        </p:spPr>
      </p:pic>
      <p:sp>
        <p:nvSpPr>
          <p:cNvPr id="9" name="Rectangle 8"/>
          <p:cNvSpPr/>
          <p:nvPr/>
        </p:nvSpPr>
        <p:spPr>
          <a:xfrm>
            <a:off x="566724" y="3723522"/>
            <a:ext cx="2682412" cy="338554"/>
          </a:xfrm>
          <a:prstGeom prst="rect">
            <a:avLst/>
          </a:prstGeom>
        </p:spPr>
        <p:txBody>
          <a:bodyPr wrap="square">
            <a:spAutoFit/>
          </a:bodyPr>
          <a:lstStyle/>
          <a:p>
            <a:pPr algn="just"/>
            <a:r>
              <a:rPr lang="en-US" sz="1600" i="1" smtClean="0">
                <a:solidFill>
                  <a:srgbClr val="002060"/>
                </a:solidFill>
                <a:latin typeface="Times New Roman" panose="02020603050405020304" pitchFamily="18" charset="0"/>
                <a:cs typeface="Times New Roman" panose="02020603050405020304" pitchFamily="18" charset="0"/>
              </a:rPr>
              <a:t>Kristina Pimenova khi 4 tuổi.</a:t>
            </a:r>
            <a:endParaRPr lang="en-US" sz="1600">
              <a:solidFill>
                <a:srgbClr val="00206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324829" y="1320345"/>
            <a:ext cx="3030370" cy="2244112"/>
          </a:xfrm>
          <a:prstGeom prst="rect">
            <a:avLst/>
          </a:prstGeom>
        </p:spPr>
      </p:pic>
      <p:sp>
        <p:nvSpPr>
          <p:cNvPr id="12" name="Rectangle 11"/>
          <p:cNvSpPr/>
          <p:nvPr/>
        </p:nvSpPr>
        <p:spPr>
          <a:xfrm>
            <a:off x="6319002" y="3982543"/>
            <a:ext cx="2104235" cy="338554"/>
          </a:xfrm>
          <a:prstGeom prst="rect">
            <a:avLst/>
          </a:prstGeom>
        </p:spPr>
        <p:txBody>
          <a:bodyPr wrap="square">
            <a:spAutoFit/>
          </a:bodyPr>
          <a:lstStyle/>
          <a:p>
            <a:pPr algn="ctr"/>
            <a:r>
              <a:rPr lang="en-US" sz="1600" i="1" smtClean="0">
                <a:solidFill>
                  <a:srgbClr val="002060"/>
                </a:solidFill>
                <a:latin typeface="Times New Roman" panose="02020603050405020304" pitchFamily="18" charset="0"/>
                <a:cs typeface="Times New Roman" panose="02020603050405020304" pitchFamily="18" charset="0"/>
              </a:rPr>
              <a:t>Hoa hậu Đỗ Mỹ Linh</a:t>
            </a:r>
            <a:endParaRPr lang="en-US" sz="1600">
              <a:solidFill>
                <a:srgbClr val="00206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5849789" y="1320345"/>
            <a:ext cx="2876447" cy="2492921"/>
          </a:xfrm>
          <a:prstGeom prst="rect">
            <a:avLst/>
          </a:prstGeom>
        </p:spPr>
      </p:pic>
    </p:spTree>
    <p:extLst>
      <p:ext uri="{BB962C8B-B14F-4D97-AF65-F5344CB8AC3E}">
        <p14:creationId xmlns:p14="http://schemas.microsoft.com/office/powerpoint/2010/main" val="2292121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104" y="183511"/>
            <a:ext cx="3933388" cy="336034"/>
          </a:xfrm>
          <a:solidFill>
            <a:srgbClr val="CEE9E7"/>
          </a:solidFill>
        </p:spPr>
        <p:txBody>
          <a:bodyPr/>
          <a:lstStyle/>
          <a:p>
            <a:r>
              <a:rPr lang="en-US" sz="2000" smtClean="0"/>
              <a:t>ĐIỆN ẢNH - PHIM “MẮT BIẾC”</a:t>
            </a:r>
            <a:endParaRPr lang="en-US" sz="2000"/>
          </a:p>
        </p:txBody>
      </p:sp>
      <p:pic>
        <p:nvPicPr>
          <p:cNvPr id="3" name="Picture 2"/>
          <p:cNvPicPr>
            <a:picLocks noChangeAspect="1"/>
          </p:cNvPicPr>
          <p:nvPr/>
        </p:nvPicPr>
        <p:blipFill>
          <a:blip r:embed="rId2"/>
          <a:stretch>
            <a:fillRect/>
          </a:stretch>
        </p:blipFill>
        <p:spPr>
          <a:xfrm>
            <a:off x="5881255" y="713448"/>
            <a:ext cx="2940627" cy="4200895"/>
          </a:xfrm>
          <a:prstGeom prst="rect">
            <a:avLst/>
          </a:prstGeom>
        </p:spPr>
      </p:pic>
      <p:pic>
        <p:nvPicPr>
          <p:cNvPr id="4" name="Picture 3"/>
          <p:cNvPicPr>
            <a:picLocks noChangeAspect="1"/>
          </p:cNvPicPr>
          <p:nvPr/>
        </p:nvPicPr>
        <p:blipFill>
          <a:blip r:embed="rId3"/>
          <a:stretch>
            <a:fillRect/>
          </a:stretch>
        </p:blipFill>
        <p:spPr>
          <a:xfrm>
            <a:off x="402629" y="713448"/>
            <a:ext cx="2943266" cy="4205615"/>
          </a:xfrm>
          <a:prstGeom prst="rect">
            <a:avLst/>
          </a:prstGeom>
        </p:spPr>
      </p:pic>
      <p:sp>
        <p:nvSpPr>
          <p:cNvPr id="6" name="Rectangle 5"/>
          <p:cNvSpPr/>
          <p:nvPr/>
        </p:nvSpPr>
        <p:spPr>
          <a:xfrm>
            <a:off x="3450952" y="2521507"/>
            <a:ext cx="2325246" cy="584775"/>
          </a:xfrm>
          <a:prstGeom prst="rect">
            <a:avLst/>
          </a:prstGeom>
        </p:spPr>
        <p:txBody>
          <a:bodyPr wrap="square">
            <a:spAutoFit/>
          </a:bodyPr>
          <a:lstStyle/>
          <a:p>
            <a:pPr algn="just"/>
            <a:r>
              <a:rPr lang="en-US" sz="1600" i="1" smtClean="0">
                <a:solidFill>
                  <a:srgbClr val="002060"/>
                </a:solidFill>
                <a:latin typeface="Times New Roman" panose="02020603050405020304" pitchFamily="18" charset="0"/>
                <a:cs typeface="Times New Roman" panose="02020603050405020304" pitchFamily="18" charset="0"/>
              </a:rPr>
              <a:t>Ánh mắt cô bé Hà Lan làm bao người xao xuyến.</a:t>
            </a:r>
            <a:endParaRPr lang="en-US" sz="16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6381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452" y="187037"/>
            <a:ext cx="3474312" cy="446808"/>
          </a:xfrm>
          <a:solidFill>
            <a:schemeClr val="bg1">
              <a:lumMod val="85000"/>
            </a:schemeClr>
          </a:solidFill>
        </p:spPr>
        <p:txBody>
          <a:bodyPr/>
          <a:lstStyle/>
          <a:p>
            <a:r>
              <a:rPr lang="en-US" sz="2400" smtClean="0"/>
              <a:t>ÂM NHẠC - VĂN THƠ</a:t>
            </a:r>
            <a:endParaRPr lang="en-US" sz="2400"/>
          </a:p>
        </p:txBody>
      </p:sp>
      <p:pic>
        <p:nvPicPr>
          <p:cNvPr id="6" name="Picture 5"/>
          <p:cNvPicPr>
            <a:picLocks noChangeAspect="1"/>
          </p:cNvPicPr>
          <p:nvPr/>
        </p:nvPicPr>
        <p:blipFill>
          <a:blip r:embed="rId2"/>
          <a:stretch>
            <a:fillRect/>
          </a:stretch>
        </p:blipFill>
        <p:spPr>
          <a:xfrm>
            <a:off x="535999" y="1013432"/>
            <a:ext cx="3714431" cy="3714431"/>
          </a:xfrm>
          <a:prstGeom prst="rect">
            <a:avLst/>
          </a:prstGeom>
        </p:spPr>
      </p:pic>
      <p:pic>
        <p:nvPicPr>
          <p:cNvPr id="7" name="Picture 6"/>
          <p:cNvPicPr>
            <a:picLocks noChangeAspect="1"/>
          </p:cNvPicPr>
          <p:nvPr/>
        </p:nvPicPr>
        <p:blipFill rotWithShape="1">
          <a:blip r:embed="rId3"/>
          <a:srcRect b="3871"/>
          <a:stretch/>
        </p:blipFill>
        <p:spPr>
          <a:xfrm rot="819885">
            <a:off x="5156172" y="1359298"/>
            <a:ext cx="3309242" cy="3181150"/>
          </a:xfrm>
          <a:prstGeom prst="rect">
            <a:avLst/>
          </a:prstGeom>
        </p:spPr>
      </p:pic>
    </p:spTree>
    <p:extLst>
      <p:ext uri="{BB962C8B-B14F-4D97-AF65-F5344CB8AC3E}">
        <p14:creationId xmlns:p14="http://schemas.microsoft.com/office/powerpoint/2010/main" val="1964271506"/>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9"/>
          <p:cNvSpPr txBox="1">
            <a:spLocks noGrp="1"/>
          </p:cNvSpPr>
          <p:nvPr>
            <p:ph type="title"/>
          </p:nvPr>
        </p:nvSpPr>
        <p:spPr>
          <a:xfrm>
            <a:off x="2525669" y="2586393"/>
            <a:ext cx="4160400" cy="147975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mtClean="0"/>
              <a:t>CẤU TẠO CỦA MẮT</a:t>
            </a:r>
            <a:endParaRPr/>
          </a:p>
        </p:txBody>
      </p:sp>
      <p:sp>
        <p:nvSpPr>
          <p:cNvPr id="370" name="Google Shape;370;p39"/>
          <p:cNvSpPr txBox="1">
            <a:spLocks noGrp="1"/>
          </p:cNvSpPr>
          <p:nvPr>
            <p:ph type="title" idx="2"/>
          </p:nvPr>
        </p:nvSpPr>
        <p:spPr>
          <a:xfrm>
            <a:off x="2635684" y="403256"/>
            <a:ext cx="4160400" cy="18204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9600" smtClean="0"/>
              <a:t>I</a:t>
            </a:r>
            <a:endParaRPr sz="9600"/>
          </a:p>
        </p:txBody>
      </p:sp>
      <p:grpSp>
        <p:nvGrpSpPr>
          <p:cNvPr id="372" name="Google Shape;372;p39"/>
          <p:cNvGrpSpPr/>
          <p:nvPr/>
        </p:nvGrpSpPr>
        <p:grpSpPr>
          <a:xfrm>
            <a:off x="562225" y="438325"/>
            <a:ext cx="7987500" cy="2004300"/>
            <a:chOff x="562225" y="438325"/>
            <a:chExt cx="7987500" cy="2004300"/>
          </a:xfrm>
        </p:grpSpPr>
        <p:cxnSp>
          <p:nvCxnSpPr>
            <p:cNvPr id="373" name="Google Shape;373;p39"/>
            <p:cNvCxnSpPr/>
            <p:nvPr/>
          </p:nvCxnSpPr>
          <p:spPr>
            <a:xfrm rot="10800000">
              <a:off x="567275" y="438325"/>
              <a:ext cx="0" cy="2004300"/>
            </a:xfrm>
            <a:prstGeom prst="straightConnector1">
              <a:avLst/>
            </a:prstGeom>
            <a:noFill/>
            <a:ln w="9525" cap="flat" cmpd="sng">
              <a:solidFill>
                <a:schemeClr val="dk1"/>
              </a:solidFill>
              <a:prstDash val="solid"/>
              <a:round/>
              <a:headEnd type="none" w="med" len="med"/>
              <a:tailEnd type="none" w="med" len="med"/>
            </a:ln>
          </p:spPr>
        </p:cxnSp>
        <p:cxnSp>
          <p:nvCxnSpPr>
            <p:cNvPr id="374" name="Google Shape;374;p39"/>
            <p:cNvCxnSpPr/>
            <p:nvPr/>
          </p:nvCxnSpPr>
          <p:spPr>
            <a:xfrm>
              <a:off x="562225" y="441175"/>
              <a:ext cx="7987500" cy="0"/>
            </a:xfrm>
            <a:prstGeom prst="straightConnector1">
              <a:avLst/>
            </a:prstGeom>
            <a:noFill/>
            <a:ln w="9525" cap="flat" cmpd="sng">
              <a:solidFill>
                <a:schemeClr val="dk1"/>
              </a:solidFill>
              <a:prstDash val="solid"/>
              <a:round/>
              <a:headEnd type="none" w="med" len="med"/>
              <a:tailEnd type="none" w="med" len="med"/>
            </a:ln>
          </p:spPr>
        </p:cxnSp>
      </p:grpSp>
      <p:grpSp>
        <p:nvGrpSpPr>
          <p:cNvPr id="375" name="Google Shape;375;p39"/>
          <p:cNvGrpSpPr/>
          <p:nvPr/>
        </p:nvGrpSpPr>
        <p:grpSpPr>
          <a:xfrm rot="10800000">
            <a:off x="578250" y="2673400"/>
            <a:ext cx="7987500" cy="2004300"/>
            <a:chOff x="562225" y="438325"/>
            <a:chExt cx="7987500" cy="2004300"/>
          </a:xfrm>
        </p:grpSpPr>
        <p:cxnSp>
          <p:nvCxnSpPr>
            <p:cNvPr id="376" name="Google Shape;376;p39"/>
            <p:cNvCxnSpPr/>
            <p:nvPr/>
          </p:nvCxnSpPr>
          <p:spPr>
            <a:xfrm rot="10800000">
              <a:off x="567275" y="438325"/>
              <a:ext cx="0" cy="2004300"/>
            </a:xfrm>
            <a:prstGeom prst="straightConnector1">
              <a:avLst/>
            </a:prstGeom>
            <a:noFill/>
            <a:ln w="9525" cap="flat" cmpd="sng">
              <a:solidFill>
                <a:schemeClr val="dk1"/>
              </a:solidFill>
              <a:prstDash val="solid"/>
              <a:round/>
              <a:headEnd type="none" w="med" len="med"/>
              <a:tailEnd type="none" w="med" len="med"/>
            </a:ln>
          </p:spPr>
        </p:cxnSp>
        <p:cxnSp>
          <p:nvCxnSpPr>
            <p:cNvPr id="377" name="Google Shape;377;p39"/>
            <p:cNvCxnSpPr/>
            <p:nvPr/>
          </p:nvCxnSpPr>
          <p:spPr>
            <a:xfrm>
              <a:off x="562225" y="441175"/>
              <a:ext cx="7987500" cy="0"/>
            </a:xfrm>
            <a:prstGeom prst="straightConnector1">
              <a:avLst/>
            </a:prstGeom>
            <a:noFill/>
            <a:ln w="9525" cap="flat" cmpd="sng">
              <a:solidFill>
                <a:schemeClr val="dk1"/>
              </a:solidFill>
              <a:prstDash val="solid"/>
              <a:round/>
              <a:headEnd type="none" w="med" len="med"/>
              <a:tailEnd type="none" w="med" len="med"/>
            </a:ln>
          </p:spPr>
        </p:cxnSp>
      </p:grpSp>
      <p:grpSp>
        <p:nvGrpSpPr>
          <p:cNvPr id="380" name="Google Shape;380;p39"/>
          <p:cNvGrpSpPr/>
          <p:nvPr/>
        </p:nvGrpSpPr>
        <p:grpSpPr>
          <a:xfrm>
            <a:off x="6697319" y="3251350"/>
            <a:ext cx="924000" cy="803925"/>
            <a:chOff x="4221325" y="1877650"/>
            <a:chExt cx="924000" cy="803925"/>
          </a:xfrm>
        </p:grpSpPr>
        <p:sp>
          <p:nvSpPr>
            <p:cNvPr id="381" name="Google Shape;381;p39"/>
            <p:cNvSpPr/>
            <p:nvPr/>
          </p:nvSpPr>
          <p:spPr>
            <a:xfrm>
              <a:off x="4472325" y="2118650"/>
              <a:ext cx="59250" cy="562925"/>
            </a:xfrm>
            <a:custGeom>
              <a:avLst/>
              <a:gdLst/>
              <a:ahLst/>
              <a:cxnLst/>
              <a:rect l="l" t="t" r="r" b="b"/>
              <a:pathLst>
                <a:path w="2370" h="22517" extrusionOk="0">
                  <a:moveTo>
                    <a:pt x="1202" y="0"/>
                  </a:moveTo>
                  <a:lnTo>
                    <a:pt x="1" y="11142"/>
                  </a:lnTo>
                  <a:lnTo>
                    <a:pt x="1202" y="22517"/>
                  </a:lnTo>
                  <a:lnTo>
                    <a:pt x="2369" y="11142"/>
                  </a:lnTo>
                  <a:lnTo>
                    <a:pt x="120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9"/>
            <p:cNvSpPr/>
            <p:nvPr/>
          </p:nvSpPr>
          <p:spPr>
            <a:xfrm>
              <a:off x="4221325" y="2369650"/>
              <a:ext cx="561250" cy="60075"/>
            </a:xfrm>
            <a:custGeom>
              <a:avLst/>
              <a:gdLst/>
              <a:ahLst/>
              <a:cxnLst/>
              <a:rect l="l" t="t" r="r" b="b"/>
              <a:pathLst>
                <a:path w="22450" h="2403" extrusionOk="0">
                  <a:moveTo>
                    <a:pt x="11375" y="1"/>
                  </a:moveTo>
                  <a:lnTo>
                    <a:pt x="0" y="1235"/>
                  </a:lnTo>
                  <a:lnTo>
                    <a:pt x="11375" y="2403"/>
                  </a:lnTo>
                  <a:lnTo>
                    <a:pt x="22450" y="1235"/>
                  </a:lnTo>
                  <a:lnTo>
                    <a:pt x="1137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9"/>
            <p:cNvSpPr/>
            <p:nvPr/>
          </p:nvSpPr>
          <p:spPr>
            <a:xfrm>
              <a:off x="4432300" y="2330475"/>
              <a:ext cx="140125" cy="139275"/>
            </a:xfrm>
            <a:custGeom>
              <a:avLst/>
              <a:gdLst/>
              <a:ahLst/>
              <a:cxnLst/>
              <a:rect l="l" t="t" r="r" b="b"/>
              <a:pathLst>
                <a:path w="5605" h="5571" extrusionOk="0">
                  <a:moveTo>
                    <a:pt x="2803" y="0"/>
                  </a:moveTo>
                  <a:cubicBezTo>
                    <a:pt x="1268" y="0"/>
                    <a:pt x="1" y="1234"/>
                    <a:pt x="1" y="2802"/>
                  </a:cubicBezTo>
                  <a:cubicBezTo>
                    <a:pt x="1" y="4337"/>
                    <a:pt x="1268" y="5571"/>
                    <a:pt x="2803" y="5571"/>
                  </a:cubicBezTo>
                  <a:cubicBezTo>
                    <a:pt x="4337" y="5571"/>
                    <a:pt x="5605" y="4337"/>
                    <a:pt x="5605" y="2802"/>
                  </a:cubicBezTo>
                  <a:cubicBezTo>
                    <a:pt x="5605" y="1234"/>
                    <a:pt x="4337" y="0"/>
                    <a:pt x="28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9"/>
            <p:cNvSpPr/>
            <p:nvPr/>
          </p:nvSpPr>
          <p:spPr>
            <a:xfrm>
              <a:off x="4920150" y="2033575"/>
              <a:ext cx="43400" cy="406150"/>
            </a:xfrm>
            <a:custGeom>
              <a:avLst/>
              <a:gdLst/>
              <a:ahLst/>
              <a:cxnLst/>
              <a:rect l="l" t="t" r="r" b="b"/>
              <a:pathLst>
                <a:path w="1736" h="16246" extrusionOk="0">
                  <a:moveTo>
                    <a:pt x="901" y="1"/>
                  </a:moveTo>
                  <a:lnTo>
                    <a:pt x="0" y="8040"/>
                  </a:lnTo>
                  <a:lnTo>
                    <a:pt x="901" y="16246"/>
                  </a:lnTo>
                  <a:lnTo>
                    <a:pt x="1735" y="8040"/>
                  </a:lnTo>
                  <a:lnTo>
                    <a:pt x="90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39"/>
            <p:cNvSpPr/>
            <p:nvPr/>
          </p:nvSpPr>
          <p:spPr>
            <a:xfrm>
              <a:off x="4739175" y="2214550"/>
              <a:ext cx="406150" cy="42550"/>
            </a:xfrm>
            <a:custGeom>
              <a:avLst/>
              <a:gdLst/>
              <a:ahLst/>
              <a:cxnLst/>
              <a:rect l="l" t="t" r="r" b="b"/>
              <a:pathLst>
                <a:path w="16246" h="1702" extrusionOk="0">
                  <a:moveTo>
                    <a:pt x="8207" y="0"/>
                  </a:moveTo>
                  <a:lnTo>
                    <a:pt x="1" y="868"/>
                  </a:lnTo>
                  <a:lnTo>
                    <a:pt x="8207" y="1702"/>
                  </a:lnTo>
                  <a:lnTo>
                    <a:pt x="16246" y="868"/>
                  </a:lnTo>
                  <a:lnTo>
                    <a:pt x="820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39"/>
            <p:cNvSpPr/>
            <p:nvPr/>
          </p:nvSpPr>
          <p:spPr>
            <a:xfrm>
              <a:off x="4890950" y="2186200"/>
              <a:ext cx="100100" cy="100100"/>
            </a:xfrm>
            <a:custGeom>
              <a:avLst/>
              <a:gdLst/>
              <a:ahLst/>
              <a:cxnLst/>
              <a:rect l="l" t="t" r="r" b="b"/>
              <a:pathLst>
                <a:path w="4004" h="4004" extrusionOk="0">
                  <a:moveTo>
                    <a:pt x="2002" y="0"/>
                  </a:moveTo>
                  <a:cubicBezTo>
                    <a:pt x="935" y="0"/>
                    <a:pt x="1" y="901"/>
                    <a:pt x="1" y="2002"/>
                  </a:cubicBezTo>
                  <a:cubicBezTo>
                    <a:pt x="1" y="3103"/>
                    <a:pt x="935" y="4003"/>
                    <a:pt x="2002" y="4003"/>
                  </a:cubicBezTo>
                  <a:cubicBezTo>
                    <a:pt x="3103" y="4003"/>
                    <a:pt x="4004" y="3136"/>
                    <a:pt x="4004" y="2002"/>
                  </a:cubicBezTo>
                  <a:cubicBezTo>
                    <a:pt x="4004" y="934"/>
                    <a:pt x="3137" y="0"/>
                    <a:pt x="200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9"/>
            <p:cNvSpPr/>
            <p:nvPr/>
          </p:nvSpPr>
          <p:spPr>
            <a:xfrm>
              <a:off x="4659125" y="1877650"/>
              <a:ext cx="31725" cy="311075"/>
            </a:xfrm>
            <a:custGeom>
              <a:avLst/>
              <a:gdLst/>
              <a:ahLst/>
              <a:cxnLst/>
              <a:rect l="l" t="t" r="r" b="b"/>
              <a:pathLst>
                <a:path w="1269" h="12443" extrusionOk="0">
                  <a:moveTo>
                    <a:pt x="668" y="0"/>
                  </a:moveTo>
                  <a:lnTo>
                    <a:pt x="1" y="6138"/>
                  </a:lnTo>
                  <a:lnTo>
                    <a:pt x="668" y="12442"/>
                  </a:lnTo>
                  <a:lnTo>
                    <a:pt x="1268" y="6138"/>
                  </a:lnTo>
                  <a:lnTo>
                    <a:pt x="66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9"/>
            <p:cNvSpPr/>
            <p:nvPr/>
          </p:nvSpPr>
          <p:spPr>
            <a:xfrm>
              <a:off x="4519875" y="2016900"/>
              <a:ext cx="311075" cy="31725"/>
            </a:xfrm>
            <a:custGeom>
              <a:avLst/>
              <a:gdLst/>
              <a:ahLst/>
              <a:cxnLst/>
              <a:rect l="l" t="t" r="r" b="b"/>
              <a:pathLst>
                <a:path w="12443" h="1269" extrusionOk="0">
                  <a:moveTo>
                    <a:pt x="6271" y="1"/>
                  </a:moveTo>
                  <a:lnTo>
                    <a:pt x="0" y="668"/>
                  </a:lnTo>
                  <a:lnTo>
                    <a:pt x="6271" y="1268"/>
                  </a:lnTo>
                  <a:lnTo>
                    <a:pt x="12442" y="668"/>
                  </a:lnTo>
                  <a:lnTo>
                    <a:pt x="627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9"/>
            <p:cNvSpPr/>
            <p:nvPr/>
          </p:nvSpPr>
          <p:spPr>
            <a:xfrm>
              <a:off x="4636625" y="1994400"/>
              <a:ext cx="77575" cy="77575"/>
            </a:xfrm>
            <a:custGeom>
              <a:avLst/>
              <a:gdLst/>
              <a:ahLst/>
              <a:cxnLst/>
              <a:rect l="l" t="t" r="r" b="b"/>
              <a:pathLst>
                <a:path w="3103" h="3103" extrusionOk="0">
                  <a:moveTo>
                    <a:pt x="1568" y="0"/>
                  </a:moveTo>
                  <a:cubicBezTo>
                    <a:pt x="734" y="0"/>
                    <a:pt x="0" y="734"/>
                    <a:pt x="0" y="1568"/>
                  </a:cubicBezTo>
                  <a:cubicBezTo>
                    <a:pt x="0" y="2402"/>
                    <a:pt x="734" y="3102"/>
                    <a:pt x="1568" y="3102"/>
                  </a:cubicBezTo>
                  <a:cubicBezTo>
                    <a:pt x="2402" y="3102"/>
                    <a:pt x="3102" y="2402"/>
                    <a:pt x="3102" y="1568"/>
                  </a:cubicBezTo>
                  <a:cubicBezTo>
                    <a:pt x="3102" y="734"/>
                    <a:pt x="2402" y="0"/>
                    <a:pt x="156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39"/>
            <p:cNvSpPr/>
            <p:nvPr/>
          </p:nvSpPr>
          <p:spPr>
            <a:xfrm>
              <a:off x="4257175" y="2080275"/>
              <a:ext cx="77575" cy="76750"/>
            </a:xfrm>
            <a:custGeom>
              <a:avLst/>
              <a:gdLst/>
              <a:ahLst/>
              <a:cxnLst/>
              <a:rect l="l" t="t" r="r" b="b"/>
              <a:pathLst>
                <a:path w="3103" h="3070" extrusionOk="0">
                  <a:moveTo>
                    <a:pt x="1568" y="1"/>
                  </a:moveTo>
                  <a:cubicBezTo>
                    <a:pt x="668" y="1"/>
                    <a:pt x="1" y="701"/>
                    <a:pt x="1" y="1535"/>
                  </a:cubicBezTo>
                  <a:cubicBezTo>
                    <a:pt x="1" y="2369"/>
                    <a:pt x="668" y="3070"/>
                    <a:pt x="1568" y="3070"/>
                  </a:cubicBezTo>
                  <a:cubicBezTo>
                    <a:pt x="2436" y="3070"/>
                    <a:pt x="3103" y="2403"/>
                    <a:pt x="3103" y="1535"/>
                  </a:cubicBezTo>
                  <a:cubicBezTo>
                    <a:pt x="3103" y="668"/>
                    <a:pt x="2402" y="1"/>
                    <a:pt x="15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39"/>
            <p:cNvSpPr/>
            <p:nvPr/>
          </p:nvSpPr>
          <p:spPr>
            <a:xfrm>
              <a:off x="4830925" y="2515600"/>
              <a:ext cx="76750" cy="77575"/>
            </a:xfrm>
            <a:custGeom>
              <a:avLst/>
              <a:gdLst/>
              <a:ahLst/>
              <a:cxnLst/>
              <a:rect l="l" t="t" r="r" b="b"/>
              <a:pathLst>
                <a:path w="3070" h="3103" extrusionOk="0">
                  <a:moveTo>
                    <a:pt x="1535" y="0"/>
                  </a:moveTo>
                  <a:cubicBezTo>
                    <a:pt x="667" y="0"/>
                    <a:pt x="0" y="734"/>
                    <a:pt x="0" y="1568"/>
                  </a:cubicBezTo>
                  <a:cubicBezTo>
                    <a:pt x="0" y="2402"/>
                    <a:pt x="667" y="3069"/>
                    <a:pt x="1535" y="3103"/>
                  </a:cubicBezTo>
                  <a:cubicBezTo>
                    <a:pt x="2402" y="3103"/>
                    <a:pt x="3069" y="2402"/>
                    <a:pt x="3069" y="1568"/>
                  </a:cubicBezTo>
                  <a:cubicBezTo>
                    <a:pt x="3069" y="668"/>
                    <a:pt x="2369" y="0"/>
                    <a:pt x="15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39"/>
            <p:cNvSpPr/>
            <p:nvPr/>
          </p:nvSpPr>
          <p:spPr>
            <a:xfrm>
              <a:off x="4389775" y="2012750"/>
              <a:ext cx="41725" cy="41700"/>
            </a:xfrm>
            <a:custGeom>
              <a:avLst/>
              <a:gdLst/>
              <a:ahLst/>
              <a:cxnLst/>
              <a:rect l="l" t="t" r="r" b="b"/>
              <a:pathLst>
                <a:path w="1669" h="1668" extrusionOk="0">
                  <a:moveTo>
                    <a:pt x="834" y="0"/>
                  </a:moveTo>
                  <a:cubicBezTo>
                    <a:pt x="367" y="0"/>
                    <a:pt x="0" y="367"/>
                    <a:pt x="0" y="834"/>
                  </a:cubicBezTo>
                  <a:cubicBezTo>
                    <a:pt x="0" y="1268"/>
                    <a:pt x="367" y="1668"/>
                    <a:pt x="834" y="1668"/>
                  </a:cubicBezTo>
                  <a:cubicBezTo>
                    <a:pt x="1301" y="1668"/>
                    <a:pt x="1668" y="1268"/>
                    <a:pt x="1668" y="834"/>
                  </a:cubicBezTo>
                  <a:cubicBezTo>
                    <a:pt x="1668" y="367"/>
                    <a:pt x="1301" y="0"/>
                    <a:pt x="8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39"/>
            <p:cNvSpPr/>
            <p:nvPr/>
          </p:nvSpPr>
          <p:spPr>
            <a:xfrm>
              <a:off x="4634100" y="2533950"/>
              <a:ext cx="41725" cy="41725"/>
            </a:xfrm>
            <a:custGeom>
              <a:avLst/>
              <a:gdLst/>
              <a:ahLst/>
              <a:cxnLst/>
              <a:rect l="l" t="t" r="r" b="b"/>
              <a:pathLst>
                <a:path w="1669" h="1669" extrusionOk="0">
                  <a:moveTo>
                    <a:pt x="835" y="0"/>
                  </a:moveTo>
                  <a:cubicBezTo>
                    <a:pt x="368" y="0"/>
                    <a:pt x="1" y="367"/>
                    <a:pt x="1" y="834"/>
                  </a:cubicBezTo>
                  <a:cubicBezTo>
                    <a:pt x="1" y="1268"/>
                    <a:pt x="368" y="1668"/>
                    <a:pt x="835" y="1668"/>
                  </a:cubicBezTo>
                  <a:cubicBezTo>
                    <a:pt x="1269" y="1668"/>
                    <a:pt x="1669" y="1268"/>
                    <a:pt x="1669" y="834"/>
                  </a:cubicBezTo>
                  <a:cubicBezTo>
                    <a:pt x="1669" y="367"/>
                    <a:pt x="1269" y="0"/>
                    <a:pt x="8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39"/>
            <p:cNvSpPr/>
            <p:nvPr/>
          </p:nvSpPr>
          <p:spPr>
            <a:xfrm>
              <a:off x="4333900" y="1944350"/>
              <a:ext cx="30875" cy="31725"/>
            </a:xfrm>
            <a:custGeom>
              <a:avLst/>
              <a:gdLst/>
              <a:ahLst/>
              <a:cxnLst/>
              <a:rect l="l" t="t" r="r" b="b"/>
              <a:pathLst>
                <a:path w="1235" h="1269" extrusionOk="0">
                  <a:moveTo>
                    <a:pt x="601" y="1"/>
                  </a:moveTo>
                  <a:cubicBezTo>
                    <a:pt x="267" y="1"/>
                    <a:pt x="0" y="301"/>
                    <a:pt x="0" y="635"/>
                  </a:cubicBezTo>
                  <a:cubicBezTo>
                    <a:pt x="0" y="968"/>
                    <a:pt x="267" y="1268"/>
                    <a:pt x="601" y="1268"/>
                  </a:cubicBezTo>
                  <a:cubicBezTo>
                    <a:pt x="934" y="1268"/>
                    <a:pt x="1235" y="968"/>
                    <a:pt x="1235" y="635"/>
                  </a:cubicBezTo>
                  <a:cubicBezTo>
                    <a:pt x="1235" y="301"/>
                    <a:pt x="934" y="1"/>
                    <a:pt x="6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39"/>
            <p:cNvSpPr/>
            <p:nvPr/>
          </p:nvSpPr>
          <p:spPr>
            <a:xfrm>
              <a:off x="4767550" y="2611500"/>
              <a:ext cx="30875" cy="31725"/>
            </a:xfrm>
            <a:custGeom>
              <a:avLst/>
              <a:gdLst/>
              <a:ahLst/>
              <a:cxnLst/>
              <a:rect l="l" t="t" r="r" b="b"/>
              <a:pathLst>
                <a:path w="1235" h="1269" extrusionOk="0">
                  <a:moveTo>
                    <a:pt x="601" y="1"/>
                  </a:moveTo>
                  <a:cubicBezTo>
                    <a:pt x="267" y="1"/>
                    <a:pt x="0" y="301"/>
                    <a:pt x="0" y="634"/>
                  </a:cubicBezTo>
                  <a:cubicBezTo>
                    <a:pt x="0" y="968"/>
                    <a:pt x="267" y="1268"/>
                    <a:pt x="601" y="1268"/>
                  </a:cubicBezTo>
                  <a:cubicBezTo>
                    <a:pt x="934" y="1268"/>
                    <a:pt x="1234" y="968"/>
                    <a:pt x="1234" y="634"/>
                  </a:cubicBezTo>
                  <a:cubicBezTo>
                    <a:pt x="1234" y="301"/>
                    <a:pt x="934" y="1"/>
                    <a:pt x="60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6" name="Google Shape;396;p39"/>
          <p:cNvGrpSpPr/>
          <p:nvPr/>
        </p:nvGrpSpPr>
        <p:grpSpPr>
          <a:xfrm>
            <a:off x="1524075" y="941525"/>
            <a:ext cx="1296194" cy="895764"/>
            <a:chOff x="6863425" y="3307725"/>
            <a:chExt cx="1296194" cy="895764"/>
          </a:xfrm>
        </p:grpSpPr>
        <p:sp>
          <p:nvSpPr>
            <p:cNvPr id="397" name="Google Shape;397;p39"/>
            <p:cNvSpPr/>
            <p:nvPr/>
          </p:nvSpPr>
          <p:spPr>
            <a:xfrm>
              <a:off x="6863425" y="3307725"/>
              <a:ext cx="1296194" cy="895764"/>
            </a:xfrm>
            <a:custGeom>
              <a:avLst/>
              <a:gdLst/>
              <a:ahLst/>
              <a:cxnLst/>
              <a:rect l="l" t="t" r="r" b="b"/>
              <a:pathLst>
                <a:path w="29324" h="20265" extrusionOk="0">
                  <a:moveTo>
                    <a:pt x="13795" y="1"/>
                  </a:moveTo>
                  <a:cubicBezTo>
                    <a:pt x="9037" y="1"/>
                    <a:pt x="4251" y="2348"/>
                    <a:pt x="2489" y="5818"/>
                  </a:cubicBezTo>
                  <a:cubicBezTo>
                    <a:pt x="0" y="10737"/>
                    <a:pt x="4537" y="16039"/>
                    <a:pt x="10509" y="19063"/>
                  </a:cubicBezTo>
                  <a:cubicBezTo>
                    <a:pt x="12151" y="19893"/>
                    <a:pt x="13945" y="20264"/>
                    <a:pt x="15734" y="20264"/>
                  </a:cubicBezTo>
                  <a:cubicBezTo>
                    <a:pt x="20428" y="20264"/>
                    <a:pt x="25086" y="17706"/>
                    <a:pt x="26874" y="14144"/>
                  </a:cubicBezTo>
                  <a:cubicBezTo>
                    <a:pt x="29324" y="9244"/>
                    <a:pt x="25400" y="4287"/>
                    <a:pt x="19447" y="1282"/>
                  </a:cubicBezTo>
                  <a:cubicBezTo>
                    <a:pt x="17710" y="399"/>
                    <a:pt x="15755" y="1"/>
                    <a:pt x="13795" y="1"/>
                  </a:cubicBezTo>
                  <a:close/>
                </a:path>
              </a:pathLst>
            </a:custGeom>
            <a:solidFill>
              <a:schemeClr val="lt1"/>
            </a:solidFill>
            <a:ln>
              <a:noFill/>
            </a:ln>
            <a:effectLst>
              <a:outerShdw dist="76200" dir="6900000" algn="bl" rotWithShape="0">
                <a:srgbClr val="000000">
                  <a:alpha val="14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39"/>
            <p:cNvSpPr/>
            <p:nvPr/>
          </p:nvSpPr>
          <p:spPr>
            <a:xfrm>
              <a:off x="7287288" y="3547129"/>
              <a:ext cx="472171" cy="469607"/>
            </a:xfrm>
            <a:custGeom>
              <a:avLst/>
              <a:gdLst/>
              <a:ahLst/>
              <a:cxnLst/>
              <a:rect l="l" t="t" r="r" b="b"/>
              <a:pathLst>
                <a:path w="10682" h="10624" extrusionOk="0">
                  <a:moveTo>
                    <a:pt x="5341" y="0"/>
                  </a:moveTo>
                  <a:cubicBezTo>
                    <a:pt x="2393" y="0"/>
                    <a:pt x="1" y="2374"/>
                    <a:pt x="1" y="5321"/>
                  </a:cubicBezTo>
                  <a:cubicBezTo>
                    <a:pt x="1" y="8231"/>
                    <a:pt x="2393" y="10623"/>
                    <a:pt x="5341" y="10623"/>
                  </a:cubicBezTo>
                  <a:cubicBezTo>
                    <a:pt x="8289" y="10623"/>
                    <a:pt x="10681" y="8269"/>
                    <a:pt x="10681" y="5321"/>
                  </a:cubicBezTo>
                  <a:cubicBezTo>
                    <a:pt x="10681" y="2393"/>
                    <a:pt x="8289" y="0"/>
                    <a:pt x="534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39"/>
            <p:cNvSpPr/>
            <p:nvPr/>
          </p:nvSpPr>
          <p:spPr>
            <a:xfrm>
              <a:off x="7299974" y="3565738"/>
              <a:ext cx="446799" cy="444235"/>
            </a:xfrm>
            <a:custGeom>
              <a:avLst/>
              <a:gdLst/>
              <a:ahLst/>
              <a:cxnLst/>
              <a:rect l="l" t="t" r="r" b="b"/>
              <a:pathLst>
                <a:path w="10108" h="10050" extrusionOk="0">
                  <a:moveTo>
                    <a:pt x="1" y="5015"/>
                  </a:moveTo>
                  <a:cubicBezTo>
                    <a:pt x="1" y="7791"/>
                    <a:pt x="2260" y="10049"/>
                    <a:pt x="5054" y="10049"/>
                  </a:cubicBezTo>
                  <a:cubicBezTo>
                    <a:pt x="7849" y="10049"/>
                    <a:pt x="10107" y="7791"/>
                    <a:pt x="10107" y="5015"/>
                  </a:cubicBezTo>
                  <a:cubicBezTo>
                    <a:pt x="10107" y="2240"/>
                    <a:pt x="7849" y="0"/>
                    <a:pt x="5054" y="0"/>
                  </a:cubicBezTo>
                  <a:cubicBezTo>
                    <a:pt x="2279" y="0"/>
                    <a:pt x="1" y="2240"/>
                    <a:pt x="1" y="501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39"/>
            <p:cNvSpPr/>
            <p:nvPr/>
          </p:nvSpPr>
          <p:spPr>
            <a:xfrm>
              <a:off x="7460741" y="3720582"/>
              <a:ext cx="125270" cy="122706"/>
            </a:xfrm>
            <a:custGeom>
              <a:avLst/>
              <a:gdLst/>
              <a:ahLst/>
              <a:cxnLst/>
              <a:rect l="l" t="t" r="r" b="b"/>
              <a:pathLst>
                <a:path w="2834" h="2776" extrusionOk="0">
                  <a:moveTo>
                    <a:pt x="1417" y="0"/>
                  </a:moveTo>
                  <a:cubicBezTo>
                    <a:pt x="651" y="0"/>
                    <a:pt x="1" y="632"/>
                    <a:pt x="1" y="1397"/>
                  </a:cubicBezTo>
                  <a:cubicBezTo>
                    <a:pt x="1" y="2163"/>
                    <a:pt x="613" y="2775"/>
                    <a:pt x="1417" y="2775"/>
                  </a:cubicBezTo>
                  <a:cubicBezTo>
                    <a:pt x="2183" y="2775"/>
                    <a:pt x="2833" y="2163"/>
                    <a:pt x="2833" y="1397"/>
                  </a:cubicBezTo>
                  <a:cubicBezTo>
                    <a:pt x="2833" y="632"/>
                    <a:pt x="2202" y="0"/>
                    <a:pt x="14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39"/>
            <p:cNvSpPr/>
            <p:nvPr/>
          </p:nvSpPr>
          <p:spPr>
            <a:xfrm>
              <a:off x="7434529" y="3694325"/>
              <a:ext cx="177694" cy="176014"/>
            </a:xfrm>
            <a:custGeom>
              <a:avLst/>
              <a:gdLst/>
              <a:ahLst/>
              <a:cxnLst/>
              <a:rect l="l" t="t" r="r" b="b"/>
              <a:pathLst>
                <a:path w="4020" h="3982" fill="none" extrusionOk="0">
                  <a:moveTo>
                    <a:pt x="0" y="1991"/>
                  </a:moveTo>
                  <a:cubicBezTo>
                    <a:pt x="0" y="3082"/>
                    <a:pt x="900" y="3982"/>
                    <a:pt x="2010" y="3982"/>
                  </a:cubicBezTo>
                  <a:cubicBezTo>
                    <a:pt x="3101" y="3982"/>
                    <a:pt x="4020" y="3082"/>
                    <a:pt x="4020" y="1991"/>
                  </a:cubicBezTo>
                  <a:cubicBezTo>
                    <a:pt x="4020" y="881"/>
                    <a:pt x="3101" y="1"/>
                    <a:pt x="2010" y="1"/>
                  </a:cubicBezTo>
                  <a:cubicBezTo>
                    <a:pt x="900" y="1"/>
                    <a:pt x="0" y="881"/>
                    <a:pt x="0" y="1991"/>
                  </a:cubicBezTo>
                  <a:close/>
                </a:path>
              </a:pathLst>
            </a:custGeom>
            <a:noFill/>
            <a:ln w="1425" cap="flat" cmpd="sng">
              <a:solidFill>
                <a:schemeClr val="dk1"/>
              </a:solidFill>
              <a:prstDash val="solid"/>
              <a:miter lim="19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39"/>
            <p:cNvSpPr/>
            <p:nvPr/>
          </p:nvSpPr>
          <p:spPr>
            <a:xfrm>
              <a:off x="7400669" y="3659626"/>
              <a:ext cx="247092" cy="245412"/>
            </a:xfrm>
            <a:custGeom>
              <a:avLst/>
              <a:gdLst/>
              <a:ahLst/>
              <a:cxnLst/>
              <a:rect l="l" t="t" r="r" b="b"/>
              <a:pathLst>
                <a:path w="5590" h="5552" fill="none" extrusionOk="0">
                  <a:moveTo>
                    <a:pt x="1" y="2776"/>
                  </a:moveTo>
                  <a:cubicBezTo>
                    <a:pt x="1" y="4308"/>
                    <a:pt x="1245" y="5552"/>
                    <a:pt x="2795" y="5552"/>
                  </a:cubicBezTo>
                  <a:cubicBezTo>
                    <a:pt x="4326" y="5552"/>
                    <a:pt x="5590" y="4308"/>
                    <a:pt x="5590" y="2776"/>
                  </a:cubicBezTo>
                  <a:cubicBezTo>
                    <a:pt x="5590" y="1245"/>
                    <a:pt x="4346" y="1"/>
                    <a:pt x="2795" y="1"/>
                  </a:cubicBezTo>
                  <a:cubicBezTo>
                    <a:pt x="1245" y="1"/>
                    <a:pt x="1" y="1245"/>
                    <a:pt x="1" y="2776"/>
                  </a:cubicBezTo>
                  <a:close/>
                </a:path>
              </a:pathLst>
            </a:custGeom>
            <a:noFill/>
            <a:ln w="1425" cap="flat" cmpd="sng">
              <a:solidFill>
                <a:schemeClr val="dk1"/>
              </a:solidFill>
              <a:prstDash val="solid"/>
              <a:miter lim="19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39"/>
            <p:cNvSpPr/>
            <p:nvPr/>
          </p:nvSpPr>
          <p:spPr>
            <a:xfrm>
              <a:off x="7365970" y="3625810"/>
              <a:ext cx="314810" cy="313086"/>
            </a:xfrm>
            <a:custGeom>
              <a:avLst/>
              <a:gdLst/>
              <a:ahLst/>
              <a:cxnLst/>
              <a:rect l="l" t="t" r="r" b="b"/>
              <a:pathLst>
                <a:path w="7122" h="7083" fill="none" extrusionOk="0">
                  <a:moveTo>
                    <a:pt x="1" y="3541"/>
                  </a:moveTo>
                  <a:cubicBezTo>
                    <a:pt x="1" y="5494"/>
                    <a:pt x="1590" y="7082"/>
                    <a:pt x="3561" y="7082"/>
                  </a:cubicBezTo>
                  <a:cubicBezTo>
                    <a:pt x="5513" y="7082"/>
                    <a:pt x="7121" y="5494"/>
                    <a:pt x="7121" y="3541"/>
                  </a:cubicBezTo>
                  <a:cubicBezTo>
                    <a:pt x="7121" y="1570"/>
                    <a:pt x="5513" y="0"/>
                    <a:pt x="3561" y="0"/>
                  </a:cubicBezTo>
                  <a:cubicBezTo>
                    <a:pt x="1590" y="0"/>
                    <a:pt x="1" y="1570"/>
                    <a:pt x="1" y="3541"/>
                  </a:cubicBezTo>
                  <a:close/>
                </a:path>
              </a:pathLst>
            </a:custGeom>
            <a:noFill/>
            <a:ln w="1425" cap="flat" cmpd="sng">
              <a:solidFill>
                <a:schemeClr val="dk1"/>
              </a:solidFill>
              <a:prstDash val="solid"/>
              <a:miter lim="19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39"/>
            <p:cNvSpPr/>
            <p:nvPr/>
          </p:nvSpPr>
          <p:spPr>
            <a:xfrm>
              <a:off x="7330475" y="3591111"/>
              <a:ext cx="384960" cy="381600"/>
            </a:xfrm>
            <a:custGeom>
              <a:avLst/>
              <a:gdLst/>
              <a:ahLst/>
              <a:cxnLst/>
              <a:rect l="l" t="t" r="r" b="b"/>
              <a:pathLst>
                <a:path w="8709" h="8633" fill="none" extrusionOk="0">
                  <a:moveTo>
                    <a:pt x="0" y="4326"/>
                  </a:moveTo>
                  <a:cubicBezTo>
                    <a:pt x="0" y="6719"/>
                    <a:pt x="1952" y="8633"/>
                    <a:pt x="4364" y="8633"/>
                  </a:cubicBezTo>
                  <a:cubicBezTo>
                    <a:pt x="6757" y="8633"/>
                    <a:pt x="8709" y="6700"/>
                    <a:pt x="8709" y="4326"/>
                  </a:cubicBezTo>
                  <a:cubicBezTo>
                    <a:pt x="8709" y="1934"/>
                    <a:pt x="6776" y="20"/>
                    <a:pt x="4364" y="20"/>
                  </a:cubicBezTo>
                  <a:cubicBezTo>
                    <a:pt x="1972" y="1"/>
                    <a:pt x="0" y="1934"/>
                    <a:pt x="0" y="4326"/>
                  </a:cubicBezTo>
                  <a:close/>
                </a:path>
              </a:pathLst>
            </a:custGeom>
            <a:noFill/>
            <a:ln w="1425" cap="flat" cmpd="sng">
              <a:solidFill>
                <a:schemeClr val="dk1"/>
              </a:solidFill>
              <a:prstDash val="solid"/>
              <a:miter lim="1914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39"/>
            <p:cNvSpPr/>
            <p:nvPr/>
          </p:nvSpPr>
          <p:spPr>
            <a:xfrm>
              <a:off x="7315335" y="3770842"/>
              <a:ext cx="64625" cy="51081"/>
            </a:xfrm>
            <a:custGeom>
              <a:avLst/>
              <a:gdLst/>
              <a:ahLst/>
              <a:cxnLst/>
              <a:rect l="l" t="t" r="r" b="b"/>
              <a:pathLst>
                <a:path w="1819" h="1438" extrusionOk="0">
                  <a:moveTo>
                    <a:pt x="1115" y="1"/>
                  </a:moveTo>
                  <a:cubicBezTo>
                    <a:pt x="952" y="1"/>
                    <a:pt x="776" y="48"/>
                    <a:pt x="613" y="150"/>
                  </a:cubicBezTo>
                  <a:cubicBezTo>
                    <a:pt x="192" y="379"/>
                    <a:pt x="0" y="839"/>
                    <a:pt x="134" y="1145"/>
                  </a:cubicBezTo>
                  <a:cubicBezTo>
                    <a:pt x="237" y="1338"/>
                    <a:pt x="441" y="1437"/>
                    <a:pt x="678" y="1437"/>
                  </a:cubicBezTo>
                  <a:cubicBezTo>
                    <a:pt x="839" y="1437"/>
                    <a:pt x="1016" y="1391"/>
                    <a:pt x="1187" y="1298"/>
                  </a:cubicBezTo>
                  <a:cubicBezTo>
                    <a:pt x="1627" y="1049"/>
                    <a:pt x="1819" y="590"/>
                    <a:pt x="1666" y="283"/>
                  </a:cubicBezTo>
                  <a:cubicBezTo>
                    <a:pt x="1563" y="102"/>
                    <a:pt x="1353" y="1"/>
                    <a:pt x="1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39"/>
            <p:cNvSpPr/>
            <p:nvPr/>
          </p:nvSpPr>
          <p:spPr>
            <a:xfrm>
              <a:off x="7619986" y="3720575"/>
              <a:ext cx="122428" cy="79712"/>
            </a:xfrm>
            <a:custGeom>
              <a:avLst/>
              <a:gdLst/>
              <a:ahLst/>
              <a:cxnLst/>
              <a:rect l="l" t="t" r="r" b="b"/>
              <a:pathLst>
                <a:path w="3446" h="2244" extrusionOk="0">
                  <a:moveTo>
                    <a:pt x="1291" y="0"/>
                  </a:moveTo>
                  <a:cubicBezTo>
                    <a:pt x="826" y="0"/>
                    <a:pt x="434" y="173"/>
                    <a:pt x="268" y="493"/>
                  </a:cubicBezTo>
                  <a:cubicBezTo>
                    <a:pt x="0" y="990"/>
                    <a:pt x="441" y="1679"/>
                    <a:pt x="1244" y="2043"/>
                  </a:cubicBezTo>
                  <a:cubicBezTo>
                    <a:pt x="1553" y="2180"/>
                    <a:pt x="1868" y="2243"/>
                    <a:pt x="2153" y="2243"/>
                  </a:cubicBezTo>
                  <a:cubicBezTo>
                    <a:pt x="2628" y="2243"/>
                    <a:pt x="3022" y="2067"/>
                    <a:pt x="3178" y="1756"/>
                  </a:cubicBezTo>
                  <a:cubicBezTo>
                    <a:pt x="3446" y="1258"/>
                    <a:pt x="3025" y="550"/>
                    <a:pt x="2202" y="206"/>
                  </a:cubicBezTo>
                  <a:cubicBezTo>
                    <a:pt x="1894" y="67"/>
                    <a:pt x="1579" y="0"/>
                    <a:pt x="129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39"/>
            <p:cNvSpPr/>
            <p:nvPr/>
          </p:nvSpPr>
          <p:spPr>
            <a:xfrm>
              <a:off x="7292371" y="3890631"/>
              <a:ext cx="413780" cy="164743"/>
            </a:xfrm>
            <a:custGeom>
              <a:avLst/>
              <a:gdLst/>
              <a:ahLst/>
              <a:cxnLst/>
              <a:rect l="l" t="t" r="r" b="b"/>
              <a:pathLst>
                <a:path w="9361" h="3727" extrusionOk="0">
                  <a:moveTo>
                    <a:pt x="1" y="0"/>
                  </a:moveTo>
                  <a:lnTo>
                    <a:pt x="1" y="0"/>
                  </a:lnTo>
                  <a:cubicBezTo>
                    <a:pt x="1" y="1"/>
                    <a:pt x="1513" y="2814"/>
                    <a:pt x="2929" y="3331"/>
                  </a:cubicBezTo>
                  <a:cubicBezTo>
                    <a:pt x="3856" y="3608"/>
                    <a:pt x="4669" y="3726"/>
                    <a:pt x="5412" y="3726"/>
                  </a:cubicBezTo>
                  <a:cubicBezTo>
                    <a:pt x="6879" y="3726"/>
                    <a:pt x="8078" y="3264"/>
                    <a:pt x="9360" y="2642"/>
                  </a:cubicBezTo>
                  <a:lnTo>
                    <a:pt x="9360" y="2642"/>
                  </a:lnTo>
                  <a:cubicBezTo>
                    <a:pt x="7810" y="3143"/>
                    <a:pt x="6603" y="3328"/>
                    <a:pt x="5609" y="3328"/>
                  </a:cubicBezTo>
                  <a:cubicBezTo>
                    <a:pt x="4627" y="3328"/>
                    <a:pt x="3853" y="3147"/>
                    <a:pt x="3159" y="2910"/>
                  </a:cubicBezTo>
                  <a:cubicBezTo>
                    <a:pt x="1781" y="2431"/>
                    <a:pt x="1" y="1"/>
                    <a:pt x="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39"/>
            <p:cNvSpPr/>
            <p:nvPr/>
          </p:nvSpPr>
          <p:spPr>
            <a:xfrm>
              <a:off x="7447215" y="3474813"/>
              <a:ext cx="300400" cy="72359"/>
            </a:xfrm>
            <a:custGeom>
              <a:avLst/>
              <a:gdLst/>
              <a:ahLst/>
              <a:cxnLst/>
              <a:rect l="l" t="t" r="r" b="b"/>
              <a:pathLst>
                <a:path w="6796" h="1637" extrusionOk="0">
                  <a:moveTo>
                    <a:pt x="1696" y="0"/>
                  </a:moveTo>
                  <a:cubicBezTo>
                    <a:pt x="1164" y="0"/>
                    <a:pt x="588" y="52"/>
                    <a:pt x="0" y="182"/>
                  </a:cubicBezTo>
                  <a:cubicBezTo>
                    <a:pt x="144" y="176"/>
                    <a:pt x="287" y="174"/>
                    <a:pt x="429" y="174"/>
                  </a:cubicBezTo>
                  <a:cubicBezTo>
                    <a:pt x="3799" y="174"/>
                    <a:pt x="6795" y="1636"/>
                    <a:pt x="6795" y="1636"/>
                  </a:cubicBezTo>
                  <a:cubicBezTo>
                    <a:pt x="5704" y="928"/>
                    <a:pt x="4231" y="373"/>
                    <a:pt x="3388" y="182"/>
                  </a:cubicBezTo>
                  <a:cubicBezTo>
                    <a:pt x="2926" y="77"/>
                    <a:pt x="2343" y="0"/>
                    <a:pt x="16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39"/>
            <p:cNvSpPr/>
            <p:nvPr/>
          </p:nvSpPr>
          <p:spPr>
            <a:xfrm>
              <a:off x="7160381" y="3525956"/>
              <a:ext cx="736988" cy="341862"/>
            </a:xfrm>
            <a:custGeom>
              <a:avLst/>
              <a:gdLst/>
              <a:ahLst/>
              <a:cxnLst/>
              <a:rect l="l" t="t" r="r" b="b"/>
              <a:pathLst>
                <a:path w="16673" h="7734" extrusionOk="0">
                  <a:moveTo>
                    <a:pt x="1207" y="1"/>
                  </a:moveTo>
                  <a:cubicBezTo>
                    <a:pt x="1207" y="1"/>
                    <a:pt x="1685" y="479"/>
                    <a:pt x="2259" y="881"/>
                  </a:cubicBezTo>
                  <a:cubicBezTo>
                    <a:pt x="1417" y="1111"/>
                    <a:pt x="652" y="1360"/>
                    <a:pt x="1" y="1647"/>
                  </a:cubicBezTo>
                  <a:cubicBezTo>
                    <a:pt x="671" y="4135"/>
                    <a:pt x="2221" y="6585"/>
                    <a:pt x="2221" y="6585"/>
                  </a:cubicBezTo>
                  <a:lnTo>
                    <a:pt x="2030" y="3216"/>
                  </a:lnTo>
                  <a:cubicBezTo>
                    <a:pt x="2030" y="3216"/>
                    <a:pt x="4312" y="1815"/>
                    <a:pt x="6804" y="1815"/>
                  </a:cubicBezTo>
                  <a:cubicBezTo>
                    <a:pt x="6884" y="1815"/>
                    <a:pt x="6964" y="1816"/>
                    <a:pt x="7045" y="1819"/>
                  </a:cubicBezTo>
                  <a:cubicBezTo>
                    <a:pt x="8537" y="1896"/>
                    <a:pt x="10662" y="2278"/>
                    <a:pt x="12672" y="2834"/>
                  </a:cubicBezTo>
                  <a:cubicBezTo>
                    <a:pt x="13495" y="3618"/>
                    <a:pt x="15026" y="5283"/>
                    <a:pt x="16155" y="7733"/>
                  </a:cubicBezTo>
                  <a:cubicBezTo>
                    <a:pt x="15907" y="6221"/>
                    <a:pt x="15141" y="4307"/>
                    <a:pt x="14758" y="3465"/>
                  </a:cubicBezTo>
                  <a:lnTo>
                    <a:pt x="14758" y="3465"/>
                  </a:lnTo>
                  <a:cubicBezTo>
                    <a:pt x="15466" y="3714"/>
                    <a:pt x="16098" y="3982"/>
                    <a:pt x="16672" y="4269"/>
                  </a:cubicBezTo>
                  <a:cubicBezTo>
                    <a:pt x="14796" y="2355"/>
                    <a:pt x="11083" y="441"/>
                    <a:pt x="8250" y="230"/>
                  </a:cubicBezTo>
                  <a:cubicBezTo>
                    <a:pt x="7895" y="199"/>
                    <a:pt x="7531" y="185"/>
                    <a:pt x="7162" y="185"/>
                  </a:cubicBezTo>
                  <a:cubicBezTo>
                    <a:pt x="5943" y="185"/>
                    <a:pt x="4670" y="344"/>
                    <a:pt x="3465" y="594"/>
                  </a:cubicBezTo>
                  <a:cubicBezTo>
                    <a:pt x="2738" y="460"/>
                    <a:pt x="1781" y="269"/>
                    <a:pt x="12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0" name="Google Shape;410;p39"/>
          <p:cNvGrpSpPr/>
          <p:nvPr/>
        </p:nvGrpSpPr>
        <p:grpSpPr>
          <a:xfrm>
            <a:off x="2849000" y="1639800"/>
            <a:ext cx="798925" cy="769750"/>
            <a:chOff x="1611325" y="4297675"/>
            <a:chExt cx="798925" cy="769750"/>
          </a:xfrm>
        </p:grpSpPr>
        <p:sp>
          <p:nvSpPr>
            <p:cNvPr id="411" name="Google Shape;411;p39"/>
            <p:cNvSpPr/>
            <p:nvPr/>
          </p:nvSpPr>
          <p:spPr>
            <a:xfrm>
              <a:off x="1747250" y="4433625"/>
              <a:ext cx="475375" cy="492025"/>
            </a:xfrm>
            <a:custGeom>
              <a:avLst/>
              <a:gdLst/>
              <a:ahLst/>
              <a:cxnLst/>
              <a:rect l="l" t="t" r="r" b="b"/>
              <a:pathLst>
                <a:path w="19015" h="19681" extrusionOk="0">
                  <a:moveTo>
                    <a:pt x="9507" y="0"/>
                  </a:moveTo>
                  <a:lnTo>
                    <a:pt x="9007" y="2569"/>
                  </a:lnTo>
                  <a:cubicBezTo>
                    <a:pt x="8373" y="5638"/>
                    <a:pt x="6038" y="8106"/>
                    <a:pt x="3003" y="8907"/>
                  </a:cubicBezTo>
                  <a:lnTo>
                    <a:pt x="1" y="9640"/>
                  </a:lnTo>
                  <a:lnTo>
                    <a:pt x="3003" y="10441"/>
                  </a:lnTo>
                  <a:cubicBezTo>
                    <a:pt x="6072" y="11275"/>
                    <a:pt x="8373" y="13743"/>
                    <a:pt x="8940" y="16846"/>
                  </a:cubicBezTo>
                  <a:lnTo>
                    <a:pt x="9507" y="19681"/>
                  </a:lnTo>
                  <a:lnTo>
                    <a:pt x="10041" y="16846"/>
                  </a:lnTo>
                  <a:cubicBezTo>
                    <a:pt x="10608" y="13743"/>
                    <a:pt x="12943" y="11242"/>
                    <a:pt x="16012" y="10441"/>
                  </a:cubicBezTo>
                  <a:lnTo>
                    <a:pt x="19014" y="9640"/>
                  </a:lnTo>
                  <a:lnTo>
                    <a:pt x="16012" y="8840"/>
                  </a:lnTo>
                  <a:cubicBezTo>
                    <a:pt x="12910" y="8106"/>
                    <a:pt x="10575" y="5604"/>
                    <a:pt x="10008" y="2502"/>
                  </a:cubicBezTo>
                  <a:lnTo>
                    <a:pt x="950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39"/>
            <p:cNvSpPr/>
            <p:nvPr/>
          </p:nvSpPr>
          <p:spPr>
            <a:xfrm>
              <a:off x="2078325" y="4764675"/>
              <a:ext cx="291900" cy="302750"/>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6"/>
                  </a:lnTo>
                  <a:cubicBezTo>
                    <a:pt x="3703" y="6906"/>
                    <a:pt x="5137" y="8440"/>
                    <a:pt x="5504" y="10375"/>
                  </a:cubicBezTo>
                  <a:lnTo>
                    <a:pt x="5838" y="12110"/>
                  </a:lnTo>
                  <a:lnTo>
                    <a:pt x="6171" y="10375"/>
                  </a:lnTo>
                  <a:cubicBezTo>
                    <a:pt x="6505" y="8440"/>
                    <a:pt x="7973" y="6906"/>
                    <a:pt x="9841" y="6406"/>
                  </a:cubicBezTo>
                  <a:lnTo>
                    <a:pt x="11675" y="5905"/>
                  </a:lnTo>
                  <a:lnTo>
                    <a:pt x="9841" y="5438"/>
                  </a:lnTo>
                  <a:cubicBezTo>
                    <a:pt x="7939" y="5005"/>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39"/>
            <p:cNvSpPr/>
            <p:nvPr/>
          </p:nvSpPr>
          <p:spPr>
            <a:xfrm>
              <a:off x="1611325" y="4297675"/>
              <a:ext cx="291900" cy="302750"/>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5"/>
                  </a:lnTo>
                  <a:cubicBezTo>
                    <a:pt x="3703" y="6906"/>
                    <a:pt x="5137" y="8440"/>
                    <a:pt x="5504" y="10375"/>
                  </a:cubicBezTo>
                  <a:lnTo>
                    <a:pt x="5838" y="12110"/>
                  </a:lnTo>
                  <a:lnTo>
                    <a:pt x="6171" y="10375"/>
                  </a:lnTo>
                  <a:cubicBezTo>
                    <a:pt x="6505" y="8440"/>
                    <a:pt x="7973" y="6906"/>
                    <a:pt x="9841" y="6405"/>
                  </a:cubicBezTo>
                  <a:lnTo>
                    <a:pt x="11675" y="5905"/>
                  </a:lnTo>
                  <a:lnTo>
                    <a:pt x="9841" y="5438"/>
                  </a:lnTo>
                  <a:cubicBezTo>
                    <a:pt x="7939" y="5004"/>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39"/>
            <p:cNvSpPr/>
            <p:nvPr/>
          </p:nvSpPr>
          <p:spPr>
            <a:xfrm>
              <a:off x="2332675" y="4679625"/>
              <a:ext cx="77575" cy="77575"/>
            </a:xfrm>
            <a:custGeom>
              <a:avLst/>
              <a:gdLst/>
              <a:ahLst/>
              <a:cxnLst/>
              <a:rect l="l" t="t" r="r" b="b"/>
              <a:pathLst>
                <a:path w="3103" h="3103" extrusionOk="0">
                  <a:moveTo>
                    <a:pt x="1535" y="1"/>
                  </a:moveTo>
                  <a:cubicBezTo>
                    <a:pt x="667" y="1"/>
                    <a:pt x="0" y="734"/>
                    <a:pt x="0" y="1568"/>
                  </a:cubicBezTo>
                  <a:cubicBezTo>
                    <a:pt x="0" y="2402"/>
                    <a:pt x="667" y="3069"/>
                    <a:pt x="1535" y="3103"/>
                  </a:cubicBezTo>
                  <a:cubicBezTo>
                    <a:pt x="2435" y="3103"/>
                    <a:pt x="3103" y="2402"/>
                    <a:pt x="3103" y="1568"/>
                  </a:cubicBezTo>
                  <a:cubicBezTo>
                    <a:pt x="3103" y="668"/>
                    <a:pt x="2369" y="1"/>
                    <a:pt x="15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39"/>
            <p:cNvSpPr/>
            <p:nvPr/>
          </p:nvSpPr>
          <p:spPr>
            <a:xfrm>
              <a:off x="1757250" y="4783875"/>
              <a:ext cx="77600" cy="77575"/>
            </a:xfrm>
            <a:custGeom>
              <a:avLst/>
              <a:gdLst/>
              <a:ahLst/>
              <a:cxnLst/>
              <a:rect l="l" t="t" r="r" b="b"/>
              <a:pathLst>
                <a:path w="3104" h="3103" extrusionOk="0">
                  <a:moveTo>
                    <a:pt x="1535" y="0"/>
                  </a:moveTo>
                  <a:cubicBezTo>
                    <a:pt x="668" y="0"/>
                    <a:pt x="1" y="734"/>
                    <a:pt x="1" y="1568"/>
                  </a:cubicBezTo>
                  <a:cubicBezTo>
                    <a:pt x="1" y="2402"/>
                    <a:pt x="701" y="3102"/>
                    <a:pt x="1535" y="3102"/>
                  </a:cubicBezTo>
                  <a:cubicBezTo>
                    <a:pt x="2436" y="3102"/>
                    <a:pt x="3103" y="2402"/>
                    <a:pt x="3103" y="1568"/>
                  </a:cubicBezTo>
                  <a:cubicBezTo>
                    <a:pt x="3103" y="667"/>
                    <a:pt x="2369" y="0"/>
                    <a:pt x="153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39"/>
            <p:cNvSpPr/>
            <p:nvPr/>
          </p:nvSpPr>
          <p:spPr>
            <a:xfrm>
              <a:off x="2287650" y="4600400"/>
              <a:ext cx="41700" cy="41725"/>
            </a:xfrm>
            <a:custGeom>
              <a:avLst/>
              <a:gdLst/>
              <a:ahLst/>
              <a:cxnLst/>
              <a:rect l="l" t="t" r="r" b="b"/>
              <a:pathLst>
                <a:path w="1668" h="1669" extrusionOk="0">
                  <a:moveTo>
                    <a:pt x="834" y="1"/>
                  </a:moveTo>
                  <a:cubicBezTo>
                    <a:pt x="400" y="1"/>
                    <a:pt x="0" y="401"/>
                    <a:pt x="0" y="835"/>
                  </a:cubicBezTo>
                  <a:cubicBezTo>
                    <a:pt x="0" y="1302"/>
                    <a:pt x="400" y="1668"/>
                    <a:pt x="834" y="1668"/>
                  </a:cubicBezTo>
                  <a:cubicBezTo>
                    <a:pt x="1301" y="1668"/>
                    <a:pt x="1668" y="1302"/>
                    <a:pt x="1668" y="835"/>
                  </a:cubicBezTo>
                  <a:cubicBezTo>
                    <a:pt x="1668" y="401"/>
                    <a:pt x="1301" y="1"/>
                    <a:pt x="8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39"/>
            <p:cNvSpPr/>
            <p:nvPr/>
          </p:nvSpPr>
          <p:spPr>
            <a:xfrm>
              <a:off x="1683050" y="4877275"/>
              <a:ext cx="41700" cy="41725"/>
            </a:xfrm>
            <a:custGeom>
              <a:avLst/>
              <a:gdLst/>
              <a:ahLst/>
              <a:cxnLst/>
              <a:rect l="l" t="t" r="r" b="b"/>
              <a:pathLst>
                <a:path w="1668" h="1669" extrusionOk="0">
                  <a:moveTo>
                    <a:pt x="834" y="0"/>
                  </a:moveTo>
                  <a:cubicBezTo>
                    <a:pt x="400" y="0"/>
                    <a:pt x="0" y="367"/>
                    <a:pt x="0" y="834"/>
                  </a:cubicBezTo>
                  <a:cubicBezTo>
                    <a:pt x="0" y="1268"/>
                    <a:pt x="400" y="1668"/>
                    <a:pt x="834" y="1668"/>
                  </a:cubicBezTo>
                  <a:cubicBezTo>
                    <a:pt x="1301" y="1668"/>
                    <a:pt x="1668" y="1268"/>
                    <a:pt x="1668" y="834"/>
                  </a:cubicBezTo>
                  <a:cubicBezTo>
                    <a:pt x="1668" y="367"/>
                    <a:pt x="1301" y="0"/>
                    <a:pt x="8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39"/>
            <p:cNvSpPr/>
            <p:nvPr/>
          </p:nvSpPr>
          <p:spPr>
            <a:xfrm>
              <a:off x="2354350" y="4537850"/>
              <a:ext cx="31725" cy="31725"/>
            </a:xfrm>
            <a:custGeom>
              <a:avLst/>
              <a:gdLst/>
              <a:ahLst/>
              <a:cxnLst/>
              <a:rect l="l" t="t" r="r" b="b"/>
              <a:pathLst>
                <a:path w="1269" h="1269" extrusionOk="0">
                  <a:moveTo>
                    <a:pt x="634" y="1"/>
                  </a:moveTo>
                  <a:cubicBezTo>
                    <a:pt x="301" y="1"/>
                    <a:pt x="1" y="301"/>
                    <a:pt x="1" y="635"/>
                  </a:cubicBezTo>
                  <a:cubicBezTo>
                    <a:pt x="1" y="968"/>
                    <a:pt x="301" y="1268"/>
                    <a:pt x="634" y="1268"/>
                  </a:cubicBezTo>
                  <a:cubicBezTo>
                    <a:pt x="968" y="1268"/>
                    <a:pt x="1268" y="968"/>
                    <a:pt x="1268" y="635"/>
                  </a:cubicBezTo>
                  <a:cubicBezTo>
                    <a:pt x="1268" y="301"/>
                    <a:pt x="968" y="1"/>
                    <a:pt x="6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39"/>
            <p:cNvSpPr/>
            <p:nvPr/>
          </p:nvSpPr>
          <p:spPr>
            <a:xfrm>
              <a:off x="1854000" y="4949825"/>
              <a:ext cx="31700" cy="31700"/>
            </a:xfrm>
            <a:custGeom>
              <a:avLst/>
              <a:gdLst/>
              <a:ahLst/>
              <a:cxnLst/>
              <a:rect l="l" t="t" r="r" b="b"/>
              <a:pathLst>
                <a:path w="1268" h="1268" extrusionOk="0">
                  <a:moveTo>
                    <a:pt x="634" y="0"/>
                  </a:moveTo>
                  <a:cubicBezTo>
                    <a:pt x="301" y="0"/>
                    <a:pt x="0" y="300"/>
                    <a:pt x="0" y="634"/>
                  </a:cubicBezTo>
                  <a:cubicBezTo>
                    <a:pt x="0" y="968"/>
                    <a:pt x="301" y="1268"/>
                    <a:pt x="634" y="1268"/>
                  </a:cubicBezTo>
                  <a:cubicBezTo>
                    <a:pt x="968" y="1268"/>
                    <a:pt x="1268" y="968"/>
                    <a:pt x="1268" y="634"/>
                  </a:cubicBezTo>
                  <a:cubicBezTo>
                    <a:pt x="1268" y="300"/>
                    <a:pt x="968" y="0"/>
                    <a:pt x="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4862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3"/>
        <p:cNvGrpSpPr/>
        <p:nvPr/>
      </p:nvGrpSpPr>
      <p:grpSpPr>
        <a:xfrm>
          <a:off x="0" y="0"/>
          <a:ext cx="0" cy="0"/>
          <a:chOff x="0" y="0"/>
          <a:chExt cx="0" cy="0"/>
        </a:xfrm>
      </p:grpSpPr>
      <p:sp>
        <p:nvSpPr>
          <p:cNvPr id="3214" name="Google Shape;3214;p91"/>
          <p:cNvSpPr txBox="1">
            <a:spLocks noGrp="1"/>
          </p:cNvSpPr>
          <p:nvPr>
            <p:ph type="title"/>
          </p:nvPr>
        </p:nvSpPr>
        <p:spPr>
          <a:xfrm>
            <a:off x="1866375" y="2221467"/>
            <a:ext cx="5141200" cy="57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mtClean="0"/>
              <a:t>TẠM BIỆT CÁC EM!</a:t>
            </a:r>
            <a:endParaRPr/>
          </a:p>
        </p:txBody>
      </p:sp>
      <p:grpSp>
        <p:nvGrpSpPr>
          <p:cNvPr id="3217" name="Google Shape;3217;p91"/>
          <p:cNvGrpSpPr/>
          <p:nvPr/>
        </p:nvGrpSpPr>
        <p:grpSpPr>
          <a:xfrm>
            <a:off x="6809142" y="1353814"/>
            <a:ext cx="801425" cy="802275"/>
            <a:chOff x="4958950" y="2552300"/>
            <a:chExt cx="801425" cy="802275"/>
          </a:xfrm>
        </p:grpSpPr>
        <p:sp>
          <p:nvSpPr>
            <p:cNvPr id="3218" name="Google Shape;3218;p91"/>
            <p:cNvSpPr/>
            <p:nvPr/>
          </p:nvSpPr>
          <p:spPr>
            <a:xfrm>
              <a:off x="5316700" y="2552300"/>
              <a:ext cx="85100" cy="802275"/>
            </a:xfrm>
            <a:custGeom>
              <a:avLst/>
              <a:gdLst/>
              <a:ahLst/>
              <a:cxnLst/>
              <a:rect l="l" t="t" r="r" b="b"/>
              <a:pathLst>
                <a:path w="3404" h="32091" extrusionOk="0">
                  <a:moveTo>
                    <a:pt x="1735" y="1"/>
                  </a:moveTo>
                  <a:lnTo>
                    <a:pt x="1" y="15879"/>
                  </a:lnTo>
                  <a:lnTo>
                    <a:pt x="1735" y="32091"/>
                  </a:lnTo>
                  <a:lnTo>
                    <a:pt x="3403" y="15879"/>
                  </a:lnTo>
                  <a:lnTo>
                    <a:pt x="17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91"/>
            <p:cNvSpPr/>
            <p:nvPr/>
          </p:nvSpPr>
          <p:spPr>
            <a:xfrm>
              <a:off x="5150750" y="2744125"/>
              <a:ext cx="417825" cy="418650"/>
            </a:xfrm>
            <a:custGeom>
              <a:avLst/>
              <a:gdLst/>
              <a:ahLst/>
              <a:cxnLst/>
              <a:rect l="l" t="t" r="r" b="b"/>
              <a:pathLst>
                <a:path w="16713" h="16746" extrusionOk="0">
                  <a:moveTo>
                    <a:pt x="16713" y="0"/>
                  </a:moveTo>
                  <a:lnTo>
                    <a:pt x="7239" y="7072"/>
                  </a:lnTo>
                  <a:lnTo>
                    <a:pt x="1" y="16745"/>
                  </a:lnTo>
                  <a:lnTo>
                    <a:pt x="9608" y="9507"/>
                  </a:lnTo>
                  <a:lnTo>
                    <a:pt x="1671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91"/>
            <p:cNvSpPr/>
            <p:nvPr/>
          </p:nvSpPr>
          <p:spPr>
            <a:xfrm>
              <a:off x="5150750" y="2744125"/>
              <a:ext cx="417825" cy="418650"/>
            </a:xfrm>
            <a:custGeom>
              <a:avLst/>
              <a:gdLst/>
              <a:ahLst/>
              <a:cxnLst/>
              <a:rect l="l" t="t" r="r" b="b"/>
              <a:pathLst>
                <a:path w="16713" h="16746" extrusionOk="0">
                  <a:moveTo>
                    <a:pt x="1" y="0"/>
                  </a:moveTo>
                  <a:lnTo>
                    <a:pt x="7239" y="9674"/>
                  </a:lnTo>
                  <a:lnTo>
                    <a:pt x="16713" y="16745"/>
                  </a:lnTo>
                  <a:lnTo>
                    <a:pt x="9608" y="7239"/>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91"/>
            <p:cNvSpPr/>
            <p:nvPr/>
          </p:nvSpPr>
          <p:spPr>
            <a:xfrm>
              <a:off x="4958950" y="2911725"/>
              <a:ext cx="801425" cy="84275"/>
            </a:xfrm>
            <a:custGeom>
              <a:avLst/>
              <a:gdLst/>
              <a:ahLst/>
              <a:cxnLst/>
              <a:rect l="l" t="t" r="r" b="b"/>
              <a:pathLst>
                <a:path w="32057" h="3371" extrusionOk="0">
                  <a:moveTo>
                    <a:pt x="16212" y="1"/>
                  </a:moveTo>
                  <a:lnTo>
                    <a:pt x="1" y="1669"/>
                  </a:lnTo>
                  <a:lnTo>
                    <a:pt x="16212" y="3370"/>
                  </a:lnTo>
                  <a:lnTo>
                    <a:pt x="32057" y="1669"/>
                  </a:lnTo>
                  <a:lnTo>
                    <a:pt x="162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2" name="Google Shape;3222;p91"/>
          <p:cNvGrpSpPr/>
          <p:nvPr/>
        </p:nvGrpSpPr>
        <p:grpSpPr>
          <a:xfrm>
            <a:off x="6829525" y="1956025"/>
            <a:ext cx="797275" cy="797275"/>
            <a:chOff x="7378175" y="1386475"/>
            <a:chExt cx="797275" cy="797275"/>
          </a:xfrm>
        </p:grpSpPr>
        <p:sp>
          <p:nvSpPr>
            <p:cNvPr id="3223" name="Google Shape;3223;p91"/>
            <p:cNvSpPr/>
            <p:nvPr/>
          </p:nvSpPr>
          <p:spPr>
            <a:xfrm>
              <a:off x="7734275" y="1386475"/>
              <a:ext cx="85075" cy="797275"/>
            </a:xfrm>
            <a:custGeom>
              <a:avLst/>
              <a:gdLst/>
              <a:ahLst/>
              <a:cxnLst/>
              <a:rect l="l" t="t" r="r" b="b"/>
              <a:pathLst>
                <a:path w="3403" h="31891" extrusionOk="0">
                  <a:moveTo>
                    <a:pt x="1668" y="1"/>
                  </a:moveTo>
                  <a:lnTo>
                    <a:pt x="0" y="15779"/>
                  </a:lnTo>
                  <a:lnTo>
                    <a:pt x="1668" y="31890"/>
                  </a:lnTo>
                  <a:lnTo>
                    <a:pt x="3403" y="15779"/>
                  </a:lnTo>
                  <a:lnTo>
                    <a:pt x="1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91"/>
            <p:cNvSpPr/>
            <p:nvPr/>
          </p:nvSpPr>
          <p:spPr>
            <a:xfrm>
              <a:off x="7378175" y="1743400"/>
              <a:ext cx="797275" cy="84250"/>
            </a:xfrm>
            <a:custGeom>
              <a:avLst/>
              <a:gdLst/>
              <a:ahLst/>
              <a:cxnLst/>
              <a:rect l="l" t="t" r="r" b="b"/>
              <a:pathLst>
                <a:path w="31891" h="3370" extrusionOk="0">
                  <a:moveTo>
                    <a:pt x="16079" y="0"/>
                  </a:moveTo>
                  <a:lnTo>
                    <a:pt x="1" y="1668"/>
                  </a:lnTo>
                  <a:lnTo>
                    <a:pt x="16079" y="3370"/>
                  </a:lnTo>
                  <a:lnTo>
                    <a:pt x="31890" y="1668"/>
                  </a:lnTo>
                  <a:lnTo>
                    <a:pt x="160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5" name="Google Shape;3225;p91"/>
          <p:cNvGrpSpPr/>
          <p:nvPr/>
        </p:nvGrpSpPr>
        <p:grpSpPr>
          <a:xfrm>
            <a:off x="2123825" y="976168"/>
            <a:ext cx="801425" cy="803100"/>
            <a:chOff x="4958950" y="1383150"/>
            <a:chExt cx="801425" cy="803100"/>
          </a:xfrm>
        </p:grpSpPr>
        <p:sp>
          <p:nvSpPr>
            <p:cNvPr id="3226" name="Google Shape;3226;p91"/>
            <p:cNvSpPr/>
            <p:nvPr/>
          </p:nvSpPr>
          <p:spPr>
            <a:xfrm>
              <a:off x="5316700" y="1383150"/>
              <a:ext cx="85100" cy="803100"/>
            </a:xfrm>
            <a:custGeom>
              <a:avLst/>
              <a:gdLst/>
              <a:ahLst/>
              <a:cxnLst/>
              <a:rect l="l" t="t" r="r" b="b"/>
              <a:pathLst>
                <a:path w="3404" h="32124" extrusionOk="0">
                  <a:moveTo>
                    <a:pt x="1735" y="0"/>
                  </a:moveTo>
                  <a:lnTo>
                    <a:pt x="1" y="15912"/>
                  </a:lnTo>
                  <a:lnTo>
                    <a:pt x="1735" y="32123"/>
                  </a:lnTo>
                  <a:lnTo>
                    <a:pt x="3403" y="15912"/>
                  </a:lnTo>
                  <a:lnTo>
                    <a:pt x="17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91"/>
            <p:cNvSpPr/>
            <p:nvPr/>
          </p:nvSpPr>
          <p:spPr>
            <a:xfrm>
              <a:off x="4958950" y="1743400"/>
              <a:ext cx="801425" cy="84250"/>
            </a:xfrm>
            <a:custGeom>
              <a:avLst/>
              <a:gdLst/>
              <a:ahLst/>
              <a:cxnLst/>
              <a:rect l="l" t="t" r="r" b="b"/>
              <a:pathLst>
                <a:path w="32057" h="3370" extrusionOk="0">
                  <a:moveTo>
                    <a:pt x="16212" y="0"/>
                  </a:moveTo>
                  <a:lnTo>
                    <a:pt x="1" y="1668"/>
                  </a:lnTo>
                  <a:lnTo>
                    <a:pt x="16212" y="3370"/>
                  </a:lnTo>
                  <a:lnTo>
                    <a:pt x="32057" y="1668"/>
                  </a:lnTo>
                  <a:lnTo>
                    <a:pt x="162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91"/>
            <p:cNvSpPr/>
            <p:nvPr/>
          </p:nvSpPr>
          <p:spPr>
            <a:xfrm>
              <a:off x="5260000" y="1685850"/>
              <a:ext cx="197675" cy="197675"/>
            </a:xfrm>
            <a:custGeom>
              <a:avLst/>
              <a:gdLst/>
              <a:ahLst/>
              <a:cxnLst/>
              <a:rect l="l" t="t" r="r" b="b"/>
              <a:pathLst>
                <a:path w="7907" h="7907" extrusionOk="0">
                  <a:moveTo>
                    <a:pt x="3937" y="1"/>
                  </a:moveTo>
                  <a:cubicBezTo>
                    <a:pt x="1769" y="1"/>
                    <a:pt x="1" y="1769"/>
                    <a:pt x="1" y="3970"/>
                  </a:cubicBezTo>
                  <a:cubicBezTo>
                    <a:pt x="1" y="6139"/>
                    <a:pt x="1769" y="7907"/>
                    <a:pt x="3937" y="7907"/>
                  </a:cubicBezTo>
                  <a:cubicBezTo>
                    <a:pt x="6138" y="7907"/>
                    <a:pt x="7906" y="6139"/>
                    <a:pt x="7906" y="3970"/>
                  </a:cubicBezTo>
                  <a:cubicBezTo>
                    <a:pt x="7906" y="1769"/>
                    <a:pt x="6138" y="1"/>
                    <a:pt x="3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9" name="Google Shape;3229;p91"/>
          <p:cNvGrpSpPr/>
          <p:nvPr/>
        </p:nvGrpSpPr>
        <p:grpSpPr>
          <a:xfrm>
            <a:off x="5388050" y="3445800"/>
            <a:ext cx="672175" cy="803525"/>
            <a:chOff x="6203175" y="3795900"/>
            <a:chExt cx="672175" cy="803525"/>
          </a:xfrm>
        </p:grpSpPr>
        <p:sp>
          <p:nvSpPr>
            <p:cNvPr id="3230" name="Google Shape;3230;p91"/>
            <p:cNvSpPr/>
            <p:nvPr/>
          </p:nvSpPr>
          <p:spPr>
            <a:xfrm>
              <a:off x="6256550" y="3916625"/>
              <a:ext cx="564600" cy="563750"/>
            </a:xfrm>
            <a:custGeom>
              <a:avLst/>
              <a:gdLst/>
              <a:ahLst/>
              <a:cxnLst/>
              <a:rect l="l" t="t" r="r" b="b"/>
              <a:pathLst>
                <a:path w="22584" h="22550" extrusionOk="0">
                  <a:moveTo>
                    <a:pt x="22583" y="0"/>
                  </a:moveTo>
                  <a:lnTo>
                    <a:pt x="10208" y="9907"/>
                  </a:lnTo>
                  <a:lnTo>
                    <a:pt x="0" y="22550"/>
                  </a:lnTo>
                  <a:lnTo>
                    <a:pt x="12576" y="12343"/>
                  </a:lnTo>
                  <a:lnTo>
                    <a:pt x="225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91"/>
            <p:cNvSpPr/>
            <p:nvPr/>
          </p:nvSpPr>
          <p:spPr>
            <a:xfrm>
              <a:off x="6256550" y="3916625"/>
              <a:ext cx="563750" cy="563750"/>
            </a:xfrm>
            <a:custGeom>
              <a:avLst/>
              <a:gdLst/>
              <a:ahLst/>
              <a:cxnLst/>
              <a:rect l="l" t="t" r="r" b="b"/>
              <a:pathLst>
                <a:path w="22550" h="22550" extrusionOk="0">
                  <a:moveTo>
                    <a:pt x="0" y="0"/>
                  </a:moveTo>
                  <a:lnTo>
                    <a:pt x="10208" y="12543"/>
                  </a:lnTo>
                  <a:lnTo>
                    <a:pt x="22550" y="22550"/>
                  </a:lnTo>
                  <a:lnTo>
                    <a:pt x="12576" y="10174"/>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91"/>
            <p:cNvSpPr/>
            <p:nvPr/>
          </p:nvSpPr>
          <p:spPr>
            <a:xfrm>
              <a:off x="6203175" y="3795900"/>
              <a:ext cx="672175" cy="803525"/>
            </a:xfrm>
            <a:custGeom>
              <a:avLst/>
              <a:gdLst/>
              <a:ahLst/>
              <a:cxnLst/>
              <a:rect l="l" t="t" r="r" b="b"/>
              <a:pathLst>
                <a:path w="26887" h="32141" extrusionOk="0">
                  <a:moveTo>
                    <a:pt x="13439" y="1"/>
                  </a:moveTo>
                  <a:cubicBezTo>
                    <a:pt x="13318" y="1"/>
                    <a:pt x="13193" y="76"/>
                    <a:pt x="13177" y="226"/>
                  </a:cubicBezTo>
                  <a:lnTo>
                    <a:pt x="12409" y="7865"/>
                  </a:lnTo>
                  <a:cubicBezTo>
                    <a:pt x="12076" y="11334"/>
                    <a:pt x="10008" y="14036"/>
                    <a:pt x="7372" y="14536"/>
                  </a:cubicBezTo>
                  <a:lnTo>
                    <a:pt x="234" y="15837"/>
                  </a:lnTo>
                  <a:cubicBezTo>
                    <a:pt x="1" y="15871"/>
                    <a:pt x="1" y="16238"/>
                    <a:pt x="234" y="16304"/>
                  </a:cubicBezTo>
                  <a:lnTo>
                    <a:pt x="7473" y="17739"/>
                  </a:lnTo>
                  <a:cubicBezTo>
                    <a:pt x="10108" y="18239"/>
                    <a:pt x="12076" y="20974"/>
                    <a:pt x="12409" y="24377"/>
                  </a:cubicBezTo>
                  <a:lnTo>
                    <a:pt x="13177" y="31915"/>
                  </a:lnTo>
                  <a:cubicBezTo>
                    <a:pt x="13177" y="32066"/>
                    <a:pt x="13293" y="32141"/>
                    <a:pt x="13414" y="32141"/>
                  </a:cubicBezTo>
                  <a:cubicBezTo>
                    <a:pt x="13535" y="32141"/>
                    <a:pt x="13660" y="32066"/>
                    <a:pt x="13677" y="31915"/>
                  </a:cubicBezTo>
                  <a:lnTo>
                    <a:pt x="14444" y="24377"/>
                  </a:lnTo>
                  <a:cubicBezTo>
                    <a:pt x="14778" y="20974"/>
                    <a:pt x="16813" y="18239"/>
                    <a:pt x="19381" y="17739"/>
                  </a:cubicBezTo>
                  <a:lnTo>
                    <a:pt x="26620" y="16304"/>
                  </a:lnTo>
                  <a:cubicBezTo>
                    <a:pt x="26886" y="16238"/>
                    <a:pt x="26886" y="15871"/>
                    <a:pt x="26620" y="15837"/>
                  </a:cubicBezTo>
                  <a:lnTo>
                    <a:pt x="19481" y="14536"/>
                  </a:lnTo>
                  <a:cubicBezTo>
                    <a:pt x="16813" y="14036"/>
                    <a:pt x="14744" y="11334"/>
                    <a:pt x="14411" y="7865"/>
                  </a:cubicBezTo>
                  <a:lnTo>
                    <a:pt x="13677" y="226"/>
                  </a:lnTo>
                  <a:cubicBezTo>
                    <a:pt x="13677" y="76"/>
                    <a:pt x="13560" y="1"/>
                    <a:pt x="13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3" name="Google Shape;3233;p91"/>
          <p:cNvGrpSpPr/>
          <p:nvPr/>
        </p:nvGrpSpPr>
        <p:grpSpPr>
          <a:xfrm>
            <a:off x="7181078" y="3445800"/>
            <a:ext cx="1449458" cy="927861"/>
            <a:chOff x="6679308" y="3350192"/>
            <a:chExt cx="1449458" cy="927861"/>
          </a:xfrm>
        </p:grpSpPr>
        <p:grpSp>
          <p:nvGrpSpPr>
            <p:cNvPr id="3234" name="Google Shape;3234;p91"/>
            <p:cNvGrpSpPr/>
            <p:nvPr/>
          </p:nvGrpSpPr>
          <p:grpSpPr>
            <a:xfrm>
              <a:off x="6679308" y="3350192"/>
              <a:ext cx="1449458" cy="927861"/>
              <a:chOff x="7470333" y="3712067"/>
              <a:chExt cx="1449458" cy="927861"/>
            </a:xfrm>
          </p:grpSpPr>
          <p:sp>
            <p:nvSpPr>
              <p:cNvPr id="3235" name="Google Shape;3235;p91"/>
              <p:cNvSpPr/>
              <p:nvPr/>
            </p:nvSpPr>
            <p:spPr>
              <a:xfrm>
                <a:off x="7470333" y="3712067"/>
                <a:ext cx="1449458" cy="927861"/>
              </a:xfrm>
              <a:custGeom>
                <a:avLst/>
                <a:gdLst/>
                <a:ahLst/>
                <a:cxnLst/>
                <a:rect l="l" t="t" r="r" b="b"/>
                <a:pathLst>
                  <a:path w="30665" h="19630" extrusionOk="0">
                    <a:moveTo>
                      <a:pt x="21842" y="1"/>
                    </a:moveTo>
                    <a:cubicBezTo>
                      <a:pt x="18620" y="1"/>
                      <a:pt x="14735" y="883"/>
                      <a:pt x="11102" y="1993"/>
                    </a:cubicBezTo>
                    <a:cubicBezTo>
                      <a:pt x="4078" y="4117"/>
                      <a:pt x="1" y="10262"/>
                      <a:pt x="2221" y="14702"/>
                    </a:cubicBezTo>
                    <a:cubicBezTo>
                      <a:pt x="3705" y="17657"/>
                      <a:pt x="7857" y="19629"/>
                      <a:pt x="12401" y="19629"/>
                    </a:cubicBezTo>
                    <a:cubicBezTo>
                      <a:pt x="14657" y="19629"/>
                      <a:pt x="17009" y="19144"/>
                      <a:pt x="19180" y="18052"/>
                    </a:cubicBezTo>
                    <a:cubicBezTo>
                      <a:pt x="25726" y="14740"/>
                      <a:pt x="30664" y="7371"/>
                      <a:pt x="28444" y="2950"/>
                    </a:cubicBezTo>
                    <a:cubicBezTo>
                      <a:pt x="27362" y="796"/>
                      <a:pt x="24901" y="1"/>
                      <a:pt x="21842" y="1"/>
                    </a:cubicBezTo>
                    <a:close/>
                  </a:path>
                </a:pathLst>
              </a:custGeom>
              <a:solidFill>
                <a:srgbClr val="FFFFFF"/>
              </a:solidFill>
              <a:ln>
                <a:noFill/>
              </a:ln>
              <a:effectLst>
                <a:outerShdw dist="85725" dir="5400000" algn="bl" rotWithShape="0">
                  <a:srgbClr val="000000">
                    <a:alpha val="1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91"/>
              <p:cNvSpPr/>
              <p:nvPr/>
            </p:nvSpPr>
            <p:spPr>
              <a:xfrm>
                <a:off x="7865735" y="3808070"/>
                <a:ext cx="568203" cy="617975"/>
              </a:xfrm>
              <a:custGeom>
                <a:avLst/>
                <a:gdLst/>
                <a:ahLst/>
                <a:cxnLst/>
                <a:rect l="l" t="t" r="r" b="b"/>
                <a:pathLst>
                  <a:path w="12021" h="13074" extrusionOk="0">
                    <a:moveTo>
                      <a:pt x="6043" y="0"/>
                    </a:moveTo>
                    <a:cubicBezTo>
                      <a:pt x="6032" y="0"/>
                      <a:pt x="6021" y="0"/>
                      <a:pt x="6010" y="0"/>
                    </a:cubicBezTo>
                    <a:cubicBezTo>
                      <a:pt x="2699" y="0"/>
                      <a:pt x="0" y="2929"/>
                      <a:pt x="0" y="6546"/>
                    </a:cubicBezTo>
                    <a:cubicBezTo>
                      <a:pt x="0" y="10145"/>
                      <a:pt x="2680" y="13073"/>
                      <a:pt x="6010" y="13073"/>
                    </a:cubicBezTo>
                    <a:cubicBezTo>
                      <a:pt x="9341" y="13073"/>
                      <a:pt x="12021" y="10145"/>
                      <a:pt x="12021" y="6546"/>
                    </a:cubicBezTo>
                    <a:cubicBezTo>
                      <a:pt x="12021" y="2940"/>
                      <a:pt x="9358" y="0"/>
                      <a:pt x="6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91"/>
              <p:cNvSpPr/>
              <p:nvPr/>
            </p:nvSpPr>
            <p:spPr>
              <a:xfrm>
                <a:off x="7880199" y="3830664"/>
                <a:ext cx="538377" cy="586306"/>
              </a:xfrm>
              <a:custGeom>
                <a:avLst/>
                <a:gdLst/>
                <a:ahLst/>
                <a:cxnLst/>
                <a:rect l="l" t="t" r="r" b="b"/>
                <a:pathLst>
                  <a:path w="11390" h="12404" extrusionOk="0">
                    <a:moveTo>
                      <a:pt x="11389" y="6202"/>
                    </a:moveTo>
                    <a:cubicBezTo>
                      <a:pt x="11389" y="9628"/>
                      <a:pt x="8863" y="12404"/>
                      <a:pt x="5704" y="12404"/>
                    </a:cubicBezTo>
                    <a:cubicBezTo>
                      <a:pt x="2565" y="12404"/>
                      <a:pt x="0" y="9628"/>
                      <a:pt x="0" y="6202"/>
                    </a:cubicBezTo>
                    <a:cubicBezTo>
                      <a:pt x="0" y="2776"/>
                      <a:pt x="2546" y="1"/>
                      <a:pt x="5704" y="1"/>
                    </a:cubicBezTo>
                    <a:cubicBezTo>
                      <a:pt x="8843" y="39"/>
                      <a:pt x="11389" y="2776"/>
                      <a:pt x="11389" y="62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91"/>
              <p:cNvSpPr/>
              <p:nvPr/>
            </p:nvSpPr>
            <p:spPr>
              <a:xfrm>
                <a:off x="8035807" y="3992606"/>
                <a:ext cx="228066" cy="248863"/>
              </a:xfrm>
              <a:custGeom>
                <a:avLst/>
                <a:gdLst/>
                <a:ahLst/>
                <a:cxnLst/>
                <a:rect l="l" t="t" r="r" b="b"/>
                <a:pathLst>
                  <a:path w="4825" h="5265" extrusionOk="0">
                    <a:moveTo>
                      <a:pt x="2444" y="1"/>
                    </a:moveTo>
                    <a:cubicBezTo>
                      <a:pt x="2434" y="1"/>
                      <a:pt x="2423" y="1"/>
                      <a:pt x="2412" y="1"/>
                    </a:cubicBezTo>
                    <a:cubicBezTo>
                      <a:pt x="1073" y="1"/>
                      <a:pt x="1" y="1168"/>
                      <a:pt x="1" y="2642"/>
                    </a:cubicBezTo>
                    <a:cubicBezTo>
                      <a:pt x="1" y="4097"/>
                      <a:pt x="1073" y="5264"/>
                      <a:pt x="2412" y="5264"/>
                    </a:cubicBezTo>
                    <a:cubicBezTo>
                      <a:pt x="3752" y="5264"/>
                      <a:pt x="4824" y="4097"/>
                      <a:pt x="4824" y="2642"/>
                    </a:cubicBezTo>
                    <a:cubicBezTo>
                      <a:pt x="4824" y="1180"/>
                      <a:pt x="3769" y="1"/>
                      <a:pt x="2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91"/>
              <p:cNvSpPr/>
              <p:nvPr/>
            </p:nvSpPr>
            <p:spPr>
              <a:xfrm>
                <a:off x="8291861" y="4020589"/>
                <a:ext cx="174653" cy="119634"/>
              </a:xfrm>
              <a:custGeom>
                <a:avLst/>
                <a:gdLst/>
                <a:ahLst/>
                <a:cxnLst/>
                <a:rect l="l" t="t" r="r" b="b"/>
                <a:pathLst>
                  <a:path w="3695" h="2531" extrusionOk="0">
                    <a:moveTo>
                      <a:pt x="1884" y="0"/>
                    </a:moveTo>
                    <a:cubicBezTo>
                      <a:pt x="1850" y="0"/>
                      <a:pt x="1815" y="1"/>
                      <a:pt x="1781" y="2"/>
                    </a:cubicBezTo>
                    <a:cubicBezTo>
                      <a:pt x="804" y="60"/>
                      <a:pt x="0" y="653"/>
                      <a:pt x="39" y="1342"/>
                    </a:cubicBezTo>
                    <a:cubicBezTo>
                      <a:pt x="57" y="2025"/>
                      <a:pt x="842" y="2531"/>
                      <a:pt x="1792" y="2531"/>
                    </a:cubicBezTo>
                    <a:cubicBezTo>
                      <a:pt x="1826" y="2531"/>
                      <a:pt x="1861" y="2530"/>
                      <a:pt x="1895" y="2529"/>
                    </a:cubicBezTo>
                    <a:cubicBezTo>
                      <a:pt x="2910" y="2471"/>
                      <a:pt x="3695" y="1878"/>
                      <a:pt x="3637" y="1189"/>
                    </a:cubicBezTo>
                    <a:cubicBezTo>
                      <a:pt x="3619" y="505"/>
                      <a:pt x="2834"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91"/>
              <p:cNvSpPr/>
              <p:nvPr/>
            </p:nvSpPr>
            <p:spPr>
              <a:xfrm>
                <a:off x="7666687" y="3927659"/>
                <a:ext cx="981651" cy="396149"/>
              </a:xfrm>
              <a:custGeom>
                <a:avLst/>
                <a:gdLst/>
                <a:ahLst/>
                <a:cxnLst/>
                <a:rect l="l" t="t" r="r" b="b"/>
                <a:pathLst>
                  <a:path w="20768" h="8381" extrusionOk="0">
                    <a:moveTo>
                      <a:pt x="16926" y="1"/>
                    </a:moveTo>
                    <a:cubicBezTo>
                      <a:pt x="16529" y="1"/>
                      <a:pt x="16174" y="16"/>
                      <a:pt x="15906" y="54"/>
                    </a:cubicBezTo>
                    <a:cubicBezTo>
                      <a:pt x="14566" y="246"/>
                      <a:pt x="5723" y="2198"/>
                      <a:pt x="4460" y="2638"/>
                    </a:cubicBezTo>
                    <a:cubicBezTo>
                      <a:pt x="3178" y="3097"/>
                      <a:pt x="1436" y="4418"/>
                      <a:pt x="0" y="5854"/>
                    </a:cubicBezTo>
                    <a:cubicBezTo>
                      <a:pt x="0" y="5854"/>
                      <a:pt x="1168" y="5394"/>
                      <a:pt x="3120" y="4782"/>
                    </a:cubicBezTo>
                    <a:lnTo>
                      <a:pt x="3120" y="4782"/>
                    </a:lnTo>
                    <a:cubicBezTo>
                      <a:pt x="2699" y="5586"/>
                      <a:pt x="2029" y="6983"/>
                      <a:pt x="1551" y="8380"/>
                    </a:cubicBezTo>
                    <a:cubicBezTo>
                      <a:pt x="2891" y="6447"/>
                      <a:pt x="5283" y="4686"/>
                      <a:pt x="6661" y="3767"/>
                    </a:cubicBezTo>
                    <a:cubicBezTo>
                      <a:pt x="7752" y="3480"/>
                      <a:pt x="8977" y="3193"/>
                      <a:pt x="10241" y="2925"/>
                    </a:cubicBezTo>
                    <a:cubicBezTo>
                      <a:pt x="14123" y="2125"/>
                      <a:pt x="16458" y="1995"/>
                      <a:pt x="17569" y="1995"/>
                    </a:cubicBezTo>
                    <a:cubicBezTo>
                      <a:pt x="18106" y="1995"/>
                      <a:pt x="18356" y="2026"/>
                      <a:pt x="18356" y="2026"/>
                    </a:cubicBezTo>
                    <a:cubicBezTo>
                      <a:pt x="18356" y="2026"/>
                      <a:pt x="17973" y="4131"/>
                      <a:pt x="17284" y="5031"/>
                    </a:cubicBezTo>
                    <a:cubicBezTo>
                      <a:pt x="19045" y="3863"/>
                      <a:pt x="20768" y="246"/>
                      <a:pt x="20768" y="246"/>
                    </a:cubicBezTo>
                    <a:cubicBezTo>
                      <a:pt x="20768" y="246"/>
                      <a:pt x="18514" y="1"/>
                      <a:pt x="169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91"/>
              <p:cNvSpPr/>
              <p:nvPr/>
            </p:nvSpPr>
            <p:spPr>
              <a:xfrm>
                <a:off x="7875661" y="4241428"/>
                <a:ext cx="571842" cy="230949"/>
              </a:xfrm>
              <a:custGeom>
                <a:avLst/>
                <a:gdLst/>
                <a:ahLst/>
                <a:cxnLst/>
                <a:rect l="l" t="t" r="r" b="b"/>
                <a:pathLst>
                  <a:path w="12098" h="4886" extrusionOk="0">
                    <a:moveTo>
                      <a:pt x="1" y="2891"/>
                    </a:moveTo>
                    <a:cubicBezTo>
                      <a:pt x="1" y="2891"/>
                      <a:pt x="46" y="2917"/>
                      <a:pt x="133" y="2963"/>
                    </a:cubicBezTo>
                    <a:lnTo>
                      <a:pt x="133" y="2963"/>
                    </a:lnTo>
                    <a:cubicBezTo>
                      <a:pt x="89" y="2939"/>
                      <a:pt x="45" y="2915"/>
                      <a:pt x="1" y="2891"/>
                    </a:cubicBezTo>
                    <a:close/>
                    <a:moveTo>
                      <a:pt x="12098" y="0"/>
                    </a:moveTo>
                    <a:cubicBezTo>
                      <a:pt x="12097" y="1"/>
                      <a:pt x="10604" y="2680"/>
                      <a:pt x="7274" y="4077"/>
                    </a:cubicBezTo>
                    <a:cubicBezTo>
                      <a:pt x="6689" y="4150"/>
                      <a:pt x="6130" y="4181"/>
                      <a:pt x="5600" y="4181"/>
                    </a:cubicBezTo>
                    <a:cubicBezTo>
                      <a:pt x="2683" y="4181"/>
                      <a:pt x="655" y="3234"/>
                      <a:pt x="133" y="2963"/>
                    </a:cubicBezTo>
                    <a:lnTo>
                      <a:pt x="133" y="2963"/>
                    </a:lnTo>
                    <a:cubicBezTo>
                      <a:pt x="1699" y="3815"/>
                      <a:pt x="3616" y="4886"/>
                      <a:pt x="6285" y="4886"/>
                    </a:cubicBezTo>
                    <a:cubicBezTo>
                      <a:pt x="6645" y="4886"/>
                      <a:pt x="7019" y="4866"/>
                      <a:pt x="7408" y="4824"/>
                    </a:cubicBezTo>
                    <a:cubicBezTo>
                      <a:pt x="10604" y="3618"/>
                      <a:pt x="12097" y="1"/>
                      <a:pt x="120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91"/>
              <p:cNvSpPr/>
              <p:nvPr/>
            </p:nvSpPr>
            <p:spPr>
              <a:xfrm>
                <a:off x="7897405" y="3890128"/>
                <a:ext cx="451499" cy="97087"/>
              </a:xfrm>
              <a:custGeom>
                <a:avLst/>
                <a:gdLst/>
                <a:ahLst/>
                <a:cxnLst/>
                <a:rect l="l" t="t" r="r" b="b"/>
                <a:pathLst>
                  <a:path w="9552" h="2054" extrusionOk="0">
                    <a:moveTo>
                      <a:pt x="8565" y="1"/>
                    </a:moveTo>
                    <a:cubicBezTo>
                      <a:pt x="6341" y="1"/>
                      <a:pt x="4402" y="350"/>
                      <a:pt x="4402" y="350"/>
                    </a:cubicBezTo>
                    <a:cubicBezTo>
                      <a:pt x="4402" y="350"/>
                      <a:pt x="1780" y="1116"/>
                      <a:pt x="0" y="2054"/>
                    </a:cubicBezTo>
                    <a:cubicBezTo>
                      <a:pt x="0" y="2054"/>
                      <a:pt x="4804" y="504"/>
                      <a:pt x="9551" y="25"/>
                    </a:cubicBezTo>
                    <a:cubicBezTo>
                      <a:pt x="9220" y="8"/>
                      <a:pt x="8890" y="1"/>
                      <a:pt x="8565" y="1"/>
                    </a:cubicBezTo>
                    <a:close/>
                  </a:path>
                </a:pathLst>
              </a:custGeom>
              <a:solidFill>
                <a:srgbClr val="470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3" name="Google Shape;3243;p91"/>
            <p:cNvSpPr/>
            <p:nvPr/>
          </p:nvSpPr>
          <p:spPr>
            <a:xfrm>
              <a:off x="7161611" y="3815195"/>
              <a:ext cx="106825" cy="79740"/>
            </a:xfrm>
            <a:custGeom>
              <a:avLst/>
              <a:gdLst/>
              <a:ahLst/>
              <a:cxnLst/>
              <a:rect l="l" t="t" r="r" b="b"/>
              <a:pathLst>
                <a:path w="2260" h="1687" extrusionOk="0">
                  <a:moveTo>
                    <a:pt x="1436" y="0"/>
                  </a:moveTo>
                  <a:cubicBezTo>
                    <a:pt x="1213" y="0"/>
                    <a:pt x="962" y="72"/>
                    <a:pt x="728" y="216"/>
                  </a:cubicBezTo>
                  <a:cubicBezTo>
                    <a:pt x="230" y="542"/>
                    <a:pt x="1" y="1078"/>
                    <a:pt x="230" y="1422"/>
                  </a:cubicBezTo>
                  <a:cubicBezTo>
                    <a:pt x="342" y="1595"/>
                    <a:pt x="555" y="1686"/>
                    <a:pt x="805" y="1686"/>
                  </a:cubicBezTo>
                  <a:cubicBezTo>
                    <a:pt x="1027" y="1686"/>
                    <a:pt x="1279" y="1614"/>
                    <a:pt x="1513" y="1461"/>
                  </a:cubicBezTo>
                  <a:cubicBezTo>
                    <a:pt x="2011" y="1154"/>
                    <a:pt x="2259" y="638"/>
                    <a:pt x="2011" y="274"/>
                  </a:cubicBezTo>
                  <a:cubicBezTo>
                    <a:pt x="1899" y="91"/>
                    <a:pt x="1686" y="0"/>
                    <a:pt x="14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4" name="Google Shape;3244;p91"/>
          <p:cNvGrpSpPr/>
          <p:nvPr/>
        </p:nvGrpSpPr>
        <p:grpSpPr>
          <a:xfrm>
            <a:off x="4044643" y="718897"/>
            <a:ext cx="1451207" cy="927908"/>
            <a:chOff x="5643150" y="1272125"/>
            <a:chExt cx="1451207" cy="927908"/>
          </a:xfrm>
        </p:grpSpPr>
        <p:sp>
          <p:nvSpPr>
            <p:cNvPr id="3245" name="Google Shape;3245;p91"/>
            <p:cNvSpPr/>
            <p:nvPr/>
          </p:nvSpPr>
          <p:spPr>
            <a:xfrm>
              <a:off x="5643150" y="1272125"/>
              <a:ext cx="1451207" cy="927908"/>
            </a:xfrm>
            <a:custGeom>
              <a:avLst/>
              <a:gdLst/>
              <a:ahLst/>
              <a:cxnLst/>
              <a:rect l="l" t="t" r="r" b="b"/>
              <a:pathLst>
                <a:path w="30702" h="19631" extrusionOk="0">
                  <a:moveTo>
                    <a:pt x="8811" y="0"/>
                  </a:moveTo>
                  <a:cubicBezTo>
                    <a:pt x="5756" y="0"/>
                    <a:pt x="3300" y="793"/>
                    <a:pt x="2220" y="2943"/>
                  </a:cubicBezTo>
                  <a:cubicBezTo>
                    <a:pt x="0" y="7383"/>
                    <a:pt x="4919" y="14752"/>
                    <a:pt x="11484" y="18045"/>
                  </a:cubicBezTo>
                  <a:cubicBezTo>
                    <a:pt x="13662" y="19143"/>
                    <a:pt x="16016" y="19630"/>
                    <a:pt x="18271" y="19630"/>
                  </a:cubicBezTo>
                  <a:cubicBezTo>
                    <a:pt x="22816" y="19630"/>
                    <a:pt x="26959" y="17650"/>
                    <a:pt x="28443" y="14695"/>
                  </a:cubicBezTo>
                  <a:cubicBezTo>
                    <a:pt x="30702" y="10273"/>
                    <a:pt x="26606" y="4148"/>
                    <a:pt x="19581" y="1986"/>
                  </a:cubicBezTo>
                  <a:cubicBezTo>
                    <a:pt x="15933" y="884"/>
                    <a:pt x="12038" y="0"/>
                    <a:pt x="8811" y="0"/>
                  </a:cubicBezTo>
                  <a:close/>
                </a:path>
              </a:pathLst>
            </a:custGeom>
            <a:solidFill>
              <a:srgbClr val="FFFFFF"/>
            </a:solidFill>
            <a:ln>
              <a:noFill/>
            </a:ln>
            <a:effectLst>
              <a:outerShdw dist="95250" dir="69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91"/>
            <p:cNvSpPr/>
            <p:nvPr/>
          </p:nvSpPr>
          <p:spPr>
            <a:xfrm>
              <a:off x="6121745" y="1388595"/>
              <a:ext cx="567305" cy="617975"/>
            </a:xfrm>
            <a:custGeom>
              <a:avLst/>
              <a:gdLst/>
              <a:ahLst/>
              <a:cxnLst/>
              <a:rect l="l" t="t" r="r" b="b"/>
              <a:pathLst>
                <a:path w="12002" h="13074" extrusionOk="0">
                  <a:moveTo>
                    <a:pt x="6011" y="0"/>
                  </a:moveTo>
                  <a:cubicBezTo>
                    <a:pt x="2699" y="0"/>
                    <a:pt x="0" y="2929"/>
                    <a:pt x="0" y="6546"/>
                  </a:cubicBezTo>
                  <a:cubicBezTo>
                    <a:pt x="0" y="10145"/>
                    <a:pt x="2680" y="13073"/>
                    <a:pt x="6011" y="13073"/>
                  </a:cubicBezTo>
                  <a:cubicBezTo>
                    <a:pt x="9322" y="13073"/>
                    <a:pt x="12002" y="10145"/>
                    <a:pt x="12002" y="6546"/>
                  </a:cubicBezTo>
                  <a:cubicBezTo>
                    <a:pt x="12002" y="2929"/>
                    <a:pt x="9303" y="0"/>
                    <a:pt x="6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91"/>
            <p:cNvSpPr/>
            <p:nvPr/>
          </p:nvSpPr>
          <p:spPr>
            <a:xfrm>
              <a:off x="6137107" y="1411189"/>
              <a:ext cx="538377" cy="586306"/>
            </a:xfrm>
            <a:custGeom>
              <a:avLst/>
              <a:gdLst/>
              <a:ahLst/>
              <a:cxnLst/>
              <a:rect l="l" t="t" r="r" b="b"/>
              <a:pathLst>
                <a:path w="11390" h="12404" extrusionOk="0">
                  <a:moveTo>
                    <a:pt x="1" y="6202"/>
                  </a:moveTo>
                  <a:cubicBezTo>
                    <a:pt x="1" y="9628"/>
                    <a:pt x="2547" y="12404"/>
                    <a:pt x="5705" y="12404"/>
                  </a:cubicBezTo>
                  <a:cubicBezTo>
                    <a:pt x="8844" y="12404"/>
                    <a:pt x="11390" y="9628"/>
                    <a:pt x="11390" y="6202"/>
                  </a:cubicBezTo>
                  <a:cubicBezTo>
                    <a:pt x="11390" y="2776"/>
                    <a:pt x="8863" y="1"/>
                    <a:pt x="5705" y="1"/>
                  </a:cubicBezTo>
                  <a:cubicBezTo>
                    <a:pt x="2547" y="39"/>
                    <a:pt x="1" y="2776"/>
                    <a:pt x="1" y="62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91"/>
            <p:cNvSpPr/>
            <p:nvPr/>
          </p:nvSpPr>
          <p:spPr>
            <a:xfrm>
              <a:off x="6290919" y="1573131"/>
              <a:ext cx="228964" cy="248863"/>
            </a:xfrm>
            <a:custGeom>
              <a:avLst/>
              <a:gdLst/>
              <a:ahLst/>
              <a:cxnLst/>
              <a:rect l="l" t="t" r="r" b="b"/>
              <a:pathLst>
                <a:path w="4844" h="5265" extrusionOk="0">
                  <a:moveTo>
                    <a:pt x="2400" y="1"/>
                  </a:moveTo>
                  <a:cubicBezTo>
                    <a:pt x="1074" y="1"/>
                    <a:pt x="1" y="1180"/>
                    <a:pt x="1" y="2642"/>
                  </a:cubicBezTo>
                  <a:cubicBezTo>
                    <a:pt x="1" y="4097"/>
                    <a:pt x="1092" y="5264"/>
                    <a:pt x="2432" y="5264"/>
                  </a:cubicBezTo>
                  <a:cubicBezTo>
                    <a:pt x="3771" y="5264"/>
                    <a:pt x="4843" y="4097"/>
                    <a:pt x="4843" y="2642"/>
                  </a:cubicBezTo>
                  <a:cubicBezTo>
                    <a:pt x="4843" y="1168"/>
                    <a:pt x="3771" y="1"/>
                    <a:pt x="2432" y="1"/>
                  </a:cubicBezTo>
                  <a:cubicBezTo>
                    <a:pt x="2421" y="1"/>
                    <a:pt x="2410" y="1"/>
                    <a:pt x="2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91"/>
            <p:cNvSpPr/>
            <p:nvPr/>
          </p:nvSpPr>
          <p:spPr>
            <a:xfrm>
              <a:off x="6076509" y="1699528"/>
              <a:ext cx="105879" cy="79740"/>
            </a:xfrm>
            <a:custGeom>
              <a:avLst/>
              <a:gdLst/>
              <a:ahLst/>
              <a:cxnLst/>
              <a:rect l="l" t="t" r="r" b="b"/>
              <a:pathLst>
                <a:path w="2240" h="1687" extrusionOk="0">
                  <a:moveTo>
                    <a:pt x="808" y="1"/>
                  </a:moveTo>
                  <a:cubicBezTo>
                    <a:pt x="555" y="1"/>
                    <a:pt x="342" y="92"/>
                    <a:pt x="230" y="274"/>
                  </a:cubicBezTo>
                  <a:cubicBezTo>
                    <a:pt x="0" y="600"/>
                    <a:pt x="230" y="1155"/>
                    <a:pt x="747" y="1461"/>
                  </a:cubicBezTo>
                  <a:cubicBezTo>
                    <a:pt x="981" y="1614"/>
                    <a:pt x="1232" y="1687"/>
                    <a:pt x="1455" y="1687"/>
                  </a:cubicBezTo>
                  <a:cubicBezTo>
                    <a:pt x="1705" y="1687"/>
                    <a:pt x="1918" y="1595"/>
                    <a:pt x="2029" y="1423"/>
                  </a:cubicBezTo>
                  <a:cubicBezTo>
                    <a:pt x="2240" y="1078"/>
                    <a:pt x="2029" y="542"/>
                    <a:pt x="1532" y="217"/>
                  </a:cubicBezTo>
                  <a:cubicBezTo>
                    <a:pt x="1289" y="73"/>
                    <a:pt x="1033" y="1"/>
                    <a:pt x="8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91"/>
            <p:cNvSpPr/>
            <p:nvPr/>
          </p:nvSpPr>
          <p:spPr>
            <a:xfrm>
              <a:off x="6510765" y="1725951"/>
              <a:ext cx="182831" cy="130222"/>
            </a:xfrm>
            <a:custGeom>
              <a:avLst/>
              <a:gdLst/>
              <a:ahLst/>
              <a:cxnLst/>
              <a:rect l="l" t="t" r="r" b="b"/>
              <a:pathLst>
                <a:path w="3868" h="2755" extrusionOk="0">
                  <a:moveTo>
                    <a:pt x="1457" y="1"/>
                  </a:moveTo>
                  <a:cubicBezTo>
                    <a:pt x="919" y="1"/>
                    <a:pt x="468" y="212"/>
                    <a:pt x="288" y="596"/>
                  </a:cubicBezTo>
                  <a:cubicBezTo>
                    <a:pt x="1" y="1228"/>
                    <a:pt x="499" y="2089"/>
                    <a:pt x="1417" y="2510"/>
                  </a:cubicBezTo>
                  <a:cubicBezTo>
                    <a:pt x="1757" y="2676"/>
                    <a:pt x="2107" y="2755"/>
                    <a:pt x="2427" y="2755"/>
                  </a:cubicBezTo>
                  <a:cubicBezTo>
                    <a:pt x="2955" y="2755"/>
                    <a:pt x="3401" y="2540"/>
                    <a:pt x="3580" y="2146"/>
                  </a:cubicBezTo>
                  <a:cubicBezTo>
                    <a:pt x="3867" y="1534"/>
                    <a:pt x="3370" y="672"/>
                    <a:pt x="2470" y="232"/>
                  </a:cubicBezTo>
                  <a:cubicBezTo>
                    <a:pt x="2128" y="75"/>
                    <a:pt x="1777" y="1"/>
                    <a:pt x="14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91"/>
            <p:cNvSpPr/>
            <p:nvPr/>
          </p:nvSpPr>
          <p:spPr>
            <a:xfrm>
              <a:off x="5908232" y="1507286"/>
              <a:ext cx="979855" cy="396149"/>
            </a:xfrm>
            <a:custGeom>
              <a:avLst/>
              <a:gdLst/>
              <a:ahLst/>
              <a:cxnLst/>
              <a:rect l="l" t="t" r="r" b="b"/>
              <a:pathLst>
                <a:path w="20730" h="8381" extrusionOk="0">
                  <a:moveTo>
                    <a:pt x="3800" y="0"/>
                  </a:moveTo>
                  <a:cubicBezTo>
                    <a:pt x="2218" y="0"/>
                    <a:pt x="0" y="245"/>
                    <a:pt x="0" y="245"/>
                  </a:cubicBezTo>
                  <a:cubicBezTo>
                    <a:pt x="0" y="245"/>
                    <a:pt x="1704" y="3863"/>
                    <a:pt x="3484" y="5031"/>
                  </a:cubicBezTo>
                  <a:cubicBezTo>
                    <a:pt x="2795" y="4093"/>
                    <a:pt x="2412" y="2025"/>
                    <a:pt x="2412" y="2025"/>
                  </a:cubicBezTo>
                  <a:cubicBezTo>
                    <a:pt x="2412" y="2025"/>
                    <a:pt x="2660" y="1995"/>
                    <a:pt x="3195" y="1995"/>
                  </a:cubicBezTo>
                  <a:cubicBezTo>
                    <a:pt x="4301" y="1995"/>
                    <a:pt x="6632" y="2125"/>
                    <a:pt x="10528" y="2925"/>
                  </a:cubicBezTo>
                  <a:cubicBezTo>
                    <a:pt x="11791" y="3193"/>
                    <a:pt x="12978" y="3480"/>
                    <a:pt x="14107" y="3767"/>
                  </a:cubicBezTo>
                  <a:cubicBezTo>
                    <a:pt x="15447" y="4667"/>
                    <a:pt x="17858" y="6466"/>
                    <a:pt x="19198" y="8380"/>
                  </a:cubicBezTo>
                  <a:cubicBezTo>
                    <a:pt x="18720" y="6964"/>
                    <a:pt x="18050" y="5586"/>
                    <a:pt x="17648" y="4763"/>
                  </a:cubicBezTo>
                  <a:lnTo>
                    <a:pt x="17648" y="4763"/>
                  </a:lnTo>
                  <a:cubicBezTo>
                    <a:pt x="19562" y="5394"/>
                    <a:pt x="20730" y="5854"/>
                    <a:pt x="20730" y="5854"/>
                  </a:cubicBezTo>
                  <a:cubicBezTo>
                    <a:pt x="19294" y="4418"/>
                    <a:pt x="17533" y="3097"/>
                    <a:pt x="16289" y="2638"/>
                  </a:cubicBezTo>
                  <a:cubicBezTo>
                    <a:pt x="15045" y="2179"/>
                    <a:pt x="6183" y="245"/>
                    <a:pt x="4824" y="54"/>
                  </a:cubicBezTo>
                  <a:cubicBezTo>
                    <a:pt x="4552" y="16"/>
                    <a:pt x="4196" y="0"/>
                    <a:pt x="38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91"/>
            <p:cNvSpPr/>
            <p:nvPr/>
          </p:nvSpPr>
          <p:spPr>
            <a:xfrm>
              <a:off x="6108179" y="1821953"/>
              <a:ext cx="570944" cy="230949"/>
            </a:xfrm>
            <a:custGeom>
              <a:avLst/>
              <a:gdLst/>
              <a:ahLst/>
              <a:cxnLst/>
              <a:rect l="l" t="t" r="r" b="b"/>
              <a:pathLst>
                <a:path w="12079" h="4886" extrusionOk="0">
                  <a:moveTo>
                    <a:pt x="12078" y="2891"/>
                  </a:moveTo>
                  <a:cubicBezTo>
                    <a:pt x="12029" y="2917"/>
                    <a:pt x="11979" y="2944"/>
                    <a:pt x="11929" y="2972"/>
                  </a:cubicBezTo>
                  <a:lnTo>
                    <a:pt x="11929" y="2972"/>
                  </a:lnTo>
                  <a:cubicBezTo>
                    <a:pt x="12027" y="2921"/>
                    <a:pt x="12078" y="2891"/>
                    <a:pt x="12078" y="2891"/>
                  </a:cubicBezTo>
                  <a:close/>
                  <a:moveTo>
                    <a:pt x="0" y="0"/>
                  </a:moveTo>
                  <a:lnTo>
                    <a:pt x="0" y="0"/>
                  </a:lnTo>
                  <a:cubicBezTo>
                    <a:pt x="1" y="1"/>
                    <a:pt x="1474" y="3618"/>
                    <a:pt x="4690" y="4824"/>
                  </a:cubicBezTo>
                  <a:cubicBezTo>
                    <a:pt x="5079" y="4866"/>
                    <a:pt x="5452" y="4886"/>
                    <a:pt x="5812" y="4886"/>
                  </a:cubicBezTo>
                  <a:cubicBezTo>
                    <a:pt x="8468" y="4886"/>
                    <a:pt x="10367" y="3823"/>
                    <a:pt x="11929" y="2972"/>
                  </a:cubicBezTo>
                  <a:lnTo>
                    <a:pt x="11929" y="2972"/>
                  </a:lnTo>
                  <a:cubicBezTo>
                    <a:pt x="11384" y="3254"/>
                    <a:pt x="9378" y="4181"/>
                    <a:pt x="6484" y="4181"/>
                  </a:cubicBezTo>
                  <a:cubicBezTo>
                    <a:pt x="5953" y="4181"/>
                    <a:pt x="5392" y="4150"/>
                    <a:pt x="4805" y="4077"/>
                  </a:cubicBezTo>
                  <a:cubicBezTo>
                    <a:pt x="1474" y="2680"/>
                    <a:pt x="1" y="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91"/>
            <p:cNvSpPr/>
            <p:nvPr/>
          </p:nvSpPr>
          <p:spPr>
            <a:xfrm>
              <a:off x="6206781" y="1470653"/>
              <a:ext cx="450601" cy="97087"/>
            </a:xfrm>
            <a:custGeom>
              <a:avLst/>
              <a:gdLst/>
              <a:ahLst/>
              <a:cxnLst/>
              <a:rect l="l" t="t" r="r" b="b"/>
              <a:pathLst>
                <a:path w="9533" h="2054" extrusionOk="0">
                  <a:moveTo>
                    <a:pt x="986" y="1"/>
                  </a:moveTo>
                  <a:cubicBezTo>
                    <a:pt x="662" y="1"/>
                    <a:pt x="332" y="8"/>
                    <a:pt x="1" y="25"/>
                  </a:cubicBezTo>
                  <a:cubicBezTo>
                    <a:pt x="4728" y="504"/>
                    <a:pt x="9533" y="2054"/>
                    <a:pt x="9533" y="2054"/>
                  </a:cubicBezTo>
                  <a:cubicBezTo>
                    <a:pt x="7791" y="1116"/>
                    <a:pt x="5130" y="350"/>
                    <a:pt x="5130" y="350"/>
                  </a:cubicBezTo>
                  <a:cubicBezTo>
                    <a:pt x="5130" y="350"/>
                    <a:pt x="3206" y="1"/>
                    <a:pt x="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3197;p90"/>
          <p:cNvGrpSpPr/>
          <p:nvPr/>
        </p:nvGrpSpPr>
        <p:grpSpPr>
          <a:xfrm>
            <a:off x="3139809" y="3672404"/>
            <a:ext cx="799750" cy="793925"/>
            <a:chOff x="7066238" y="2007988"/>
            <a:chExt cx="799750" cy="793925"/>
          </a:xfrm>
        </p:grpSpPr>
        <p:sp>
          <p:nvSpPr>
            <p:cNvPr id="45" name="Google Shape;3198;p90"/>
            <p:cNvSpPr/>
            <p:nvPr/>
          </p:nvSpPr>
          <p:spPr>
            <a:xfrm>
              <a:off x="7398963" y="2378463"/>
              <a:ext cx="387800" cy="350275"/>
            </a:xfrm>
            <a:custGeom>
              <a:avLst/>
              <a:gdLst/>
              <a:ahLst/>
              <a:cxnLst/>
              <a:rect l="l" t="t" r="r" b="b"/>
              <a:pathLst>
                <a:path w="15512" h="14011" extrusionOk="0">
                  <a:moveTo>
                    <a:pt x="15512" y="1"/>
                  </a:moveTo>
                  <a:lnTo>
                    <a:pt x="7006" y="6172"/>
                  </a:lnTo>
                  <a:lnTo>
                    <a:pt x="1" y="14011"/>
                  </a:lnTo>
                  <a:lnTo>
                    <a:pt x="1" y="14011"/>
                  </a:lnTo>
                  <a:lnTo>
                    <a:pt x="8674" y="7673"/>
                  </a:lnTo>
                  <a:lnTo>
                    <a:pt x="15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99;p90"/>
            <p:cNvSpPr/>
            <p:nvPr/>
          </p:nvSpPr>
          <p:spPr>
            <a:xfrm>
              <a:off x="7398963" y="2378463"/>
              <a:ext cx="387800" cy="350275"/>
            </a:xfrm>
            <a:custGeom>
              <a:avLst/>
              <a:gdLst/>
              <a:ahLst/>
              <a:cxnLst/>
              <a:rect l="l" t="t" r="r" b="b"/>
              <a:pathLst>
                <a:path w="15512" h="14011" extrusionOk="0">
                  <a:moveTo>
                    <a:pt x="1" y="1"/>
                  </a:moveTo>
                  <a:lnTo>
                    <a:pt x="7006" y="7806"/>
                  </a:lnTo>
                  <a:lnTo>
                    <a:pt x="15512" y="14011"/>
                  </a:lnTo>
                  <a:lnTo>
                    <a:pt x="8674" y="633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200;p90"/>
            <p:cNvSpPr/>
            <p:nvPr/>
          </p:nvSpPr>
          <p:spPr>
            <a:xfrm>
              <a:off x="7362288" y="2306138"/>
              <a:ext cx="462000" cy="495775"/>
            </a:xfrm>
            <a:custGeom>
              <a:avLst/>
              <a:gdLst/>
              <a:ahLst/>
              <a:cxnLst/>
              <a:rect l="l" t="t" r="r" b="b"/>
              <a:pathLst>
                <a:path w="18480" h="19831" extrusionOk="0">
                  <a:moveTo>
                    <a:pt x="9240" y="0"/>
                  </a:moveTo>
                  <a:cubicBezTo>
                    <a:pt x="9157" y="0"/>
                    <a:pt x="9073" y="42"/>
                    <a:pt x="9073" y="125"/>
                  </a:cubicBezTo>
                  <a:lnTo>
                    <a:pt x="8573" y="4829"/>
                  </a:lnTo>
                  <a:cubicBezTo>
                    <a:pt x="8306" y="6963"/>
                    <a:pt x="6905" y="8665"/>
                    <a:pt x="5104" y="8965"/>
                  </a:cubicBezTo>
                  <a:lnTo>
                    <a:pt x="167" y="9732"/>
                  </a:lnTo>
                  <a:cubicBezTo>
                    <a:pt x="0" y="9799"/>
                    <a:pt x="0" y="9999"/>
                    <a:pt x="167" y="10032"/>
                  </a:cubicBezTo>
                  <a:lnTo>
                    <a:pt x="5137" y="10900"/>
                  </a:lnTo>
                  <a:cubicBezTo>
                    <a:pt x="6938" y="11233"/>
                    <a:pt x="8306" y="12901"/>
                    <a:pt x="8573" y="15036"/>
                  </a:cubicBezTo>
                  <a:lnTo>
                    <a:pt x="9073" y="19706"/>
                  </a:lnTo>
                  <a:cubicBezTo>
                    <a:pt x="9073" y="19789"/>
                    <a:pt x="9157" y="19831"/>
                    <a:pt x="9240" y="19831"/>
                  </a:cubicBezTo>
                  <a:cubicBezTo>
                    <a:pt x="9323" y="19831"/>
                    <a:pt x="9407" y="19789"/>
                    <a:pt x="9407" y="19706"/>
                  </a:cubicBezTo>
                  <a:lnTo>
                    <a:pt x="9907" y="15036"/>
                  </a:lnTo>
                  <a:cubicBezTo>
                    <a:pt x="10141" y="12901"/>
                    <a:pt x="11508" y="11233"/>
                    <a:pt x="13310" y="10900"/>
                  </a:cubicBezTo>
                  <a:lnTo>
                    <a:pt x="18280" y="10032"/>
                  </a:lnTo>
                  <a:cubicBezTo>
                    <a:pt x="18480" y="9999"/>
                    <a:pt x="18447" y="9799"/>
                    <a:pt x="18280" y="9732"/>
                  </a:cubicBezTo>
                  <a:lnTo>
                    <a:pt x="13343" y="8965"/>
                  </a:lnTo>
                  <a:cubicBezTo>
                    <a:pt x="11575" y="8665"/>
                    <a:pt x="10141" y="6963"/>
                    <a:pt x="9907" y="4829"/>
                  </a:cubicBezTo>
                  <a:lnTo>
                    <a:pt x="9407" y="125"/>
                  </a:lnTo>
                  <a:cubicBezTo>
                    <a:pt x="9407" y="42"/>
                    <a:pt x="9323" y="0"/>
                    <a:pt x="9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201;p90"/>
            <p:cNvSpPr/>
            <p:nvPr/>
          </p:nvSpPr>
          <p:spPr>
            <a:xfrm>
              <a:off x="7311413" y="2052413"/>
              <a:ext cx="231850" cy="208500"/>
            </a:xfrm>
            <a:custGeom>
              <a:avLst/>
              <a:gdLst/>
              <a:ahLst/>
              <a:cxnLst/>
              <a:rect l="l" t="t" r="r" b="b"/>
              <a:pathLst>
                <a:path w="9274" h="8340" extrusionOk="0">
                  <a:moveTo>
                    <a:pt x="9274" y="0"/>
                  </a:moveTo>
                  <a:lnTo>
                    <a:pt x="4170" y="3703"/>
                  </a:lnTo>
                  <a:lnTo>
                    <a:pt x="0" y="8339"/>
                  </a:lnTo>
                  <a:lnTo>
                    <a:pt x="5171" y="4603"/>
                  </a:lnTo>
                  <a:lnTo>
                    <a:pt x="9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202;p90"/>
            <p:cNvSpPr/>
            <p:nvPr/>
          </p:nvSpPr>
          <p:spPr>
            <a:xfrm>
              <a:off x="7311413" y="2052413"/>
              <a:ext cx="231850" cy="208500"/>
            </a:xfrm>
            <a:custGeom>
              <a:avLst/>
              <a:gdLst/>
              <a:ahLst/>
              <a:cxnLst/>
              <a:rect l="l" t="t" r="r" b="b"/>
              <a:pathLst>
                <a:path w="9274" h="8340" extrusionOk="0">
                  <a:moveTo>
                    <a:pt x="0" y="0"/>
                  </a:moveTo>
                  <a:lnTo>
                    <a:pt x="4170" y="4670"/>
                  </a:lnTo>
                  <a:lnTo>
                    <a:pt x="9274" y="8339"/>
                  </a:lnTo>
                  <a:lnTo>
                    <a:pt x="5171" y="38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203;p90"/>
            <p:cNvSpPr/>
            <p:nvPr/>
          </p:nvSpPr>
          <p:spPr>
            <a:xfrm>
              <a:off x="7288888" y="2007988"/>
              <a:ext cx="276050" cy="297325"/>
            </a:xfrm>
            <a:custGeom>
              <a:avLst/>
              <a:gdLst/>
              <a:ahLst/>
              <a:cxnLst/>
              <a:rect l="l" t="t" r="r" b="b"/>
              <a:pathLst>
                <a:path w="11042" h="11893" extrusionOk="0">
                  <a:moveTo>
                    <a:pt x="5471" y="1"/>
                  </a:moveTo>
                  <a:cubicBezTo>
                    <a:pt x="5421" y="1"/>
                    <a:pt x="5371" y="26"/>
                    <a:pt x="5371" y="76"/>
                  </a:cubicBezTo>
                  <a:lnTo>
                    <a:pt x="5071" y="2911"/>
                  </a:lnTo>
                  <a:cubicBezTo>
                    <a:pt x="4937" y="4212"/>
                    <a:pt x="4104" y="5213"/>
                    <a:pt x="3036" y="5380"/>
                  </a:cubicBezTo>
                  <a:lnTo>
                    <a:pt x="101" y="5880"/>
                  </a:lnTo>
                  <a:cubicBezTo>
                    <a:pt x="1" y="5880"/>
                    <a:pt x="1" y="6047"/>
                    <a:pt x="101" y="6047"/>
                  </a:cubicBezTo>
                  <a:lnTo>
                    <a:pt x="3069" y="6581"/>
                  </a:lnTo>
                  <a:cubicBezTo>
                    <a:pt x="4170" y="6781"/>
                    <a:pt x="5004" y="7781"/>
                    <a:pt x="5104" y="9016"/>
                  </a:cubicBezTo>
                  <a:lnTo>
                    <a:pt x="5404" y="11818"/>
                  </a:lnTo>
                  <a:cubicBezTo>
                    <a:pt x="5404" y="11868"/>
                    <a:pt x="5455" y="11893"/>
                    <a:pt x="5505" y="11893"/>
                  </a:cubicBezTo>
                  <a:cubicBezTo>
                    <a:pt x="5555" y="11893"/>
                    <a:pt x="5605" y="11868"/>
                    <a:pt x="5605" y="11818"/>
                  </a:cubicBezTo>
                  <a:lnTo>
                    <a:pt x="5905" y="9016"/>
                  </a:lnTo>
                  <a:cubicBezTo>
                    <a:pt x="6072" y="7781"/>
                    <a:pt x="6872" y="6781"/>
                    <a:pt x="7940" y="6581"/>
                  </a:cubicBezTo>
                  <a:lnTo>
                    <a:pt x="10908" y="6047"/>
                  </a:lnTo>
                  <a:cubicBezTo>
                    <a:pt x="11042" y="6047"/>
                    <a:pt x="11042" y="5880"/>
                    <a:pt x="10908" y="5880"/>
                  </a:cubicBezTo>
                  <a:lnTo>
                    <a:pt x="7906" y="5380"/>
                  </a:lnTo>
                  <a:cubicBezTo>
                    <a:pt x="6872" y="5213"/>
                    <a:pt x="6005" y="4212"/>
                    <a:pt x="5871" y="2911"/>
                  </a:cubicBezTo>
                  <a:lnTo>
                    <a:pt x="5571" y="76"/>
                  </a:lnTo>
                  <a:cubicBezTo>
                    <a:pt x="5571" y="26"/>
                    <a:pt x="5521" y="1"/>
                    <a:pt x="5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204;p90"/>
            <p:cNvSpPr/>
            <p:nvPr/>
          </p:nvSpPr>
          <p:spPr>
            <a:xfrm>
              <a:off x="7082913" y="2431838"/>
              <a:ext cx="160125" cy="142625"/>
            </a:xfrm>
            <a:custGeom>
              <a:avLst/>
              <a:gdLst/>
              <a:ahLst/>
              <a:cxnLst/>
              <a:rect l="l" t="t" r="r" b="b"/>
              <a:pathLst>
                <a:path w="6405" h="5705" extrusionOk="0">
                  <a:moveTo>
                    <a:pt x="6405" y="1"/>
                  </a:moveTo>
                  <a:lnTo>
                    <a:pt x="2902" y="2536"/>
                  </a:lnTo>
                  <a:lnTo>
                    <a:pt x="0" y="5705"/>
                  </a:lnTo>
                  <a:lnTo>
                    <a:pt x="3570" y="3136"/>
                  </a:lnTo>
                  <a:lnTo>
                    <a:pt x="6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205;p90"/>
            <p:cNvSpPr/>
            <p:nvPr/>
          </p:nvSpPr>
          <p:spPr>
            <a:xfrm>
              <a:off x="7082913" y="2431838"/>
              <a:ext cx="160125" cy="142625"/>
            </a:xfrm>
            <a:custGeom>
              <a:avLst/>
              <a:gdLst/>
              <a:ahLst/>
              <a:cxnLst/>
              <a:rect l="l" t="t" r="r" b="b"/>
              <a:pathLst>
                <a:path w="6405" h="5705" extrusionOk="0">
                  <a:moveTo>
                    <a:pt x="0" y="1"/>
                  </a:moveTo>
                  <a:lnTo>
                    <a:pt x="2902" y="3203"/>
                  </a:lnTo>
                  <a:lnTo>
                    <a:pt x="6405" y="5705"/>
                  </a:lnTo>
                  <a:lnTo>
                    <a:pt x="3570" y="260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206;p90"/>
            <p:cNvSpPr/>
            <p:nvPr/>
          </p:nvSpPr>
          <p:spPr>
            <a:xfrm>
              <a:off x="7066238" y="2399938"/>
              <a:ext cx="191000" cy="205600"/>
            </a:xfrm>
            <a:custGeom>
              <a:avLst/>
              <a:gdLst/>
              <a:ahLst/>
              <a:cxnLst/>
              <a:rect l="l" t="t" r="r" b="b"/>
              <a:pathLst>
                <a:path w="7640" h="8224" extrusionOk="0">
                  <a:moveTo>
                    <a:pt x="3786" y="1"/>
                  </a:moveTo>
                  <a:cubicBezTo>
                    <a:pt x="3761" y="1"/>
                    <a:pt x="3736" y="26"/>
                    <a:pt x="3736" y="76"/>
                  </a:cubicBezTo>
                  <a:lnTo>
                    <a:pt x="3503" y="2044"/>
                  </a:lnTo>
                  <a:cubicBezTo>
                    <a:pt x="3436" y="2911"/>
                    <a:pt x="2836" y="3612"/>
                    <a:pt x="2102" y="3745"/>
                  </a:cubicBezTo>
                  <a:lnTo>
                    <a:pt x="100" y="4079"/>
                  </a:lnTo>
                  <a:cubicBezTo>
                    <a:pt x="0" y="4112"/>
                    <a:pt x="0" y="4212"/>
                    <a:pt x="100" y="4212"/>
                  </a:cubicBezTo>
                  <a:lnTo>
                    <a:pt x="2135" y="4579"/>
                  </a:lnTo>
                  <a:cubicBezTo>
                    <a:pt x="2902" y="4712"/>
                    <a:pt x="3469" y="5380"/>
                    <a:pt x="3569" y="6247"/>
                  </a:cubicBezTo>
                  <a:lnTo>
                    <a:pt x="3770" y="8148"/>
                  </a:lnTo>
                  <a:cubicBezTo>
                    <a:pt x="3770" y="8198"/>
                    <a:pt x="3803" y="8223"/>
                    <a:pt x="3836" y="8223"/>
                  </a:cubicBezTo>
                  <a:cubicBezTo>
                    <a:pt x="3870" y="8223"/>
                    <a:pt x="3903" y="8198"/>
                    <a:pt x="3903" y="8148"/>
                  </a:cubicBezTo>
                  <a:lnTo>
                    <a:pt x="4103" y="6247"/>
                  </a:lnTo>
                  <a:cubicBezTo>
                    <a:pt x="4237" y="5413"/>
                    <a:pt x="4770" y="4712"/>
                    <a:pt x="5504" y="4579"/>
                  </a:cubicBezTo>
                  <a:lnTo>
                    <a:pt x="7572" y="4212"/>
                  </a:lnTo>
                  <a:cubicBezTo>
                    <a:pt x="7639" y="4145"/>
                    <a:pt x="7639" y="4079"/>
                    <a:pt x="7572" y="4079"/>
                  </a:cubicBezTo>
                  <a:lnTo>
                    <a:pt x="5471" y="3745"/>
                  </a:lnTo>
                  <a:cubicBezTo>
                    <a:pt x="4737" y="3612"/>
                    <a:pt x="4137" y="2911"/>
                    <a:pt x="4070" y="2044"/>
                  </a:cubicBezTo>
                  <a:lnTo>
                    <a:pt x="3836" y="76"/>
                  </a:lnTo>
                  <a:cubicBezTo>
                    <a:pt x="3836" y="26"/>
                    <a:pt x="3811" y="1"/>
                    <a:pt x="3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207;p90"/>
            <p:cNvSpPr/>
            <p:nvPr/>
          </p:nvSpPr>
          <p:spPr>
            <a:xfrm>
              <a:off x="7736713" y="2160813"/>
              <a:ext cx="117600" cy="106775"/>
            </a:xfrm>
            <a:custGeom>
              <a:avLst/>
              <a:gdLst/>
              <a:ahLst/>
              <a:cxnLst/>
              <a:rect l="l" t="t" r="r" b="b"/>
              <a:pathLst>
                <a:path w="4704" h="4271" extrusionOk="0">
                  <a:moveTo>
                    <a:pt x="4704" y="1"/>
                  </a:moveTo>
                  <a:lnTo>
                    <a:pt x="2135" y="1869"/>
                  </a:lnTo>
                  <a:lnTo>
                    <a:pt x="0" y="4270"/>
                  </a:lnTo>
                  <a:lnTo>
                    <a:pt x="2636" y="2336"/>
                  </a:lnTo>
                  <a:lnTo>
                    <a:pt x="4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208;p90"/>
            <p:cNvSpPr/>
            <p:nvPr/>
          </p:nvSpPr>
          <p:spPr>
            <a:xfrm>
              <a:off x="7736713" y="2160813"/>
              <a:ext cx="117600" cy="106775"/>
            </a:xfrm>
            <a:custGeom>
              <a:avLst/>
              <a:gdLst/>
              <a:ahLst/>
              <a:cxnLst/>
              <a:rect l="l" t="t" r="r" b="b"/>
              <a:pathLst>
                <a:path w="4704" h="4271" extrusionOk="0">
                  <a:moveTo>
                    <a:pt x="0" y="1"/>
                  </a:moveTo>
                  <a:lnTo>
                    <a:pt x="2135" y="2369"/>
                  </a:lnTo>
                  <a:lnTo>
                    <a:pt x="4704" y="4270"/>
                  </a:lnTo>
                  <a:lnTo>
                    <a:pt x="2636" y="193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209;p90"/>
            <p:cNvSpPr/>
            <p:nvPr/>
          </p:nvSpPr>
          <p:spPr>
            <a:xfrm>
              <a:off x="7725038" y="2138513"/>
              <a:ext cx="140950" cy="151375"/>
            </a:xfrm>
            <a:custGeom>
              <a:avLst/>
              <a:gdLst/>
              <a:ahLst/>
              <a:cxnLst/>
              <a:rect l="l" t="t" r="r" b="b"/>
              <a:pathLst>
                <a:path w="5638" h="6055" extrusionOk="0">
                  <a:moveTo>
                    <a:pt x="2811" y="0"/>
                  </a:moveTo>
                  <a:cubicBezTo>
                    <a:pt x="2786" y="0"/>
                    <a:pt x="2769" y="9"/>
                    <a:pt x="2769" y="25"/>
                  </a:cubicBezTo>
                  <a:lnTo>
                    <a:pt x="2602" y="1493"/>
                  </a:lnTo>
                  <a:cubicBezTo>
                    <a:pt x="2569" y="2093"/>
                    <a:pt x="2102" y="2660"/>
                    <a:pt x="1568" y="2727"/>
                  </a:cubicBezTo>
                  <a:lnTo>
                    <a:pt x="67" y="2994"/>
                  </a:lnTo>
                  <a:cubicBezTo>
                    <a:pt x="0" y="2994"/>
                    <a:pt x="0" y="3061"/>
                    <a:pt x="67" y="3061"/>
                  </a:cubicBezTo>
                  <a:lnTo>
                    <a:pt x="1568" y="3361"/>
                  </a:lnTo>
                  <a:cubicBezTo>
                    <a:pt x="2102" y="3428"/>
                    <a:pt x="2502" y="3995"/>
                    <a:pt x="2602" y="4595"/>
                  </a:cubicBezTo>
                  <a:lnTo>
                    <a:pt x="2769" y="6030"/>
                  </a:lnTo>
                  <a:cubicBezTo>
                    <a:pt x="2786" y="6046"/>
                    <a:pt x="2819" y="6055"/>
                    <a:pt x="2848" y="6055"/>
                  </a:cubicBezTo>
                  <a:cubicBezTo>
                    <a:pt x="2877" y="6055"/>
                    <a:pt x="2903" y="6046"/>
                    <a:pt x="2903" y="6030"/>
                  </a:cubicBezTo>
                  <a:lnTo>
                    <a:pt x="3069" y="4595"/>
                  </a:lnTo>
                  <a:cubicBezTo>
                    <a:pt x="3136" y="3995"/>
                    <a:pt x="3570" y="3428"/>
                    <a:pt x="4103" y="3361"/>
                  </a:cubicBezTo>
                  <a:lnTo>
                    <a:pt x="5604" y="3061"/>
                  </a:lnTo>
                  <a:cubicBezTo>
                    <a:pt x="5638" y="3061"/>
                    <a:pt x="5638" y="2994"/>
                    <a:pt x="5604" y="2994"/>
                  </a:cubicBezTo>
                  <a:lnTo>
                    <a:pt x="4103" y="2727"/>
                  </a:lnTo>
                  <a:cubicBezTo>
                    <a:pt x="3570" y="2660"/>
                    <a:pt x="3136" y="2160"/>
                    <a:pt x="3069" y="1493"/>
                  </a:cubicBezTo>
                  <a:lnTo>
                    <a:pt x="2903" y="25"/>
                  </a:lnTo>
                  <a:cubicBezTo>
                    <a:pt x="2869" y="9"/>
                    <a:pt x="2836" y="0"/>
                    <a:pt x="2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2724;p87"/>
          <p:cNvGrpSpPr/>
          <p:nvPr/>
        </p:nvGrpSpPr>
        <p:grpSpPr>
          <a:xfrm rot="10800000" flipH="1">
            <a:off x="4912258" y="2883476"/>
            <a:ext cx="2069940" cy="431267"/>
            <a:chOff x="6283105" y="4209515"/>
            <a:chExt cx="2069940" cy="431267"/>
          </a:xfrm>
        </p:grpSpPr>
        <p:sp>
          <p:nvSpPr>
            <p:cNvPr id="58" name="Google Shape;2725;p87"/>
            <p:cNvSpPr/>
            <p:nvPr/>
          </p:nvSpPr>
          <p:spPr>
            <a:xfrm flipH="1">
              <a:off x="8002218" y="4209515"/>
              <a:ext cx="350827" cy="363114"/>
            </a:xfrm>
            <a:custGeom>
              <a:avLst/>
              <a:gdLst/>
              <a:ahLst/>
              <a:cxnLst/>
              <a:rect l="l" t="t" r="r" b="b"/>
              <a:pathLst>
                <a:path w="19015" h="19681" extrusionOk="0">
                  <a:moveTo>
                    <a:pt x="9507" y="0"/>
                  </a:moveTo>
                  <a:lnTo>
                    <a:pt x="9007" y="2569"/>
                  </a:lnTo>
                  <a:cubicBezTo>
                    <a:pt x="8373" y="5638"/>
                    <a:pt x="6038" y="8106"/>
                    <a:pt x="3003" y="8907"/>
                  </a:cubicBezTo>
                  <a:lnTo>
                    <a:pt x="1" y="9640"/>
                  </a:lnTo>
                  <a:lnTo>
                    <a:pt x="3003" y="10441"/>
                  </a:lnTo>
                  <a:cubicBezTo>
                    <a:pt x="6072" y="11275"/>
                    <a:pt x="8373" y="13743"/>
                    <a:pt x="8940" y="16846"/>
                  </a:cubicBezTo>
                  <a:lnTo>
                    <a:pt x="9507" y="19681"/>
                  </a:lnTo>
                  <a:lnTo>
                    <a:pt x="10041" y="16846"/>
                  </a:lnTo>
                  <a:cubicBezTo>
                    <a:pt x="10608" y="13743"/>
                    <a:pt x="12943" y="11242"/>
                    <a:pt x="16012" y="10441"/>
                  </a:cubicBezTo>
                  <a:lnTo>
                    <a:pt x="19014" y="9640"/>
                  </a:lnTo>
                  <a:lnTo>
                    <a:pt x="16012" y="8840"/>
                  </a:lnTo>
                  <a:cubicBezTo>
                    <a:pt x="12910" y="8106"/>
                    <a:pt x="10575" y="5604"/>
                    <a:pt x="10008" y="2502"/>
                  </a:cubicBezTo>
                  <a:lnTo>
                    <a:pt x="9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26;p87"/>
            <p:cNvSpPr/>
            <p:nvPr/>
          </p:nvSpPr>
          <p:spPr>
            <a:xfrm flipH="1">
              <a:off x="6772629" y="4417352"/>
              <a:ext cx="215422" cy="223429"/>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6"/>
                  </a:lnTo>
                  <a:cubicBezTo>
                    <a:pt x="3703" y="6906"/>
                    <a:pt x="5137" y="8440"/>
                    <a:pt x="5504" y="10375"/>
                  </a:cubicBezTo>
                  <a:lnTo>
                    <a:pt x="5838" y="12110"/>
                  </a:lnTo>
                  <a:lnTo>
                    <a:pt x="6171" y="10375"/>
                  </a:lnTo>
                  <a:cubicBezTo>
                    <a:pt x="6505" y="8440"/>
                    <a:pt x="7973" y="6906"/>
                    <a:pt x="9841" y="6406"/>
                  </a:cubicBezTo>
                  <a:lnTo>
                    <a:pt x="11675" y="5905"/>
                  </a:lnTo>
                  <a:lnTo>
                    <a:pt x="9841" y="5438"/>
                  </a:lnTo>
                  <a:cubicBezTo>
                    <a:pt x="7939" y="5005"/>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27;p87"/>
            <p:cNvSpPr/>
            <p:nvPr/>
          </p:nvSpPr>
          <p:spPr>
            <a:xfrm flipH="1">
              <a:off x="6283105" y="4240386"/>
              <a:ext cx="215422" cy="223429"/>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5"/>
                  </a:lnTo>
                  <a:cubicBezTo>
                    <a:pt x="3703" y="6906"/>
                    <a:pt x="5137" y="8440"/>
                    <a:pt x="5504" y="10375"/>
                  </a:cubicBezTo>
                  <a:lnTo>
                    <a:pt x="5838" y="12110"/>
                  </a:lnTo>
                  <a:lnTo>
                    <a:pt x="6171" y="10375"/>
                  </a:lnTo>
                  <a:cubicBezTo>
                    <a:pt x="6505" y="8440"/>
                    <a:pt x="7973" y="6906"/>
                    <a:pt x="9841" y="6405"/>
                  </a:cubicBezTo>
                  <a:lnTo>
                    <a:pt x="11675" y="5905"/>
                  </a:lnTo>
                  <a:lnTo>
                    <a:pt x="9841" y="5438"/>
                  </a:lnTo>
                  <a:cubicBezTo>
                    <a:pt x="7939" y="5004"/>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28;p87"/>
            <p:cNvSpPr/>
            <p:nvPr/>
          </p:nvSpPr>
          <p:spPr>
            <a:xfrm flipH="1">
              <a:off x="7374375" y="4323475"/>
              <a:ext cx="57250" cy="57250"/>
            </a:xfrm>
            <a:custGeom>
              <a:avLst/>
              <a:gdLst/>
              <a:ahLst/>
              <a:cxnLst/>
              <a:rect l="l" t="t" r="r" b="b"/>
              <a:pathLst>
                <a:path w="3103" h="3103" extrusionOk="0">
                  <a:moveTo>
                    <a:pt x="1535" y="1"/>
                  </a:moveTo>
                  <a:cubicBezTo>
                    <a:pt x="667" y="1"/>
                    <a:pt x="0" y="734"/>
                    <a:pt x="0" y="1568"/>
                  </a:cubicBezTo>
                  <a:cubicBezTo>
                    <a:pt x="0" y="2402"/>
                    <a:pt x="667" y="3069"/>
                    <a:pt x="1535" y="3103"/>
                  </a:cubicBezTo>
                  <a:cubicBezTo>
                    <a:pt x="2435" y="3103"/>
                    <a:pt x="3103" y="2402"/>
                    <a:pt x="3103" y="1568"/>
                  </a:cubicBezTo>
                  <a:cubicBezTo>
                    <a:pt x="3103" y="668"/>
                    <a:pt x="2369"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29;p87"/>
            <p:cNvSpPr/>
            <p:nvPr/>
          </p:nvSpPr>
          <p:spPr>
            <a:xfrm flipH="1">
              <a:off x="7183128" y="4445259"/>
              <a:ext cx="30775" cy="30793"/>
            </a:xfrm>
            <a:custGeom>
              <a:avLst/>
              <a:gdLst/>
              <a:ahLst/>
              <a:cxnLst/>
              <a:rect l="l" t="t" r="r" b="b"/>
              <a:pathLst>
                <a:path w="1668" h="1669" extrusionOk="0">
                  <a:moveTo>
                    <a:pt x="834" y="1"/>
                  </a:moveTo>
                  <a:cubicBezTo>
                    <a:pt x="400" y="1"/>
                    <a:pt x="0" y="401"/>
                    <a:pt x="0" y="835"/>
                  </a:cubicBezTo>
                  <a:cubicBezTo>
                    <a:pt x="0" y="1302"/>
                    <a:pt x="400" y="1668"/>
                    <a:pt x="834" y="1668"/>
                  </a:cubicBezTo>
                  <a:cubicBezTo>
                    <a:pt x="1301" y="1668"/>
                    <a:pt x="1668" y="1302"/>
                    <a:pt x="1668" y="835"/>
                  </a:cubicBezTo>
                  <a:cubicBezTo>
                    <a:pt x="1668" y="401"/>
                    <a:pt x="1301"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30;p87"/>
            <p:cNvSpPr/>
            <p:nvPr/>
          </p:nvSpPr>
          <p:spPr>
            <a:xfrm flipH="1">
              <a:off x="7868766" y="4270824"/>
              <a:ext cx="23413" cy="23413"/>
            </a:xfrm>
            <a:custGeom>
              <a:avLst/>
              <a:gdLst/>
              <a:ahLst/>
              <a:cxnLst/>
              <a:rect l="l" t="t" r="r" b="b"/>
              <a:pathLst>
                <a:path w="1269" h="1269" extrusionOk="0">
                  <a:moveTo>
                    <a:pt x="634" y="1"/>
                  </a:moveTo>
                  <a:cubicBezTo>
                    <a:pt x="301" y="1"/>
                    <a:pt x="1" y="301"/>
                    <a:pt x="1" y="635"/>
                  </a:cubicBezTo>
                  <a:cubicBezTo>
                    <a:pt x="1" y="968"/>
                    <a:pt x="301" y="1268"/>
                    <a:pt x="634" y="1268"/>
                  </a:cubicBezTo>
                  <a:cubicBezTo>
                    <a:pt x="968" y="1268"/>
                    <a:pt x="1268" y="968"/>
                    <a:pt x="1268" y="635"/>
                  </a:cubicBezTo>
                  <a:cubicBezTo>
                    <a:pt x="1268" y="301"/>
                    <a:pt x="968"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2731;p87"/>
          <p:cNvGrpSpPr/>
          <p:nvPr/>
        </p:nvGrpSpPr>
        <p:grpSpPr>
          <a:xfrm flipH="1">
            <a:off x="1890280" y="2061708"/>
            <a:ext cx="2069940" cy="431267"/>
            <a:chOff x="6283105" y="4209515"/>
            <a:chExt cx="2069940" cy="431267"/>
          </a:xfrm>
        </p:grpSpPr>
        <p:sp>
          <p:nvSpPr>
            <p:cNvPr id="65" name="Google Shape;2732;p87"/>
            <p:cNvSpPr/>
            <p:nvPr/>
          </p:nvSpPr>
          <p:spPr>
            <a:xfrm flipH="1">
              <a:off x="8002218" y="4209515"/>
              <a:ext cx="350827" cy="363114"/>
            </a:xfrm>
            <a:custGeom>
              <a:avLst/>
              <a:gdLst/>
              <a:ahLst/>
              <a:cxnLst/>
              <a:rect l="l" t="t" r="r" b="b"/>
              <a:pathLst>
                <a:path w="19015" h="19681" extrusionOk="0">
                  <a:moveTo>
                    <a:pt x="9507" y="0"/>
                  </a:moveTo>
                  <a:lnTo>
                    <a:pt x="9007" y="2569"/>
                  </a:lnTo>
                  <a:cubicBezTo>
                    <a:pt x="8373" y="5638"/>
                    <a:pt x="6038" y="8106"/>
                    <a:pt x="3003" y="8907"/>
                  </a:cubicBezTo>
                  <a:lnTo>
                    <a:pt x="1" y="9640"/>
                  </a:lnTo>
                  <a:lnTo>
                    <a:pt x="3003" y="10441"/>
                  </a:lnTo>
                  <a:cubicBezTo>
                    <a:pt x="6072" y="11275"/>
                    <a:pt x="8373" y="13743"/>
                    <a:pt x="8940" y="16846"/>
                  </a:cubicBezTo>
                  <a:lnTo>
                    <a:pt x="9507" y="19681"/>
                  </a:lnTo>
                  <a:lnTo>
                    <a:pt x="10041" y="16846"/>
                  </a:lnTo>
                  <a:cubicBezTo>
                    <a:pt x="10608" y="13743"/>
                    <a:pt x="12943" y="11242"/>
                    <a:pt x="16012" y="10441"/>
                  </a:cubicBezTo>
                  <a:lnTo>
                    <a:pt x="19014" y="9640"/>
                  </a:lnTo>
                  <a:lnTo>
                    <a:pt x="16012" y="8840"/>
                  </a:lnTo>
                  <a:cubicBezTo>
                    <a:pt x="12910" y="8106"/>
                    <a:pt x="10575" y="5604"/>
                    <a:pt x="10008" y="2502"/>
                  </a:cubicBezTo>
                  <a:lnTo>
                    <a:pt x="9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733;p87"/>
            <p:cNvSpPr/>
            <p:nvPr/>
          </p:nvSpPr>
          <p:spPr>
            <a:xfrm flipH="1">
              <a:off x="6772629" y="4417352"/>
              <a:ext cx="215422" cy="223429"/>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6"/>
                  </a:lnTo>
                  <a:cubicBezTo>
                    <a:pt x="3703" y="6906"/>
                    <a:pt x="5137" y="8440"/>
                    <a:pt x="5504" y="10375"/>
                  </a:cubicBezTo>
                  <a:lnTo>
                    <a:pt x="5838" y="12110"/>
                  </a:lnTo>
                  <a:lnTo>
                    <a:pt x="6171" y="10375"/>
                  </a:lnTo>
                  <a:cubicBezTo>
                    <a:pt x="6505" y="8440"/>
                    <a:pt x="7973" y="6906"/>
                    <a:pt x="9841" y="6406"/>
                  </a:cubicBezTo>
                  <a:lnTo>
                    <a:pt x="11675" y="5905"/>
                  </a:lnTo>
                  <a:lnTo>
                    <a:pt x="9841" y="5438"/>
                  </a:lnTo>
                  <a:cubicBezTo>
                    <a:pt x="7939" y="5005"/>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34;p87"/>
            <p:cNvSpPr/>
            <p:nvPr/>
          </p:nvSpPr>
          <p:spPr>
            <a:xfrm flipH="1">
              <a:off x="6283105" y="4240386"/>
              <a:ext cx="215422" cy="223429"/>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5"/>
                  </a:lnTo>
                  <a:cubicBezTo>
                    <a:pt x="3703" y="6906"/>
                    <a:pt x="5137" y="8440"/>
                    <a:pt x="5504" y="10375"/>
                  </a:cubicBezTo>
                  <a:lnTo>
                    <a:pt x="5838" y="12110"/>
                  </a:lnTo>
                  <a:lnTo>
                    <a:pt x="6171" y="10375"/>
                  </a:lnTo>
                  <a:cubicBezTo>
                    <a:pt x="6505" y="8440"/>
                    <a:pt x="7973" y="6906"/>
                    <a:pt x="9841" y="6405"/>
                  </a:cubicBezTo>
                  <a:lnTo>
                    <a:pt x="11675" y="5905"/>
                  </a:lnTo>
                  <a:lnTo>
                    <a:pt x="9841" y="5438"/>
                  </a:lnTo>
                  <a:cubicBezTo>
                    <a:pt x="7939" y="5004"/>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35;p87"/>
            <p:cNvSpPr/>
            <p:nvPr/>
          </p:nvSpPr>
          <p:spPr>
            <a:xfrm flipH="1">
              <a:off x="7374375" y="4323475"/>
              <a:ext cx="57250" cy="57250"/>
            </a:xfrm>
            <a:custGeom>
              <a:avLst/>
              <a:gdLst/>
              <a:ahLst/>
              <a:cxnLst/>
              <a:rect l="l" t="t" r="r" b="b"/>
              <a:pathLst>
                <a:path w="3103" h="3103" extrusionOk="0">
                  <a:moveTo>
                    <a:pt x="1535" y="1"/>
                  </a:moveTo>
                  <a:cubicBezTo>
                    <a:pt x="667" y="1"/>
                    <a:pt x="0" y="734"/>
                    <a:pt x="0" y="1568"/>
                  </a:cubicBezTo>
                  <a:cubicBezTo>
                    <a:pt x="0" y="2402"/>
                    <a:pt x="667" y="3069"/>
                    <a:pt x="1535" y="3103"/>
                  </a:cubicBezTo>
                  <a:cubicBezTo>
                    <a:pt x="2435" y="3103"/>
                    <a:pt x="3103" y="2402"/>
                    <a:pt x="3103" y="1568"/>
                  </a:cubicBezTo>
                  <a:cubicBezTo>
                    <a:pt x="3103" y="668"/>
                    <a:pt x="2369"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736;p87"/>
            <p:cNvSpPr/>
            <p:nvPr/>
          </p:nvSpPr>
          <p:spPr>
            <a:xfrm flipH="1">
              <a:off x="7183128" y="4445259"/>
              <a:ext cx="30775" cy="30793"/>
            </a:xfrm>
            <a:custGeom>
              <a:avLst/>
              <a:gdLst/>
              <a:ahLst/>
              <a:cxnLst/>
              <a:rect l="l" t="t" r="r" b="b"/>
              <a:pathLst>
                <a:path w="1668" h="1669" extrusionOk="0">
                  <a:moveTo>
                    <a:pt x="834" y="1"/>
                  </a:moveTo>
                  <a:cubicBezTo>
                    <a:pt x="400" y="1"/>
                    <a:pt x="0" y="401"/>
                    <a:pt x="0" y="835"/>
                  </a:cubicBezTo>
                  <a:cubicBezTo>
                    <a:pt x="0" y="1302"/>
                    <a:pt x="400" y="1668"/>
                    <a:pt x="834" y="1668"/>
                  </a:cubicBezTo>
                  <a:cubicBezTo>
                    <a:pt x="1301" y="1668"/>
                    <a:pt x="1668" y="1302"/>
                    <a:pt x="1668" y="835"/>
                  </a:cubicBezTo>
                  <a:cubicBezTo>
                    <a:pt x="1668" y="401"/>
                    <a:pt x="1301"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737;p87"/>
            <p:cNvSpPr/>
            <p:nvPr/>
          </p:nvSpPr>
          <p:spPr>
            <a:xfrm flipH="1">
              <a:off x="7868766" y="4270824"/>
              <a:ext cx="23413" cy="23413"/>
            </a:xfrm>
            <a:custGeom>
              <a:avLst/>
              <a:gdLst/>
              <a:ahLst/>
              <a:cxnLst/>
              <a:rect l="l" t="t" r="r" b="b"/>
              <a:pathLst>
                <a:path w="1269" h="1269" extrusionOk="0">
                  <a:moveTo>
                    <a:pt x="634" y="1"/>
                  </a:moveTo>
                  <a:cubicBezTo>
                    <a:pt x="301" y="1"/>
                    <a:pt x="1" y="301"/>
                    <a:pt x="1" y="635"/>
                  </a:cubicBezTo>
                  <a:cubicBezTo>
                    <a:pt x="1" y="968"/>
                    <a:pt x="301" y="1268"/>
                    <a:pt x="634" y="1268"/>
                  </a:cubicBezTo>
                  <a:cubicBezTo>
                    <a:pt x="968" y="1268"/>
                    <a:pt x="1268" y="968"/>
                    <a:pt x="1268" y="635"/>
                  </a:cubicBezTo>
                  <a:cubicBezTo>
                    <a:pt x="1268" y="301"/>
                    <a:pt x="968"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40" name="Google Shape;344;p38"/>
          <p:cNvSpPr txBox="1">
            <a:spLocks noGrp="1"/>
          </p:cNvSpPr>
          <p:nvPr>
            <p:ph type="subTitle" idx="4294967295"/>
          </p:nvPr>
        </p:nvSpPr>
        <p:spPr>
          <a:xfrm>
            <a:off x="410429" y="198704"/>
            <a:ext cx="3309517" cy="476706"/>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smtClean="0">
                <a:latin typeface="Yeseva One" panose="020B0604020202020204" charset="0"/>
                <a:ea typeface="Yeseva One"/>
                <a:cs typeface="Yeseva One"/>
                <a:sym typeface="Yeseva One"/>
              </a:rPr>
              <a:t>I - CẤU </a:t>
            </a:r>
            <a:r>
              <a:rPr lang="en" sz="2400">
                <a:latin typeface="Yeseva One" panose="020B0604020202020204" charset="0"/>
                <a:ea typeface="Yeseva One"/>
                <a:cs typeface="Yeseva One"/>
                <a:sym typeface="Yeseva One"/>
              </a:rPr>
              <a:t>TẠO CỦA MẮT</a:t>
            </a:r>
            <a:endParaRPr sz="2400">
              <a:latin typeface="Yeseva One" panose="020B0604020202020204" charset="0"/>
              <a:ea typeface="Yeseva One"/>
              <a:cs typeface="Yeseva One"/>
              <a:sym typeface="Yeseva One"/>
            </a:endParaRPr>
          </a:p>
        </p:txBody>
      </p:sp>
      <p:sp>
        <p:nvSpPr>
          <p:cNvPr id="41" name="Google Shape;344;p38"/>
          <p:cNvSpPr txBox="1">
            <a:spLocks noGrp="1"/>
          </p:cNvSpPr>
          <p:nvPr>
            <p:ph type="subTitle" idx="4294967295"/>
          </p:nvPr>
        </p:nvSpPr>
        <p:spPr>
          <a:xfrm>
            <a:off x="410429" y="675410"/>
            <a:ext cx="1574236" cy="476706"/>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000" smtClean="0">
                <a:latin typeface="Yeseva One" panose="020B0604020202020204" charset="0"/>
                <a:ea typeface="Yeseva One"/>
                <a:cs typeface="Yeseva One"/>
                <a:sym typeface="Yeseva One"/>
              </a:rPr>
              <a:t>1. Cấu tạo</a:t>
            </a:r>
            <a:endParaRPr sz="2000">
              <a:latin typeface="Yeseva One" panose="020B0604020202020204" charset="0"/>
              <a:ea typeface="Yeseva One"/>
              <a:cs typeface="Yeseva One"/>
              <a:sym typeface="Yeseva One"/>
            </a:endParaRPr>
          </a:p>
        </p:txBody>
      </p:sp>
      <p:sp>
        <p:nvSpPr>
          <p:cNvPr id="43" name="Text Box 3"/>
          <p:cNvSpPr txBox="1">
            <a:spLocks noChangeArrowheads="1"/>
          </p:cNvSpPr>
          <p:nvPr/>
        </p:nvSpPr>
        <p:spPr bwMode="auto">
          <a:xfrm>
            <a:off x="1055977" y="1027425"/>
            <a:ext cx="7391832" cy="34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lIns="63848" tIns="31924" rIns="63848" bIns="31924">
            <a:spAutoFit/>
          </a:bodyPr>
          <a:lstStyle>
            <a:lvl1pPr marL="171450" defTabSz="850900" eaLnBrk="0" hangingPunct="0">
              <a:defRPr>
                <a:solidFill>
                  <a:schemeClr val="tx1"/>
                </a:solidFill>
                <a:latin typeface="Arial" panose="020B0604020202020204" pitchFamily="34" charset="0"/>
              </a:defRPr>
            </a:lvl1pPr>
            <a:lvl2pPr marL="1455738" indent="-285750" defTabSz="850900" eaLnBrk="0" hangingPunct="0">
              <a:defRPr>
                <a:solidFill>
                  <a:schemeClr val="tx1"/>
                </a:solidFill>
                <a:latin typeface="Arial" panose="020B0604020202020204" pitchFamily="34" charset="0"/>
              </a:defRPr>
            </a:lvl2pPr>
            <a:lvl3pPr marL="1863725" indent="-228600" defTabSz="850900" eaLnBrk="0" hangingPunct="0">
              <a:defRPr>
                <a:solidFill>
                  <a:schemeClr val="tx1"/>
                </a:solidFill>
                <a:latin typeface="Arial" panose="020B0604020202020204" pitchFamily="34" charset="0"/>
              </a:defRPr>
            </a:lvl3pPr>
            <a:lvl4pPr marL="2271713" indent="-228600" defTabSz="850900" eaLnBrk="0" hangingPunct="0">
              <a:defRPr>
                <a:solidFill>
                  <a:schemeClr val="tx1"/>
                </a:solidFill>
                <a:latin typeface="Arial" panose="020B0604020202020204" pitchFamily="34" charset="0"/>
              </a:defRPr>
            </a:lvl4pPr>
            <a:lvl5pPr marL="2679700" indent="-228600" defTabSz="850900" eaLnBrk="0" hangingPunct="0">
              <a:defRPr>
                <a:solidFill>
                  <a:schemeClr val="tx1"/>
                </a:solidFill>
                <a:latin typeface="Arial" panose="020B0604020202020204" pitchFamily="34" charset="0"/>
              </a:defRPr>
            </a:lvl5pPr>
            <a:lvl6pPr marL="3136900" indent="-228600" defTabSz="850900" eaLnBrk="0" fontAlgn="base" hangingPunct="0">
              <a:spcBef>
                <a:spcPct val="0"/>
              </a:spcBef>
              <a:spcAft>
                <a:spcPct val="0"/>
              </a:spcAft>
              <a:defRPr>
                <a:solidFill>
                  <a:schemeClr val="tx1"/>
                </a:solidFill>
                <a:latin typeface="Arial" panose="020B0604020202020204" pitchFamily="34" charset="0"/>
              </a:defRPr>
            </a:lvl6pPr>
            <a:lvl7pPr marL="3594100" indent="-228600" defTabSz="850900" eaLnBrk="0" fontAlgn="base" hangingPunct="0">
              <a:spcBef>
                <a:spcPct val="0"/>
              </a:spcBef>
              <a:spcAft>
                <a:spcPct val="0"/>
              </a:spcAft>
              <a:defRPr>
                <a:solidFill>
                  <a:schemeClr val="tx1"/>
                </a:solidFill>
                <a:latin typeface="Arial" panose="020B0604020202020204" pitchFamily="34" charset="0"/>
              </a:defRPr>
            </a:lvl7pPr>
            <a:lvl8pPr marL="4051300" indent="-228600" defTabSz="850900" eaLnBrk="0" fontAlgn="base" hangingPunct="0">
              <a:spcBef>
                <a:spcPct val="0"/>
              </a:spcBef>
              <a:spcAft>
                <a:spcPct val="0"/>
              </a:spcAft>
              <a:defRPr>
                <a:solidFill>
                  <a:schemeClr val="tx1"/>
                </a:solidFill>
                <a:latin typeface="Arial" panose="020B0604020202020204" pitchFamily="34" charset="0"/>
              </a:defRPr>
            </a:lvl8pPr>
            <a:lvl9pPr marL="4508500" indent="-228600" defTabSz="850900" eaLnBrk="0" fontAlgn="base" hangingPunct="0">
              <a:spcBef>
                <a:spcPct val="0"/>
              </a:spcBef>
              <a:spcAft>
                <a:spcPct val="0"/>
              </a:spcAft>
              <a:defRPr>
                <a:solidFill>
                  <a:schemeClr val="tx1"/>
                </a:solidFill>
                <a:latin typeface="Arial" panose="020B0604020202020204" pitchFamily="34" charset="0"/>
              </a:defRPr>
            </a:lvl9pPr>
          </a:lstStyle>
          <a:p>
            <a:pPr marL="0" algn="ctr" defTabSz="638175" eaLnBrk="1" fontAlgn="base" hangingPunct="1"/>
            <a:r>
              <a:rPr lang="en-US" altLang="en-US" sz="1800">
                <a:solidFill>
                  <a:srgbClr val="000000"/>
                </a:solidFill>
                <a:latin typeface="Times New Roman" panose="02020603050405020304" pitchFamily="18" charset="0"/>
                <a:ea typeface="Yeseva One"/>
                <a:cs typeface="Times New Roman" panose="02020603050405020304" pitchFamily="18" charset="0"/>
              </a:rPr>
              <a:t>Khi học môn Sinh học ở lớp 8, ta đã biết mắt có nhiều bộ phận.</a:t>
            </a:r>
          </a:p>
        </p:txBody>
      </p:sp>
      <p:grpSp>
        <p:nvGrpSpPr>
          <p:cNvPr id="45" name="Google Shape;1537;p61"/>
          <p:cNvGrpSpPr/>
          <p:nvPr/>
        </p:nvGrpSpPr>
        <p:grpSpPr>
          <a:xfrm>
            <a:off x="8299427" y="198704"/>
            <a:ext cx="514303" cy="510574"/>
            <a:chOff x="6768450" y="733658"/>
            <a:chExt cx="514303" cy="510574"/>
          </a:xfrm>
        </p:grpSpPr>
        <p:sp>
          <p:nvSpPr>
            <p:cNvPr id="46" name="Google Shape;1538;p61"/>
            <p:cNvSpPr/>
            <p:nvPr/>
          </p:nvSpPr>
          <p:spPr>
            <a:xfrm>
              <a:off x="6982417" y="971911"/>
              <a:ext cx="249394" cy="225262"/>
            </a:xfrm>
            <a:custGeom>
              <a:avLst/>
              <a:gdLst/>
              <a:ahLst/>
              <a:cxnLst/>
              <a:rect l="l" t="t" r="r" b="b"/>
              <a:pathLst>
                <a:path w="15512" h="14011" extrusionOk="0">
                  <a:moveTo>
                    <a:pt x="15512" y="1"/>
                  </a:moveTo>
                  <a:lnTo>
                    <a:pt x="7006" y="6172"/>
                  </a:lnTo>
                  <a:lnTo>
                    <a:pt x="1" y="14011"/>
                  </a:lnTo>
                  <a:lnTo>
                    <a:pt x="1" y="14011"/>
                  </a:lnTo>
                  <a:lnTo>
                    <a:pt x="8674" y="7673"/>
                  </a:lnTo>
                  <a:lnTo>
                    <a:pt x="15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39;p61"/>
            <p:cNvSpPr/>
            <p:nvPr/>
          </p:nvSpPr>
          <p:spPr>
            <a:xfrm>
              <a:off x="6982417" y="971911"/>
              <a:ext cx="249394" cy="225262"/>
            </a:xfrm>
            <a:custGeom>
              <a:avLst/>
              <a:gdLst/>
              <a:ahLst/>
              <a:cxnLst/>
              <a:rect l="l" t="t" r="r" b="b"/>
              <a:pathLst>
                <a:path w="15512" h="14011" extrusionOk="0">
                  <a:moveTo>
                    <a:pt x="1" y="1"/>
                  </a:moveTo>
                  <a:lnTo>
                    <a:pt x="7006" y="7806"/>
                  </a:lnTo>
                  <a:lnTo>
                    <a:pt x="15512" y="14011"/>
                  </a:lnTo>
                  <a:lnTo>
                    <a:pt x="8674" y="633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40;p61"/>
            <p:cNvSpPr/>
            <p:nvPr/>
          </p:nvSpPr>
          <p:spPr>
            <a:xfrm>
              <a:off x="6958833" y="925399"/>
              <a:ext cx="297112" cy="318833"/>
            </a:xfrm>
            <a:custGeom>
              <a:avLst/>
              <a:gdLst/>
              <a:ahLst/>
              <a:cxnLst/>
              <a:rect l="l" t="t" r="r" b="b"/>
              <a:pathLst>
                <a:path w="18480" h="19831" extrusionOk="0">
                  <a:moveTo>
                    <a:pt x="9240" y="0"/>
                  </a:moveTo>
                  <a:cubicBezTo>
                    <a:pt x="9157" y="0"/>
                    <a:pt x="9073" y="42"/>
                    <a:pt x="9073" y="125"/>
                  </a:cubicBezTo>
                  <a:lnTo>
                    <a:pt x="8573" y="4829"/>
                  </a:lnTo>
                  <a:cubicBezTo>
                    <a:pt x="8306" y="6963"/>
                    <a:pt x="6905" y="8665"/>
                    <a:pt x="5104" y="8965"/>
                  </a:cubicBezTo>
                  <a:lnTo>
                    <a:pt x="167" y="9732"/>
                  </a:lnTo>
                  <a:cubicBezTo>
                    <a:pt x="0" y="9799"/>
                    <a:pt x="0" y="9999"/>
                    <a:pt x="167" y="10032"/>
                  </a:cubicBezTo>
                  <a:lnTo>
                    <a:pt x="5137" y="10900"/>
                  </a:lnTo>
                  <a:cubicBezTo>
                    <a:pt x="6938" y="11233"/>
                    <a:pt x="8306" y="12901"/>
                    <a:pt x="8573" y="15036"/>
                  </a:cubicBezTo>
                  <a:lnTo>
                    <a:pt x="9073" y="19706"/>
                  </a:lnTo>
                  <a:cubicBezTo>
                    <a:pt x="9073" y="19789"/>
                    <a:pt x="9157" y="19831"/>
                    <a:pt x="9240" y="19831"/>
                  </a:cubicBezTo>
                  <a:cubicBezTo>
                    <a:pt x="9323" y="19831"/>
                    <a:pt x="9407" y="19789"/>
                    <a:pt x="9407" y="19706"/>
                  </a:cubicBezTo>
                  <a:lnTo>
                    <a:pt x="9907" y="15036"/>
                  </a:lnTo>
                  <a:cubicBezTo>
                    <a:pt x="10141" y="12901"/>
                    <a:pt x="11508" y="11233"/>
                    <a:pt x="13310" y="10900"/>
                  </a:cubicBezTo>
                  <a:lnTo>
                    <a:pt x="18280" y="10032"/>
                  </a:lnTo>
                  <a:cubicBezTo>
                    <a:pt x="18480" y="9999"/>
                    <a:pt x="18447" y="9799"/>
                    <a:pt x="18280" y="9732"/>
                  </a:cubicBezTo>
                  <a:lnTo>
                    <a:pt x="13343" y="8965"/>
                  </a:lnTo>
                  <a:cubicBezTo>
                    <a:pt x="11575" y="8665"/>
                    <a:pt x="10141" y="6963"/>
                    <a:pt x="9907" y="4829"/>
                  </a:cubicBezTo>
                  <a:lnTo>
                    <a:pt x="9407" y="125"/>
                  </a:lnTo>
                  <a:cubicBezTo>
                    <a:pt x="9407" y="42"/>
                    <a:pt x="9323" y="0"/>
                    <a:pt x="9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41;p61"/>
            <p:cNvSpPr/>
            <p:nvPr/>
          </p:nvSpPr>
          <p:spPr>
            <a:xfrm>
              <a:off x="6926116" y="762228"/>
              <a:ext cx="149103" cy="134086"/>
            </a:xfrm>
            <a:custGeom>
              <a:avLst/>
              <a:gdLst/>
              <a:ahLst/>
              <a:cxnLst/>
              <a:rect l="l" t="t" r="r" b="b"/>
              <a:pathLst>
                <a:path w="9274" h="8340" extrusionOk="0">
                  <a:moveTo>
                    <a:pt x="9274" y="0"/>
                  </a:moveTo>
                  <a:lnTo>
                    <a:pt x="4170" y="3703"/>
                  </a:lnTo>
                  <a:lnTo>
                    <a:pt x="0" y="8339"/>
                  </a:lnTo>
                  <a:lnTo>
                    <a:pt x="5171" y="4603"/>
                  </a:lnTo>
                  <a:lnTo>
                    <a:pt x="9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42;p61"/>
            <p:cNvSpPr/>
            <p:nvPr/>
          </p:nvSpPr>
          <p:spPr>
            <a:xfrm>
              <a:off x="6926116" y="762228"/>
              <a:ext cx="149103" cy="134086"/>
            </a:xfrm>
            <a:custGeom>
              <a:avLst/>
              <a:gdLst/>
              <a:ahLst/>
              <a:cxnLst/>
              <a:rect l="l" t="t" r="r" b="b"/>
              <a:pathLst>
                <a:path w="9274" h="8340" extrusionOk="0">
                  <a:moveTo>
                    <a:pt x="0" y="0"/>
                  </a:moveTo>
                  <a:lnTo>
                    <a:pt x="4170" y="4670"/>
                  </a:lnTo>
                  <a:lnTo>
                    <a:pt x="9274" y="8339"/>
                  </a:lnTo>
                  <a:lnTo>
                    <a:pt x="5171" y="38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43;p61"/>
            <p:cNvSpPr/>
            <p:nvPr/>
          </p:nvSpPr>
          <p:spPr>
            <a:xfrm>
              <a:off x="6911631" y="733658"/>
              <a:ext cx="177528" cy="191210"/>
            </a:xfrm>
            <a:custGeom>
              <a:avLst/>
              <a:gdLst/>
              <a:ahLst/>
              <a:cxnLst/>
              <a:rect l="l" t="t" r="r" b="b"/>
              <a:pathLst>
                <a:path w="11042" h="11893" extrusionOk="0">
                  <a:moveTo>
                    <a:pt x="5471" y="1"/>
                  </a:moveTo>
                  <a:cubicBezTo>
                    <a:pt x="5421" y="1"/>
                    <a:pt x="5371" y="26"/>
                    <a:pt x="5371" y="76"/>
                  </a:cubicBezTo>
                  <a:lnTo>
                    <a:pt x="5071" y="2911"/>
                  </a:lnTo>
                  <a:cubicBezTo>
                    <a:pt x="4937" y="4212"/>
                    <a:pt x="4104" y="5213"/>
                    <a:pt x="3036" y="5380"/>
                  </a:cubicBezTo>
                  <a:lnTo>
                    <a:pt x="101" y="5880"/>
                  </a:lnTo>
                  <a:cubicBezTo>
                    <a:pt x="1" y="5880"/>
                    <a:pt x="1" y="6047"/>
                    <a:pt x="101" y="6047"/>
                  </a:cubicBezTo>
                  <a:lnTo>
                    <a:pt x="3069" y="6581"/>
                  </a:lnTo>
                  <a:cubicBezTo>
                    <a:pt x="4170" y="6781"/>
                    <a:pt x="5004" y="7781"/>
                    <a:pt x="5104" y="9016"/>
                  </a:cubicBezTo>
                  <a:lnTo>
                    <a:pt x="5404" y="11818"/>
                  </a:lnTo>
                  <a:cubicBezTo>
                    <a:pt x="5404" y="11868"/>
                    <a:pt x="5455" y="11893"/>
                    <a:pt x="5505" y="11893"/>
                  </a:cubicBezTo>
                  <a:cubicBezTo>
                    <a:pt x="5555" y="11893"/>
                    <a:pt x="5605" y="11868"/>
                    <a:pt x="5605" y="11818"/>
                  </a:cubicBezTo>
                  <a:lnTo>
                    <a:pt x="5905" y="9016"/>
                  </a:lnTo>
                  <a:cubicBezTo>
                    <a:pt x="6072" y="7781"/>
                    <a:pt x="6872" y="6781"/>
                    <a:pt x="7940" y="6581"/>
                  </a:cubicBezTo>
                  <a:lnTo>
                    <a:pt x="10908" y="6047"/>
                  </a:lnTo>
                  <a:cubicBezTo>
                    <a:pt x="11042" y="6047"/>
                    <a:pt x="11042" y="5880"/>
                    <a:pt x="10908" y="5880"/>
                  </a:cubicBezTo>
                  <a:lnTo>
                    <a:pt x="7906" y="5380"/>
                  </a:lnTo>
                  <a:cubicBezTo>
                    <a:pt x="6872" y="5213"/>
                    <a:pt x="6005" y="4212"/>
                    <a:pt x="5871" y="2911"/>
                  </a:cubicBezTo>
                  <a:lnTo>
                    <a:pt x="5571" y="76"/>
                  </a:lnTo>
                  <a:cubicBezTo>
                    <a:pt x="5571" y="26"/>
                    <a:pt x="5521" y="1"/>
                    <a:pt x="5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44;p61"/>
            <p:cNvSpPr/>
            <p:nvPr/>
          </p:nvSpPr>
          <p:spPr>
            <a:xfrm>
              <a:off x="6779173" y="1006237"/>
              <a:ext cx="102976" cy="91722"/>
            </a:xfrm>
            <a:custGeom>
              <a:avLst/>
              <a:gdLst/>
              <a:ahLst/>
              <a:cxnLst/>
              <a:rect l="l" t="t" r="r" b="b"/>
              <a:pathLst>
                <a:path w="6405" h="5705" extrusionOk="0">
                  <a:moveTo>
                    <a:pt x="6405" y="1"/>
                  </a:moveTo>
                  <a:lnTo>
                    <a:pt x="2902" y="2536"/>
                  </a:lnTo>
                  <a:lnTo>
                    <a:pt x="0" y="5705"/>
                  </a:lnTo>
                  <a:lnTo>
                    <a:pt x="3570" y="3136"/>
                  </a:lnTo>
                  <a:lnTo>
                    <a:pt x="6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45;p61"/>
            <p:cNvSpPr/>
            <p:nvPr/>
          </p:nvSpPr>
          <p:spPr>
            <a:xfrm>
              <a:off x="6779173" y="1006237"/>
              <a:ext cx="102976" cy="91722"/>
            </a:xfrm>
            <a:custGeom>
              <a:avLst/>
              <a:gdLst/>
              <a:ahLst/>
              <a:cxnLst/>
              <a:rect l="l" t="t" r="r" b="b"/>
              <a:pathLst>
                <a:path w="6405" h="5705" extrusionOk="0">
                  <a:moveTo>
                    <a:pt x="0" y="1"/>
                  </a:moveTo>
                  <a:lnTo>
                    <a:pt x="2902" y="3203"/>
                  </a:lnTo>
                  <a:lnTo>
                    <a:pt x="6405" y="5705"/>
                  </a:lnTo>
                  <a:lnTo>
                    <a:pt x="3570" y="260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46;p61"/>
            <p:cNvSpPr/>
            <p:nvPr/>
          </p:nvSpPr>
          <p:spPr>
            <a:xfrm>
              <a:off x="6768450" y="985722"/>
              <a:ext cx="122832" cy="132221"/>
            </a:xfrm>
            <a:custGeom>
              <a:avLst/>
              <a:gdLst/>
              <a:ahLst/>
              <a:cxnLst/>
              <a:rect l="l" t="t" r="r" b="b"/>
              <a:pathLst>
                <a:path w="7640" h="8224" extrusionOk="0">
                  <a:moveTo>
                    <a:pt x="3786" y="1"/>
                  </a:moveTo>
                  <a:cubicBezTo>
                    <a:pt x="3761" y="1"/>
                    <a:pt x="3736" y="26"/>
                    <a:pt x="3736" y="76"/>
                  </a:cubicBezTo>
                  <a:lnTo>
                    <a:pt x="3503" y="2044"/>
                  </a:lnTo>
                  <a:cubicBezTo>
                    <a:pt x="3436" y="2911"/>
                    <a:pt x="2836" y="3612"/>
                    <a:pt x="2102" y="3745"/>
                  </a:cubicBezTo>
                  <a:lnTo>
                    <a:pt x="100" y="4079"/>
                  </a:lnTo>
                  <a:cubicBezTo>
                    <a:pt x="0" y="4112"/>
                    <a:pt x="0" y="4212"/>
                    <a:pt x="100" y="4212"/>
                  </a:cubicBezTo>
                  <a:lnTo>
                    <a:pt x="2135" y="4579"/>
                  </a:lnTo>
                  <a:cubicBezTo>
                    <a:pt x="2902" y="4712"/>
                    <a:pt x="3469" y="5380"/>
                    <a:pt x="3569" y="6247"/>
                  </a:cubicBezTo>
                  <a:lnTo>
                    <a:pt x="3770" y="8148"/>
                  </a:lnTo>
                  <a:cubicBezTo>
                    <a:pt x="3770" y="8198"/>
                    <a:pt x="3803" y="8223"/>
                    <a:pt x="3836" y="8223"/>
                  </a:cubicBezTo>
                  <a:cubicBezTo>
                    <a:pt x="3870" y="8223"/>
                    <a:pt x="3903" y="8198"/>
                    <a:pt x="3903" y="8148"/>
                  </a:cubicBezTo>
                  <a:lnTo>
                    <a:pt x="4103" y="6247"/>
                  </a:lnTo>
                  <a:cubicBezTo>
                    <a:pt x="4237" y="5413"/>
                    <a:pt x="4770" y="4712"/>
                    <a:pt x="5504" y="4579"/>
                  </a:cubicBezTo>
                  <a:lnTo>
                    <a:pt x="7572" y="4212"/>
                  </a:lnTo>
                  <a:cubicBezTo>
                    <a:pt x="7639" y="4145"/>
                    <a:pt x="7639" y="4079"/>
                    <a:pt x="7572" y="4079"/>
                  </a:cubicBezTo>
                  <a:lnTo>
                    <a:pt x="5471" y="3745"/>
                  </a:lnTo>
                  <a:cubicBezTo>
                    <a:pt x="4737" y="3612"/>
                    <a:pt x="4137" y="2911"/>
                    <a:pt x="4070" y="2044"/>
                  </a:cubicBezTo>
                  <a:lnTo>
                    <a:pt x="3836" y="76"/>
                  </a:lnTo>
                  <a:cubicBezTo>
                    <a:pt x="3836" y="26"/>
                    <a:pt x="3811" y="1"/>
                    <a:pt x="3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47;p61"/>
            <p:cNvSpPr/>
            <p:nvPr/>
          </p:nvSpPr>
          <p:spPr>
            <a:xfrm>
              <a:off x="7199616" y="831940"/>
              <a:ext cx="75629" cy="68667"/>
            </a:xfrm>
            <a:custGeom>
              <a:avLst/>
              <a:gdLst/>
              <a:ahLst/>
              <a:cxnLst/>
              <a:rect l="l" t="t" r="r" b="b"/>
              <a:pathLst>
                <a:path w="4704" h="4271" extrusionOk="0">
                  <a:moveTo>
                    <a:pt x="4704" y="1"/>
                  </a:moveTo>
                  <a:lnTo>
                    <a:pt x="2135" y="1869"/>
                  </a:lnTo>
                  <a:lnTo>
                    <a:pt x="0" y="4270"/>
                  </a:lnTo>
                  <a:lnTo>
                    <a:pt x="2636" y="2336"/>
                  </a:lnTo>
                  <a:lnTo>
                    <a:pt x="4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48;p61"/>
            <p:cNvSpPr/>
            <p:nvPr/>
          </p:nvSpPr>
          <p:spPr>
            <a:xfrm>
              <a:off x="7199616" y="831940"/>
              <a:ext cx="75629" cy="68667"/>
            </a:xfrm>
            <a:custGeom>
              <a:avLst/>
              <a:gdLst/>
              <a:ahLst/>
              <a:cxnLst/>
              <a:rect l="l" t="t" r="r" b="b"/>
              <a:pathLst>
                <a:path w="4704" h="4271" extrusionOk="0">
                  <a:moveTo>
                    <a:pt x="0" y="1"/>
                  </a:moveTo>
                  <a:lnTo>
                    <a:pt x="2135" y="2369"/>
                  </a:lnTo>
                  <a:lnTo>
                    <a:pt x="4704" y="4270"/>
                  </a:lnTo>
                  <a:lnTo>
                    <a:pt x="2636" y="193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49;p61"/>
            <p:cNvSpPr/>
            <p:nvPr/>
          </p:nvSpPr>
          <p:spPr>
            <a:xfrm>
              <a:off x="7192108" y="817599"/>
              <a:ext cx="90645" cy="97349"/>
            </a:xfrm>
            <a:custGeom>
              <a:avLst/>
              <a:gdLst/>
              <a:ahLst/>
              <a:cxnLst/>
              <a:rect l="l" t="t" r="r" b="b"/>
              <a:pathLst>
                <a:path w="5638" h="6055" extrusionOk="0">
                  <a:moveTo>
                    <a:pt x="2811" y="0"/>
                  </a:moveTo>
                  <a:cubicBezTo>
                    <a:pt x="2786" y="0"/>
                    <a:pt x="2769" y="9"/>
                    <a:pt x="2769" y="25"/>
                  </a:cubicBezTo>
                  <a:lnTo>
                    <a:pt x="2602" y="1493"/>
                  </a:lnTo>
                  <a:cubicBezTo>
                    <a:pt x="2569" y="2093"/>
                    <a:pt x="2102" y="2660"/>
                    <a:pt x="1568" y="2727"/>
                  </a:cubicBezTo>
                  <a:lnTo>
                    <a:pt x="67" y="2994"/>
                  </a:lnTo>
                  <a:cubicBezTo>
                    <a:pt x="0" y="2994"/>
                    <a:pt x="0" y="3061"/>
                    <a:pt x="67" y="3061"/>
                  </a:cubicBezTo>
                  <a:lnTo>
                    <a:pt x="1568" y="3361"/>
                  </a:lnTo>
                  <a:cubicBezTo>
                    <a:pt x="2102" y="3428"/>
                    <a:pt x="2502" y="3995"/>
                    <a:pt x="2602" y="4595"/>
                  </a:cubicBezTo>
                  <a:lnTo>
                    <a:pt x="2769" y="6030"/>
                  </a:lnTo>
                  <a:cubicBezTo>
                    <a:pt x="2786" y="6046"/>
                    <a:pt x="2819" y="6055"/>
                    <a:pt x="2848" y="6055"/>
                  </a:cubicBezTo>
                  <a:cubicBezTo>
                    <a:pt x="2877" y="6055"/>
                    <a:pt x="2903" y="6046"/>
                    <a:pt x="2903" y="6030"/>
                  </a:cubicBezTo>
                  <a:lnTo>
                    <a:pt x="3069" y="4595"/>
                  </a:lnTo>
                  <a:cubicBezTo>
                    <a:pt x="3136" y="3995"/>
                    <a:pt x="3570" y="3428"/>
                    <a:pt x="4103" y="3361"/>
                  </a:cubicBezTo>
                  <a:lnTo>
                    <a:pt x="5604" y="3061"/>
                  </a:lnTo>
                  <a:cubicBezTo>
                    <a:pt x="5638" y="3061"/>
                    <a:pt x="5638" y="2994"/>
                    <a:pt x="5604" y="2994"/>
                  </a:cubicBezTo>
                  <a:lnTo>
                    <a:pt x="4103" y="2727"/>
                  </a:lnTo>
                  <a:cubicBezTo>
                    <a:pt x="3570" y="2660"/>
                    <a:pt x="3136" y="2160"/>
                    <a:pt x="3069" y="1493"/>
                  </a:cubicBezTo>
                  <a:lnTo>
                    <a:pt x="2903" y="25"/>
                  </a:lnTo>
                  <a:cubicBezTo>
                    <a:pt x="2869" y="9"/>
                    <a:pt x="2836" y="0"/>
                    <a:pt x="2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3"/>
          <a:stretch>
            <a:fillRect/>
          </a:stretch>
        </p:blipFill>
        <p:spPr>
          <a:xfrm>
            <a:off x="2827843" y="1518805"/>
            <a:ext cx="3848100" cy="3048000"/>
          </a:xfrm>
          <a:prstGeom prst="rect">
            <a:avLst/>
          </a:prstGeom>
        </p:spPr>
      </p:pic>
      <p:sp>
        <p:nvSpPr>
          <p:cNvPr id="62" name="Text Box 3"/>
          <p:cNvSpPr txBox="1">
            <a:spLocks noChangeArrowheads="1"/>
          </p:cNvSpPr>
          <p:nvPr/>
        </p:nvSpPr>
        <p:spPr bwMode="auto">
          <a:xfrm>
            <a:off x="2354841" y="4716715"/>
            <a:ext cx="4794104" cy="310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lIns="63848" tIns="31924" rIns="63848" bIns="31924">
            <a:spAutoFit/>
          </a:bodyPr>
          <a:lstStyle>
            <a:lvl1pPr marL="171450" defTabSz="850900" eaLnBrk="0" hangingPunct="0">
              <a:defRPr>
                <a:solidFill>
                  <a:schemeClr val="tx1"/>
                </a:solidFill>
                <a:latin typeface="Arial" panose="020B0604020202020204" pitchFamily="34" charset="0"/>
              </a:defRPr>
            </a:lvl1pPr>
            <a:lvl2pPr marL="1455738" indent="-285750" defTabSz="850900" eaLnBrk="0" hangingPunct="0">
              <a:defRPr>
                <a:solidFill>
                  <a:schemeClr val="tx1"/>
                </a:solidFill>
                <a:latin typeface="Arial" panose="020B0604020202020204" pitchFamily="34" charset="0"/>
              </a:defRPr>
            </a:lvl2pPr>
            <a:lvl3pPr marL="1863725" indent="-228600" defTabSz="850900" eaLnBrk="0" hangingPunct="0">
              <a:defRPr>
                <a:solidFill>
                  <a:schemeClr val="tx1"/>
                </a:solidFill>
                <a:latin typeface="Arial" panose="020B0604020202020204" pitchFamily="34" charset="0"/>
              </a:defRPr>
            </a:lvl3pPr>
            <a:lvl4pPr marL="2271713" indent="-228600" defTabSz="850900" eaLnBrk="0" hangingPunct="0">
              <a:defRPr>
                <a:solidFill>
                  <a:schemeClr val="tx1"/>
                </a:solidFill>
                <a:latin typeface="Arial" panose="020B0604020202020204" pitchFamily="34" charset="0"/>
              </a:defRPr>
            </a:lvl4pPr>
            <a:lvl5pPr marL="2679700" indent="-228600" defTabSz="850900" eaLnBrk="0" hangingPunct="0">
              <a:defRPr>
                <a:solidFill>
                  <a:schemeClr val="tx1"/>
                </a:solidFill>
                <a:latin typeface="Arial" panose="020B0604020202020204" pitchFamily="34" charset="0"/>
              </a:defRPr>
            </a:lvl5pPr>
            <a:lvl6pPr marL="3136900" indent="-228600" defTabSz="850900" eaLnBrk="0" fontAlgn="base" hangingPunct="0">
              <a:spcBef>
                <a:spcPct val="0"/>
              </a:spcBef>
              <a:spcAft>
                <a:spcPct val="0"/>
              </a:spcAft>
              <a:defRPr>
                <a:solidFill>
                  <a:schemeClr val="tx1"/>
                </a:solidFill>
                <a:latin typeface="Arial" panose="020B0604020202020204" pitchFamily="34" charset="0"/>
              </a:defRPr>
            </a:lvl6pPr>
            <a:lvl7pPr marL="3594100" indent="-228600" defTabSz="850900" eaLnBrk="0" fontAlgn="base" hangingPunct="0">
              <a:spcBef>
                <a:spcPct val="0"/>
              </a:spcBef>
              <a:spcAft>
                <a:spcPct val="0"/>
              </a:spcAft>
              <a:defRPr>
                <a:solidFill>
                  <a:schemeClr val="tx1"/>
                </a:solidFill>
                <a:latin typeface="Arial" panose="020B0604020202020204" pitchFamily="34" charset="0"/>
              </a:defRPr>
            </a:lvl7pPr>
            <a:lvl8pPr marL="4051300" indent="-228600" defTabSz="850900" eaLnBrk="0" fontAlgn="base" hangingPunct="0">
              <a:spcBef>
                <a:spcPct val="0"/>
              </a:spcBef>
              <a:spcAft>
                <a:spcPct val="0"/>
              </a:spcAft>
              <a:defRPr>
                <a:solidFill>
                  <a:schemeClr val="tx1"/>
                </a:solidFill>
                <a:latin typeface="Arial" panose="020B0604020202020204" pitchFamily="34" charset="0"/>
              </a:defRPr>
            </a:lvl8pPr>
            <a:lvl9pPr marL="4508500" indent="-228600" defTabSz="850900" eaLnBrk="0" fontAlgn="base" hangingPunct="0">
              <a:spcBef>
                <a:spcPct val="0"/>
              </a:spcBef>
              <a:spcAft>
                <a:spcPct val="0"/>
              </a:spcAft>
              <a:defRPr>
                <a:solidFill>
                  <a:schemeClr val="tx1"/>
                </a:solidFill>
                <a:latin typeface="Arial" panose="020B0604020202020204" pitchFamily="34" charset="0"/>
              </a:defRPr>
            </a:lvl9pPr>
          </a:lstStyle>
          <a:p>
            <a:pPr marL="0" algn="ctr" defTabSz="638175" eaLnBrk="1" fontAlgn="base" hangingPunct="1"/>
            <a:r>
              <a:rPr lang="en-US" altLang="en-US" sz="1600" i="1" smtClean="0">
                <a:solidFill>
                  <a:srgbClr val="002060"/>
                </a:solidFill>
                <a:latin typeface="Yeseva One" panose="020B0604020202020204" charset="0"/>
                <a:ea typeface="Yeseva One"/>
                <a:cs typeface="Yeseva One"/>
              </a:rPr>
              <a:t>Sơ đồ cấu tạo cầu mắt (mắt trái bổ ngang)</a:t>
            </a:r>
            <a:endParaRPr lang="en-US" altLang="en-US" sz="1600" i="1">
              <a:solidFill>
                <a:srgbClr val="002060"/>
              </a:solidFill>
              <a:latin typeface="Yeseva One" panose="020B0604020202020204" charset="0"/>
              <a:ea typeface="Yeseva One"/>
              <a:cs typeface="Yeseva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randombar(horizontal)">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1">
                                            <p:txEl>
                                              <p:pRg st="0" end="0"/>
                                            </p:txEl>
                                          </p:spTgt>
                                        </p:tgtEl>
                                        <p:attrNameLst>
                                          <p:attrName>style.visibility</p:attrName>
                                        </p:attrNameLst>
                                      </p:cBhvr>
                                      <p:to>
                                        <p:strVal val="visible"/>
                                      </p:to>
                                    </p:set>
                                    <p:animEffect transition="in" filter="randombar(horizontal)">
                                      <p:cBhvr>
                                        <p:cTn id="12" dur="500"/>
                                        <p:tgtEl>
                                          <p:spTgt spid="4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amond(in)">
                                      <p:cBhvr>
                                        <p:cTn id="17" dur="500"/>
                                        <p:tgtEl>
                                          <p:spTgt spid="43"/>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diamond(in)">
                                      <p:cBhvr>
                                        <p:cTn id="2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P spid="41" grpId="0" build="p"/>
      <p:bldP spid="43" grpId="0"/>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7"/>
          <p:cNvSpPr>
            <a:spLocks noChangeArrowheads="1"/>
          </p:cNvSpPr>
          <p:nvPr/>
        </p:nvSpPr>
        <p:spPr bwMode="auto">
          <a:xfrm>
            <a:off x="631627" y="1083553"/>
            <a:ext cx="47279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defTabSz="685800" eaLnBrk="1" fontAlgn="base" hangingPunct="1">
              <a:spcBef>
                <a:spcPct val="0"/>
              </a:spcBef>
              <a:spcAft>
                <a:spcPct val="0"/>
              </a:spcAft>
              <a:buClrTx/>
              <a:buFont typeface="Wingdings" panose="05000000000000000000" pitchFamily="2" charset="2"/>
              <a:buChar char="§"/>
            </a:pPr>
            <a:r>
              <a:rPr lang="en-US" altLang="en-US" sz="1800" kern="1200">
                <a:latin typeface="Times New Roman" panose="02020603050405020304" pitchFamily="18" charset="0"/>
                <a:ea typeface="+mn-ea"/>
                <a:cs typeface="Times New Roman" panose="02020603050405020304" pitchFamily="18" charset="0"/>
              </a:rPr>
              <a:t>Mắt gồm hai bộ phận quan trọng:</a:t>
            </a:r>
          </a:p>
          <a:p>
            <a:pPr defTabSz="685800" eaLnBrk="1" fontAlgn="base" hangingPunct="1">
              <a:spcBef>
                <a:spcPct val="0"/>
              </a:spcBef>
              <a:spcAft>
                <a:spcPct val="0"/>
              </a:spcAft>
              <a:buClrTx/>
            </a:pPr>
            <a:r>
              <a:rPr lang="en-US" altLang="en-US" sz="1800" kern="1200">
                <a:latin typeface="Times New Roman" panose="02020603050405020304" pitchFamily="18" charset="0"/>
                <a:ea typeface="+mn-ea"/>
                <a:cs typeface="Times New Roman" panose="02020603050405020304" pitchFamily="18" charset="0"/>
              </a:rPr>
              <a:t>Thể thủy tinh và màng lưới (võng mạc)</a:t>
            </a:r>
          </a:p>
        </p:txBody>
      </p:sp>
      <p:sp>
        <p:nvSpPr>
          <p:cNvPr id="8" name="Rectangle 18"/>
          <p:cNvSpPr>
            <a:spLocks noChangeArrowheads="1"/>
          </p:cNvSpPr>
          <p:nvPr/>
        </p:nvSpPr>
        <p:spPr bwMode="auto">
          <a:xfrm>
            <a:off x="5965337" y="428644"/>
            <a:ext cx="1314450" cy="285750"/>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0"/>
              </a:spcBef>
              <a:spcAft>
                <a:spcPct val="0"/>
              </a:spcAft>
              <a:buClrTx/>
            </a:pPr>
            <a:r>
              <a:rPr lang="en-US" altLang="en-US" sz="1600" i="1" kern="1200">
                <a:solidFill>
                  <a:srgbClr val="002060"/>
                </a:solidFill>
                <a:latin typeface="Times New Roman" panose="02020603050405020304" pitchFamily="18" charset="0"/>
                <a:ea typeface="+mn-ea"/>
                <a:cs typeface="Times New Roman" panose="02020603050405020304" pitchFamily="18" charset="0"/>
              </a:rPr>
              <a:t>Thể thủy tinh</a:t>
            </a:r>
          </a:p>
        </p:txBody>
      </p:sp>
      <p:sp>
        <p:nvSpPr>
          <p:cNvPr id="9" name="Rectangle 21"/>
          <p:cNvSpPr>
            <a:spLocks noChangeArrowheads="1"/>
          </p:cNvSpPr>
          <p:nvPr/>
        </p:nvSpPr>
        <p:spPr bwMode="auto">
          <a:xfrm>
            <a:off x="7422231" y="434207"/>
            <a:ext cx="1143000" cy="285750"/>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base" hangingPunct="1">
              <a:spcBef>
                <a:spcPct val="0"/>
              </a:spcBef>
              <a:spcAft>
                <a:spcPct val="0"/>
              </a:spcAft>
              <a:buClrTx/>
            </a:pPr>
            <a:r>
              <a:rPr lang="en-US" altLang="en-US" sz="1600" i="1" kern="1200">
                <a:solidFill>
                  <a:srgbClr val="002060"/>
                </a:solidFill>
                <a:latin typeface="Times New Roman" panose="02020603050405020304" pitchFamily="18" charset="0"/>
                <a:ea typeface="+mn-ea"/>
                <a:cs typeface="Times New Roman" panose="02020603050405020304" pitchFamily="18" charset="0"/>
              </a:rPr>
              <a:t>Màng lưới</a:t>
            </a:r>
          </a:p>
        </p:txBody>
      </p:sp>
      <p:pic>
        <p:nvPicPr>
          <p:cNvPr id="10" name="Picture 4" descr="eye-1"/>
          <p:cNvPicPr>
            <a:picLocks noChangeAspect="1" noChangeArrowheads="1"/>
          </p:cNvPicPr>
          <p:nvPr/>
        </p:nvPicPr>
        <p:blipFill>
          <a:blip r:embed="rId2">
            <a:extLst>
              <a:ext uri="{28A0092B-C50C-407E-A947-70E740481C1C}">
                <a14:useLocalDpi xmlns:a14="http://schemas.microsoft.com/office/drawing/2010/main" val="0"/>
              </a:ext>
            </a:extLst>
          </a:blip>
          <a:srcRect l="3300" r="7153" b="13541"/>
          <a:stretch>
            <a:fillRect/>
          </a:stretch>
        </p:blipFill>
        <p:spPr bwMode="auto">
          <a:xfrm>
            <a:off x="6168503" y="1012893"/>
            <a:ext cx="1825228" cy="18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27"/>
          <p:cNvSpPr>
            <a:spLocks noChangeShapeType="1"/>
          </p:cNvSpPr>
          <p:nvPr/>
        </p:nvSpPr>
        <p:spPr bwMode="auto">
          <a:xfrm flipH="1">
            <a:off x="7830016" y="714395"/>
            <a:ext cx="144014" cy="1164533"/>
          </a:xfrm>
          <a:prstGeom prst="line">
            <a:avLst/>
          </a:prstGeom>
          <a:noFill/>
          <a:ln w="28575">
            <a:solidFill>
              <a:srgbClr val="0070C0"/>
            </a:solidFill>
            <a:round/>
            <a:headEnd type="none" w="med" len="me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800" kern="1200">
              <a:solidFill>
                <a:srgbClr val="FFFFFF"/>
              </a:solidFill>
              <a:latin typeface="Yeseva One" panose="020B0604020202020204" charset="0"/>
              <a:ea typeface="+mn-ea"/>
              <a:cs typeface="+mn-cs"/>
            </a:endParaRPr>
          </a:p>
        </p:txBody>
      </p:sp>
      <p:sp>
        <p:nvSpPr>
          <p:cNvPr id="14" name="Line 26"/>
          <p:cNvSpPr>
            <a:spLocks noChangeShapeType="1"/>
          </p:cNvSpPr>
          <p:nvPr/>
        </p:nvSpPr>
        <p:spPr bwMode="auto">
          <a:xfrm>
            <a:off x="6622562" y="728682"/>
            <a:ext cx="10391" cy="962759"/>
          </a:xfrm>
          <a:prstGeom prst="line">
            <a:avLst/>
          </a:prstGeom>
          <a:noFill/>
          <a:ln w="28575">
            <a:solidFill>
              <a:srgbClr val="0048D8"/>
            </a:solidFill>
            <a:round/>
            <a:headEnd type="none" w="med" len="me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800" kern="1200">
              <a:solidFill>
                <a:srgbClr val="FFFFFF"/>
              </a:solidFill>
              <a:latin typeface="Yeseva One" panose="020B0604020202020204" charset="0"/>
              <a:ea typeface="+mn-ea"/>
              <a:cs typeface="+mn-cs"/>
            </a:endParaRPr>
          </a:p>
        </p:txBody>
      </p:sp>
      <p:sp>
        <p:nvSpPr>
          <p:cNvPr id="15" name="TextBox 14"/>
          <p:cNvSpPr txBox="1">
            <a:spLocks noChangeArrowheads="1"/>
          </p:cNvSpPr>
          <p:nvPr/>
        </p:nvSpPr>
        <p:spPr bwMode="auto">
          <a:xfrm>
            <a:off x="631627" y="1806133"/>
            <a:ext cx="48913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0"/>
              </a:spcBef>
              <a:spcAft>
                <a:spcPct val="0"/>
              </a:spcAft>
              <a:buClrTx/>
            </a:pPr>
            <a:r>
              <a:rPr lang="en-US" altLang="en-US" sz="1800" kern="1200">
                <a:solidFill>
                  <a:srgbClr val="002060"/>
                </a:solidFill>
                <a:latin typeface="Times New Roman" panose="02020603050405020304" pitchFamily="18" charset="0"/>
                <a:ea typeface="+mn-ea"/>
                <a:cs typeface="Times New Roman" panose="02020603050405020304" pitchFamily="18" charset="0"/>
              </a:rPr>
              <a:t> - </a:t>
            </a:r>
            <a:r>
              <a:rPr lang="en-US" altLang="en-US" sz="1800" kern="1200">
                <a:solidFill>
                  <a:srgbClr val="C00000"/>
                </a:solidFill>
                <a:latin typeface="Times New Roman" panose="02020603050405020304" pitchFamily="18" charset="0"/>
                <a:ea typeface="+mn-ea"/>
                <a:cs typeface="Times New Roman" panose="02020603050405020304" pitchFamily="18" charset="0"/>
              </a:rPr>
              <a:t>Thể thuỷ tinh </a:t>
            </a:r>
            <a:r>
              <a:rPr lang="en-US" altLang="en-US" sz="1800" kern="1200">
                <a:solidFill>
                  <a:srgbClr val="002060"/>
                </a:solidFill>
                <a:latin typeface="Times New Roman" panose="02020603050405020304" pitchFamily="18" charset="0"/>
                <a:ea typeface="+mn-ea"/>
                <a:cs typeface="Times New Roman" panose="02020603050405020304" pitchFamily="18" charset="0"/>
              </a:rPr>
              <a:t>là một TKHT bằng một chất trong suốt và mềm, nó có thể phồng lên hoặc dẹt xuống để thay đổi tiêu cự.</a:t>
            </a:r>
          </a:p>
        </p:txBody>
      </p:sp>
      <p:sp>
        <p:nvSpPr>
          <p:cNvPr id="16" name="TextBox 16"/>
          <p:cNvSpPr txBox="1">
            <a:spLocks noChangeArrowheads="1"/>
          </p:cNvSpPr>
          <p:nvPr/>
        </p:nvSpPr>
        <p:spPr bwMode="auto">
          <a:xfrm>
            <a:off x="651517" y="2923335"/>
            <a:ext cx="48714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0"/>
              </a:spcBef>
              <a:spcAft>
                <a:spcPct val="0"/>
              </a:spcAft>
              <a:buClrTx/>
            </a:pPr>
            <a:r>
              <a:rPr lang="en-US" altLang="en-US" sz="1800" kern="1200">
                <a:solidFill>
                  <a:srgbClr val="002060"/>
                </a:solidFill>
                <a:latin typeface="Times New Roman" panose="02020603050405020304" pitchFamily="18" charset="0"/>
                <a:ea typeface="+mn-ea"/>
                <a:cs typeface="Times New Roman" panose="02020603050405020304" pitchFamily="18" charset="0"/>
              </a:rPr>
              <a:t>- </a:t>
            </a:r>
            <a:r>
              <a:rPr lang="en-US" altLang="en-US" sz="1800" kern="1200">
                <a:solidFill>
                  <a:srgbClr val="C00000"/>
                </a:solidFill>
                <a:latin typeface="Times New Roman" panose="02020603050405020304" pitchFamily="18" charset="0"/>
                <a:ea typeface="+mn-ea"/>
                <a:cs typeface="Times New Roman" panose="02020603050405020304" pitchFamily="18" charset="0"/>
              </a:rPr>
              <a:t>Màng lưới </a:t>
            </a:r>
            <a:r>
              <a:rPr lang="en-US" altLang="en-US" sz="1800" kern="1200">
                <a:solidFill>
                  <a:srgbClr val="002060"/>
                </a:solidFill>
                <a:latin typeface="Times New Roman" panose="02020603050405020304" pitchFamily="18" charset="0"/>
                <a:ea typeface="+mn-ea"/>
                <a:cs typeface="Times New Roman" panose="02020603050405020304" pitchFamily="18" charset="0"/>
              </a:rPr>
              <a:t>là một màng ở đáy mắt, tại đó ảnh của vật mà ta nhìn thấy sẽ hiện lên rõ nét.</a:t>
            </a:r>
          </a:p>
        </p:txBody>
      </p:sp>
      <p:sp>
        <p:nvSpPr>
          <p:cNvPr id="17" name="TextBox 29"/>
          <p:cNvSpPr txBox="1">
            <a:spLocks noChangeArrowheads="1"/>
          </p:cNvSpPr>
          <p:nvPr/>
        </p:nvSpPr>
        <p:spPr bwMode="auto">
          <a:xfrm>
            <a:off x="631627" y="3824269"/>
            <a:ext cx="489138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algn="just" defTabSz="685800" eaLnBrk="1" fontAlgn="base" hangingPunct="1">
              <a:spcBef>
                <a:spcPct val="50000"/>
              </a:spcBef>
              <a:spcAft>
                <a:spcPct val="0"/>
              </a:spcAft>
              <a:buClrTx/>
              <a:buFont typeface="Wingdings" panose="05000000000000000000" pitchFamily="2" charset="2"/>
              <a:buChar char="§"/>
            </a:pPr>
            <a:r>
              <a:rPr lang="en-US" altLang="en-US" sz="1800" kern="1200" smtClean="0">
                <a:latin typeface="Times New Roman" panose="02020603050405020304" pitchFamily="18" charset="0"/>
                <a:ea typeface="+mn-ea"/>
                <a:cs typeface="Times New Roman" panose="02020603050405020304" pitchFamily="18" charset="0"/>
              </a:rPr>
              <a:t>Khi </a:t>
            </a:r>
            <a:r>
              <a:rPr lang="en-US" altLang="en-US" sz="1800" kern="1200">
                <a:latin typeface="Times New Roman" panose="02020603050405020304" pitchFamily="18" charset="0"/>
                <a:ea typeface="+mn-ea"/>
                <a:cs typeface="Times New Roman" panose="02020603050405020304" pitchFamily="18" charset="0"/>
              </a:rPr>
              <a:t>có ánh sáng tác dụng lên màng </a:t>
            </a:r>
            <a:r>
              <a:rPr lang="en-US" altLang="en-US" sz="1800" kern="1200" smtClean="0">
                <a:latin typeface="Times New Roman" panose="02020603050405020304" pitchFamily="18" charset="0"/>
                <a:ea typeface="+mn-ea"/>
                <a:cs typeface="Times New Roman" panose="02020603050405020304" pitchFamily="18" charset="0"/>
              </a:rPr>
              <a:t>lưới thì </a:t>
            </a:r>
            <a:r>
              <a:rPr lang="en-US" altLang="en-US" sz="1800" kern="1200">
                <a:latin typeface="Times New Roman" panose="02020603050405020304" pitchFamily="18" charset="0"/>
                <a:ea typeface="+mn-ea"/>
                <a:cs typeface="Times New Roman" panose="02020603050405020304" pitchFamily="18" charset="0"/>
              </a:rPr>
              <a:t>sẽ xuất hiện “luồng thần kinh” đưa thông tin </a:t>
            </a:r>
            <a:r>
              <a:rPr lang="en-US" altLang="en-US" sz="1800" kern="1200" smtClean="0">
                <a:latin typeface="Times New Roman" panose="02020603050405020304" pitchFamily="18" charset="0"/>
                <a:ea typeface="+mn-ea"/>
                <a:cs typeface="Times New Roman" panose="02020603050405020304" pitchFamily="18" charset="0"/>
              </a:rPr>
              <a:t>ảnh </a:t>
            </a:r>
            <a:r>
              <a:rPr lang="en-US" altLang="en-US" sz="1800" kern="1200">
                <a:latin typeface="Times New Roman" panose="02020603050405020304" pitchFamily="18" charset="0"/>
                <a:ea typeface="+mn-ea"/>
                <a:cs typeface="Times New Roman" panose="02020603050405020304" pitchFamily="18" charset="0"/>
              </a:rPr>
              <a:t>lên não.</a:t>
            </a:r>
          </a:p>
        </p:txBody>
      </p:sp>
      <p:sp>
        <p:nvSpPr>
          <p:cNvPr id="18" name="Google Shape;344;p38"/>
          <p:cNvSpPr txBox="1">
            <a:spLocks/>
          </p:cNvSpPr>
          <p:nvPr/>
        </p:nvSpPr>
        <p:spPr>
          <a:xfrm>
            <a:off x="410429" y="198704"/>
            <a:ext cx="3309517" cy="4767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1pPr>
            <a:lvl2pPr marL="914400" marR="0" lvl="1"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2pPr>
            <a:lvl3pPr marL="1371600" marR="0" lvl="2"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3pPr>
            <a:lvl4pPr marL="1828800" marR="0" lvl="3"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4pPr>
            <a:lvl5pPr marL="2286000" marR="0" lvl="4"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5pPr>
            <a:lvl6pPr marL="2743200" marR="0" lvl="5"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6pPr>
            <a:lvl7pPr marL="3200400" marR="0" lvl="6"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7pPr>
            <a:lvl8pPr marL="3657600" marR="0" lvl="7"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8pPr>
            <a:lvl9pPr marL="4114800" marR="0" lvl="8"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9pPr>
          </a:lstStyle>
          <a:p>
            <a:pPr marL="0" indent="0" algn="ctr">
              <a:buFont typeface="Raleway"/>
              <a:buNone/>
            </a:pPr>
            <a:r>
              <a:rPr lang="en-US" sz="2400" smtClean="0">
                <a:latin typeface="Yeseva One" panose="020B0604020202020204" charset="0"/>
                <a:ea typeface="Yeseva One"/>
                <a:cs typeface="Yeseva One"/>
                <a:sym typeface="Yeseva One"/>
              </a:rPr>
              <a:t>I - CẤU TẠO CỦA MẮT</a:t>
            </a:r>
            <a:endParaRPr lang="en-US" sz="2400">
              <a:latin typeface="Yeseva One" panose="020B0604020202020204" charset="0"/>
              <a:ea typeface="Yeseva One"/>
              <a:cs typeface="Yeseva One"/>
              <a:sym typeface="Yeseva One"/>
            </a:endParaRPr>
          </a:p>
        </p:txBody>
      </p:sp>
      <p:sp>
        <p:nvSpPr>
          <p:cNvPr id="19" name="Google Shape;344;p38"/>
          <p:cNvSpPr txBox="1">
            <a:spLocks/>
          </p:cNvSpPr>
          <p:nvPr/>
        </p:nvSpPr>
        <p:spPr>
          <a:xfrm>
            <a:off x="410429" y="675410"/>
            <a:ext cx="1574236" cy="4767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1pPr>
            <a:lvl2pPr marL="914400" marR="0" lvl="1"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2pPr>
            <a:lvl3pPr marL="1371600" marR="0" lvl="2"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3pPr>
            <a:lvl4pPr marL="1828800" marR="0" lvl="3"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4pPr>
            <a:lvl5pPr marL="2286000" marR="0" lvl="4"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5pPr>
            <a:lvl6pPr marL="2743200" marR="0" lvl="5"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6pPr>
            <a:lvl7pPr marL="3200400" marR="0" lvl="6"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7pPr>
            <a:lvl8pPr marL="3657600" marR="0" lvl="7"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8pPr>
            <a:lvl9pPr marL="4114800" marR="0" lvl="8"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9pPr>
          </a:lstStyle>
          <a:p>
            <a:pPr marL="0" indent="0" algn="ctr">
              <a:buFont typeface="Raleway"/>
              <a:buNone/>
            </a:pPr>
            <a:r>
              <a:rPr lang="en-US" smtClean="0">
                <a:latin typeface="Yeseva One" panose="020B0604020202020204" charset="0"/>
                <a:ea typeface="Yeseva One"/>
                <a:cs typeface="Yeseva One"/>
                <a:sym typeface="Yeseva One"/>
              </a:rPr>
              <a:t>1. Cấu tạo</a:t>
            </a:r>
            <a:endParaRPr lang="en-US">
              <a:latin typeface="Yeseva One" panose="020B0604020202020204" charset="0"/>
              <a:ea typeface="Yeseva One"/>
              <a:cs typeface="Yeseva One"/>
              <a:sym typeface="Yeseva One"/>
            </a:endParaRPr>
          </a:p>
        </p:txBody>
      </p:sp>
      <p:grpSp>
        <p:nvGrpSpPr>
          <p:cNvPr id="33" name="Google Shape;1537;p61"/>
          <p:cNvGrpSpPr/>
          <p:nvPr/>
        </p:nvGrpSpPr>
        <p:grpSpPr>
          <a:xfrm>
            <a:off x="3924543" y="190391"/>
            <a:ext cx="514303" cy="510574"/>
            <a:chOff x="6768450" y="733658"/>
            <a:chExt cx="514303" cy="510574"/>
          </a:xfrm>
        </p:grpSpPr>
        <p:sp>
          <p:nvSpPr>
            <p:cNvPr id="34" name="Google Shape;1538;p61"/>
            <p:cNvSpPr/>
            <p:nvPr/>
          </p:nvSpPr>
          <p:spPr>
            <a:xfrm>
              <a:off x="6982417" y="971911"/>
              <a:ext cx="249394" cy="225262"/>
            </a:xfrm>
            <a:custGeom>
              <a:avLst/>
              <a:gdLst/>
              <a:ahLst/>
              <a:cxnLst/>
              <a:rect l="l" t="t" r="r" b="b"/>
              <a:pathLst>
                <a:path w="15512" h="14011" extrusionOk="0">
                  <a:moveTo>
                    <a:pt x="15512" y="1"/>
                  </a:moveTo>
                  <a:lnTo>
                    <a:pt x="7006" y="6172"/>
                  </a:lnTo>
                  <a:lnTo>
                    <a:pt x="1" y="14011"/>
                  </a:lnTo>
                  <a:lnTo>
                    <a:pt x="1" y="14011"/>
                  </a:lnTo>
                  <a:lnTo>
                    <a:pt x="8674" y="7673"/>
                  </a:lnTo>
                  <a:lnTo>
                    <a:pt x="15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39;p61"/>
            <p:cNvSpPr/>
            <p:nvPr/>
          </p:nvSpPr>
          <p:spPr>
            <a:xfrm>
              <a:off x="6982417" y="971911"/>
              <a:ext cx="249394" cy="225262"/>
            </a:xfrm>
            <a:custGeom>
              <a:avLst/>
              <a:gdLst/>
              <a:ahLst/>
              <a:cxnLst/>
              <a:rect l="l" t="t" r="r" b="b"/>
              <a:pathLst>
                <a:path w="15512" h="14011" extrusionOk="0">
                  <a:moveTo>
                    <a:pt x="1" y="1"/>
                  </a:moveTo>
                  <a:lnTo>
                    <a:pt x="7006" y="7806"/>
                  </a:lnTo>
                  <a:lnTo>
                    <a:pt x="15512" y="14011"/>
                  </a:lnTo>
                  <a:lnTo>
                    <a:pt x="8674" y="633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0;p61"/>
            <p:cNvSpPr/>
            <p:nvPr/>
          </p:nvSpPr>
          <p:spPr>
            <a:xfrm>
              <a:off x="6958833" y="925399"/>
              <a:ext cx="297112" cy="318833"/>
            </a:xfrm>
            <a:custGeom>
              <a:avLst/>
              <a:gdLst/>
              <a:ahLst/>
              <a:cxnLst/>
              <a:rect l="l" t="t" r="r" b="b"/>
              <a:pathLst>
                <a:path w="18480" h="19831" extrusionOk="0">
                  <a:moveTo>
                    <a:pt x="9240" y="0"/>
                  </a:moveTo>
                  <a:cubicBezTo>
                    <a:pt x="9157" y="0"/>
                    <a:pt x="9073" y="42"/>
                    <a:pt x="9073" y="125"/>
                  </a:cubicBezTo>
                  <a:lnTo>
                    <a:pt x="8573" y="4829"/>
                  </a:lnTo>
                  <a:cubicBezTo>
                    <a:pt x="8306" y="6963"/>
                    <a:pt x="6905" y="8665"/>
                    <a:pt x="5104" y="8965"/>
                  </a:cubicBezTo>
                  <a:lnTo>
                    <a:pt x="167" y="9732"/>
                  </a:lnTo>
                  <a:cubicBezTo>
                    <a:pt x="0" y="9799"/>
                    <a:pt x="0" y="9999"/>
                    <a:pt x="167" y="10032"/>
                  </a:cubicBezTo>
                  <a:lnTo>
                    <a:pt x="5137" y="10900"/>
                  </a:lnTo>
                  <a:cubicBezTo>
                    <a:pt x="6938" y="11233"/>
                    <a:pt x="8306" y="12901"/>
                    <a:pt x="8573" y="15036"/>
                  </a:cubicBezTo>
                  <a:lnTo>
                    <a:pt x="9073" y="19706"/>
                  </a:lnTo>
                  <a:cubicBezTo>
                    <a:pt x="9073" y="19789"/>
                    <a:pt x="9157" y="19831"/>
                    <a:pt x="9240" y="19831"/>
                  </a:cubicBezTo>
                  <a:cubicBezTo>
                    <a:pt x="9323" y="19831"/>
                    <a:pt x="9407" y="19789"/>
                    <a:pt x="9407" y="19706"/>
                  </a:cubicBezTo>
                  <a:lnTo>
                    <a:pt x="9907" y="15036"/>
                  </a:lnTo>
                  <a:cubicBezTo>
                    <a:pt x="10141" y="12901"/>
                    <a:pt x="11508" y="11233"/>
                    <a:pt x="13310" y="10900"/>
                  </a:cubicBezTo>
                  <a:lnTo>
                    <a:pt x="18280" y="10032"/>
                  </a:lnTo>
                  <a:cubicBezTo>
                    <a:pt x="18480" y="9999"/>
                    <a:pt x="18447" y="9799"/>
                    <a:pt x="18280" y="9732"/>
                  </a:cubicBezTo>
                  <a:lnTo>
                    <a:pt x="13343" y="8965"/>
                  </a:lnTo>
                  <a:cubicBezTo>
                    <a:pt x="11575" y="8665"/>
                    <a:pt x="10141" y="6963"/>
                    <a:pt x="9907" y="4829"/>
                  </a:cubicBezTo>
                  <a:lnTo>
                    <a:pt x="9407" y="125"/>
                  </a:lnTo>
                  <a:cubicBezTo>
                    <a:pt x="9407" y="42"/>
                    <a:pt x="9323" y="0"/>
                    <a:pt x="9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41;p61"/>
            <p:cNvSpPr/>
            <p:nvPr/>
          </p:nvSpPr>
          <p:spPr>
            <a:xfrm>
              <a:off x="6926116" y="762228"/>
              <a:ext cx="149103" cy="134086"/>
            </a:xfrm>
            <a:custGeom>
              <a:avLst/>
              <a:gdLst/>
              <a:ahLst/>
              <a:cxnLst/>
              <a:rect l="l" t="t" r="r" b="b"/>
              <a:pathLst>
                <a:path w="9274" h="8340" extrusionOk="0">
                  <a:moveTo>
                    <a:pt x="9274" y="0"/>
                  </a:moveTo>
                  <a:lnTo>
                    <a:pt x="4170" y="3703"/>
                  </a:lnTo>
                  <a:lnTo>
                    <a:pt x="0" y="8339"/>
                  </a:lnTo>
                  <a:lnTo>
                    <a:pt x="5171" y="4603"/>
                  </a:lnTo>
                  <a:lnTo>
                    <a:pt x="9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42;p61"/>
            <p:cNvSpPr/>
            <p:nvPr/>
          </p:nvSpPr>
          <p:spPr>
            <a:xfrm>
              <a:off x="6926116" y="762228"/>
              <a:ext cx="149103" cy="134086"/>
            </a:xfrm>
            <a:custGeom>
              <a:avLst/>
              <a:gdLst/>
              <a:ahLst/>
              <a:cxnLst/>
              <a:rect l="l" t="t" r="r" b="b"/>
              <a:pathLst>
                <a:path w="9274" h="8340" extrusionOk="0">
                  <a:moveTo>
                    <a:pt x="0" y="0"/>
                  </a:moveTo>
                  <a:lnTo>
                    <a:pt x="4170" y="4670"/>
                  </a:lnTo>
                  <a:lnTo>
                    <a:pt x="9274" y="8339"/>
                  </a:lnTo>
                  <a:lnTo>
                    <a:pt x="5171" y="38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43;p61"/>
            <p:cNvSpPr/>
            <p:nvPr/>
          </p:nvSpPr>
          <p:spPr>
            <a:xfrm>
              <a:off x="6911631" y="733658"/>
              <a:ext cx="177528" cy="191210"/>
            </a:xfrm>
            <a:custGeom>
              <a:avLst/>
              <a:gdLst/>
              <a:ahLst/>
              <a:cxnLst/>
              <a:rect l="l" t="t" r="r" b="b"/>
              <a:pathLst>
                <a:path w="11042" h="11893" extrusionOk="0">
                  <a:moveTo>
                    <a:pt x="5471" y="1"/>
                  </a:moveTo>
                  <a:cubicBezTo>
                    <a:pt x="5421" y="1"/>
                    <a:pt x="5371" y="26"/>
                    <a:pt x="5371" y="76"/>
                  </a:cubicBezTo>
                  <a:lnTo>
                    <a:pt x="5071" y="2911"/>
                  </a:lnTo>
                  <a:cubicBezTo>
                    <a:pt x="4937" y="4212"/>
                    <a:pt x="4104" y="5213"/>
                    <a:pt x="3036" y="5380"/>
                  </a:cubicBezTo>
                  <a:lnTo>
                    <a:pt x="101" y="5880"/>
                  </a:lnTo>
                  <a:cubicBezTo>
                    <a:pt x="1" y="5880"/>
                    <a:pt x="1" y="6047"/>
                    <a:pt x="101" y="6047"/>
                  </a:cubicBezTo>
                  <a:lnTo>
                    <a:pt x="3069" y="6581"/>
                  </a:lnTo>
                  <a:cubicBezTo>
                    <a:pt x="4170" y="6781"/>
                    <a:pt x="5004" y="7781"/>
                    <a:pt x="5104" y="9016"/>
                  </a:cubicBezTo>
                  <a:lnTo>
                    <a:pt x="5404" y="11818"/>
                  </a:lnTo>
                  <a:cubicBezTo>
                    <a:pt x="5404" y="11868"/>
                    <a:pt x="5455" y="11893"/>
                    <a:pt x="5505" y="11893"/>
                  </a:cubicBezTo>
                  <a:cubicBezTo>
                    <a:pt x="5555" y="11893"/>
                    <a:pt x="5605" y="11868"/>
                    <a:pt x="5605" y="11818"/>
                  </a:cubicBezTo>
                  <a:lnTo>
                    <a:pt x="5905" y="9016"/>
                  </a:lnTo>
                  <a:cubicBezTo>
                    <a:pt x="6072" y="7781"/>
                    <a:pt x="6872" y="6781"/>
                    <a:pt x="7940" y="6581"/>
                  </a:cubicBezTo>
                  <a:lnTo>
                    <a:pt x="10908" y="6047"/>
                  </a:lnTo>
                  <a:cubicBezTo>
                    <a:pt x="11042" y="6047"/>
                    <a:pt x="11042" y="5880"/>
                    <a:pt x="10908" y="5880"/>
                  </a:cubicBezTo>
                  <a:lnTo>
                    <a:pt x="7906" y="5380"/>
                  </a:lnTo>
                  <a:cubicBezTo>
                    <a:pt x="6872" y="5213"/>
                    <a:pt x="6005" y="4212"/>
                    <a:pt x="5871" y="2911"/>
                  </a:cubicBezTo>
                  <a:lnTo>
                    <a:pt x="5571" y="76"/>
                  </a:lnTo>
                  <a:cubicBezTo>
                    <a:pt x="5571" y="26"/>
                    <a:pt x="5521" y="1"/>
                    <a:pt x="5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44;p61"/>
            <p:cNvSpPr/>
            <p:nvPr/>
          </p:nvSpPr>
          <p:spPr>
            <a:xfrm>
              <a:off x="6779173" y="1006237"/>
              <a:ext cx="102976" cy="91722"/>
            </a:xfrm>
            <a:custGeom>
              <a:avLst/>
              <a:gdLst/>
              <a:ahLst/>
              <a:cxnLst/>
              <a:rect l="l" t="t" r="r" b="b"/>
              <a:pathLst>
                <a:path w="6405" h="5705" extrusionOk="0">
                  <a:moveTo>
                    <a:pt x="6405" y="1"/>
                  </a:moveTo>
                  <a:lnTo>
                    <a:pt x="2902" y="2536"/>
                  </a:lnTo>
                  <a:lnTo>
                    <a:pt x="0" y="5705"/>
                  </a:lnTo>
                  <a:lnTo>
                    <a:pt x="3570" y="3136"/>
                  </a:lnTo>
                  <a:lnTo>
                    <a:pt x="6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45;p61"/>
            <p:cNvSpPr/>
            <p:nvPr/>
          </p:nvSpPr>
          <p:spPr>
            <a:xfrm>
              <a:off x="6779173" y="1006237"/>
              <a:ext cx="102976" cy="91722"/>
            </a:xfrm>
            <a:custGeom>
              <a:avLst/>
              <a:gdLst/>
              <a:ahLst/>
              <a:cxnLst/>
              <a:rect l="l" t="t" r="r" b="b"/>
              <a:pathLst>
                <a:path w="6405" h="5705" extrusionOk="0">
                  <a:moveTo>
                    <a:pt x="0" y="1"/>
                  </a:moveTo>
                  <a:lnTo>
                    <a:pt x="2902" y="3203"/>
                  </a:lnTo>
                  <a:lnTo>
                    <a:pt x="6405" y="5705"/>
                  </a:lnTo>
                  <a:lnTo>
                    <a:pt x="3570" y="260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46;p61"/>
            <p:cNvSpPr/>
            <p:nvPr/>
          </p:nvSpPr>
          <p:spPr>
            <a:xfrm>
              <a:off x="6768450" y="985722"/>
              <a:ext cx="122832" cy="132221"/>
            </a:xfrm>
            <a:custGeom>
              <a:avLst/>
              <a:gdLst/>
              <a:ahLst/>
              <a:cxnLst/>
              <a:rect l="l" t="t" r="r" b="b"/>
              <a:pathLst>
                <a:path w="7640" h="8224" extrusionOk="0">
                  <a:moveTo>
                    <a:pt x="3786" y="1"/>
                  </a:moveTo>
                  <a:cubicBezTo>
                    <a:pt x="3761" y="1"/>
                    <a:pt x="3736" y="26"/>
                    <a:pt x="3736" y="76"/>
                  </a:cubicBezTo>
                  <a:lnTo>
                    <a:pt x="3503" y="2044"/>
                  </a:lnTo>
                  <a:cubicBezTo>
                    <a:pt x="3436" y="2911"/>
                    <a:pt x="2836" y="3612"/>
                    <a:pt x="2102" y="3745"/>
                  </a:cubicBezTo>
                  <a:lnTo>
                    <a:pt x="100" y="4079"/>
                  </a:lnTo>
                  <a:cubicBezTo>
                    <a:pt x="0" y="4112"/>
                    <a:pt x="0" y="4212"/>
                    <a:pt x="100" y="4212"/>
                  </a:cubicBezTo>
                  <a:lnTo>
                    <a:pt x="2135" y="4579"/>
                  </a:lnTo>
                  <a:cubicBezTo>
                    <a:pt x="2902" y="4712"/>
                    <a:pt x="3469" y="5380"/>
                    <a:pt x="3569" y="6247"/>
                  </a:cubicBezTo>
                  <a:lnTo>
                    <a:pt x="3770" y="8148"/>
                  </a:lnTo>
                  <a:cubicBezTo>
                    <a:pt x="3770" y="8198"/>
                    <a:pt x="3803" y="8223"/>
                    <a:pt x="3836" y="8223"/>
                  </a:cubicBezTo>
                  <a:cubicBezTo>
                    <a:pt x="3870" y="8223"/>
                    <a:pt x="3903" y="8198"/>
                    <a:pt x="3903" y="8148"/>
                  </a:cubicBezTo>
                  <a:lnTo>
                    <a:pt x="4103" y="6247"/>
                  </a:lnTo>
                  <a:cubicBezTo>
                    <a:pt x="4237" y="5413"/>
                    <a:pt x="4770" y="4712"/>
                    <a:pt x="5504" y="4579"/>
                  </a:cubicBezTo>
                  <a:lnTo>
                    <a:pt x="7572" y="4212"/>
                  </a:lnTo>
                  <a:cubicBezTo>
                    <a:pt x="7639" y="4145"/>
                    <a:pt x="7639" y="4079"/>
                    <a:pt x="7572" y="4079"/>
                  </a:cubicBezTo>
                  <a:lnTo>
                    <a:pt x="5471" y="3745"/>
                  </a:lnTo>
                  <a:cubicBezTo>
                    <a:pt x="4737" y="3612"/>
                    <a:pt x="4137" y="2911"/>
                    <a:pt x="4070" y="2044"/>
                  </a:cubicBezTo>
                  <a:lnTo>
                    <a:pt x="3836" y="76"/>
                  </a:lnTo>
                  <a:cubicBezTo>
                    <a:pt x="3836" y="26"/>
                    <a:pt x="3811" y="1"/>
                    <a:pt x="3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47;p61"/>
            <p:cNvSpPr/>
            <p:nvPr/>
          </p:nvSpPr>
          <p:spPr>
            <a:xfrm>
              <a:off x="7199616" y="831940"/>
              <a:ext cx="75629" cy="68667"/>
            </a:xfrm>
            <a:custGeom>
              <a:avLst/>
              <a:gdLst/>
              <a:ahLst/>
              <a:cxnLst/>
              <a:rect l="l" t="t" r="r" b="b"/>
              <a:pathLst>
                <a:path w="4704" h="4271" extrusionOk="0">
                  <a:moveTo>
                    <a:pt x="4704" y="1"/>
                  </a:moveTo>
                  <a:lnTo>
                    <a:pt x="2135" y="1869"/>
                  </a:lnTo>
                  <a:lnTo>
                    <a:pt x="0" y="4270"/>
                  </a:lnTo>
                  <a:lnTo>
                    <a:pt x="2636" y="2336"/>
                  </a:lnTo>
                  <a:lnTo>
                    <a:pt x="4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48;p61"/>
            <p:cNvSpPr/>
            <p:nvPr/>
          </p:nvSpPr>
          <p:spPr>
            <a:xfrm>
              <a:off x="7199616" y="831940"/>
              <a:ext cx="75629" cy="68667"/>
            </a:xfrm>
            <a:custGeom>
              <a:avLst/>
              <a:gdLst/>
              <a:ahLst/>
              <a:cxnLst/>
              <a:rect l="l" t="t" r="r" b="b"/>
              <a:pathLst>
                <a:path w="4704" h="4271" extrusionOk="0">
                  <a:moveTo>
                    <a:pt x="0" y="1"/>
                  </a:moveTo>
                  <a:lnTo>
                    <a:pt x="2135" y="2369"/>
                  </a:lnTo>
                  <a:lnTo>
                    <a:pt x="4704" y="4270"/>
                  </a:lnTo>
                  <a:lnTo>
                    <a:pt x="2636" y="193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49;p61"/>
            <p:cNvSpPr/>
            <p:nvPr/>
          </p:nvSpPr>
          <p:spPr>
            <a:xfrm>
              <a:off x="7192108" y="817599"/>
              <a:ext cx="90645" cy="97349"/>
            </a:xfrm>
            <a:custGeom>
              <a:avLst/>
              <a:gdLst/>
              <a:ahLst/>
              <a:cxnLst/>
              <a:rect l="l" t="t" r="r" b="b"/>
              <a:pathLst>
                <a:path w="5638" h="6055" extrusionOk="0">
                  <a:moveTo>
                    <a:pt x="2811" y="0"/>
                  </a:moveTo>
                  <a:cubicBezTo>
                    <a:pt x="2786" y="0"/>
                    <a:pt x="2769" y="9"/>
                    <a:pt x="2769" y="25"/>
                  </a:cubicBezTo>
                  <a:lnTo>
                    <a:pt x="2602" y="1493"/>
                  </a:lnTo>
                  <a:cubicBezTo>
                    <a:pt x="2569" y="2093"/>
                    <a:pt x="2102" y="2660"/>
                    <a:pt x="1568" y="2727"/>
                  </a:cubicBezTo>
                  <a:lnTo>
                    <a:pt x="67" y="2994"/>
                  </a:lnTo>
                  <a:cubicBezTo>
                    <a:pt x="0" y="2994"/>
                    <a:pt x="0" y="3061"/>
                    <a:pt x="67" y="3061"/>
                  </a:cubicBezTo>
                  <a:lnTo>
                    <a:pt x="1568" y="3361"/>
                  </a:lnTo>
                  <a:cubicBezTo>
                    <a:pt x="2102" y="3428"/>
                    <a:pt x="2502" y="3995"/>
                    <a:pt x="2602" y="4595"/>
                  </a:cubicBezTo>
                  <a:lnTo>
                    <a:pt x="2769" y="6030"/>
                  </a:lnTo>
                  <a:cubicBezTo>
                    <a:pt x="2786" y="6046"/>
                    <a:pt x="2819" y="6055"/>
                    <a:pt x="2848" y="6055"/>
                  </a:cubicBezTo>
                  <a:cubicBezTo>
                    <a:pt x="2877" y="6055"/>
                    <a:pt x="2903" y="6046"/>
                    <a:pt x="2903" y="6030"/>
                  </a:cubicBezTo>
                  <a:lnTo>
                    <a:pt x="3069" y="4595"/>
                  </a:lnTo>
                  <a:cubicBezTo>
                    <a:pt x="3136" y="3995"/>
                    <a:pt x="3570" y="3428"/>
                    <a:pt x="4103" y="3361"/>
                  </a:cubicBezTo>
                  <a:lnTo>
                    <a:pt x="5604" y="3061"/>
                  </a:lnTo>
                  <a:cubicBezTo>
                    <a:pt x="5638" y="3061"/>
                    <a:pt x="5638" y="2994"/>
                    <a:pt x="5604" y="2994"/>
                  </a:cubicBezTo>
                  <a:lnTo>
                    <a:pt x="4103" y="2727"/>
                  </a:lnTo>
                  <a:cubicBezTo>
                    <a:pt x="3570" y="2660"/>
                    <a:pt x="3136" y="2160"/>
                    <a:pt x="3069" y="1493"/>
                  </a:cubicBezTo>
                  <a:lnTo>
                    <a:pt x="2903" y="25"/>
                  </a:lnTo>
                  <a:cubicBezTo>
                    <a:pt x="2869" y="9"/>
                    <a:pt x="2836" y="0"/>
                    <a:pt x="2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 name="Picture 45"/>
          <p:cNvPicPr>
            <a:picLocks noChangeAspect="1"/>
          </p:cNvPicPr>
          <p:nvPr/>
        </p:nvPicPr>
        <p:blipFill>
          <a:blip r:embed="rId3"/>
          <a:stretch>
            <a:fillRect/>
          </a:stretch>
        </p:blipFill>
        <p:spPr>
          <a:xfrm>
            <a:off x="5700852" y="3181863"/>
            <a:ext cx="2989129" cy="1680730"/>
          </a:xfrm>
          <a:prstGeom prst="rect">
            <a:avLst/>
          </a:prstGeom>
        </p:spPr>
      </p:pic>
    </p:spTree>
    <p:extLst>
      <p:ext uri="{BB962C8B-B14F-4D97-AF65-F5344CB8AC3E}">
        <p14:creationId xmlns:p14="http://schemas.microsoft.com/office/powerpoint/2010/main" val="301972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par>
                          <p:cTn id="11" fill="hold">
                            <p:stCondLst>
                              <p:cond delay="500"/>
                            </p:stCondLst>
                            <p:childTnLst>
                              <p:par>
                                <p:cTn id="12" presetID="8"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amond(in)">
                                      <p:cBhvr>
                                        <p:cTn id="14" dur="500"/>
                                        <p:tgtEl>
                                          <p:spTgt spid="8"/>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amond(in)">
                                      <p:cBhvr>
                                        <p:cTn id="23" dur="500"/>
                                        <p:tgtEl>
                                          <p:spTgt spid="9"/>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amond(i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amond(i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344;p38"/>
          <p:cNvSpPr txBox="1">
            <a:spLocks/>
          </p:cNvSpPr>
          <p:nvPr/>
        </p:nvSpPr>
        <p:spPr>
          <a:xfrm>
            <a:off x="410429" y="198704"/>
            <a:ext cx="3309517" cy="4767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1pPr>
            <a:lvl2pPr marL="914400" marR="0" lvl="1"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2pPr>
            <a:lvl3pPr marL="1371600" marR="0" lvl="2"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3pPr>
            <a:lvl4pPr marL="1828800" marR="0" lvl="3"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4pPr>
            <a:lvl5pPr marL="2286000" marR="0" lvl="4"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5pPr>
            <a:lvl6pPr marL="2743200" marR="0" lvl="5"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6pPr>
            <a:lvl7pPr marL="3200400" marR="0" lvl="6"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7pPr>
            <a:lvl8pPr marL="3657600" marR="0" lvl="7"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8pPr>
            <a:lvl9pPr marL="4114800" marR="0" lvl="8"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9pPr>
          </a:lstStyle>
          <a:p>
            <a:pPr marL="0" indent="0" algn="ctr">
              <a:buFont typeface="Raleway"/>
              <a:buNone/>
            </a:pPr>
            <a:r>
              <a:rPr lang="en-US" sz="2400" smtClean="0">
                <a:latin typeface="Yeseva One" panose="020B0604020202020204" charset="0"/>
                <a:ea typeface="Yeseva One"/>
                <a:cs typeface="Yeseva One"/>
                <a:sym typeface="Yeseva One"/>
              </a:rPr>
              <a:t>I - CẤU TẠO CỦA MẮT</a:t>
            </a:r>
            <a:endParaRPr lang="en-US" sz="2400">
              <a:latin typeface="Yeseva One" panose="020B0604020202020204" charset="0"/>
              <a:ea typeface="Yeseva One"/>
              <a:cs typeface="Yeseva One"/>
              <a:sym typeface="Yeseva One"/>
            </a:endParaRPr>
          </a:p>
        </p:txBody>
      </p:sp>
      <p:sp>
        <p:nvSpPr>
          <p:cNvPr id="19" name="Google Shape;344;p38"/>
          <p:cNvSpPr txBox="1">
            <a:spLocks/>
          </p:cNvSpPr>
          <p:nvPr/>
        </p:nvSpPr>
        <p:spPr>
          <a:xfrm>
            <a:off x="410429" y="662219"/>
            <a:ext cx="3415810" cy="4767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1pPr>
            <a:lvl2pPr marL="914400" marR="0" lvl="1"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2pPr>
            <a:lvl3pPr marL="1371600" marR="0" lvl="2"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3pPr>
            <a:lvl4pPr marL="1828800" marR="0" lvl="3"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4pPr>
            <a:lvl5pPr marL="2286000" marR="0" lvl="4"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5pPr>
            <a:lvl6pPr marL="2743200" marR="0" lvl="5"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6pPr>
            <a:lvl7pPr marL="3200400" marR="0" lvl="6"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7pPr>
            <a:lvl8pPr marL="3657600" marR="0" lvl="7"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8pPr>
            <a:lvl9pPr marL="4114800" marR="0" lvl="8"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9pPr>
          </a:lstStyle>
          <a:p>
            <a:pPr marL="0" indent="0" algn="ctr">
              <a:buFont typeface="Raleway"/>
              <a:buNone/>
            </a:pPr>
            <a:r>
              <a:rPr lang="en-US" smtClean="0">
                <a:latin typeface="Yeseva One" panose="020B0604020202020204" charset="0"/>
                <a:ea typeface="Yeseva One"/>
                <a:cs typeface="Yeseva One"/>
                <a:sym typeface="Yeseva One"/>
              </a:rPr>
              <a:t>2. So sánh mắt và máy ảnh</a:t>
            </a:r>
            <a:endParaRPr lang="en-US">
              <a:latin typeface="Yeseva One" panose="020B0604020202020204" charset="0"/>
              <a:ea typeface="Yeseva One"/>
              <a:cs typeface="Yeseva One"/>
              <a:sym typeface="Yeseva One"/>
            </a:endParaRPr>
          </a:p>
        </p:txBody>
      </p:sp>
      <p:grpSp>
        <p:nvGrpSpPr>
          <p:cNvPr id="33" name="Google Shape;1537;p61"/>
          <p:cNvGrpSpPr/>
          <p:nvPr/>
        </p:nvGrpSpPr>
        <p:grpSpPr>
          <a:xfrm>
            <a:off x="8299427" y="198704"/>
            <a:ext cx="514303" cy="510574"/>
            <a:chOff x="6768450" y="733658"/>
            <a:chExt cx="514303" cy="510574"/>
          </a:xfrm>
        </p:grpSpPr>
        <p:sp>
          <p:nvSpPr>
            <p:cNvPr id="34" name="Google Shape;1538;p61"/>
            <p:cNvSpPr/>
            <p:nvPr/>
          </p:nvSpPr>
          <p:spPr>
            <a:xfrm>
              <a:off x="6982417" y="971911"/>
              <a:ext cx="249394" cy="225262"/>
            </a:xfrm>
            <a:custGeom>
              <a:avLst/>
              <a:gdLst/>
              <a:ahLst/>
              <a:cxnLst/>
              <a:rect l="l" t="t" r="r" b="b"/>
              <a:pathLst>
                <a:path w="15512" h="14011" extrusionOk="0">
                  <a:moveTo>
                    <a:pt x="15512" y="1"/>
                  </a:moveTo>
                  <a:lnTo>
                    <a:pt x="7006" y="6172"/>
                  </a:lnTo>
                  <a:lnTo>
                    <a:pt x="1" y="14011"/>
                  </a:lnTo>
                  <a:lnTo>
                    <a:pt x="1" y="14011"/>
                  </a:lnTo>
                  <a:lnTo>
                    <a:pt x="8674" y="7673"/>
                  </a:lnTo>
                  <a:lnTo>
                    <a:pt x="15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39;p61"/>
            <p:cNvSpPr/>
            <p:nvPr/>
          </p:nvSpPr>
          <p:spPr>
            <a:xfrm>
              <a:off x="6982417" y="971911"/>
              <a:ext cx="249394" cy="225262"/>
            </a:xfrm>
            <a:custGeom>
              <a:avLst/>
              <a:gdLst/>
              <a:ahLst/>
              <a:cxnLst/>
              <a:rect l="l" t="t" r="r" b="b"/>
              <a:pathLst>
                <a:path w="15512" h="14011" extrusionOk="0">
                  <a:moveTo>
                    <a:pt x="1" y="1"/>
                  </a:moveTo>
                  <a:lnTo>
                    <a:pt x="7006" y="7806"/>
                  </a:lnTo>
                  <a:lnTo>
                    <a:pt x="15512" y="14011"/>
                  </a:lnTo>
                  <a:lnTo>
                    <a:pt x="8674" y="633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0;p61"/>
            <p:cNvSpPr/>
            <p:nvPr/>
          </p:nvSpPr>
          <p:spPr>
            <a:xfrm>
              <a:off x="6958833" y="925399"/>
              <a:ext cx="297112" cy="318833"/>
            </a:xfrm>
            <a:custGeom>
              <a:avLst/>
              <a:gdLst/>
              <a:ahLst/>
              <a:cxnLst/>
              <a:rect l="l" t="t" r="r" b="b"/>
              <a:pathLst>
                <a:path w="18480" h="19831" extrusionOk="0">
                  <a:moveTo>
                    <a:pt x="9240" y="0"/>
                  </a:moveTo>
                  <a:cubicBezTo>
                    <a:pt x="9157" y="0"/>
                    <a:pt x="9073" y="42"/>
                    <a:pt x="9073" y="125"/>
                  </a:cubicBezTo>
                  <a:lnTo>
                    <a:pt x="8573" y="4829"/>
                  </a:lnTo>
                  <a:cubicBezTo>
                    <a:pt x="8306" y="6963"/>
                    <a:pt x="6905" y="8665"/>
                    <a:pt x="5104" y="8965"/>
                  </a:cubicBezTo>
                  <a:lnTo>
                    <a:pt x="167" y="9732"/>
                  </a:lnTo>
                  <a:cubicBezTo>
                    <a:pt x="0" y="9799"/>
                    <a:pt x="0" y="9999"/>
                    <a:pt x="167" y="10032"/>
                  </a:cubicBezTo>
                  <a:lnTo>
                    <a:pt x="5137" y="10900"/>
                  </a:lnTo>
                  <a:cubicBezTo>
                    <a:pt x="6938" y="11233"/>
                    <a:pt x="8306" y="12901"/>
                    <a:pt x="8573" y="15036"/>
                  </a:cubicBezTo>
                  <a:lnTo>
                    <a:pt x="9073" y="19706"/>
                  </a:lnTo>
                  <a:cubicBezTo>
                    <a:pt x="9073" y="19789"/>
                    <a:pt x="9157" y="19831"/>
                    <a:pt x="9240" y="19831"/>
                  </a:cubicBezTo>
                  <a:cubicBezTo>
                    <a:pt x="9323" y="19831"/>
                    <a:pt x="9407" y="19789"/>
                    <a:pt x="9407" y="19706"/>
                  </a:cubicBezTo>
                  <a:lnTo>
                    <a:pt x="9907" y="15036"/>
                  </a:lnTo>
                  <a:cubicBezTo>
                    <a:pt x="10141" y="12901"/>
                    <a:pt x="11508" y="11233"/>
                    <a:pt x="13310" y="10900"/>
                  </a:cubicBezTo>
                  <a:lnTo>
                    <a:pt x="18280" y="10032"/>
                  </a:lnTo>
                  <a:cubicBezTo>
                    <a:pt x="18480" y="9999"/>
                    <a:pt x="18447" y="9799"/>
                    <a:pt x="18280" y="9732"/>
                  </a:cubicBezTo>
                  <a:lnTo>
                    <a:pt x="13343" y="8965"/>
                  </a:lnTo>
                  <a:cubicBezTo>
                    <a:pt x="11575" y="8665"/>
                    <a:pt x="10141" y="6963"/>
                    <a:pt x="9907" y="4829"/>
                  </a:cubicBezTo>
                  <a:lnTo>
                    <a:pt x="9407" y="125"/>
                  </a:lnTo>
                  <a:cubicBezTo>
                    <a:pt x="9407" y="42"/>
                    <a:pt x="9323" y="0"/>
                    <a:pt x="9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41;p61"/>
            <p:cNvSpPr/>
            <p:nvPr/>
          </p:nvSpPr>
          <p:spPr>
            <a:xfrm>
              <a:off x="6926116" y="762228"/>
              <a:ext cx="149103" cy="134086"/>
            </a:xfrm>
            <a:custGeom>
              <a:avLst/>
              <a:gdLst/>
              <a:ahLst/>
              <a:cxnLst/>
              <a:rect l="l" t="t" r="r" b="b"/>
              <a:pathLst>
                <a:path w="9274" h="8340" extrusionOk="0">
                  <a:moveTo>
                    <a:pt x="9274" y="0"/>
                  </a:moveTo>
                  <a:lnTo>
                    <a:pt x="4170" y="3703"/>
                  </a:lnTo>
                  <a:lnTo>
                    <a:pt x="0" y="8339"/>
                  </a:lnTo>
                  <a:lnTo>
                    <a:pt x="5171" y="4603"/>
                  </a:lnTo>
                  <a:lnTo>
                    <a:pt x="9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42;p61"/>
            <p:cNvSpPr/>
            <p:nvPr/>
          </p:nvSpPr>
          <p:spPr>
            <a:xfrm>
              <a:off x="6926116" y="762228"/>
              <a:ext cx="149103" cy="134086"/>
            </a:xfrm>
            <a:custGeom>
              <a:avLst/>
              <a:gdLst/>
              <a:ahLst/>
              <a:cxnLst/>
              <a:rect l="l" t="t" r="r" b="b"/>
              <a:pathLst>
                <a:path w="9274" h="8340" extrusionOk="0">
                  <a:moveTo>
                    <a:pt x="0" y="0"/>
                  </a:moveTo>
                  <a:lnTo>
                    <a:pt x="4170" y="4670"/>
                  </a:lnTo>
                  <a:lnTo>
                    <a:pt x="9274" y="8339"/>
                  </a:lnTo>
                  <a:lnTo>
                    <a:pt x="5171" y="38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43;p61"/>
            <p:cNvSpPr/>
            <p:nvPr/>
          </p:nvSpPr>
          <p:spPr>
            <a:xfrm>
              <a:off x="6911631" y="733658"/>
              <a:ext cx="177528" cy="191210"/>
            </a:xfrm>
            <a:custGeom>
              <a:avLst/>
              <a:gdLst/>
              <a:ahLst/>
              <a:cxnLst/>
              <a:rect l="l" t="t" r="r" b="b"/>
              <a:pathLst>
                <a:path w="11042" h="11893" extrusionOk="0">
                  <a:moveTo>
                    <a:pt x="5471" y="1"/>
                  </a:moveTo>
                  <a:cubicBezTo>
                    <a:pt x="5421" y="1"/>
                    <a:pt x="5371" y="26"/>
                    <a:pt x="5371" y="76"/>
                  </a:cubicBezTo>
                  <a:lnTo>
                    <a:pt x="5071" y="2911"/>
                  </a:lnTo>
                  <a:cubicBezTo>
                    <a:pt x="4937" y="4212"/>
                    <a:pt x="4104" y="5213"/>
                    <a:pt x="3036" y="5380"/>
                  </a:cubicBezTo>
                  <a:lnTo>
                    <a:pt x="101" y="5880"/>
                  </a:lnTo>
                  <a:cubicBezTo>
                    <a:pt x="1" y="5880"/>
                    <a:pt x="1" y="6047"/>
                    <a:pt x="101" y="6047"/>
                  </a:cubicBezTo>
                  <a:lnTo>
                    <a:pt x="3069" y="6581"/>
                  </a:lnTo>
                  <a:cubicBezTo>
                    <a:pt x="4170" y="6781"/>
                    <a:pt x="5004" y="7781"/>
                    <a:pt x="5104" y="9016"/>
                  </a:cubicBezTo>
                  <a:lnTo>
                    <a:pt x="5404" y="11818"/>
                  </a:lnTo>
                  <a:cubicBezTo>
                    <a:pt x="5404" y="11868"/>
                    <a:pt x="5455" y="11893"/>
                    <a:pt x="5505" y="11893"/>
                  </a:cubicBezTo>
                  <a:cubicBezTo>
                    <a:pt x="5555" y="11893"/>
                    <a:pt x="5605" y="11868"/>
                    <a:pt x="5605" y="11818"/>
                  </a:cubicBezTo>
                  <a:lnTo>
                    <a:pt x="5905" y="9016"/>
                  </a:lnTo>
                  <a:cubicBezTo>
                    <a:pt x="6072" y="7781"/>
                    <a:pt x="6872" y="6781"/>
                    <a:pt x="7940" y="6581"/>
                  </a:cubicBezTo>
                  <a:lnTo>
                    <a:pt x="10908" y="6047"/>
                  </a:lnTo>
                  <a:cubicBezTo>
                    <a:pt x="11042" y="6047"/>
                    <a:pt x="11042" y="5880"/>
                    <a:pt x="10908" y="5880"/>
                  </a:cubicBezTo>
                  <a:lnTo>
                    <a:pt x="7906" y="5380"/>
                  </a:lnTo>
                  <a:cubicBezTo>
                    <a:pt x="6872" y="5213"/>
                    <a:pt x="6005" y="4212"/>
                    <a:pt x="5871" y="2911"/>
                  </a:cubicBezTo>
                  <a:lnTo>
                    <a:pt x="5571" y="76"/>
                  </a:lnTo>
                  <a:cubicBezTo>
                    <a:pt x="5571" y="26"/>
                    <a:pt x="5521" y="1"/>
                    <a:pt x="5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44;p61"/>
            <p:cNvSpPr/>
            <p:nvPr/>
          </p:nvSpPr>
          <p:spPr>
            <a:xfrm>
              <a:off x="6779173" y="1006237"/>
              <a:ext cx="102976" cy="91722"/>
            </a:xfrm>
            <a:custGeom>
              <a:avLst/>
              <a:gdLst/>
              <a:ahLst/>
              <a:cxnLst/>
              <a:rect l="l" t="t" r="r" b="b"/>
              <a:pathLst>
                <a:path w="6405" h="5705" extrusionOk="0">
                  <a:moveTo>
                    <a:pt x="6405" y="1"/>
                  </a:moveTo>
                  <a:lnTo>
                    <a:pt x="2902" y="2536"/>
                  </a:lnTo>
                  <a:lnTo>
                    <a:pt x="0" y="5705"/>
                  </a:lnTo>
                  <a:lnTo>
                    <a:pt x="3570" y="3136"/>
                  </a:lnTo>
                  <a:lnTo>
                    <a:pt x="6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45;p61"/>
            <p:cNvSpPr/>
            <p:nvPr/>
          </p:nvSpPr>
          <p:spPr>
            <a:xfrm>
              <a:off x="6779173" y="1006237"/>
              <a:ext cx="102976" cy="91722"/>
            </a:xfrm>
            <a:custGeom>
              <a:avLst/>
              <a:gdLst/>
              <a:ahLst/>
              <a:cxnLst/>
              <a:rect l="l" t="t" r="r" b="b"/>
              <a:pathLst>
                <a:path w="6405" h="5705" extrusionOk="0">
                  <a:moveTo>
                    <a:pt x="0" y="1"/>
                  </a:moveTo>
                  <a:lnTo>
                    <a:pt x="2902" y="3203"/>
                  </a:lnTo>
                  <a:lnTo>
                    <a:pt x="6405" y="5705"/>
                  </a:lnTo>
                  <a:lnTo>
                    <a:pt x="3570" y="260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46;p61"/>
            <p:cNvSpPr/>
            <p:nvPr/>
          </p:nvSpPr>
          <p:spPr>
            <a:xfrm>
              <a:off x="6768450" y="985722"/>
              <a:ext cx="122832" cy="132221"/>
            </a:xfrm>
            <a:custGeom>
              <a:avLst/>
              <a:gdLst/>
              <a:ahLst/>
              <a:cxnLst/>
              <a:rect l="l" t="t" r="r" b="b"/>
              <a:pathLst>
                <a:path w="7640" h="8224" extrusionOk="0">
                  <a:moveTo>
                    <a:pt x="3786" y="1"/>
                  </a:moveTo>
                  <a:cubicBezTo>
                    <a:pt x="3761" y="1"/>
                    <a:pt x="3736" y="26"/>
                    <a:pt x="3736" y="76"/>
                  </a:cubicBezTo>
                  <a:lnTo>
                    <a:pt x="3503" y="2044"/>
                  </a:lnTo>
                  <a:cubicBezTo>
                    <a:pt x="3436" y="2911"/>
                    <a:pt x="2836" y="3612"/>
                    <a:pt x="2102" y="3745"/>
                  </a:cubicBezTo>
                  <a:lnTo>
                    <a:pt x="100" y="4079"/>
                  </a:lnTo>
                  <a:cubicBezTo>
                    <a:pt x="0" y="4112"/>
                    <a:pt x="0" y="4212"/>
                    <a:pt x="100" y="4212"/>
                  </a:cubicBezTo>
                  <a:lnTo>
                    <a:pt x="2135" y="4579"/>
                  </a:lnTo>
                  <a:cubicBezTo>
                    <a:pt x="2902" y="4712"/>
                    <a:pt x="3469" y="5380"/>
                    <a:pt x="3569" y="6247"/>
                  </a:cubicBezTo>
                  <a:lnTo>
                    <a:pt x="3770" y="8148"/>
                  </a:lnTo>
                  <a:cubicBezTo>
                    <a:pt x="3770" y="8198"/>
                    <a:pt x="3803" y="8223"/>
                    <a:pt x="3836" y="8223"/>
                  </a:cubicBezTo>
                  <a:cubicBezTo>
                    <a:pt x="3870" y="8223"/>
                    <a:pt x="3903" y="8198"/>
                    <a:pt x="3903" y="8148"/>
                  </a:cubicBezTo>
                  <a:lnTo>
                    <a:pt x="4103" y="6247"/>
                  </a:lnTo>
                  <a:cubicBezTo>
                    <a:pt x="4237" y="5413"/>
                    <a:pt x="4770" y="4712"/>
                    <a:pt x="5504" y="4579"/>
                  </a:cubicBezTo>
                  <a:lnTo>
                    <a:pt x="7572" y="4212"/>
                  </a:lnTo>
                  <a:cubicBezTo>
                    <a:pt x="7639" y="4145"/>
                    <a:pt x="7639" y="4079"/>
                    <a:pt x="7572" y="4079"/>
                  </a:cubicBezTo>
                  <a:lnTo>
                    <a:pt x="5471" y="3745"/>
                  </a:lnTo>
                  <a:cubicBezTo>
                    <a:pt x="4737" y="3612"/>
                    <a:pt x="4137" y="2911"/>
                    <a:pt x="4070" y="2044"/>
                  </a:cubicBezTo>
                  <a:lnTo>
                    <a:pt x="3836" y="76"/>
                  </a:lnTo>
                  <a:cubicBezTo>
                    <a:pt x="3836" y="26"/>
                    <a:pt x="3811" y="1"/>
                    <a:pt x="3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47;p61"/>
            <p:cNvSpPr/>
            <p:nvPr/>
          </p:nvSpPr>
          <p:spPr>
            <a:xfrm>
              <a:off x="7199616" y="831940"/>
              <a:ext cx="75629" cy="68667"/>
            </a:xfrm>
            <a:custGeom>
              <a:avLst/>
              <a:gdLst/>
              <a:ahLst/>
              <a:cxnLst/>
              <a:rect l="l" t="t" r="r" b="b"/>
              <a:pathLst>
                <a:path w="4704" h="4271" extrusionOk="0">
                  <a:moveTo>
                    <a:pt x="4704" y="1"/>
                  </a:moveTo>
                  <a:lnTo>
                    <a:pt x="2135" y="1869"/>
                  </a:lnTo>
                  <a:lnTo>
                    <a:pt x="0" y="4270"/>
                  </a:lnTo>
                  <a:lnTo>
                    <a:pt x="2636" y="2336"/>
                  </a:lnTo>
                  <a:lnTo>
                    <a:pt x="4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48;p61"/>
            <p:cNvSpPr/>
            <p:nvPr/>
          </p:nvSpPr>
          <p:spPr>
            <a:xfrm>
              <a:off x="7199616" y="831940"/>
              <a:ext cx="75629" cy="68667"/>
            </a:xfrm>
            <a:custGeom>
              <a:avLst/>
              <a:gdLst/>
              <a:ahLst/>
              <a:cxnLst/>
              <a:rect l="l" t="t" r="r" b="b"/>
              <a:pathLst>
                <a:path w="4704" h="4271" extrusionOk="0">
                  <a:moveTo>
                    <a:pt x="0" y="1"/>
                  </a:moveTo>
                  <a:lnTo>
                    <a:pt x="2135" y="2369"/>
                  </a:lnTo>
                  <a:lnTo>
                    <a:pt x="4704" y="4270"/>
                  </a:lnTo>
                  <a:lnTo>
                    <a:pt x="2636" y="193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49;p61"/>
            <p:cNvSpPr/>
            <p:nvPr/>
          </p:nvSpPr>
          <p:spPr>
            <a:xfrm>
              <a:off x="7192108" y="817599"/>
              <a:ext cx="90645" cy="97349"/>
            </a:xfrm>
            <a:custGeom>
              <a:avLst/>
              <a:gdLst/>
              <a:ahLst/>
              <a:cxnLst/>
              <a:rect l="l" t="t" r="r" b="b"/>
              <a:pathLst>
                <a:path w="5638" h="6055" extrusionOk="0">
                  <a:moveTo>
                    <a:pt x="2811" y="0"/>
                  </a:moveTo>
                  <a:cubicBezTo>
                    <a:pt x="2786" y="0"/>
                    <a:pt x="2769" y="9"/>
                    <a:pt x="2769" y="25"/>
                  </a:cubicBezTo>
                  <a:lnTo>
                    <a:pt x="2602" y="1493"/>
                  </a:lnTo>
                  <a:cubicBezTo>
                    <a:pt x="2569" y="2093"/>
                    <a:pt x="2102" y="2660"/>
                    <a:pt x="1568" y="2727"/>
                  </a:cubicBezTo>
                  <a:lnTo>
                    <a:pt x="67" y="2994"/>
                  </a:lnTo>
                  <a:cubicBezTo>
                    <a:pt x="0" y="2994"/>
                    <a:pt x="0" y="3061"/>
                    <a:pt x="67" y="3061"/>
                  </a:cubicBezTo>
                  <a:lnTo>
                    <a:pt x="1568" y="3361"/>
                  </a:lnTo>
                  <a:cubicBezTo>
                    <a:pt x="2102" y="3428"/>
                    <a:pt x="2502" y="3995"/>
                    <a:pt x="2602" y="4595"/>
                  </a:cubicBezTo>
                  <a:lnTo>
                    <a:pt x="2769" y="6030"/>
                  </a:lnTo>
                  <a:cubicBezTo>
                    <a:pt x="2786" y="6046"/>
                    <a:pt x="2819" y="6055"/>
                    <a:pt x="2848" y="6055"/>
                  </a:cubicBezTo>
                  <a:cubicBezTo>
                    <a:pt x="2877" y="6055"/>
                    <a:pt x="2903" y="6046"/>
                    <a:pt x="2903" y="6030"/>
                  </a:cubicBezTo>
                  <a:lnTo>
                    <a:pt x="3069" y="4595"/>
                  </a:lnTo>
                  <a:cubicBezTo>
                    <a:pt x="3136" y="3995"/>
                    <a:pt x="3570" y="3428"/>
                    <a:pt x="4103" y="3361"/>
                  </a:cubicBezTo>
                  <a:lnTo>
                    <a:pt x="5604" y="3061"/>
                  </a:lnTo>
                  <a:cubicBezTo>
                    <a:pt x="5638" y="3061"/>
                    <a:pt x="5638" y="2994"/>
                    <a:pt x="5604" y="2994"/>
                  </a:cubicBezTo>
                  <a:lnTo>
                    <a:pt x="4103" y="2727"/>
                  </a:lnTo>
                  <a:cubicBezTo>
                    <a:pt x="3570" y="2660"/>
                    <a:pt x="3136" y="2160"/>
                    <a:pt x="3069" y="1493"/>
                  </a:cubicBezTo>
                  <a:lnTo>
                    <a:pt x="2903" y="25"/>
                  </a:lnTo>
                  <a:cubicBezTo>
                    <a:pt x="2869" y="9"/>
                    <a:pt x="2836" y="0"/>
                    <a:pt x="2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extBox 15"/>
          <p:cNvSpPr txBox="1">
            <a:spLocks noChangeArrowheads="1"/>
          </p:cNvSpPr>
          <p:nvPr/>
        </p:nvSpPr>
        <p:spPr bwMode="auto">
          <a:xfrm>
            <a:off x="981212" y="1160789"/>
            <a:ext cx="3289452" cy="923330"/>
          </a:xfrm>
          <a:prstGeom prst="rect">
            <a:avLst/>
          </a:prstGeom>
          <a:solidFill>
            <a:schemeClr val="bg2">
              <a:lumMod val="90000"/>
            </a:schemeClr>
          </a:solidFill>
          <a:ln w="9525">
            <a:noFill/>
            <a:miter lim="800000"/>
            <a:headEnd/>
            <a:tailEnd/>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lnSpc>
                <a:spcPct val="150000"/>
              </a:lnSpc>
              <a:spcAft>
                <a:spcPct val="0"/>
              </a:spcAft>
              <a:buClrTx/>
            </a:pPr>
            <a:r>
              <a:rPr lang="en-US" altLang="en-US" sz="1800" kern="1200" smtClean="0">
                <a:latin typeface="Times New Roman" panose="02020603050405020304" pitchFamily="18" charset="0"/>
                <a:ea typeface="+mn-ea"/>
              </a:rPr>
              <a:t>......................... đóng </a:t>
            </a:r>
            <a:r>
              <a:rPr lang="en-US" altLang="en-US" sz="1800" kern="1200">
                <a:latin typeface="Times New Roman" panose="02020603050405020304" pitchFamily="18" charset="0"/>
                <a:ea typeface="+mn-ea"/>
              </a:rPr>
              <a:t>vai trò như </a:t>
            </a:r>
            <a:r>
              <a:rPr lang="en-US" altLang="en-US" sz="1800" kern="1200" smtClean="0">
                <a:latin typeface="Times New Roman" panose="02020603050405020304" pitchFamily="18" charset="0"/>
                <a:ea typeface="+mn-ea"/>
              </a:rPr>
              <a:t>.................. </a:t>
            </a:r>
            <a:r>
              <a:rPr lang="en-US" altLang="en-US" sz="1800" kern="1200">
                <a:latin typeface="Times New Roman" panose="02020603050405020304" pitchFamily="18" charset="0"/>
                <a:ea typeface="+mn-ea"/>
              </a:rPr>
              <a:t>trong máy ảnh.</a:t>
            </a:r>
          </a:p>
        </p:txBody>
      </p:sp>
      <p:sp>
        <p:nvSpPr>
          <p:cNvPr id="57" name="TextBox 15"/>
          <p:cNvSpPr txBox="1">
            <a:spLocks noChangeArrowheads="1"/>
          </p:cNvSpPr>
          <p:nvPr/>
        </p:nvSpPr>
        <p:spPr bwMode="auto">
          <a:xfrm>
            <a:off x="5204115" y="1158232"/>
            <a:ext cx="3309279" cy="920383"/>
          </a:xfrm>
          <a:prstGeom prst="rect">
            <a:avLst/>
          </a:prstGeom>
          <a:solidFill>
            <a:schemeClr val="bg2">
              <a:lumMod val="90000"/>
            </a:schemeClr>
          </a:solidFill>
          <a:ln w="9525">
            <a:noFill/>
            <a:miter lim="800000"/>
            <a:headEnd/>
            <a:tailEnd/>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lnSpc>
                <a:spcPct val="150000"/>
              </a:lnSpc>
              <a:spcAft>
                <a:spcPct val="0"/>
              </a:spcAft>
              <a:buClrTx/>
            </a:pPr>
            <a:r>
              <a:rPr lang="en-US" altLang="en-US" sz="1800" kern="1200" smtClean="0">
                <a:latin typeface="Times New Roman" panose="02020603050405020304" pitchFamily="18" charset="0"/>
                <a:ea typeface="+mn-ea"/>
              </a:rPr>
              <a:t>............... </a:t>
            </a:r>
            <a:r>
              <a:rPr lang="en-US" altLang="en-US" sz="1800" kern="1200">
                <a:latin typeface="Times New Roman" panose="02020603050405020304" pitchFamily="18" charset="0"/>
                <a:ea typeface="+mn-ea"/>
              </a:rPr>
              <a:t>trong máy ảnh đóng vai trò như </a:t>
            </a:r>
            <a:r>
              <a:rPr lang="en-US" altLang="en-US" sz="1800" kern="1200" smtClean="0">
                <a:latin typeface="Times New Roman" panose="02020603050405020304" pitchFamily="18" charset="0"/>
                <a:ea typeface="+mn-ea"/>
              </a:rPr>
              <a:t>...................... trong </a:t>
            </a:r>
            <a:r>
              <a:rPr lang="en-US" altLang="en-US" sz="1800" kern="1200">
                <a:latin typeface="Times New Roman" panose="02020603050405020304" pitchFamily="18" charset="0"/>
                <a:ea typeface="+mn-ea"/>
              </a:rPr>
              <a:t>mắt.</a:t>
            </a:r>
          </a:p>
        </p:txBody>
      </p:sp>
      <p:sp>
        <p:nvSpPr>
          <p:cNvPr id="58" name="Line 16"/>
          <p:cNvSpPr>
            <a:spLocks noChangeShapeType="1"/>
          </p:cNvSpPr>
          <p:nvPr/>
        </p:nvSpPr>
        <p:spPr bwMode="auto">
          <a:xfrm>
            <a:off x="3389277" y="2940627"/>
            <a:ext cx="0" cy="1677591"/>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Arial" panose="020B0604020202020204" pitchFamily="34" charset="0"/>
              <a:ea typeface="+mn-ea"/>
            </a:endParaRPr>
          </a:p>
        </p:txBody>
      </p:sp>
      <p:sp>
        <p:nvSpPr>
          <p:cNvPr id="59" name="Line 4"/>
          <p:cNvSpPr>
            <a:spLocks noChangeShapeType="1"/>
          </p:cNvSpPr>
          <p:nvPr/>
        </p:nvSpPr>
        <p:spPr bwMode="auto">
          <a:xfrm>
            <a:off x="2149837" y="3260906"/>
            <a:ext cx="1190" cy="988975"/>
          </a:xfrm>
          <a:prstGeom prst="line">
            <a:avLst/>
          </a:prstGeom>
          <a:noFill/>
          <a:ln w="38100">
            <a:solidFill>
              <a:srgbClr val="0048D8"/>
            </a:solidFill>
            <a:round/>
            <a:headEnd type="arrow" w="med" len="med"/>
            <a:tailEnd type="arrow"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Arial" panose="020B0604020202020204" pitchFamily="34" charset="0"/>
              <a:ea typeface="+mn-ea"/>
            </a:endParaRPr>
          </a:p>
        </p:txBody>
      </p:sp>
      <p:grpSp>
        <p:nvGrpSpPr>
          <p:cNvPr id="60" name="Group 32"/>
          <p:cNvGrpSpPr>
            <a:grpSpLocks/>
          </p:cNvGrpSpPr>
          <p:nvPr/>
        </p:nvGrpSpPr>
        <p:grpSpPr bwMode="auto">
          <a:xfrm>
            <a:off x="5773448" y="2932293"/>
            <a:ext cx="1843088" cy="1685925"/>
            <a:chOff x="3924" y="2632"/>
            <a:chExt cx="1548" cy="1416"/>
          </a:xfrm>
        </p:grpSpPr>
        <p:pic>
          <p:nvPicPr>
            <p:cNvPr id="61" name="Picture 4" descr="eye-1"/>
            <p:cNvPicPr>
              <a:picLocks noChangeAspect="1" noChangeArrowheads="1"/>
            </p:cNvPicPr>
            <p:nvPr/>
          </p:nvPicPr>
          <p:blipFill>
            <a:blip r:embed="rId2">
              <a:extLst>
                <a:ext uri="{28A0092B-C50C-407E-A947-70E740481C1C}">
                  <a14:useLocalDpi xmlns:a14="http://schemas.microsoft.com/office/drawing/2010/main" val="0"/>
                </a:ext>
              </a:extLst>
            </a:blip>
            <a:srcRect l="1883" r="7059" b="14903"/>
            <a:stretch>
              <a:fillRect/>
            </a:stretch>
          </p:blipFill>
          <p:spPr bwMode="auto">
            <a:xfrm>
              <a:off x="3924" y="2632"/>
              <a:ext cx="1548" cy="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Oval 63"/>
            <p:cNvSpPr>
              <a:spLocks noChangeArrowheads="1"/>
            </p:cNvSpPr>
            <p:nvPr/>
          </p:nvSpPr>
          <p:spPr bwMode="auto">
            <a:xfrm>
              <a:off x="4184" y="2995"/>
              <a:ext cx="248" cy="64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grpSp>
      <p:sp>
        <p:nvSpPr>
          <p:cNvPr id="63" name="Oval 33"/>
          <p:cNvSpPr>
            <a:spLocks noChangeArrowheads="1"/>
          </p:cNvSpPr>
          <p:nvPr/>
        </p:nvSpPr>
        <p:spPr bwMode="auto">
          <a:xfrm>
            <a:off x="6047292" y="3368928"/>
            <a:ext cx="386954" cy="752475"/>
          </a:xfrm>
          <a:prstGeom prst="ellipse">
            <a:avLst/>
          </a:prstGeom>
          <a:solidFill>
            <a:srgbClr val="0070C0"/>
          </a:solidFill>
          <a:ln>
            <a:noFill/>
          </a:ln>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sp>
        <p:nvSpPr>
          <p:cNvPr id="64" name="Freeform 18"/>
          <p:cNvSpPr>
            <a:spLocks/>
          </p:cNvSpPr>
          <p:nvPr/>
        </p:nvSpPr>
        <p:spPr bwMode="auto">
          <a:xfrm>
            <a:off x="1936715" y="2882287"/>
            <a:ext cx="1696640" cy="1801415"/>
          </a:xfrm>
          <a:custGeom>
            <a:avLst/>
            <a:gdLst>
              <a:gd name="T0" fmla="*/ 0 w 816"/>
              <a:gd name="T1" fmla="*/ 2147483647 h 1392"/>
              <a:gd name="T2" fmla="*/ 0 w 816"/>
              <a:gd name="T3" fmla="*/ 2147483647 h 1392"/>
              <a:gd name="T4" fmla="*/ 2147483647 w 816"/>
              <a:gd name="T5" fmla="*/ 2147483647 h 1392"/>
              <a:gd name="T6" fmla="*/ 2147483647 w 816"/>
              <a:gd name="T7" fmla="*/ 0 h 1392"/>
              <a:gd name="T8" fmla="*/ 2147483647 w 816"/>
              <a:gd name="T9" fmla="*/ 0 h 1392"/>
              <a:gd name="T10" fmla="*/ 2147483647 w 816"/>
              <a:gd name="T11" fmla="*/ 2147483647 h 1392"/>
              <a:gd name="T12" fmla="*/ 2147483647 w 816"/>
              <a:gd name="T13" fmla="*/ 2147483647 h 1392"/>
              <a:gd name="T14" fmla="*/ 2147483647 w 816"/>
              <a:gd name="T15" fmla="*/ 2147483647 h 1392"/>
              <a:gd name="T16" fmla="*/ 0 w 816"/>
              <a:gd name="T17" fmla="*/ 2147483647 h 1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6"/>
              <a:gd name="T28" fmla="*/ 0 h 1392"/>
              <a:gd name="T29" fmla="*/ 816 w 816"/>
              <a:gd name="T30" fmla="*/ 1392 h 13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6" h="1392">
                <a:moveTo>
                  <a:pt x="0" y="1104"/>
                </a:moveTo>
                <a:lnTo>
                  <a:pt x="0" y="288"/>
                </a:lnTo>
                <a:lnTo>
                  <a:pt x="336" y="288"/>
                </a:lnTo>
                <a:lnTo>
                  <a:pt x="336" y="0"/>
                </a:lnTo>
                <a:lnTo>
                  <a:pt x="816" y="0"/>
                </a:lnTo>
                <a:lnTo>
                  <a:pt x="816" y="1392"/>
                </a:lnTo>
                <a:lnTo>
                  <a:pt x="336" y="1392"/>
                </a:lnTo>
                <a:lnTo>
                  <a:pt x="336" y="1104"/>
                </a:lnTo>
                <a:lnTo>
                  <a:pt x="0" y="1104"/>
                </a:lnTo>
                <a:close/>
              </a:path>
            </a:pathLst>
          </a:custGeom>
          <a:noFill/>
          <a:ln w="57150">
            <a:solidFill>
              <a:srgbClr val="4E505E"/>
            </a:solidFill>
            <a:round/>
            <a:headEnd/>
            <a:tailEnd/>
          </a:ln>
          <a:extLst>
            <a:ext uri="{909E8E84-426E-40DD-AFC4-6F175D3DCCD1}">
              <a14:hiddenFill xmlns:a14="http://schemas.microsoft.com/office/drawing/2010/main">
                <a:solidFill>
                  <a:srgbClr val="FFFFFF"/>
                </a:solidFill>
              </a14:hiddenFill>
            </a:ext>
          </a:extLst>
        </p:spPr>
        <p:txBody>
          <a:bodyPr lIns="73634" tIns="36818" rIns="73634" bIns="36818"/>
          <a:lstStyle>
            <a:lvl1pPr defTabSz="981075" eaLnBrk="0" hangingPunct="0">
              <a:defRPr>
                <a:solidFill>
                  <a:schemeClr val="tx1"/>
                </a:solidFill>
                <a:latin typeface="Arial" panose="020B0604020202020204" pitchFamily="34" charset="0"/>
              </a:defRPr>
            </a:lvl1pPr>
            <a:lvl2pPr marL="742950" indent="-285750" defTabSz="981075" eaLnBrk="0" hangingPunct="0">
              <a:defRPr>
                <a:solidFill>
                  <a:schemeClr val="tx1"/>
                </a:solidFill>
                <a:latin typeface="Arial" panose="020B0604020202020204" pitchFamily="34" charset="0"/>
              </a:defRPr>
            </a:lvl2pPr>
            <a:lvl3pPr marL="1143000" indent="-228600" defTabSz="981075" eaLnBrk="0" hangingPunct="0">
              <a:defRPr>
                <a:solidFill>
                  <a:schemeClr val="tx1"/>
                </a:solidFill>
                <a:latin typeface="Arial" panose="020B0604020202020204" pitchFamily="34" charset="0"/>
              </a:defRPr>
            </a:lvl3pPr>
            <a:lvl4pPr marL="1600200" indent="-228600" defTabSz="981075" eaLnBrk="0" hangingPunct="0">
              <a:defRPr>
                <a:solidFill>
                  <a:schemeClr val="tx1"/>
                </a:solidFill>
                <a:latin typeface="Arial" panose="020B0604020202020204" pitchFamily="34" charset="0"/>
              </a:defRPr>
            </a:lvl4pPr>
            <a:lvl5pPr marL="2057400" indent="-228600" defTabSz="981075" eaLnBrk="0" hangingPunct="0">
              <a:defRPr>
                <a:solidFill>
                  <a:schemeClr val="tx1"/>
                </a:solidFill>
                <a:latin typeface="Arial" panose="020B0604020202020204" pitchFamily="34" charset="0"/>
              </a:defRPr>
            </a:lvl5pPr>
            <a:lvl6pPr marL="2514600" indent="-228600" defTabSz="981075" eaLnBrk="0" fontAlgn="base" hangingPunct="0">
              <a:spcBef>
                <a:spcPct val="0"/>
              </a:spcBef>
              <a:spcAft>
                <a:spcPct val="0"/>
              </a:spcAft>
              <a:defRPr>
                <a:solidFill>
                  <a:schemeClr val="tx1"/>
                </a:solidFill>
                <a:latin typeface="Arial" panose="020B0604020202020204" pitchFamily="34" charset="0"/>
              </a:defRPr>
            </a:lvl6pPr>
            <a:lvl7pPr marL="2971800" indent="-228600" defTabSz="981075" eaLnBrk="0" fontAlgn="base" hangingPunct="0">
              <a:spcBef>
                <a:spcPct val="0"/>
              </a:spcBef>
              <a:spcAft>
                <a:spcPct val="0"/>
              </a:spcAft>
              <a:defRPr>
                <a:solidFill>
                  <a:schemeClr val="tx1"/>
                </a:solidFill>
                <a:latin typeface="Arial" panose="020B0604020202020204" pitchFamily="34" charset="0"/>
              </a:defRPr>
            </a:lvl7pPr>
            <a:lvl8pPr marL="3429000" indent="-228600" defTabSz="981075" eaLnBrk="0" fontAlgn="base" hangingPunct="0">
              <a:spcBef>
                <a:spcPct val="0"/>
              </a:spcBef>
              <a:spcAft>
                <a:spcPct val="0"/>
              </a:spcAft>
              <a:defRPr>
                <a:solidFill>
                  <a:schemeClr val="tx1"/>
                </a:solidFill>
                <a:latin typeface="Arial" panose="020B0604020202020204" pitchFamily="34" charset="0"/>
              </a:defRPr>
            </a:lvl8pPr>
            <a:lvl9pPr marL="3886200" indent="-228600" defTabSz="981075" eaLnBrk="0" fontAlgn="base" hangingPunct="0">
              <a:spcBef>
                <a:spcPct val="0"/>
              </a:spcBef>
              <a:spcAft>
                <a:spcPct val="0"/>
              </a:spcAft>
              <a:defRPr>
                <a:solidFill>
                  <a:schemeClr val="tx1"/>
                </a:solidFill>
                <a:latin typeface="Arial" panose="020B0604020202020204" pitchFamily="34" charset="0"/>
              </a:defRPr>
            </a:lvl9pPr>
          </a:lstStyle>
          <a:p>
            <a:pPr defTabSz="735806" eaLnBrk="1" fontAlgn="base" hangingPunct="1">
              <a:spcBef>
                <a:spcPct val="50000"/>
              </a:spcBef>
              <a:spcAft>
                <a:spcPct val="0"/>
              </a:spcAft>
              <a:buClrTx/>
            </a:pPr>
            <a:endParaRPr lang="en-US" altLang="en-US" sz="1950" kern="1200">
              <a:solidFill>
                <a:srgbClr val="FFFFFF"/>
              </a:solidFill>
              <a:latin typeface="VNI-Times" pitchFamily="2" charset="0"/>
              <a:ea typeface="+mn-ea"/>
            </a:endParaRPr>
          </a:p>
        </p:txBody>
      </p:sp>
      <p:sp>
        <p:nvSpPr>
          <p:cNvPr id="65" name="Rectangle 34"/>
          <p:cNvSpPr>
            <a:spLocks noChangeArrowheads="1"/>
          </p:cNvSpPr>
          <p:nvPr/>
        </p:nvSpPr>
        <p:spPr bwMode="auto">
          <a:xfrm>
            <a:off x="1853370" y="3187086"/>
            <a:ext cx="129779" cy="1176338"/>
          </a:xfrm>
          <a:prstGeom prst="rect">
            <a:avLst/>
          </a:prstGeom>
          <a:solidFill>
            <a:srgbClr val="FAE9D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sp>
        <p:nvSpPr>
          <p:cNvPr id="66" name="Line 54"/>
          <p:cNvSpPr>
            <a:spLocks noChangeShapeType="1"/>
          </p:cNvSpPr>
          <p:nvPr/>
        </p:nvSpPr>
        <p:spPr bwMode="auto">
          <a:xfrm>
            <a:off x="1194955" y="3776446"/>
            <a:ext cx="2743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Arial" panose="020B0604020202020204" pitchFamily="34" charset="0"/>
              <a:ea typeface="+mn-ea"/>
            </a:endParaRPr>
          </a:p>
        </p:txBody>
      </p:sp>
      <p:sp>
        <p:nvSpPr>
          <p:cNvPr id="67" name="Line 53"/>
          <p:cNvSpPr>
            <a:spLocks noChangeShapeType="1"/>
          </p:cNvSpPr>
          <p:nvPr/>
        </p:nvSpPr>
        <p:spPr bwMode="auto">
          <a:xfrm>
            <a:off x="5082886" y="3764540"/>
            <a:ext cx="2743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Arial" panose="020B0604020202020204" pitchFamily="34" charset="0"/>
              <a:ea typeface="+mn-ea"/>
            </a:endParaRPr>
          </a:p>
        </p:txBody>
      </p:sp>
      <p:sp>
        <p:nvSpPr>
          <p:cNvPr id="2" name="Rectangle 1"/>
          <p:cNvSpPr/>
          <p:nvPr/>
        </p:nvSpPr>
        <p:spPr>
          <a:xfrm>
            <a:off x="5487496" y="2392357"/>
            <a:ext cx="1486304" cy="369332"/>
          </a:xfrm>
          <a:prstGeom prst="rect">
            <a:avLst/>
          </a:prstGeom>
        </p:spPr>
        <p:txBody>
          <a:bodyPr wrap="none">
            <a:spAutoFit/>
          </a:bodyPr>
          <a:lstStyle/>
          <a:p>
            <a:r>
              <a:rPr lang="en-US" altLang="en-US" sz="1800" i="1" kern="1200">
                <a:solidFill>
                  <a:srgbClr val="C00000"/>
                </a:solidFill>
                <a:latin typeface="Times New Roman" panose="02020603050405020304" pitchFamily="18" charset="0"/>
                <a:ea typeface="+mn-ea"/>
              </a:rPr>
              <a:t>Thể thủy tinh </a:t>
            </a:r>
            <a:endParaRPr lang="en-US" i="1"/>
          </a:p>
        </p:txBody>
      </p:sp>
      <p:sp>
        <p:nvSpPr>
          <p:cNvPr id="68" name="Rectangle 67"/>
          <p:cNvSpPr/>
          <p:nvPr/>
        </p:nvSpPr>
        <p:spPr>
          <a:xfrm>
            <a:off x="1657671" y="2378534"/>
            <a:ext cx="960519" cy="369332"/>
          </a:xfrm>
          <a:prstGeom prst="rect">
            <a:avLst/>
          </a:prstGeom>
        </p:spPr>
        <p:txBody>
          <a:bodyPr wrap="none">
            <a:spAutoFit/>
          </a:bodyPr>
          <a:lstStyle/>
          <a:p>
            <a:r>
              <a:rPr lang="en-US" altLang="en-US" sz="1800" i="1" kern="1200" smtClean="0">
                <a:solidFill>
                  <a:srgbClr val="C00000"/>
                </a:solidFill>
                <a:latin typeface="Times New Roman" panose="02020603050405020304" pitchFamily="18" charset="0"/>
                <a:ea typeface="+mn-ea"/>
              </a:rPr>
              <a:t>Vật kính</a:t>
            </a:r>
            <a:endParaRPr lang="en-US" i="1"/>
          </a:p>
        </p:txBody>
      </p:sp>
      <p:sp>
        <p:nvSpPr>
          <p:cNvPr id="69" name="Rectangle 68"/>
          <p:cNvSpPr/>
          <p:nvPr/>
        </p:nvSpPr>
        <p:spPr>
          <a:xfrm>
            <a:off x="3053287" y="2378534"/>
            <a:ext cx="671979" cy="369332"/>
          </a:xfrm>
          <a:prstGeom prst="rect">
            <a:avLst/>
          </a:prstGeom>
        </p:spPr>
        <p:txBody>
          <a:bodyPr wrap="none">
            <a:spAutoFit/>
          </a:bodyPr>
          <a:lstStyle/>
          <a:p>
            <a:r>
              <a:rPr lang="en-US" altLang="en-US" sz="1800" i="1" kern="1200" smtClean="0">
                <a:solidFill>
                  <a:srgbClr val="C00000"/>
                </a:solidFill>
                <a:latin typeface="Times New Roman" panose="02020603050405020304" pitchFamily="18" charset="0"/>
                <a:ea typeface="+mn-ea"/>
              </a:rPr>
              <a:t>Phim</a:t>
            </a:r>
            <a:endParaRPr lang="en-US" i="1"/>
          </a:p>
        </p:txBody>
      </p:sp>
      <p:sp>
        <p:nvSpPr>
          <p:cNvPr id="70" name="Rectangle 69"/>
          <p:cNvSpPr/>
          <p:nvPr/>
        </p:nvSpPr>
        <p:spPr>
          <a:xfrm>
            <a:off x="7061509" y="2400062"/>
            <a:ext cx="1159292" cy="369332"/>
          </a:xfrm>
          <a:prstGeom prst="rect">
            <a:avLst/>
          </a:prstGeom>
        </p:spPr>
        <p:txBody>
          <a:bodyPr wrap="none">
            <a:spAutoFit/>
          </a:bodyPr>
          <a:lstStyle/>
          <a:p>
            <a:r>
              <a:rPr lang="en-US" altLang="en-US" sz="1800" i="1" kern="1200" smtClean="0">
                <a:solidFill>
                  <a:srgbClr val="C00000"/>
                </a:solidFill>
                <a:latin typeface="Times New Roman" panose="02020603050405020304" pitchFamily="18" charset="0"/>
                <a:ea typeface="+mn-ea"/>
              </a:rPr>
              <a:t>Màng lưới</a:t>
            </a:r>
            <a:endParaRPr lang="en-US" i="1"/>
          </a:p>
        </p:txBody>
      </p:sp>
      <p:sp>
        <p:nvSpPr>
          <p:cNvPr id="71" name="Line 26"/>
          <p:cNvSpPr>
            <a:spLocks noChangeShapeType="1"/>
          </p:cNvSpPr>
          <p:nvPr/>
        </p:nvSpPr>
        <p:spPr bwMode="auto">
          <a:xfrm flipH="1">
            <a:off x="3389277" y="2669500"/>
            <a:ext cx="0" cy="212787"/>
          </a:xfrm>
          <a:prstGeom prst="line">
            <a:avLst/>
          </a:prstGeom>
          <a:noFill/>
          <a:ln w="28575">
            <a:solidFill>
              <a:schemeClr val="accent1">
                <a:lumMod val="75000"/>
              </a:schemeClr>
            </a:solidFill>
            <a:round/>
            <a:headEnd type="none" w="med" len="me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800" kern="1200">
              <a:solidFill>
                <a:srgbClr val="FFFFFF"/>
              </a:solidFill>
              <a:latin typeface="Yeseva One" panose="020B0604020202020204" charset="0"/>
              <a:ea typeface="+mn-ea"/>
              <a:cs typeface="+mn-cs"/>
            </a:endParaRPr>
          </a:p>
        </p:txBody>
      </p:sp>
      <p:sp>
        <p:nvSpPr>
          <p:cNvPr id="72" name="Line 26"/>
          <p:cNvSpPr>
            <a:spLocks noChangeShapeType="1"/>
          </p:cNvSpPr>
          <p:nvPr/>
        </p:nvSpPr>
        <p:spPr bwMode="auto">
          <a:xfrm>
            <a:off x="2149837" y="2747866"/>
            <a:ext cx="0" cy="378619"/>
          </a:xfrm>
          <a:prstGeom prst="line">
            <a:avLst/>
          </a:prstGeom>
          <a:noFill/>
          <a:ln w="28575">
            <a:solidFill>
              <a:schemeClr val="accent1">
                <a:lumMod val="75000"/>
              </a:schemeClr>
            </a:solidFill>
            <a:round/>
            <a:headEnd type="none" w="med" len="me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800" kern="1200">
              <a:solidFill>
                <a:srgbClr val="FFFFFF"/>
              </a:solidFill>
              <a:latin typeface="Yeseva One" panose="020B0604020202020204" charset="0"/>
              <a:ea typeface="+mn-ea"/>
              <a:cs typeface="+mn-cs"/>
            </a:endParaRPr>
          </a:p>
        </p:txBody>
      </p:sp>
      <p:sp>
        <p:nvSpPr>
          <p:cNvPr id="73" name="Line 26"/>
          <p:cNvSpPr>
            <a:spLocks noChangeShapeType="1"/>
          </p:cNvSpPr>
          <p:nvPr/>
        </p:nvSpPr>
        <p:spPr bwMode="auto">
          <a:xfrm>
            <a:off x="6240769" y="2807188"/>
            <a:ext cx="0" cy="788066"/>
          </a:xfrm>
          <a:prstGeom prst="line">
            <a:avLst/>
          </a:prstGeom>
          <a:noFill/>
          <a:ln w="28575">
            <a:solidFill>
              <a:schemeClr val="accent1">
                <a:lumMod val="75000"/>
              </a:schemeClr>
            </a:solidFill>
            <a:round/>
            <a:headEnd type="none" w="med" len="me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800" kern="1200">
              <a:solidFill>
                <a:srgbClr val="FFFFFF"/>
              </a:solidFill>
              <a:latin typeface="Yeseva One" panose="020B0604020202020204" charset="0"/>
              <a:ea typeface="+mn-ea"/>
              <a:cs typeface="+mn-cs"/>
            </a:endParaRPr>
          </a:p>
        </p:txBody>
      </p:sp>
      <p:sp>
        <p:nvSpPr>
          <p:cNvPr id="74" name="Line 26"/>
          <p:cNvSpPr>
            <a:spLocks noChangeShapeType="1"/>
          </p:cNvSpPr>
          <p:nvPr/>
        </p:nvSpPr>
        <p:spPr bwMode="auto">
          <a:xfrm flipH="1">
            <a:off x="7441121" y="2732452"/>
            <a:ext cx="15385" cy="890620"/>
          </a:xfrm>
          <a:prstGeom prst="line">
            <a:avLst/>
          </a:prstGeom>
          <a:noFill/>
          <a:ln w="28575">
            <a:solidFill>
              <a:schemeClr val="accent1">
                <a:lumMod val="75000"/>
              </a:schemeClr>
            </a:solidFill>
            <a:round/>
            <a:headEnd type="none" w="med" len="me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800" kern="1200">
              <a:solidFill>
                <a:srgbClr val="FFFFFF"/>
              </a:solidFill>
              <a:latin typeface="Yeseva One" panose="020B0604020202020204" charset="0"/>
              <a:ea typeface="+mn-ea"/>
              <a:cs typeface="+mn-cs"/>
            </a:endParaRPr>
          </a:p>
        </p:txBody>
      </p:sp>
      <p:sp>
        <p:nvSpPr>
          <p:cNvPr id="75" name="Rectangle 74"/>
          <p:cNvSpPr/>
          <p:nvPr/>
        </p:nvSpPr>
        <p:spPr>
          <a:xfrm>
            <a:off x="2566555" y="4702513"/>
            <a:ext cx="1192955" cy="369332"/>
          </a:xfrm>
          <a:prstGeom prst="rect">
            <a:avLst/>
          </a:prstGeom>
        </p:spPr>
        <p:txBody>
          <a:bodyPr wrap="none">
            <a:spAutoFit/>
          </a:bodyPr>
          <a:lstStyle/>
          <a:p>
            <a:r>
              <a:rPr lang="en-US" altLang="en-US" sz="1800" kern="1200" smtClean="0">
                <a:solidFill>
                  <a:schemeClr val="tx1"/>
                </a:solidFill>
                <a:latin typeface="Yeseva One" panose="020B0604020202020204" charset="0"/>
                <a:ea typeface="+mn-ea"/>
              </a:rPr>
              <a:t>Máy ảnh</a:t>
            </a:r>
            <a:endParaRPr lang="en-US">
              <a:solidFill>
                <a:schemeClr val="tx1"/>
              </a:solidFill>
              <a:latin typeface="Yeseva One" panose="020B0604020202020204" charset="0"/>
            </a:endParaRPr>
          </a:p>
        </p:txBody>
      </p:sp>
      <p:sp>
        <p:nvSpPr>
          <p:cNvPr id="76" name="Rectangle 75"/>
          <p:cNvSpPr/>
          <p:nvPr/>
        </p:nvSpPr>
        <p:spPr>
          <a:xfrm>
            <a:off x="6434246" y="4675130"/>
            <a:ext cx="655949" cy="369332"/>
          </a:xfrm>
          <a:prstGeom prst="rect">
            <a:avLst/>
          </a:prstGeom>
        </p:spPr>
        <p:txBody>
          <a:bodyPr wrap="none">
            <a:spAutoFit/>
          </a:bodyPr>
          <a:lstStyle/>
          <a:p>
            <a:r>
              <a:rPr lang="en-US" altLang="en-US" sz="1800" kern="1200" smtClean="0">
                <a:solidFill>
                  <a:schemeClr val="tx1"/>
                </a:solidFill>
                <a:latin typeface="Yeseva One" panose="020B0604020202020204" charset="0"/>
                <a:ea typeface="+mn-ea"/>
              </a:rPr>
              <a:t>Mắt</a:t>
            </a:r>
            <a:endParaRPr lang="en-US">
              <a:solidFill>
                <a:schemeClr val="tx1"/>
              </a:solidFill>
              <a:latin typeface="Yeseva One" panose="020B0604020202020204" charset="0"/>
            </a:endParaRPr>
          </a:p>
        </p:txBody>
      </p:sp>
    </p:spTree>
    <p:extLst>
      <p:ext uri="{BB962C8B-B14F-4D97-AF65-F5344CB8AC3E}">
        <p14:creationId xmlns:p14="http://schemas.microsoft.com/office/powerpoint/2010/main" val="325636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up)">
                                      <p:cBhvr>
                                        <p:cTn id="7" dur="500"/>
                                        <p:tgtEl>
                                          <p:spTgt spid="72"/>
                                        </p:tgtEl>
                                      </p:cBhvr>
                                    </p:animEffect>
                                  </p:childTnLst>
                                </p:cTn>
                              </p:par>
                              <p:par>
                                <p:cTn id="8" presetID="22" presetClass="entr" presetSubtype="1"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up)">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up)">
                                      <p:cBhvr>
                                        <p:cTn id="15" dur="500"/>
                                        <p:tgtEl>
                                          <p:spTgt spid="73"/>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up)">
                                      <p:cBhvr>
                                        <p:cTn id="19" dur="500"/>
                                        <p:tgtEl>
                                          <p:spTgt spid="74"/>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diamond(in)">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diamond(in)">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71"/>
                                        </p:tgtEl>
                                      </p:cBhvr>
                                    </p:animEffect>
                                    <p:set>
                                      <p:cBhvr>
                                        <p:cTn id="34" dur="1" fill="hold">
                                          <p:stCondLst>
                                            <p:cond delay="499"/>
                                          </p:stCondLst>
                                        </p:cTn>
                                        <p:tgtEl>
                                          <p:spTgt spid="7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72"/>
                                        </p:tgtEl>
                                      </p:cBhvr>
                                    </p:animEffect>
                                    <p:set>
                                      <p:cBhvr>
                                        <p:cTn id="37" dur="1" fill="hold">
                                          <p:stCondLst>
                                            <p:cond delay="499"/>
                                          </p:stCondLst>
                                        </p:cTn>
                                        <p:tgtEl>
                                          <p:spTgt spid="7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73"/>
                                        </p:tgtEl>
                                      </p:cBhvr>
                                    </p:animEffect>
                                    <p:set>
                                      <p:cBhvr>
                                        <p:cTn id="40" dur="1" fill="hold">
                                          <p:stCondLst>
                                            <p:cond delay="499"/>
                                          </p:stCondLst>
                                        </p:cTn>
                                        <p:tgtEl>
                                          <p:spTgt spid="73"/>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74"/>
                                        </p:tgtEl>
                                      </p:cBhvr>
                                    </p:animEffect>
                                    <p:set>
                                      <p:cBhvr>
                                        <p:cTn id="43" dur="1" fill="hold">
                                          <p:stCondLst>
                                            <p:cond delay="499"/>
                                          </p:stCondLst>
                                        </p:cTn>
                                        <p:tgtEl>
                                          <p:spTgt spid="7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3.61111E-6 4.07407E-6 L -0.47882 -0.23056 " pathEditMode="relative" rAng="0" ptsTypes="AA">
                                      <p:cBhvr>
                                        <p:cTn id="47" dur="2000" fill="hold"/>
                                        <p:tgtEl>
                                          <p:spTgt spid="2"/>
                                        </p:tgtEl>
                                        <p:attrNameLst>
                                          <p:attrName>ppt_x</p:attrName>
                                          <p:attrName>ppt_y</p:attrName>
                                        </p:attrNameLst>
                                      </p:cBhvr>
                                      <p:rCtr x="-23941" y="-11543"/>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0" nodeType="clickEffect">
                                  <p:stCondLst>
                                    <p:cond delay="0"/>
                                  </p:stCondLst>
                                  <p:childTnLst>
                                    <p:animMotion origin="layout" path="M -5.55556E-7 1.85185E-6 L -0.06198 -0.15 " pathEditMode="relative" rAng="0" ptsTypes="AA">
                                      <p:cBhvr>
                                        <p:cTn id="51" dur="2000" fill="hold"/>
                                        <p:tgtEl>
                                          <p:spTgt spid="68"/>
                                        </p:tgtEl>
                                        <p:attrNameLst>
                                          <p:attrName>ppt_x</p:attrName>
                                          <p:attrName>ppt_y</p:attrName>
                                        </p:attrNameLst>
                                      </p:cBhvr>
                                      <p:rCtr x="-3108" y="-7500"/>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0" nodeType="clickEffect">
                                  <p:stCondLst>
                                    <p:cond delay="0"/>
                                  </p:stCondLst>
                                  <p:childTnLst>
                                    <p:animMotion origin="layout" path="M 2.77778E-7 1.85185E-6 L 0.26076 -0.22408 " pathEditMode="relative" rAng="0" ptsTypes="AA">
                                      <p:cBhvr>
                                        <p:cTn id="55" dur="2000" fill="hold"/>
                                        <p:tgtEl>
                                          <p:spTgt spid="69"/>
                                        </p:tgtEl>
                                        <p:attrNameLst>
                                          <p:attrName>ppt_x</p:attrName>
                                          <p:attrName>ppt_y</p:attrName>
                                        </p:attrNameLst>
                                      </p:cBhvr>
                                      <p:rCtr x="13038" y="-11204"/>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0" nodeType="clickEffect">
                                  <p:stCondLst>
                                    <p:cond delay="0"/>
                                  </p:stCondLst>
                                  <p:childTnLst>
                                    <p:animMotion origin="layout" path="M -2.77778E-7 0.0108 L -0.10608 -0.1537 " pathEditMode="relative" rAng="0" ptsTypes="AA">
                                      <p:cBhvr>
                                        <p:cTn id="59" dur="2000" fill="hold"/>
                                        <p:tgtEl>
                                          <p:spTgt spid="70"/>
                                        </p:tgtEl>
                                        <p:attrNameLst>
                                          <p:attrName>ppt_x</p:attrName>
                                          <p:attrName>ppt_y</p:attrName>
                                        </p:attrNameLst>
                                      </p:cBhvr>
                                      <p:rCtr x="-5313" y="-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2" grpId="0"/>
      <p:bldP spid="68" grpId="0"/>
      <p:bldP spid="69" grpId="0"/>
      <p:bldP spid="70" grpId="0"/>
      <p:bldP spid="71" grpId="0" animBg="1"/>
      <p:bldP spid="72" grpId="0" animBg="1"/>
      <p:bldP spid="73" grpId="0" animBg="1"/>
      <p:bldP spid="7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344;p38"/>
          <p:cNvSpPr txBox="1">
            <a:spLocks/>
          </p:cNvSpPr>
          <p:nvPr/>
        </p:nvSpPr>
        <p:spPr>
          <a:xfrm>
            <a:off x="410429" y="198704"/>
            <a:ext cx="3309517" cy="4767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1pPr>
            <a:lvl2pPr marL="914400" marR="0" lvl="1"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2pPr>
            <a:lvl3pPr marL="1371600" marR="0" lvl="2"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3pPr>
            <a:lvl4pPr marL="1828800" marR="0" lvl="3"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4pPr>
            <a:lvl5pPr marL="2286000" marR="0" lvl="4"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5pPr>
            <a:lvl6pPr marL="2743200" marR="0" lvl="5"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6pPr>
            <a:lvl7pPr marL="3200400" marR="0" lvl="6"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7pPr>
            <a:lvl8pPr marL="3657600" marR="0" lvl="7"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8pPr>
            <a:lvl9pPr marL="4114800" marR="0" lvl="8"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9pPr>
          </a:lstStyle>
          <a:p>
            <a:pPr marL="0" indent="0" algn="ctr">
              <a:buFont typeface="Raleway"/>
              <a:buNone/>
            </a:pPr>
            <a:r>
              <a:rPr lang="en-US" sz="2400" smtClean="0">
                <a:latin typeface="Yeseva One" panose="020B0604020202020204" charset="0"/>
                <a:ea typeface="Yeseva One"/>
                <a:cs typeface="Yeseva One"/>
                <a:sym typeface="Yeseva One"/>
              </a:rPr>
              <a:t>I - CẤU TẠO CỦA MẮT</a:t>
            </a:r>
            <a:endParaRPr lang="en-US" sz="2400">
              <a:latin typeface="Yeseva One" panose="020B0604020202020204" charset="0"/>
              <a:ea typeface="Yeseva One"/>
              <a:cs typeface="Yeseva One"/>
              <a:sym typeface="Yeseva One"/>
            </a:endParaRPr>
          </a:p>
        </p:txBody>
      </p:sp>
      <p:sp>
        <p:nvSpPr>
          <p:cNvPr id="19" name="Google Shape;344;p38"/>
          <p:cNvSpPr txBox="1">
            <a:spLocks/>
          </p:cNvSpPr>
          <p:nvPr/>
        </p:nvSpPr>
        <p:spPr>
          <a:xfrm>
            <a:off x="410429" y="662219"/>
            <a:ext cx="3415810" cy="47670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800"/>
              <a:buFont typeface="Raleway"/>
              <a:buChar char="●"/>
              <a:defRPr sz="1800" b="0" i="0" u="none" strike="noStrike" cap="none">
                <a:solidFill>
                  <a:schemeClr val="dk1"/>
                </a:solidFill>
                <a:latin typeface="Raleway"/>
                <a:ea typeface="Raleway"/>
                <a:cs typeface="Raleway"/>
                <a:sym typeface="Raleway"/>
              </a:defRPr>
            </a:lvl1pPr>
            <a:lvl2pPr marL="914400" marR="0" lvl="1"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2pPr>
            <a:lvl3pPr marL="1371600" marR="0" lvl="2"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3pPr>
            <a:lvl4pPr marL="1828800" marR="0" lvl="3"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4pPr>
            <a:lvl5pPr marL="2286000" marR="0" lvl="4"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5pPr>
            <a:lvl6pPr marL="2743200" marR="0" lvl="5"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6pPr>
            <a:lvl7pPr marL="3200400" marR="0" lvl="6"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7pPr>
            <a:lvl8pPr marL="3657600" marR="0" lvl="7"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8pPr>
            <a:lvl9pPr marL="4114800" marR="0" lvl="8" indent="-317500" algn="l" rtl="0">
              <a:lnSpc>
                <a:spcPct val="115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9pPr>
          </a:lstStyle>
          <a:p>
            <a:pPr marL="0" indent="0" algn="ctr">
              <a:buFont typeface="Raleway"/>
              <a:buNone/>
            </a:pPr>
            <a:r>
              <a:rPr lang="en-US" smtClean="0">
                <a:latin typeface="Yeseva One" panose="020B0604020202020204" charset="0"/>
                <a:ea typeface="Yeseva One"/>
                <a:cs typeface="Yeseva One"/>
                <a:sym typeface="Yeseva One"/>
              </a:rPr>
              <a:t>2. So sánh mắt và máy ảnh</a:t>
            </a:r>
            <a:endParaRPr lang="en-US">
              <a:latin typeface="Yeseva One" panose="020B0604020202020204" charset="0"/>
              <a:ea typeface="Yeseva One"/>
              <a:cs typeface="Yeseva One"/>
              <a:sym typeface="Yeseva One"/>
            </a:endParaRPr>
          </a:p>
        </p:txBody>
      </p:sp>
      <p:grpSp>
        <p:nvGrpSpPr>
          <p:cNvPr id="33" name="Google Shape;1537;p61"/>
          <p:cNvGrpSpPr/>
          <p:nvPr/>
        </p:nvGrpSpPr>
        <p:grpSpPr>
          <a:xfrm>
            <a:off x="8299427" y="198704"/>
            <a:ext cx="514303" cy="510574"/>
            <a:chOff x="6768450" y="733658"/>
            <a:chExt cx="514303" cy="510574"/>
          </a:xfrm>
        </p:grpSpPr>
        <p:sp>
          <p:nvSpPr>
            <p:cNvPr id="34" name="Google Shape;1538;p61"/>
            <p:cNvSpPr/>
            <p:nvPr/>
          </p:nvSpPr>
          <p:spPr>
            <a:xfrm>
              <a:off x="6982417" y="971911"/>
              <a:ext cx="249394" cy="225262"/>
            </a:xfrm>
            <a:custGeom>
              <a:avLst/>
              <a:gdLst/>
              <a:ahLst/>
              <a:cxnLst/>
              <a:rect l="l" t="t" r="r" b="b"/>
              <a:pathLst>
                <a:path w="15512" h="14011" extrusionOk="0">
                  <a:moveTo>
                    <a:pt x="15512" y="1"/>
                  </a:moveTo>
                  <a:lnTo>
                    <a:pt x="7006" y="6172"/>
                  </a:lnTo>
                  <a:lnTo>
                    <a:pt x="1" y="14011"/>
                  </a:lnTo>
                  <a:lnTo>
                    <a:pt x="1" y="14011"/>
                  </a:lnTo>
                  <a:lnTo>
                    <a:pt x="8674" y="7673"/>
                  </a:lnTo>
                  <a:lnTo>
                    <a:pt x="155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39;p61"/>
            <p:cNvSpPr/>
            <p:nvPr/>
          </p:nvSpPr>
          <p:spPr>
            <a:xfrm>
              <a:off x="6982417" y="971911"/>
              <a:ext cx="249394" cy="225262"/>
            </a:xfrm>
            <a:custGeom>
              <a:avLst/>
              <a:gdLst/>
              <a:ahLst/>
              <a:cxnLst/>
              <a:rect l="l" t="t" r="r" b="b"/>
              <a:pathLst>
                <a:path w="15512" h="14011" extrusionOk="0">
                  <a:moveTo>
                    <a:pt x="1" y="1"/>
                  </a:moveTo>
                  <a:lnTo>
                    <a:pt x="7006" y="7806"/>
                  </a:lnTo>
                  <a:lnTo>
                    <a:pt x="15512" y="14011"/>
                  </a:lnTo>
                  <a:lnTo>
                    <a:pt x="8674" y="633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40;p61"/>
            <p:cNvSpPr/>
            <p:nvPr/>
          </p:nvSpPr>
          <p:spPr>
            <a:xfrm>
              <a:off x="6958833" y="925399"/>
              <a:ext cx="297112" cy="318833"/>
            </a:xfrm>
            <a:custGeom>
              <a:avLst/>
              <a:gdLst/>
              <a:ahLst/>
              <a:cxnLst/>
              <a:rect l="l" t="t" r="r" b="b"/>
              <a:pathLst>
                <a:path w="18480" h="19831" extrusionOk="0">
                  <a:moveTo>
                    <a:pt x="9240" y="0"/>
                  </a:moveTo>
                  <a:cubicBezTo>
                    <a:pt x="9157" y="0"/>
                    <a:pt x="9073" y="42"/>
                    <a:pt x="9073" y="125"/>
                  </a:cubicBezTo>
                  <a:lnTo>
                    <a:pt x="8573" y="4829"/>
                  </a:lnTo>
                  <a:cubicBezTo>
                    <a:pt x="8306" y="6963"/>
                    <a:pt x="6905" y="8665"/>
                    <a:pt x="5104" y="8965"/>
                  </a:cubicBezTo>
                  <a:lnTo>
                    <a:pt x="167" y="9732"/>
                  </a:lnTo>
                  <a:cubicBezTo>
                    <a:pt x="0" y="9799"/>
                    <a:pt x="0" y="9999"/>
                    <a:pt x="167" y="10032"/>
                  </a:cubicBezTo>
                  <a:lnTo>
                    <a:pt x="5137" y="10900"/>
                  </a:lnTo>
                  <a:cubicBezTo>
                    <a:pt x="6938" y="11233"/>
                    <a:pt x="8306" y="12901"/>
                    <a:pt x="8573" y="15036"/>
                  </a:cubicBezTo>
                  <a:lnTo>
                    <a:pt x="9073" y="19706"/>
                  </a:lnTo>
                  <a:cubicBezTo>
                    <a:pt x="9073" y="19789"/>
                    <a:pt x="9157" y="19831"/>
                    <a:pt x="9240" y="19831"/>
                  </a:cubicBezTo>
                  <a:cubicBezTo>
                    <a:pt x="9323" y="19831"/>
                    <a:pt x="9407" y="19789"/>
                    <a:pt x="9407" y="19706"/>
                  </a:cubicBezTo>
                  <a:lnTo>
                    <a:pt x="9907" y="15036"/>
                  </a:lnTo>
                  <a:cubicBezTo>
                    <a:pt x="10141" y="12901"/>
                    <a:pt x="11508" y="11233"/>
                    <a:pt x="13310" y="10900"/>
                  </a:cubicBezTo>
                  <a:lnTo>
                    <a:pt x="18280" y="10032"/>
                  </a:lnTo>
                  <a:cubicBezTo>
                    <a:pt x="18480" y="9999"/>
                    <a:pt x="18447" y="9799"/>
                    <a:pt x="18280" y="9732"/>
                  </a:cubicBezTo>
                  <a:lnTo>
                    <a:pt x="13343" y="8965"/>
                  </a:lnTo>
                  <a:cubicBezTo>
                    <a:pt x="11575" y="8665"/>
                    <a:pt x="10141" y="6963"/>
                    <a:pt x="9907" y="4829"/>
                  </a:cubicBezTo>
                  <a:lnTo>
                    <a:pt x="9407" y="125"/>
                  </a:lnTo>
                  <a:cubicBezTo>
                    <a:pt x="9407" y="42"/>
                    <a:pt x="9323" y="0"/>
                    <a:pt x="9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41;p61"/>
            <p:cNvSpPr/>
            <p:nvPr/>
          </p:nvSpPr>
          <p:spPr>
            <a:xfrm>
              <a:off x="6926116" y="762228"/>
              <a:ext cx="149103" cy="134086"/>
            </a:xfrm>
            <a:custGeom>
              <a:avLst/>
              <a:gdLst/>
              <a:ahLst/>
              <a:cxnLst/>
              <a:rect l="l" t="t" r="r" b="b"/>
              <a:pathLst>
                <a:path w="9274" h="8340" extrusionOk="0">
                  <a:moveTo>
                    <a:pt x="9274" y="0"/>
                  </a:moveTo>
                  <a:lnTo>
                    <a:pt x="4170" y="3703"/>
                  </a:lnTo>
                  <a:lnTo>
                    <a:pt x="0" y="8339"/>
                  </a:lnTo>
                  <a:lnTo>
                    <a:pt x="5171" y="4603"/>
                  </a:lnTo>
                  <a:lnTo>
                    <a:pt x="9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42;p61"/>
            <p:cNvSpPr/>
            <p:nvPr/>
          </p:nvSpPr>
          <p:spPr>
            <a:xfrm>
              <a:off x="6926116" y="762228"/>
              <a:ext cx="149103" cy="134086"/>
            </a:xfrm>
            <a:custGeom>
              <a:avLst/>
              <a:gdLst/>
              <a:ahLst/>
              <a:cxnLst/>
              <a:rect l="l" t="t" r="r" b="b"/>
              <a:pathLst>
                <a:path w="9274" h="8340" extrusionOk="0">
                  <a:moveTo>
                    <a:pt x="0" y="0"/>
                  </a:moveTo>
                  <a:lnTo>
                    <a:pt x="4170" y="4670"/>
                  </a:lnTo>
                  <a:lnTo>
                    <a:pt x="9274" y="8339"/>
                  </a:lnTo>
                  <a:lnTo>
                    <a:pt x="5171" y="3803"/>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43;p61"/>
            <p:cNvSpPr/>
            <p:nvPr/>
          </p:nvSpPr>
          <p:spPr>
            <a:xfrm>
              <a:off x="6911631" y="733658"/>
              <a:ext cx="177528" cy="191210"/>
            </a:xfrm>
            <a:custGeom>
              <a:avLst/>
              <a:gdLst/>
              <a:ahLst/>
              <a:cxnLst/>
              <a:rect l="l" t="t" r="r" b="b"/>
              <a:pathLst>
                <a:path w="11042" h="11893" extrusionOk="0">
                  <a:moveTo>
                    <a:pt x="5471" y="1"/>
                  </a:moveTo>
                  <a:cubicBezTo>
                    <a:pt x="5421" y="1"/>
                    <a:pt x="5371" y="26"/>
                    <a:pt x="5371" y="76"/>
                  </a:cubicBezTo>
                  <a:lnTo>
                    <a:pt x="5071" y="2911"/>
                  </a:lnTo>
                  <a:cubicBezTo>
                    <a:pt x="4937" y="4212"/>
                    <a:pt x="4104" y="5213"/>
                    <a:pt x="3036" y="5380"/>
                  </a:cubicBezTo>
                  <a:lnTo>
                    <a:pt x="101" y="5880"/>
                  </a:lnTo>
                  <a:cubicBezTo>
                    <a:pt x="1" y="5880"/>
                    <a:pt x="1" y="6047"/>
                    <a:pt x="101" y="6047"/>
                  </a:cubicBezTo>
                  <a:lnTo>
                    <a:pt x="3069" y="6581"/>
                  </a:lnTo>
                  <a:cubicBezTo>
                    <a:pt x="4170" y="6781"/>
                    <a:pt x="5004" y="7781"/>
                    <a:pt x="5104" y="9016"/>
                  </a:cubicBezTo>
                  <a:lnTo>
                    <a:pt x="5404" y="11818"/>
                  </a:lnTo>
                  <a:cubicBezTo>
                    <a:pt x="5404" y="11868"/>
                    <a:pt x="5455" y="11893"/>
                    <a:pt x="5505" y="11893"/>
                  </a:cubicBezTo>
                  <a:cubicBezTo>
                    <a:pt x="5555" y="11893"/>
                    <a:pt x="5605" y="11868"/>
                    <a:pt x="5605" y="11818"/>
                  </a:cubicBezTo>
                  <a:lnTo>
                    <a:pt x="5905" y="9016"/>
                  </a:lnTo>
                  <a:cubicBezTo>
                    <a:pt x="6072" y="7781"/>
                    <a:pt x="6872" y="6781"/>
                    <a:pt x="7940" y="6581"/>
                  </a:cubicBezTo>
                  <a:lnTo>
                    <a:pt x="10908" y="6047"/>
                  </a:lnTo>
                  <a:cubicBezTo>
                    <a:pt x="11042" y="6047"/>
                    <a:pt x="11042" y="5880"/>
                    <a:pt x="10908" y="5880"/>
                  </a:cubicBezTo>
                  <a:lnTo>
                    <a:pt x="7906" y="5380"/>
                  </a:lnTo>
                  <a:cubicBezTo>
                    <a:pt x="6872" y="5213"/>
                    <a:pt x="6005" y="4212"/>
                    <a:pt x="5871" y="2911"/>
                  </a:cubicBezTo>
                  <a:lnTo>
                    <a:pt x="5571" y="76"/>
                  </a:lnTo>
                  <a:cubicBezTo>
                    <a:pt x="5571" y="26"/>
                    <a:pt x="5521" y="1"/>
                    <a:pt x="5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544;p61"/>
            <p:cNvSpPr/>
            <p:nvPr/>
          </p:nvSpPr>
          <p:spPr>
            <a:xfrm>
              <a:off x="6779173" y="1006237"/>
              <a:ext cx="102976" cy="91722"/>
            </a:xfrm>
            <a:custGeom>
              <a:avLst/>
              <a:gdLst/>
              <a:ahLst/>
              <a:cxnLst/>
              <a:rect l="l" t="t" r="r" b="b"/>
              <a:pathLst>
                <a:path w="6405" h="5705" extrusionOk="0">
                  <a:moveTo>
                    <a:pt x="6405" y="1"/>
                  </a:moveTo>
                  <a:lnTo>
                    <a:pt x="2902" y="2536"/>
                  </a:lnTo>
                  <a:lnTo>
                    <a:pt x="0" y="5705"/>
                  </a:lnTo>
                  <a:lnTo>
                    <a:pt x="3570" y="3136"/>
                  </a:lnTo>
                  <a:lnTo>
                    <a:pt x="64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45;p61"/>
            <p:cNvSpPr/>
            <p:nvPr/>
          </p:nvSpPr>
          <p:spPr>
            <a:xfrm>
              <a:off x="6779173" y="1006237"/>
              <a:ext cx="102976" cy="91722"/>
            </a:xfrm>
            <a:custGeom>
              <a:avLst/>
              <a:gdLst/>
              <a:ahLst/>
              <a:cxnLst/>
              <a:rect l="l" t="t" r="r" b="b"/>
              <a:pathLst>
                <a:path w="6405" h="5705" extrusionOk="0">
                  <a:moveTo>
                    <a:pt x="0" y="1"/>
                  </a:moveTo>
                  <a:lnTo>
                    <a:pt x="2902" y="3203"/>
                  </a:lnTo>
                  <a:lnTo>
                    <a:pt x="6405" y="5705"/>
                  </a:lnTo>
                  <a:lnTo>
                    <a:pt x="3570" y="260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46;p61"/>
            <p:cNvSpPr/>
            <p:nvPr/>
          </p:nvSpPr>
          <p:spPr>
            <a:xfrm>
              <a:off x="6768450" y="985722"/>
              <a:ext cx="122832" cy="132221"/>
            </a:xfrm>
            <a:custGeom>
              <a:avLst/>
              <a:gdLst/>
              <a:ahLst/>
              <a:cxnLst/>
              <a:rect l="l" t="t" r="r" b="b"/>
              <a:pathLst>
                <a:path w="7640" h="8224" extrusionOk="0">
                  <a:moveTo>
                    <a:pt x="3786" y="1"/>
                  </a:moveTo>
                  <a:cubicBezTo>
                    <a:pt x="3761" y="1"/>
                    <a:pt x="3736" y="26"/>
                    <a:pt x="3736" y="76"/>
                  </a:cubicBezTo>
                  <a:lnTo>
                    <a:pt x="3503" y="2044"/>
                  </a:lnTo>
                  <a:cubicBezTo>
                    <a:pt x="3436" y="2911"/>
                    <a:pt x="2836" y="3612"/>
                    <a:pt x="2102" y="3745"/>
                  </a:cubicBezTo>
                  <a:lnTo>
                    <a:pt x="100" y="4079"/>
                  </a:lnTo>
                  <a:cubicBezTo>
                    <a:pt x="0" y="4112"/>
                    <a:pt x="0" y="4212"/>
                    <a:pt x="100" y="4212"/>
                  </a:cubicBezTo>
                  <a:lnTo>
                    <a:pt x="2135" y="4579"/>
                  </a:lnTo>
                  <a:cubicBezTo>
                    <a:pt x="2902" y="4712"/>
                    <a:pt x="3469" y="5380"/>
                    <a:pt x="3569" y="6247"/>
                  </a:cubicBezTo>
                  <a:lnTo>
                    <a:pt x="3770" y="8148"/>
                  </a:lnTo>
                  <a:cubicBezTo>
                    <a:pt x="3770" y="8198"/>
                    <a:pt x="3803" y="8223"/>
                    <a:pt x="3836" y="8223"/>
                  </a:cubicBezTo>
                  <a:cubicBezTo>
                    <a:pt x="3870" y="8223"/>
                    <a:pt x="3903" y="8198"/>
                    <a:pt x="3903" y="8148"/>
                  </a:cubicBezTo>
                  <a:lnTo>
                    <a:pt x="4103" y="6247"/>
                  </a:lnTo>
                  <a:cubicBezTo>
                    <a:pt x="4237" y="5413"/>
                    <a:pt x="4770" y="4712"/>
                    <a:pt x="5504" y="4579"/>
                  </a:cubicBezTo>
                  <a:lnTo>
                    <a:pt x="7572" y="4212"/>
                  </a:lnTo>
                  <a:cubicBezTo>
                    <a:pt x="7639" y="4145"/>
                    <a:pt x="7639" y="4079"/>
                    <a:pt x="7572" y="4079"/>
                  </a:cubicBezTo>
                  <a:lnTo>
                    <a:pt x="5471" y="3745"/>
                  </a:lnTo>
                  <a:cubicBezTo>
                    <a:pt x="4737" y="3612"/>
                    <a:pt x="4137" y="2911"/>
                    <a:pt x="4070" y="2044"/>
                  </a:cubicBezTo>
                  <a:lnTo>
                    <a:pt x="3836" y="76"/>
                  </a:lnTo>
                  <a:cubicBezTo>
                    <a:pt x="3836" y="26"/>
                    <a:pt x="3811" y="1"/>
                    <a:pt x="37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47;p61"/>
            <p:cNvSpPr/>
            <p:nvPr/>
          </p:nvSpPr>
          <p:spPr>
            <a:xfrm>
              <a:off x="7199616" y="831940"/>
              <a:ext cx="75629" cy="68667"/>
            </a:xfrm>
            <a:custGeom>
              <a:avLst/>
              <a:gdLst/>
              <a:ahLst/>
              <a:cxnLst/>
              <a:rect l="l" t="t" r="r" b="b"/>
              <a:pathLst>
                <a:path w="4704" h="4271" extrusionOk="0">
                  <a:moveTo>
                    <a:pt x="4704" y="1"/>
                  </a:moveTo>
                  <a:lnTo>
                    <a:pt x="2135" y="1869"/>
                  </a:lnTo>
                  <a:lnTo>
                    <a:pt x="0" y="4270"/>
                  </a:lnTo>
                  <a:lnTo>
                    <a:pt x="2636" y="2336"/>
                  </a:lnTo>
                  <a:lnTo>
                    <a:pt x="47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48;p61"/>
            <p:cNvSpPr/>
            <p:nvPr/>
          </p:nvSpPr>
          <p:spPr>
            <a:xfrm>
              <a:off x="7199616" y="831940"/>
              <a:ext cx="75629" cy="68667"/>
            </a:xfrm>
            <a:custGeom>
              <a:avLst/>
              <a:gdLst/>
              <a:ahLst/>
              <a:cxnLst/>
              <a:rect l="l" t="t" r="r" b="b"/>
              <a:pathLst>
                <a:path w="4704" h="4271" extrusionOk="0">
                  <a:moveTo>
                    <a:pt x="0" y="1"/>
                  </a:moveTo>
                  <a:lnTo>
                    <a:pt x="2135" y="2369"/>
                  </a:lnTo>
                  <a:lnTo>
                    <a:pt x="4704" y="4270"/>
                  </a:lnTo>
                  <a:lnTo>
                    <a:pt x="2636" y="1935"/>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49;p61"/>
            <p:cNvSpPr/>
            <p:nvPr/>
          </p:nvSpPr>
          <p:spPr>
            <a:xfrm>
              <a:off x="7192108" y="817599"/>
              <a:ext cx="90645" cy="97349"/>
            </a:xfrm>
            <a:custGeom>
              <a:avLst/>
              <a:gdLst/>
              <a:ahLst/>
              <a:cxnLst/>
              <a:rect l="l" t="t" r="r" b="b"/>
              <a:pathLst>
                <a:path w="5638" h="6055" extrusionOk="0">
                  <a:moveTo>
                    <a:pt x="2811" y="0"/>
                  </a:moveTo>
                  <a:cubicBezTo>
                    <a:pt x="2786" y="0"/>
                    <a:pt x="2769" y="9"/>
                    <a:pt x="2769" y="25"/>
                  </a:cubicBezTo>
                  <a:lnTo>
                    <a:pt x="2602" y="1493"/>
                  </a:lnTo>
                  <a:cubicBezTo>
                    <a:pt x="2569" y="2093"/>
                    <a:pt x="2102" y="2660"/>
                    <a:pt x="1568" y="2727"/>
                  </a:cubicBezTo>
                  <a:lnTo>
                    <a:pt x="67" y="2994"/>
                  </a:lnTo>
                  <a:cubicBezTo>
                    <a:pt x="0" y="2994"/>
                    <a:pt x="0" y="3061"/>
                    <a:pt x="67" y="3061"/>
                  </a:cubicBezTo>
                  <a:lnTo>
                    <a:pt x="1568" y="3361"/>
                  </a:lnTo>
                  <a:cubicBezTo>
                    <a:pt x="2102" y="3428"/>
                    <a:pt x="2502" y="3995"/>
                    <a:pt x="2602" y="4595"/>
                  </a:cubicBezTo>
                  <a:lnTo>
                    <a:pt x="2769" y="6030"/>
                  </a:lnTo>
                  <a:cubicBezTo>
                    <a:pt x="2786" y="6046"/>
                    <a:pt x="2819" y="6055"/>
                    <a:pt x="2848" y="6055"/>
                  </a:cubicBezTo>
                  <a:cubicBezTo>
                    <a:pt x="2877" y="6055"/>
                    <a:pt x="2903" y="6046"/>
                    <a:pt x="2903" y="6030"/>
                  </a:cubicBezTo>
                  <a:lnTo>
                    <a:pt x="3069" y="4595"/>
                  </a:lnTo>
                  <a:cubicBezTo>
                    <a:pt x="3136" y="3995"/>
                    <a:pt x="3570" y="3428"/>
                    <a:pt x="4103" y="3361"/>
                  </a:cubicBezTo>
                  <a:lnTo>
                    <a:pt x="5604" y="3061"/>
                  </a:lnTo>
                  <a:cubicBezTo>
                    <a:pt x="5638" y="3061"/>
                    <a:pt x="5638" y="2994"/>
                    <a:pt x="5604" y="2994"/>
                  </a:cubicBezTo>
                  <a:lnTo>
                    <a:pt x="4103" y="2727"/>
                  </a:lnTo>
                  <a:cubicBezTo>
                    <a:pt x="3570" y="2660"/>
                    <a:pt x="3136" y="2160"/>
                    <a:pt x="3069" y="1493"/>
                  </a:cubicBezTo>
                  <a:lnTo>
                    <a:pt x="2903" y="25"/>
                  </a:lnTo>
                  <a:cubicBezTo>
                    <a:pt x="2869" y="9"/>
                    <a:pt x="2836" y="0"/>
                    <a:pt x="2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 name="Line 16"/>
          <p:cNvSpPr>
            <a:spLocks noChangeShapeType="1"/>
          </p:cNvSpPr>
          <p:nvPr/>
        </p:nvSpPr>
        <p:spPr bwMode="auto">
          <a:xfrm>
            <a:off x="3389277" y="2940627"/>
            <a:ext cx="0" cy="1677591"/>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Arial" panose="020B0604020202020204" pitchFamily="34" charset="0"/>
              <a:ea typeface="+mn-ea"/>
            </a:endParaRPr>
          </a:p>
        </p:txBody>
      </p:sp>
      <p:sp>
        <p:nvSpPr>
          <p:cNvPr id="59" name="Line 4"/>
          <p:cNvSpPr>
            <a:spLocks noChangeShapeType="1"/>
          </p:cNvSpPr>
          <p:nvPr/>
        </p:nvSpPr>
        <p:spPr bwMode="auto">
          <a:xfrm>
            <a:off x="2149837" y="3260906"/>
            <a:ext cx="1190" cy="988975"/>
          </a:xfrm>
          <a:prstGeom prst="line">
            <a:avLst/>
          </a:prstGeom>
          <a:noFill/>
          <a:ln w="38100">
            <a:solidFill>
              <a:srgbClr val="0048D8"/>
            </a:solidFill>
            <a:round/>
            <a:headEnd type="arrow" w="med" len="med"/>
            <a:tailEnd type="arrow"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Arial" panose="020B0604020202020204" pitchFamily="34" charset="0"/>
              <a:ea typeface="+mn-ea"/>
            </a:endParaRPr>
          </a:p>
        </p:txBody>
      </p:sp>
      <p:grpSp>
        <p:nvGrpSpPr>
          <p:cNvPr id="60" name="Group 32"/>
          <p:cNvGrpSpPr>
            <a:grpSpLocks/>
          </p:cNvGrpSpPr>
          <p:nvPr/>
        </p:nvGrpSpPr>
        <p:grpSpPr bwMode="auto">
          <a:xfrm>
            <a:off x="5773448" y="2932293"/>
            <a:ext cx="1843088" cy="1685925"/>
            <a:chOff x="3924" y="2632"/>
            <a:chExt cx="1548" cy="1416"/>
          </a:xfrm>
        </p:grpSpPr>
        <p:pic>
          <p:nvPicPr>
            <p:cNvPr id="61" name="Picture 4" descr="eye-1"/>
            <p:cNvPicPr>
              <a:picLocks noChangeAspect="1" noChangeArrowheads="1"/>
            </p:cNvPicPr>
            <p:nvPr/>
          </p:nvPicPr>
          <p:blipFill>
            <a:blip r:embed="rId2">
              <a:extLst>
                <a:ext uri="{28A0092B-C50C-407E-A947-70E740481C1C}">
                  <a14:useLocalDpi xmlns:a14="http://schemas.microsoft.com/office/drawing/2010/main" val="0"/>
                </a:ext>
              </a:extLst>
            </a:blip>
            <a:srcRect l="1883" r="7059" b="14903"/>
            <a:stretch>
              <a:fillRect/>
            </a:stretch>
          </p:blipFill>
          <p:spPr bwMode="auto">
            <a:xfrm>
              <a:off x="3924" y="2632"/>
              <a:ext cx="1548" cy="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Oval 63"/>
            <p:cNvSpPr>
              <a:spLocks noChangeArrowheads="1"/>
            </p:cNvSpPr>
            <p:nvPr/>
          </p:nvSpPr>
          <p:spPr bwMode="auto">
            <a:xfrm>
              <a:off x="4193" y="2995"/>
              <a:ext cx="248" cy="642"/>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grpSp>
      <p:sp>
        <p:nvSpPr>
          <p:cNvPr id="63" name="Oval 33"/>
          <p:cNvSpPr>
            <a:spLocks noChangeArrowheads="1"/>
          </p:cNvSpPr>
          <p:nvPr/>
        </p:nvSpPr>
        <p:spPr bwMode="auto">
          <a:xfrm>
            <a:off x="6034992" y="3388302"/>
            <a:ext cx="386954" cy="752475"/>
          </a:xfrm>
          <a:prstGeom prst="ellipse">
            <a:avLst/>
          </a:prstGeom>
          <a:solidFill>
            <a:srgbClr val="0070C0"/>
          </a:solidFill>
          <a:ln>
            <a:noFill/>
          </a:ln>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sp>
        <p:nvSpPr>
          <p:cNvPr id="64" name="Freeform 18"/>
          <p:cNvSpPr>
            <a:spLocks/>
          </p:cNvSpPr>
          <p:nvPr/>
        </p:nvSpPr>
        <p:spPr bwMode="auto">
          <a:xfrm>
            <a:off x="1936715" y="2882287"/>
            <a:ext cx="1696640" cy="1801415"/>
          </a:xfrm>
          <a:custGeom>
            <a:avLst/>
            <a:gdLst>
              <a:gd name="T0" fmla="*/ 0 w 816"/>
              <a:gd name="T1" fmla="*/ 2147483647 h 1392"/>
              <a:gd name="T2" fmla="*/ 0 w 816"/>
              <a:gd name="T3" fmla="*/ 2147483647 h 1392"/>
              <a:gd name="T4" fmla="*/ 2147483647 w 816"/>
              <a:gd name="T5" fmla="*/ 2147483647 h 1392"/>
              <a:gd name="T6" fmla="*/ 2147483647 w 816"/>
              <a:gd name="T7" fmla="*/ 0 h 1392"/>
              <a:gd name="T8" fmla="*/ 2147483647 w 816"/>
              <a:gd name="T9" fmla="*/ 0 h 1392"/>
              <a:gd name="T10" fmla="*/ 2147483647 w 816"/>
              <a:gd name="T11" fmla="*/ 2147483647 h 1392"/>
              <a:gd name="T12" fmla="*/ 2147483647 w 816"/>
              <a:gd name="T13" fmla="*/ 2147483647 h 1392"/>
              <a:gd name="T14" fmla="*/ 2147483647 w 816"/>
              <a:gd name="T15" fmla="*/ 2147483647 h 1392"/>
              <a:gd name="T16" fmla="*/ 0 w 816"/>
              <a:gd name="T17" fmla="*/ 2147483647 h 1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6"/>
              <a:gd name="T28" fmla="*/ 0 h 1392"/>
              <a:gd name="T29" fmla="*/ 816 w 816"/>
              <a:gd name="T30" fmla="*/ 1392 h 13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6" h="1392">
                <a:moveTo>
                  <a:pt x="0" y="1104"/>
                </a:moveTo>
                <a:lnTo>
                  <a:pt x="0" y="288"/>
                </a:lnTo>
                <a:lnTo>
                  <a:pt x="336" y="288"/>
                </a:lnTo>
                <a:lnTo>
                  <a:pt x="336" y="0"/>
                </a:lnTo>
                <a:lnTo>
                  <a:pt x="816" y="0"/>
                </a:lnTo>
                <a:lnTo>
                  <a:pt x="816" y="1392"/>
                </a:lnTo>
                <a:lnTo>
                  <a:pt x="336" y="1392"/>
                </a:lnTo>
                <a:lnTo>
                  <a:pt x="336" y="1104"/>
                </a:lnTo>
                <a:lnTo>
                  <a:pt x="0" y="1104"/>
                </a:lnTo>
                <a:close/>
              </a:path>
            </a:pathLst>
          </a:custGeom>
          <a:noFill/>
          <a:ln w="57150">
            <a:solidFill>
              <a:srgbClr val="4E505E"/>
            </a:solidFill>
            <a:round/>
            <a:headEnd/>
            <a:tailEnd/>
          </a:ln>
          <a:extLst>
            <a:ext uri="{909E8E84-426E-40DD-AFC4-6F175D3DCCD1}">
              <a14:hiddenFill xmlns:a14="http://schemas.microsoft.com/office/drawing/2010/main">
                <a:solidFill>
                  <a:srgbClr val="FFFFFF"/>
                </a:solidFill>
              </a14:hiddenFill>
            </a:ext>
          </a:extLst>
        </p:spPr>
        <p:txBody>
          <a:bodyPr lIns="73634" tIns="36818" rIns="73634" bIns="36818"/>
          <a:lstStyle>
            <a:lvl1pPr defTabSz="981075" eaLnBrk="0" hangingPunct="0">
              <a:defRPr>
                <a:solidFill>
                  <a:schemeClr val="tx1"/>
                </a:solidFill>
                <a:latin typeface="Arial" panose="020B0604020202020204" pitchFamily="34" charset="0"/>
              </a:defRPr>
            </a:lvl1pPr>
            <a:lvl2pPr marL="742950" indent="-285750" defTabSz="981075" eaLnBrk="0" hangingPunct="0">
              <a:defRPr>
                <a:solidFill>
                  <a:schemeClr val="tx1"/>
                </a:solidFill>
                <a:latin typeface="Arial" panose="020B0604020202020204" pitchFamily="34" charset="0"/>
              </a:defRPr>
            </a:lvl2pPr>
            <a:lvl3pPr marL="1143000" indent="-228600" defTabSz="981075" eaLnBrk="0" hangingPunct="0">
              <a:defRPr>
                <a:solidFill>
                  <a:schemeClr val="tx1"/>
                </a:solidFill>
                <a:latin typeface="Arial" panose="020B0604020202020204" pitchFamily="34" charset="0"/>
              </a:defRPr>
            </a:lvl3pPr>
            <a:lvl4pPr marL="1600200" indent="-228600" defTabSz="981075" eaLnBrk="0" hangingPunct="0">
              <a:defRPr>
                <a:solidFill>
                  <a:schemeClr val="tx1"/>
                </a:solidFill>
                <a:latin typeface="Arial" panose="020B0604020202020204" pitchFamily="34" charset="0"/>
              </a:defRPr>
            </a:lvl4pPr>
            <a:lvl5pPr marL="2057400" indent="-228600" defTabSz="981075" eaLnBrk="0" hangingPunct="0">
              <a:defRPr>
                <a:solidFill>
                  <a:schemeClr val="tx1"/>
                </a:solidFill>
                <a:latin typeface="Arial" panose="020B0604020202020204" pitchFamily="34" charset="0"/>
              </a:defRPr>
            </a:lvl5pPr>
            <a:lvl6pPr marL="2514600" indent="-228600" defTabSz="981075" eaLnBrk="0" fontAlgn="base" hangingPunct="0">
              <a:spcBef>
                <a:spcPct val="0"/>
              </a:spcBef>
              <a:spcAft>
                <a:spcPct val="0"/>
              </a:spcAft>
              <a:defRPr>
                <a:solidFill>
                  <a:schemeClr val="tx1"/>
                </a:solidFill>
                <a:latin typeface="Arial" panose="020B0604020202020204" pitchFamily="34" charset="0"/>
              </a:defRPr>
            </a:lvl6pPr>
            <a:lvl7pPr marL="2971800" indent="-228600" defTabSz="981075" eaLnBrk="0" fontAlgn="base" hangingPunct="0">
              <a:spcBef>
                <a:spcPct val="0"/>
              </a:spcBef>
              <a:spcAft>
                <a:spcPct val="0"/>
              </a:spcAft>
              <a:defRPr>
                <a:solidFill>
                  <a:schemeClr val="tx1"/>
                </a:solidFill>
                <a:latin typeface="Arial" panose="020B0604020202020204" pitchFamily="34" charset="0"/>
              </a:defRPr>
            </a:lvl7pPr>
            <a:lvl8pPr marL="3429000" indent="-228600" defTabSz="981075" eaLnBrk="0" fontAlgn="base" hangingPunct="0">
              <a:spcBef>
                <a:spcPct val="0"/>
              </a:spcBef>
              <a:spcAft>
                <a:spcPct val="0"/>
              </a:spcAft>
              <a:defRPr>
                <a:solidFill>
                  <a:schemeClr val="tx1"/>
                </a:solidFill>
                <a:latin typeface="Arial" panose="020B0604020202020204" pitchFamily="34" charset="0"/>
              </a:defRPr>
            </a:lvl8pPr>
            <a:lvl9pPr marL="3886200" indent="-228600" defTabSz="981075" eaLnBrk="0" fontAlgn="base" hangingPunct="0">
              <a:spcBef>
                <a:spcPct val="0"/>
              </a:spcBef>
              <a:spcAft>
                <a:spcPct val="0"/>
              </a:spcAft>
              <a:defRPr>
                <a:solidFill>
                  <a:schemeClr val="tx1"/>
                </a:solidFill>
                <a:latin typeface="Arial" panose="020B0604020202020204" pitchFamily="34" charset="0"/>
              </a:defRPr>
            </a:lvl9pPr>
          </a:lstStyle>
          <a:p>
            <a:pPr defTabSz="735806" eaLnBrk="1" fontAlgn="base" hangingPunct="1">
              <a:spcBef>
                <a:spcPct val="50000"/>
              </a:spcBef>
              <a:spcAft>
                <a:spcPct val="0"/>
              </a:spcAft>
              <a:buClrTx/>
            </a:pPr>
            <a:endParaRPr lang="en-US" altLang="en-US" sz="1950" kern="1200">
              <a:solidFill>
                <a:srgbClr val="FFFFFF"/>
              </a:solidFill>
              <a:latin typeface="VNI-Times" pitchFamily="2" charset="0"/>
              <a:ea typeface="+mn-ea"/>
            </a:endParaRPr>
          </a:p>
        </p:txBody>
      </p:sp>
      <p:sp>
        <p:nvSpPr>
          <p:cNvPr id="65" name="Rectangle 34"/>
          <p:cNvSpPr>
            <a:spLocks noChangeArrowheads="1"/>
          </p:cNvSpPr>
          <p:nvPr/>
        </p:nvSpPr>
        <p:spPr bwMode="auto">
          <a:xfrm>
            <a:off x="1853370" y="3187086"/>
            <a:ext cx="129779" cy="1176338"/>
          </a:xfrm>
          <a:prstGeom prst="rect">
            <a:avLst/>
          </a:prstGeom>
          <a:solidFill>
            <a:srgbClr val="FAE9D9"/>
          </a:solidFill>
          <a:ln w="9525">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685800" eaLnBrk="1" fontAlgn="base" latinLnBrk="0" hangingPunct="1">
              <a:lnSpc>
                <a:spcPct val="10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FFFFFF"/>
              </a:solidFill>
              <a:effectLst/>
              <a:uLnTx/>
              <a:uFillTx/>
              <a:latin typeface="Arial" panose="020B0604020202020204" pitchFamily="34" charset="0"/>
              <a:ea typeface="+mn-ea"/>
            </a:endParaRPr>
          </a:p>
        </p:txBody>
      </p:sp>
      <p:sp>
        <p:nvSpPr>
          <p:cNvPr id="66" name="Line 54"/>
          <p:cNvSpPr>
            <a:spLocks noChangeShapeType="1"/>
          </p:cNvSpPr>
          <p:nvPr/>
        </p:nvSpPr>
        <p:spPr bwMode="auto">
          <a:xfrm>
            <a:off x="1194955" y="3776446"/>
            <a:ext cx="2743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Arial" panose="020B0604020202020204" pitchFamily="34" charset="0"/>
              <a:ea typeface="+mn-ea"/>
            </a:endParaRPr>
          </a:p>
        </p:txBody>
      </p:sp>
      <p:sp>
        <p:nvSpPr>
          <p:cNvPr id="67" name="Line 53"/>
          <p:cNvSpPr>
            <a:spLocks noChangeShapeType="1"/>
          </p:cNvSpPr>
          <p:nvPr/>
        </p:nvSpPr>
        <p:spPr bwMode="auto">
          <a:xfrm>
            <a:off x="5082886" y="3764540"/>
            <a:ext cx="2743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solidFill>
                <a:srgbClr val="FFFFFF"/>
              </a:solidFill>
              <a:latin typeface="Arial" panose="020B0604020202020204" pitchFamily="34" charset="0"/>
              <a:ea typeface="+mn-ea"/>
            </a:endParaRPr>
          </a:p>
        </p:txBody>
      </p:sp>
      <p:sp>
        <p:nvSpPr>
          <p:cNvPr id="2" name="Rectangle 1"/>
          <p:cNvSpPr/>
          <p:nvPr/>
        </p:nvSpPr>
        <p:spPr>
          <a:xfrm>
            <a:off x="5487496" y="2423530"/>
            <a:ext cx="1486304" cy="369332"/>
          </a:xfrm>
          <a:prstGeom prst="rect">
            <a:avLst/>
          </a:prstGeom>
        </p:spPr>
        <p:txBody>
          <a:bodyPr wrap="none">
            <a:spAutoFit/>
          </a:bodyPr>
          <a:lstStyle/>
          <a:p>
            <a:r>
              <a:rPr lang="en-US" altLang="en-US" sz="1800" i="1" kern="1200">
                <a:solidFill>
                  <a:srgbClr val="C00000"/>
                </a:solidFill>
                <a:latin typeface="Times New Roman" panose="02020603050405020304" pitchFamily="18" charset="0"/>
                <a:ea typeface="+mn-ea"/>
              </a:rPr>
              <a:t>Thể thủy tinh </a:t>
            </a:r>
            <a:endParaRPr lang="en-US" i="1"/>
          </a:p>
        </p:txBody>
      </p:sp>
      <p:sp>
        <p:nvSpPr>
          <p:cNvPr id="68" name="Rectangle 67"/>
          <p:cNvSpPr/>
          <p:nvPr/>
        </p:nvSpPr>
        <p:spPr>
          <a:xfrm>
            <a:off x="1657671" y="2409707"/>
            <a:ext cx="960519" cy="369332"/>
          </a:xfrm>
          <a:prstGeom prst="rect">
            <a:avLst/>
          </a:prstGeom>
        </p:spPr>
        <p:txBody>
          <a:bodyPr wrap="none">
            <a:spAutoFit/>
          </a:bodyPr>
          <a:lstStyle/>
          <a:p>
            <a:r>
              <a:rPr lang="en-US" altLang="en-US" sz="1800" i="1" kern="1200" smtClean="0">
                <a:solidFill>
                  <a:srgbClr val="C00000"/>
                </a:solidFill>
                <a:latin typeface="Times New Roman" panose="02020603050405020304" pitchFamily="18" charset="0"/>
                <a:ea typeface="+mn-ea"/>
              </a:rPr>
              <a:t>Vật kính</a:t>
            </a:r>
            <a:endParaRPr lang="en-US" i="1"/>
          </a:p>
        </p:txBody>
      </p:sp>
      <p:sp>
        <p:nvSpPr>
          <p:cNvPr id="69" name="Rectangle 68"/>
          <p:cNvSpPr/>
          <p:nvPr/>
        </p:nvSpPr>
        <p:spPr>
          <a:xfrm>
            <a:off x="3053287" y="2409707"/>
            <a:ext cx="671979" cy="369332"/>
          </a:xfrm>
          <a:prstGeom prst="rect">
            <a:avLst/>
          </a:prstGeom>
        </p:spPr>
        <p:txBody>
          <a:bodyPr wrap="none">
            <a:spAutoFit/>
          </a:bodyPr>
          <a:lstStyle/>
          <a:p>
            <a:r>
              <a:rPr lang="en-US" altLang="en-US" sz="1800" i="1" kern="1200" smtClean="0">
                <a:solidFill>
                  <a:srgbClr val="C00000"/>
                </a:solidFill>
                <a:latin typeface="Times New Roman" panose="02020603050405020304" pitchFamily="18" charset="0"/>
                <a:ea typeface="+mn-ea"/>
              </a:rPr>
              <a:t>Phim</a:t>
            </a:r>
            <a:endParaRPr lang="en-US" i="1"/>
          </a:p>
        </p:txBody>
      </p:sp>
      <p:sp>
        <p:nvSpPr>
          <p:cNvPr id="70" name="Rectangle 69"/>
          <p:cNvSpPr/>
          <p:nvPr/>
        </p:nvSpPr>
        <p:spPr>
          <a:xfrm>
            <a:off x="7061509" y="2431235"/>
            <a:ext cx="1159292" cy="369332"/>
          </a:xfrm>
          <a:prstGeom prst="rect">
            <a:avLst/>
          </a:prstGeom>
        </p:spPr>
        <p:txBody>
          <a:bodyPr wrap="none">
            <a:spAutoFit/>
          </a:bodyPr>
          <a:lstStyle/>
          <a:p>
            <a:r>
              <a:rPr lang="en-US" altLang="en-US" sz="1800" i="1" kern="1200" smtClean="0">
                <a:solidFill>
                  <a:srgbClr val="C00000"/>
                </a:solidFill>
                <a:latin typeface="Times New Roman" panose="02020603050405020304" pitchFamily="18" charset="0"/>
                <a:ea typeface="+mn-ea"/>
              </a:rPr>
              <a:t>Màng lưới</a:t>
            </a:r>
            <a:endParaRPr lang="en-US" i="1"/>
          </a:p>
        </p:txBody>
      </p:sp>
      <p:sp>
        <p:nvSpPr>
          <p:cNvPr id="71" name="Line 26"/>
          <p:cNvSpPr>
            <a:spLocks noChangeShapeType="1"/>
          </p:cNvSpPr>
          <p:nvPr/>
        </p:nvSpPr>
        <p:spPr bwMode="auto">
          <a:xfrm flipH="1">
            <a:off x="3389277" y="2700673"/>
            <a:ext cx="0" cy="212787"/>
          </a:xfrm>
          <a:prstGeom prst="line">
            <a:avLst/>
          </a:prstGeom>
          <a:noFill/>
          <a:ln w="28575">
            <a:solidFill>
              <a:schemeClr val="accent1">
                <a:lumMod val="75000"/>
              </a:schemeClr>
            </a:solidFill>
            <a:round/>
            <a:headEnd type="none" w="med" len="me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800" kern="1200">
              <a:solidFill>
                <a:srgbClr val="FFFFFF"/>
              </a:solidFill>
              <a:latin typeface="Yeseva One" panose="020B0604020202020204" charset="0"/>
              <a:ea typeface="+mn-ea"/>
              <a:cs typeface="+mn-cs"/>
            </a:endParaRPr>
          </a:p>
        </p:txBody>
      </p:sp>
      <p:sp>
        <p:nvSpPr>
          <p:cNvPr id="72" name="Line 26"/>
          <p:cNvSpPr>
            <a:spLocks noChangeShapeType="1"/>
          </p:cNvSpPr>
          <p:nvPr/>
        </p:nvSpPr>
        <p:spPr bwMode="auto">
          <a:xfrm>
            <a:off x="2149837" y="2779039"/>
            <a:ext cx="0" cy="378619"/>
          </a:xfrm>
          <a:prstGeom prst="line">
            <a:avLst/>
          </a:prstGeom>
          <a:noFill/>
          <a:ln w="28575">
            <a:solidFill>
              <a:schemeClr val="accent1">
                <a:lumMod val="75000"/>
              </a:schemeClr>
            </a:solidFill>
            <a:round/>
            <a:headEnd type="none" w="med" len="me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800" kern="1200">
              <a:solidFill>
                <a:srgbClr val="FFFFFF"/>
              </a:solidFill>
              <a:latin typeface="Yeseva One" panose="020B0604020202020204" charset="0"/>
              <a:ea typeface="+mn-ea"/>
              <a:cs typeface="+mn-cs"/>
            </a:endParaRPr>
          </a:p>
        </p:txBody>
      </p:sp>
      <p:sp>
        <p:nvSpPr>
          <p:cNvPr id="73" name="Line 26"/>
          <p:cNvSpPr>
            <a:spLocks noChangeShapeType="1"/>
          </p:cNvSpPr>
          <p:nvPr/>
        </p:nvSpPr>
        <p:spPr bwMode="auto">
          <a:xfrm>
            <a:off x="6240769" y="2838361"/>
            <a:ext cx="0" cy="788066"/>
          </a:xfrm>
          <a:prstGeom prst="line">
            <a:avLst/>
          </a:prstGeom>
          <a:noFill/>
          <a:ln w="28575">
            <a:solidFill>
              <a:schemeClr val="accent1">
                <a:lumMod val="75000"/>
              </a:schemeClr>
            </a:solidFill>
            <a:round/>
            <a:headEnd type="none" w="med" len="me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800" kern="1200">
              <a:solidFill>
                <a:srgbClr val="FFFFFF"/>
              </a:solidFill>
              <a:latin typeface="Yeseva One" panose="020B0604020202020204" charset="0"/>
              <a:ea typeface="+mn-ea"/>
              <a:cs typeface="+mn-cs"/>
            </a:endParaRPr>
          </a:p>
        </p:txBody>
      </p:sp>
      <p:sp>
        <p:nvSpPr>
          <p:cNvPr id="74" name="Line 26"/>
          <p:cNvSpPr>
            <a:spLocks noChangeShapeType="1"/>
          </p:cNvSpPr>
          <p:nvPr/>
        </p:nvSpPr>
        <p:spPr bwMode="auto">
          <a:xfrm flipH="1">
            <a:off x="7441121" y="2763625"/>
            <a:ext cx="15385" cy="890620"/>
          </a:xfrm>
          <a:prstGeom prst="line">
            <a:avLst/>
          </a:prstGeom>
          <a:noFill/>
          <a:ln w="28575">
            <a:solidFill>
              <a:schemeClr val="accent1">
                <a:lumMod val="75000"/>
              </a:schemeClr>
            </a:solidFill>
            <a:round/>
            <a:headEnd type="none" w="med" len="me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800" kern="1200">
              <a:solidFill>
                <a:srgbClr val="FFFFFF"/>
              </a:solidFill>
              <a:latin typeface="Yeseva One" panose="020B0604020202020204" charset="0"/>
              <a:ea typeface="+mn-ea"/>
              <a:cs typeface="+mn-cs"/>
            </a:endParaRPr>
          </a:p>
        </p:txBody>
      </p:sp>
      <p:sp>
        <p:nvSpPr>
          <p:cNvPr id="75" name="Rectangle 74"/>
          <p:cNvSpPr/>
          <p:nvPr/>
        </p:nvSpPr>
        <p:spPr>
          <a:xfrm>
            <a:off x="2566555" y="4702513"/>
            <a:ext cx="1192955" cy="369332"/>
          </a:xfrm>
          <a:prstGeom prst="rect">
            <a:avLst/>
          </a:prstGeom>
        </p:spPr>
        <p:txBody>
          <a:bodyPr wrap="none">
            <a:spAutoFit/>
          </a:bodyPr>
          <a:lstStyle/>
          <a:p>
            <a:r>
              <a:rPr lang="en-US" altLang="en-US" sz="1800">
                <a:solidFill>
                  <a:schemeClr val="dk1"/>
                </a:solidFill>
                <a:latin typeface="Yeseva One" panose="020B0604020202020204" charset="0"/>
                <a:ea typeface="Yeseva One"/>
                <a:cs typeface="Yeseva One"/>
                <a:sym typeface="Raleway"/>
              </a:rPr>
              <a:t>Máy ảnh</a:t>
            </a:r>
            <a:endParaRPr lang="en-US" sz="1800">
              <a:solidFill>
                <a:schemeClr val="dk1"/>
              </a:solidFill>
              <a:latin typeface="Yeseva One" panose="020B0604020202020204" charset="0"/>
              <a:ea typeface="Yeseva One"/>
              <a:cs typeface="Yeseva One"/>
              <a:sym typeface="Raleway"/>
            </a:endParaRPr>
          </a:p>
        </p:txBody>
      </p:sp>
      <p:sp>
        <p:nvSpPr>
          <p:cNvPr id="76" name="Rectangle 75"/>
          <p:cNvSpPr/>
          <p:nvPr/>
        </p:nvSpPr>
        <p:spPr>
          <a:xfrm>
            <a:off x="6434246" y="4675130"/>
            <a:ext cx="655949" cy="369332"/>
          </a:xfrm>
          <a:prstGeom prst="rect">
            <a:avLst/>
          </a:prstGeom>
        </p:spPr>
        <p:txBody>
          <a:bodyPr wrap="none">
            <a:spAutoFit/>
          </a:bodyPr>
          <a:lstStyle/>
          <a:p>
            <a:r>
              <a:rPr lang="en-US" altLang="en-US" sz="1800">
                <a:solidFill>
                  <a:schemeClr val="dk1"/>
                </a:solidFill>
                <a:latin typeface="Yeseva One" panose="020B0604020202020204" charset="0"/>
                <a:ea typeface="Yeseva One"/>
                <a:cs typeface="Yeseva One"/>
              </a:rPr>
              <a:t>Mắt</a:t>
            </a:r>
            <a:endParaRPr lang="en-US" sz="1800">
              <a:solidFill>
                <a:schemeClr val="dk1"/>
              </a:solidFill>
              <a:latin typeface="Yeseva One" panose="020B0604020202020204" charset="0"/>
              <a:ea typeface="Yeseva One"/>
              <a:cs typeface="Yeseva One"/>
            </a:endParaRPr>
          </a:p>
        </p:txBody>
      </p:sp>
      <p:sp>
        <p:nvSpPr>
          <p:cNvPr id="46" name="TextBox 15"/>
          <p:cNvSpPr txBox="1">
            <a:spLocks noChangeArrowheads="1"/>
          </p:cNvSpPr>
          <p:nvPr/>
        </p:nvSpPr>
        <p:spPr bwMode="auto">
          <a:xfrm>
            <a:off x="2508960" y="1027773"/>
            <a:ext cx="4464840" cy="369332"/>
          </a:xfrm>
          <a:prstGeom prst="rect">
            <a:avLst/>
          </a:prstGeom>
          <a:solidFill>
            <a:schemeClr val="bg2">
              <a:lumMod val="90000"/>
            </a:schemeClr>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base" hangingPunct="1">
              <a:spcBef>
                <a:spcPct val="0"/>
              </a:spcBef>
              <a:spcAft>
                <a:spcPct val="0"/>
              </a:spcAft>
              <a:buClrTx/>
            </a:pPr>
            <a:r>
              <a:rPr lang="en-US" altLang="en-US" sz="1800" i="1" kern="1200">
                <a:latin typeface="Times New Roman" panose="02020603050405020304" pitchFamily="18" charset="0"/>
                <a:ea typeface="+mn-ea"/>
              </a:rPr>
              <a:t>Sự khác nhau về cấu tạo của </a:t>
            </a:r>
            <a:r>
              <a:rPr lang="vi-VN" altLang="en-US" sz="1800" i="1" kern="1200">
                <a:latin typeface="Times New Roman" panose="02020603050405020304" pitchFamily="18" charset="0"/>
                <a:ea typeface="+mn-ea"/>
              </a:rPr>
              <a:t>mắt</a:t>
            </a:r>
            <a:r>
              <a:rPr lang="en-US" altLang="en-US" sz="1800" i="1" kern="1200">
                <a:latin typeface="Times New Roman" panose="02020603050405020304" pitchFamily="18" charset="0"/>
                <a:ea typeface="+mn-ea"/>
              </a:rPr>
              <a:t> và máy </a:t>
            </a:r>
            <a:r>
              <a:rPr lang="en-US" altLang="en-US" sz="1800" i="1" kern="1200" smtClean="0">
                <a:latin typeface="Times New Roman" panose="02020603050405020304" pitchFamily="18" charset="0"/>
                <a:ea typeface="+mn-ea"/>
              </a:rPr>
              <a:t>ảnh</a:t>
            </a:r>
            <a:endParaRPr lang="en-US" altLang="en-US" sz="1800" i="1" kern="1200">
              <a:latin typeface="Times New Roman" panose="02020603050405020304" pitchFamily="18" charset="0"/>
              <a:ea typeface="+mn-ea"/>
            </a:endParaRPr>
          </a:p>
        </p:txBody>
      </p:sp>
      <p:sp>
        <p:nvSpPr>
          <p:cNvPr id="47" name="TextBox 15"/>
          <p:cNvSpPr txBox="1">
            <a:spLocks noChangeArrowheads="1"/>
          </p:cNvSpPr>
          <p:nvPr/>
        </p:nvSpPr>
        <p:spPr bwMode="auto">
          <a:xfrm>
            <a:off x="5082886" y="1638852"/>
            <a:ext cx="3806944" cy="646331"/>
          </a:xfrm>
          <a:prstGeom prst="rect">
            <a:avLst/>
          </a:prstGeom>
          <a:solidFill>
            <a:srgbClr val="CEE9E7"/>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0"/>
              </a:spcBef>
              <a:spcAft>
                <a:spcPct val="0"/>
              </a:spcAft>
              <a:buClrTx/>
            </a:pPr>
            <a:r>
              <a:rPr lang="en-US" altLang="en-US" sz="1800" kern="1200" smtClean="0">
                <a:solidFill>
                  <a:srgbClr val="C00000"/>
                </a:solidFill>
                <a:latin typeface="Times New Roman" panose="02020603050405020304" pitchFamily="18" charset="0"/>
                <a:ea typeface="+mn-ea"/>
              </a:rPr>
              <a:t>Thể </a:t>
            </a:r>
            <a:r>
              <a:rPr lang="en-US" altLang="en-US" sz="1800" kern="1200">
                <a:solidFill>
                  <a:srgbClr val="C00000"/>
                </a:solidFill>
                <a:latin typeface="Times New Roman" panose="02020603050405020304" pitchFamily="18" charset="0"/>
                <a:ea typeface="+mn-ea"/>
              </a:rPr>
              <a:t>thủy tinh</a:t>
            </a:r>
            <a:r>
              <a:rPr lang="en-US" altLang="en-US" sz="1800" kern="1200">
                <a:latin typeface="Times New Roman" panose="02020603050405020304" pitchFamily="18" charset="0"/>
                <a:ea typeface="+mn-ea"/>
              </a:rPr>
              <a:t> có thể </a:t>
            </a:r>
            <a:r>
              <a:rPr lang="en-US" altLang="en-US" sz="1800" kern="1200">
                <a:solidFill>
                  <a:srgbClr val="C00000"/>
                </a:solidFill>
                <a:latin typeface="Times New Roman" panose="02020603050405020304" pitchFamily="18" charset="0"/>
                <a:ea typeface="+mn-ea"/>
              </a:rPr>
              <a:t>thay đổi tiêu cự</a:t>
            </a:r>
            <a:r>
              <a:rPr lang="en-US" altLang="en-US" sz="1800" kern="1200">
                <a:latin typeface="Times New Roman" panose="02020603050405020304" pitchFamily="18" charset="0"/>
                <a:ea typeface="+mn-ea"/>
              </a:rPr>
              <a:t>, vật kính không thay đổi tiêu cự được.</a:t>
            </a:r>
          </a:p>
        </p:txBody>
      </p:sp>
      <p:sp>
        <p:nvSpPr>
          <p:cNvPr id="48" name="TextBox 15"/>
          <p:cNvSpPr txBox="1">
            <a:spLocks noChangeArrowheads="1"/>
          </p:cNvSpPr>
          <p:nvPr/>
        </p:nvSpPr>
        <p:spPr bwMode="auto">
          <a:xfrm>
            <a:off x="733283" y="1500353"/>
            <a:ext cx="4103503" cy="923330"/>
          </a:xfrm>
          <a:prstGeom prst="rect">
            <a:avLst/>
          </a:prstGeom>
          <a:solidFill>
            <a:srgbClr val="CEE9E7"/>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0"/>
              </a:spcBef>
              <a:spcAft>
                <a:spcPct val="0"/>
              </a:spcAft>
              <a:buClrTx/>
            </a:pPr>
            <a:r>
              <a:rPr lang="en-US" altLang="en-US" sz="1800" kern="1200" smtClean="0">
                <a:solidFill>
                  <a:srgbClr val="C00000"/>
                </a:solidFill>
                <a:latin typeface="Times New Roman" panose="02020603050405020304" pitchFamily="18" charset="0"/>
                <a:ea typeface="+mn-ea"/>
              </a:rPr>
              <a:t>Khoảng </a:t>
            </a:r>
            <a:r>
              <a:rPr lang="en-US" altLang="en-US" sz="1800" kern="1200">
                <a:solidFill>
                  <a:srgbClr val="C00000"/>
                </a:solidFill>
                <a:latin typeface="Times New Roman" panose="02020603050405020304" pitchFamily="18" charset="0"/>
                <a:ea typeface="+mn-ea"/>
              </a:rPr>
              <a:t>cách từ vật kính đến phim </a:t>
            </a:r>
            <a:r>
              <a:rPr lang="en-US" altLang="en-US" sz="1800" kern="1200">
                <a:latin typeface="Times New Roman" panose="02020603050405020304" pitchFamily="18" charset="0"/>
                <a:ea typeface="+mn-ea"/>
              </a:rPr>
              <a:t>có thể </a:t>
            </a:r>
            <a:r>
              <a:rPr lang="en-US" altLang="en-US" sz="1800" kern="1200">
                <a:solidFill>
                  <a:srgbClr val="C00000"/>
                </a:solidFill>
                <a:latin typeface="Times New Roman" panose="02020603050405020304" pitchFamily="18" charset="0"/>
                <a:ea typeface="+mn-ea"/>
              </a:rPr>
              <a:t>thay đổi</a:t>
            </a:r>
            <a:r>
              <a:rPr lang="en-US" altLang="en-US" sz="1800" kern="1200">
                <a:latin typeface="Times New Roman" panose="02020603050405020304" pitchFamily="18" charset="0"/>
                <a:ea typeface="+mn-ea"/>
              </a:rPr>
              <a:t> được, khoảng cách từ thể thủy tinh đến màng lưới không thay đổi được.</a:t>
            </a:r>
          </a:p>
        </p:txBody>
      </p:sp>
    </p:spTree>
    <p:extLst>
      <p:ext uri="{BB962C8B-B14F-4D97-AF65-F5344CB8AC3E}">
        <p14:creationId xmlns:p14="http://schemas.microsoft.com/office/powerpoint/2010/main" val="258791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5.55556E-7 1.7284E-6 L 0.07274 1.7284E-6 " pathEditMode="relative" rAng="0" ptsTypes="AA">
                                      <p:cBhvr>
                                        <p:cTn id="11" dur="2000" fill="hold"/>
                                        <p:tgtEl>
                                          <p:spTgt spid="59"/>
                                        </p:tgtEl>
                                        <p:attrNameLst>
                                          <p:attrName>ppt_x</p:attrName>
                                          <p:attrName>ppt_y</p:attrName>
                                        </p:attrNameLst>
                                      </p:cBhvr>
                                      <p:rCtr x="3628" y="0"/>
                                    </p:animMotion>
                                  </p:childTnLst>
                                </p:cTn>
                              </p:par>
                            </p:childTnLst>
                          </p:cTn>
                        </p:par>
                        <p:par>
                          <p:cTn id="12" fill="hold">
                            <p:stCondLst>
                              <p:cond delay="2000"/>
                            </p:stCondLst>
                            <p:childTnLst>
                              <p:par>
                                <p:cTn id="13" presetID="63" presetClass="path" presetSubtype="0" accel="50000" decel="50000" fill="hold" nodeType="afterEffect">
                                  <p:stCondLst>
                                    <p:cond delay="0"/>
                                  </p:stCondLst>
                                  <p:childTnLst>
                                    <p:animMotion origin="layout" path="M 5.55556E-7 1.7284E-6 L 0.07361 1.7284E-6 " pathEditMode="relative" rAng="0" ptsTypes="AA">
                                      <p:cBhvr>
                                        <p:cTn id="14" dur="2000" spd="-100000" fill="hold"/>
                                        <p:tgtEl>
                                          <p:spTgt spid="59"/>
                                        </p:tgtEl>
                                        <p:attrNameLst>
                                          <p:attrName>ppt_x</p:attrName>
                                          <p:attrName>ppt_y</p:attrName>
                                        </p:attrNameLst>
                                      </p:cBhvr>
                                      <p:rCtr x="3681" y="0"/>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ntr" presetSubtype="10" repeatCount="indefinite" fill="hold" grpId="0" nodeType="click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p:cTn id="24" dur="5000" fill="hold"/>
                                        <p:tgtEl>
                                          <p:spTgt spid="63"/>
                                        </p:tgtEl>
                                        <p:attrNameLst>
                                          <p:attrName>ppt_w</p:attrName>
                                        </p:attrNameLst>
                                      </p:cBhvr>
                                      <p:tavLst>
                                        <p:tav tm="0" fmla="#ppt_w*sin(2.5*pi*$)">
                                          <p:val>
                                            <p:fltVal val="0"/>
                                          </p:val>
                                        </p:tav>
                                        <p:tav tm="100000">
                                          <p:val>
                                            <p:fltVal val="1"/>
                                          </p:val>
                                        </p:tav>
                                      </p:tavLst>
                                    </p:anim>
                                    <p:anim calcmode="lin" valueType="num">
                                      <p:cBhvr>
                                        <p:cTn id="25" dur="50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6598" y="338572"/>
            <a:ext cx="5519939" cy="1900178"/>
          </a:xfrm>
          <a:prstGeom prst="rect">
            <a:avLst/>
          </a:prstGeom>
        </p:spPr>
      </p:pic>
      <p:pic>
        <p:nvPicPr>
          <p:cNvPr id="5" name="Picture 4"/>
          <p:cNvPicPr>
            <a:picLocks noChangeAspect="1"/>
          </p:cNvPicPr>
          <p:nvPr/>
        </p:nvPicPr>
        <p:blipFill rotWithShape="1">
          <a:blip r:embed="rId3"/>
          <a:srcRect b="53351"/>
          <a:stretch/>
        </p:blipFill>
        <p:spPr>
          <a:xfrm>
            <a:off x="826510" y="2643623"/>
            <a:ext cx="5190027" cy="1763798"/>
          </a:xfrm>
          <a:prstGeom prst="rect">
            <a:avLst/>
          </a:prstGeom>
        </p:spPr>
      </p:pic>
      <p:sp>
        <p:nvSpPr>
          <p:cNvPr id="6" name="TextBox 15"/>
          <p:cNvSpPr txBox="1">
            <a:spLocks noChangeArrowheads="1"/>
          </p:cNvSpPr>
          <p:nvPr/>
        </p:nvSpPr>
        <p:spPr bwMode="auto">
          <a:xfrm>
            <a:off x="6227406" y="1708814"/>
            <a:ext cx="2698386" cy="1477328"/>
          </a:xfrm>
          <a:prstGeom prst="rect">
            <a:avLst/>
          </a:prstGeom>
          <a:solidFill>
            <a:schemeClr val="tx2">
              <a:lumMod val="75000"/>
            </a:schemeClr>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eaLnBrk="1" fontAlgn="base" hangingPunct="1">
              <a:spcBef>
                <a:spcPct val="0"/>
              </a:spcBef>
              <a:spcAft>
                <a:spcPct val="0"/>
              </a:spcAft>
              <a:buClrTx/>
            </a:pPr>
            <a:r>
              <a:rPr lang="en-US" altLang="en-US" sz="1800" i="1" kern="1200" smtClean="0">
                <a:latin typeface="Times New Roman" panose="02020603050405020304" pitchFamily="18" charset="0"/>
                <a:ea typeface="+mn-ea"/>
              </a:rPr>
              <a:t>Về phương diện quang hình học, mắt có cấu tạo như một máy ảnh dùng để thu ảnh thật, ngược chiều và nhỏ hơn vật.</a:t>
            </a:r>
            <a:endParaRPr lang="en-US" altLang="en-US" sz="1800" i="1" kern="1200">
              <a:latin typeface="Times New Roman" panose="02020603050405020304" pitchFamily="18" charset="0"/>
              <a:ea typeface="+mn-ea"/>
            </a:endParaRPr>
          </a:p>
        </p:txBody>
      </p:sp>
    </p:spTree>
    <p:extLst>
      <p:ext uri="{BB962C8B-B14F-4D97-AF65-F5344CB8AC3E}">
        <p14:creationId xmlns:p14="http://schemas.microsoft.com/office/powerpoint/2010/main" val="7799902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pSp>
        <p:nvGrpSpPr>
          <p:cNvPr id="304" name="Google Shape;304;p37"/>
          <p:cNvGrpSpPr/>
          <p:nvPr/>
        </p:nvGrpSpPr>
        <p:grpSpPr>
          <a:xfrm rot="2155192">
            <a:off x="6235676" y="684195"/>
            <a:ext cx="2069123" cy="1711908"/>
            <a:chOff x="6642001" y="785120"/>
            <a:chExt cx="2069123" cy="1711908"/>
          </a:xfrm>
        </p:grpSpPr>
        <p:sp>
          <p:nvSpPr>
            <p:cNvPr id="305" name="Google Shape;305;p37"/>
            <p:cNvSpPr/>
            <p:nvPr/>
          </p:nvSpPr>
          <p:spPr>
            <a:xfrm rot="-931350">
              <a:off x="6780446" y="1001612"/>
              <a:ext cx="1792232" cy="1278925"/>
            </a:xfrm>
            <a:custGeom>
              <a:avLst/>
              <a:gdLst/>
              <a:ahLst/>
              <a:cxnLst/>
              <a:rect l="l" t="t" r="r" b="b"/>
              <a:pathLst>
                <a:path w="29095" h="20762" extrusionOk="0">
                  <a:moveTo>
                    <a:pt x="16404" y="1"/>
                  </a:moveTo>
                  <a:cubicBezTo>
                    <a:pt x="13480" y="1"/>
                    <a:pt x="10483" y="826"/>
                    <a:pt x="8174" y="2617"/>
                  </a:cubicBezTo>
                  <a:cubicBezTo>
                    <a:pt x="2891" y="6713"/>
                    <a:pt x="1" y="12302"/>
                    <a:pt x="3369" y="16666"/>
                  </a:cubicBezTo>
                  <a:cubicBezTo>
                    <a:pt x="5355" y="19216"/>
                    <a:pt x="9084" y="20762"/>
                    <a:pt x="12889" y="20762"/>
                  </a:cubicBezTo>
                  <a:cubicBezTo>
                    <a:pt x="15539" y="20762"/>
                    <a:pt x="18225" y="20012"/>
                    <a:pt x="20385" y="18331"/>
                  </a:cubicBezTo>
                  <a:cubicBezTo>
                    <a:pt x="25668" y="14235"/>
                    <a:pt x="29094" y="8167"/>
                    <a:pt x="25707" y="3803"/>
                  </a:cubicBezTo>
                  <a:cubicBezTo>
                    <a:pt x="23810" y="1368"/>
                    <a:pt x="20168" y="1"/>
                    <a:pt x="16404" y="1"/>
                  </a:cubicBezTo>
                  <a:close/>
                </a:path>
              </a:pathLst>
            </a:custGeom>
            <a:solidFill>
              <a:schemeClr val="lt1"/>
            </a:solidFill>
            <a:ln>
              <a:noFill/>
            </a:ln>
            <a:effectLst>
              <a:outerShdw dist="85725" dir="5400000" algn="bl" rotWithShape="0">
                <a:srgbClr val="000000">
                  <a:alpha val="1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7"/>
            <p:cNvSpPr/>
            <p:nvPr/>
          </p:nvSpPr>
          <p:spPr>
            <a:xfrm rot="-931350">
              <a:off x="7285070" y="1367449"/>
              <a:ext cx="701616" cy="699214"/>
            </a:xfrm>
            <a:custGeom>
              <a:avLst/>
              <a:gdLst/>
              <a:ahLst/>
              <a:cxnLst/>
              <a:rect l="l" t="t" r="r" b="b"/>
              <a:pathLst>
                <a:path w="11390" h="11351" extrusionOk="0">
                  <a:moveTo>
                    <a:pt x="5705" y="0"/>
                  </a:moveTo>
                  <a:cubicBezTo>
                    <a:pt x="2546" y="0"/>
                    <a:pt x="1" y="2546"/>
                    <a:pt x="1" y="5685"/>
                  </a:cubicBezTo>
                  <a:cubicBezTo>
                    <a:pt x="1" y="8805"/>
                    <a:pt x="2565" y="11351"/>
                    <a:pt x="5705" y="11351"/>
                  </a:cubicBezTo>
                  <a:cubicBezTo>
                    <a:pt x="8863" y="11351"/>
                    <a:pt x="11389" y="8805"/>
                    <a:pt x="11389" y="5685"/>
                  </a:cubicBezTo>
                  <a:cubicBezTo>
                    <a:pt x="11389" y="2565"/>
                    <a:pt x="8863" y="39"/>
                    <a:pt x="5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p:nvPr/>
          </p:nvSpPr>
          <p:spPr>
            <a:xfrm rot="-931350">
              <a:off x="7309793" y="1394924"/>
              <a:ext cx="660345" cy="660345"/>
            </a:xfrm>
            <a:custGeom>
              <a:avLst/>
              <a:gdLst/>
              <a:ahLst/>
              <a:cxnLst/>
              <a:rect l="l" t="t" r="r" b="b"/>
              <a:pathLst>
                <a:path w="10720" h="10720" extrusionOk="0">
                  <a:moveTo>
                    <a:pt x="10719" y="5360"/>
                  </a:moveTo>
                  <a:cubicBezTo>
                    <a:pt x="10719" y="8327"/>
                    <a:pt x="8326" y="10719"/>
                    <a:pt x="5360" y="10719"/>
                  </a:cubicBezTo>
                  <a:cubicBezTo>
                    <a:pt x="2393" y="10719"/>
                    <a:pt x="0" y="8327"/>
                    <a:pt x="0" y="5360"/>
                  </a:cubicBezTo>
                  <a:cubicBezTo>
                    <a:pt x="0" y="2393"/>
                    <a:pt x="2412" y="1"/>
                    <a:pt x="5360" y="1"/>
                  </a:cubicBezTo>
                  <a:cubicBezTo>
                    <a:pt x="8307" y="1"/>
                    <a:pt x="10719" y="2393"/>
                    <a:pt x="10719" y="53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p:nvPr/>
          </p:nvSpPr>
          <p:spPr>
            <a:xfrm rot="-931350">
              <a:off x="7495076" y="1575977"/>
              <a:ext cx="283049" cy="282987"/>
            </a:xfrm>
            <a:custGeom>
              <a:avLst/>
              <a:gdLst/>
              <a:ahLst/>
              <a:cxnLst/>
              <a:rect l="l" t="t" r="r" b="b"/>
              <a:pathLst>
                <a:path w="4595" h="4594" extrusionOk="0">
                  <a:moveTo>
                    <a:pt x="2298" y="0"/>
                  </a:moveTo>
                  <a:cubicBezTo>
                    <a:pt x="1015" y="0"/>
                    <a:pt x="1" y="1015"/>
                    <a:pt x="1" y="2297"/>
                  </a:cubicBezTo>
                  <a:cubicBezTo>
                    <a:pt x="1" y="3560"/>
                    <a:pt x="1015" y="4594"/>
                    <a:pt x="2298" y="4594"/>
                  </a:cubicBezTo>
                  <a:cubicBezTo>
                    <a:pt x="3561" y="4594"/>
                    <a:pt x="4594" y="3560"/>
                    <a:pt x="4594" y="2297"/>
                  </a:cubicBezTo>
                  <a:cubicBezTo>
                    <a:pt x="4594" y="1053"/>
                    <a:pt x="3561" y="19"/>
                    <a:pt x="2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7"/>
            <p:cNvSpPr/>
            <p:nvPr/>
          </p:nvSpPr>
          <p:spPr>
            <a:xfrm rot="-931350">
              <a:off x="7552546" y="1898911"/>
              <a:ext cx="102624" cy="110571"/>
            </a:xfrm>
            <a:custGeom>
              <a:avLst/>
              <a:gdLst/>
              <a:ahLst/>
              <a:cxnLst/>
              <a:rect l="l" t="t" r="r" b="b"/>
              <a:pathLst>
                <a:path w="1666" h="1795" extrusionOk="0">
                  <a:moveTo>
                    <a:pt x="993" y="0"/>
                  </a:moveTo>
                  <a:cubicBezTo>
                    <a:pt x="651" y="0"/>
                    <a:pt x="307" y="303"/>
                    <a:pt x="172" y="725"/>
                  </a:cubicBezTo>
                  <a:cubicBezTo>
                    <a:pt x="0" y="1203"/>
                    <a:pt x="192" y="1682"/>
                    <a:pt x="555" y="1778"/>
                  </a:cubicBezTo>
                  <a:cubicBezTo>
                    <a:pt x="600" y="1789"/>
                    <a:pt x="646" y="1794"/>
                    <a:pt x="691" y="1794"/>
                  </a:cubicBezTo>
                  <a:cubicBezTo>
                    <a:pt x="1030" y="1794"/>
                    <a:pt x="1360" y="1491"/>
                    <a:pt x="1512" y="1069"/>
                  </a:cubicBezTo>
                  <a:cubicBezTo>
                    <a:pt x="1665" y="591"/>
                    <a:pt x="1474" y="112"/>
                    <a:pt x="1129" y="17"/>
                  </a:cubicBezTo>
                  <a:cubicBezTo>
                    <a:pt x="1084" y="5"/>
                    <a:pt x="1038" y="0"/>
                    <a:pt x="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7"/>
            <p:cNvSpPr/>
            <p:nvPr/>
          </p:nvSpPr>
          <p:spPr>
            <a:xfrm rot="-931350">
              <a:off x="7639463" y="1497722"/>
              <a:ext cx="227609" cy="147099"/>
            </a:xfrm>
            <a:custGeom>
              <a:avLst/>
              <a:gdLst/>
              <a:ahLst/>
              <a:cxnLst/>
              <a:rect l="l" t="t" r="r" b="b"/>
              <a:pathLst>
                <a:path w="3695" h="2388" extrusionOk="0">
                  <a:moveTo>
                    <a:pt x="2293" y="0"/>
                  </a:moveTo>
                  <a:cubicBezTo>
                    <a:pt x="1988" y="0"/>
                    <a:pt x="1652" y="71"/>
                    <a:pt x="1321" y="218"/>
                  </a:cubicBezTo>
                  <a:cubicBezTo>
                    <a:pt x="479" y="581"/>
                    <a:pt x="0" y="1309"/>
                    <a:pt x="287" y="1864"/>
                  </a:cubicBezTo>
                  <a:cubicBezTo>
                    <a:pt x="464" y="2206"/>
                    <a:pt x="881" y="2388"/>
                    <a:pt x="1376" y="2388"/>
                  </a:cubicBezTo>
                  <a:cubicBezTo>
                    <a:pt x="1684" y="2388"/>
                    <a:pt x="2024" y="2317"/>
                    <a:pt x="2354" y="2170"/>
                  </a:cubicBezTo>
                  <a:cubicBezTo>
                    <a:pt x="3216" y="1787"/>
                    <a:pt x="3694" y="1060"/>
                    <a:pt x="3369" y="524"/>
                  </a:cubicBezTo>
                  <a:cubicBezTo>
                    <a:pt x="3192" y="182"/>
                    <a:pt x="2783" y="0"/>
                    <a:pt x="2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7"/>
            <p:cNvSpPr/>
            <p:nvPr/>
          </p:nvSpPr>
          <p:spPr>
            <a:xfrm rot="-931350">
              <a:off x="7109085" y="1227830"/>
              <a:ext cx="1111929" cy="668537"/>
            </a:xfrm>
            <a:custGeom>
              <a:avLst/>
              <a:gdLst/>
              <a:ahLst/>
              <a:cxnLst/>
              <a:rect l="l" t="t" r="r" b="b"/>
              <a:pathLst>
                <a:path w="18051" h="10853" extrusionOk="0">
                  <a:moveTo>
                    <a:pt x="11982" y="0"/>
                  </a:moveTo>
                  <a:cubicBezTo>
                    <a:pt x="11982" y="0"/>
                    <a:pt x="7236" y="517"/>
                    <a:pt x="4518" y="2680"/>
                  </a:cubicBezTo>
                  <a:cubicBezTo>
                    <a:pt x="1819" y="4824"/>
                    <a:pt x="498" y="6891"/>
                    <a:pt x="0" y="10853"/>
                  </a:cubicBezTo>
                  <a:cubicBezTo>
                    <a:pt x="977" y="7561"/>
                    <a:pt x="3350" y="3484"/>
                    <a:pt x="7925" y="2967"/>
                  </a:cubicBezTo>
                  <a:cubicBezTo>
                    <a:pt x="8224" y="2932"/>
                    <a:pt x="8515" y="2916"/>
                    <a:pt x="8798" y="2916"/>
                  </a:cubicBezTo>
                  <a:cubicBezTo>
                    <a:pt x="12841" y="2916"/>
                    <a:pt x="15198" y="6259"/>
                    <a:pt x="15198" y="6259"/>
                  </a:cubicBezTo>
                  <a:cubicBezTo>
                    <a:pt x="15198" y="6259"/>
                    <a:pt x="15045" y="8728"/>
                    <a:pt x="14356" y="10413"/>
                  </a:cubicBezTo>
                  <a:cubicBezTo>
                    <a:pt x="16193" y="8058"/>
                    <a:pt x="17801" y="4785"/>
                    <a:pt x="18050" y="3369"/>
                  </a:cubicBezTo>
                  <a:lnTo>
                    <a:pt x="18050" y="3369"/>
                  </a:lnTo>
                  <a:cubicBezTo>
                    <a:pt x="17913" y="3379"/>
                    <a:pt x="17778" y="3383"/>
                    <a:pt x="17645" y="3383"/>
                  </a:cubicBezTo>
                  <a:cubicBezTo>
                    <a:pt x="16473" y="3383"/>
                    <a:pt x="15485" y="3044"/>
                    <a:pt x="15485" y="3044"/>
                  </a:cubicBezTo>
                  <a:cubicBezTo>
                    <a:pt x="15925" y="2603"/>
                    <a:pt x="16327" y="1474"/>
                    <a:pt x="16327" y="1474"/>
                  </a:cubicBezTo>
                  <a:cubicBezTo>
                    <a:pt x="14452" y="1244"/>
                    <a:pt x="11217" y="1225"/>
                    <a:pt x="11217" y="1225"/>
                  </a:cubicBezTo>
                  <a:cubicBezTo>
                    <a:pt x="11772" y="689"/>
                    <a:pt x="11982" y="0"/>
                    <a:pt x="119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7"/>
            <p:cNvSpPr/>
            <p:nvPr/>
          </p:nvSpPr>
          <p:spPr>
            <a:xfrm rot="-931350">
              <a:off x="7134100" y="1339003"/>
              <a:ext cx="346742" cy="325491"/>
            </a:xfrm>
            <a:custGeom>
              <a:avLst/>
              <a:gdLst/>
              <a:ahLst/>
              <a:cxnLst/>
              <a:rect l="l" t="t" r="r" b="b"/>
              <a:pathLst>
                <a:path w="5629" h="5284" extrusionOk="0">
                  <a:moveTo>
                    <a:pt x="5628" y="0"/>
                  </a:moveTo>
                  <a:lnTo>
                    <a:pt x="5628" y="0"/>
                  </a:lnTo>
                  <a:cubicBezTo>
                    <a:pt x="3217" y="747"/>
                    <a:pt x="1436" y="2221"/>
                    <a:pt x="1436" y="2221"/>
                  </a:cubicBezTo>
                  <a:cubicBezTo>
                    <a:pt x="958" y="2776"/>
                    <a:pt x="384" y="3714"/>
                    <a:pt x="1" y="5283"/>
                  </a:cubicBezTo>
                  <a:cubicBezTo>
                    <a:pt x="1" y="5283"/>
                    <a:pt x="1609" y="1742"/>
                    <a:pt x="5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7"/>
            <p:cNvSpPr/>
            <p:nvPr/>
          </p:nvSpPr>
          <p:spPr>
            <a:xfrm rot="-931350">
              <a:off x="7580524" y="2045369"/>
              <a:ext cx="294814" cy="45891"/>
            </a:xfrm>
            <a:custGeom>
              <a:avLst/>
              <a:gdLst/>
              <a:ahLst/>
              <a:cxnLst/>
              <a:rect l="l" t="t" r="r" b="b"/>
              <a:pathLst>
                <a:path w="4786" h="745" extrusionOk="0">
                  <a:moveTo>
                    <a:pt x="4785" y="1"/>
                  </a:moveTo>
                  <a:lnTo>
                    <a:pt x="4785" y="1"/>
                  </a:lnTo>
                  <a:cubicBezTo>
                    <a:pt x="3642" y="373"/>
                    <a:pt x="2553" y="475"/>
                    <a:pt x="1704" y="475"/>
                  </a:cubicBezTo>
                  <a:cubicBezTo>
                    <a:pt x="677" y="475"/>
                    <a:pt x="0" y="326"/>
                    <a:pt x="0" y="326"/>
                  </a:cubicBezTo>
                  <a:lnTo>
                    <a:pt x="0" y="326"/>
                  </a:lnTo>
                  <a:cubicBezTo>
                    <a:pt x="638" y="623"/>
                    <a:pt x="1308" y="745"/>
                    <a:pt x="1960" y="745"/>
                  </a:cubicBezTo>
                  <a:cubicBezTo>
                    <a:pt x="3029" y="745"/>
                    <a:pt x="4048" y="417"/>
                    <a:pt x="4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7"/>
          <p:cNvGrpSpPr/>
          <p:nvPr/>
        </p:nvGrpSpPr>
        <p:grpSpPr>
          <a:xfrm flipH="1">
            <a:off x="2741356" y="1212480"/>
            <a:ext cx="784475" cy="783100"/>
            <a:chOff x="965125" y="905175"/>
            <a:chExt cx="784475" cy="783100"/>
          </a:xfrm>
        </p:grpSpPr>
        <p:sp>
          <p:nvSpPr>
            <p:cNvPr id="315" name="Google Shape;315;p37"/>
            <p:cNvSpPr/>
            <p:nvPr/>
          </p:nvSpPr>
          <p:spPr>
            <a:xfrm>
              <a:off x="1271600" y="905175"/>
              <a:ext cx="478000" cy="472800"/>
            </a:xfrm>
            <a:custGeom>
              <a:avLst/>
              <a:gdLst/>
              <a:ahLst/>
              <a:cxnLst/>
              <a:rect l="l" t="t" r="r" b="b"/>
              <a:pathLst>
                <a:path w="19120" h="18912" extrusionOk="0">
                  <a:moveTo>
                    <a:pt x="319" y="1"/>
                  </a:moveTo>
                  <a:cubicBezTo>
                    <a:pt x="163" y="1"/>
                    <a:pt x="1" y="217"/>
                    <a:pt x="133" y="350"/>
                  </a:cubicBezTo>
                  <a:lnTo>
                    <a:pt x="4203" y="5220"/>
                  </a:lnTo>
                  <a:cubicBezTo>
                    <a:pt x="6038" y="7422"/>
                    <a:pt x="6404" y="10224"/>
                    <a:pt x="5137" y="12058"/>
                  </a:cubicBezTo>
                  <a:lnTo>
                    <a:pt x="1734" y="17028"/>
                  </a:lnTo>
                  <a:cubicBezTo>
                    <a:pt x="1632" y="17157"/>
                    <a:pt x="1707" y="17306"/>
                    <a:pt x="1839" y="17306"/>
                  </a:cubicBezTo>
                  <a:cubicBezTo>
                    <a:pt x="1878" y="17306"/>
                    <a:pt x="1922" y="17292"/>
                    <a:pt x="1968" y="17262"/>
                  </a:cubicBezTo>
                  <a:lnTo>
                    <a:pt x="7072" y="13893"/>
                  </a:lnTo>
                  <a:cubicBezTo>
                    <a:pt x="7777" y="13431"/>
                    <a:pt x="8614" y="13206"/>
                    <a:pt x="9506" y="13206"/>
                  </a:cubicBezTo>
                  <a:cubicBezTo>
                    <a:pt x="10934" y="13206"/>
                    <a:pt x="12500" y="13784"/>
                    <a:pt x="13877" y="14894"/>
                  </a:cubicBezTo>
                  <a:lnTo>
                    <a:pt x="18713" y="18863"/>
                  </a:lnTo>
                  <a:cubicBezTo>
                    <a:pt x="18748" y="18897"/>
                    <a:pt x="18786" y="18912"/>
                    <a:pt x="18825" y="18912"/>
                  </a:cubicBezTo>
                  <a:cubicBezTo>
                    <a:pt x="18973" y="18912"/>
                    <a:pt x="19119" y="18695"/>
                    <a:pt x="19014" y="18563"/>
                  </a:cubicBezTo>
                  <a:lnTo>
                    <a:pt x="15044" y="13726"/>
                  </a:lnTo>
                  <a:cubicBezTo>
                    <a:pt x="13209" y="11525"/>
                    <a:pt x="12842" y="8756"/>
                    <a:pt x="14043" y="6921"/>
                  </a:cubicBezTo>
                  <a:lnTo>
                    <a:pt x="17412" y="1851"/>
                  </a:lnTo>
                  <a:cubicBezTo>
                    <a:pt x="17521" y="1715"/>
                    <a:pt x="17431" y="1557"/>
                    <a:pt x="17285" y="1557"/>
                  </a:cubicBezTo>
                  <a:cubicBezTo>
                    <a:pt x="17252" y="1557"/>
                    <a:pt x="17216" y="1565"/>
                    <a:pt x="17179" y="1584"/>
                  </a:cubicBezTo>
                  <a:lnTo>
                    <a:pt x="12142" y="5053"/>
                  </a:lnTo>
                  <a:cubicBezTo>
                    <a:pt x="11425" y="5548"/>
                    <a:pt x="10566" y="5789"/>
                    <a:pt x="9651" y="5789"/>
                  </a:cubicBezTo>
                  <a:cubicBezTo>
                    <a:pt x="8225" y="5789"/>
                    <a:pt x="6665" y="5204"/>
                    <a:pt x="5304" y="4086"/>
                  </a:cubicBezTo>
                  <a:lnTo>
                    <a:pt x="434" y="50"/>
                  </a:lnTo>
                  <a:cubicBezTo>
                    <a:pt x="399" y="15"/>
                    <a:pt x="359"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7"/>
            <p:cNvSpPr/>
            <p:nvPr/>
          </p:nvSpPr>
          <p:spPr>
            <a:xfrm>
              <a:off x="1176825" y="1410475"/>
              <a:ext cx="278625" cy="277800"/>
            </a:xfrm>
            <a:custGeom>
              <a:avLst/>
              <a:gdLst/>
              <a:ahLst/>
              <a:cxnLst/>
              <a:rect l="l" t="t" r="r" b="b"/>
              <a:pathLst>
                <a:path w="11145" h="11112" extrusionOk="0">
                  <a:moveTo>
                    <a:pt x="176" y="1"/>
                  </a:moveTo>
                  <a:cubicBezTo>
                    <a:pt x="101" y="1"/>
                    <a:pt x="1" y="104"/>
                    <a:pt x="55" y="186"/>
                  </a:cubicBezTo>
                  <a:lnTo>
                    <a:pt x="2423" y="3088"/>
                  </a:lnTo>
                  <a:cubicBezTo>
                    <a:pt x="3491" y="4355"/>
                    <a:pt x="3724" y="5990"/>
                    <a:pt x="2990" y="7090"/>
                  </a:cubicBezTo>
                  <a:lnTo>
                    <a:pt x="989" y="9993"/>
                  </a:lnTo>
                  <a:cubicBezTo>
                    <a:pt x="913" y="10093"/>
                    <a:pt x="971" y="10194"/>
                    <a:pt x="1061" y="10194"/>
                  </a:cubicBezTo>
                  <a:cubicBezTo>
                    <a:pt x="1091" y="10194"/>
                    <a:pt x="1123" y="10184"/>
                    <a:pt x="1156" y="10159"/>
                  </a:cubicBezTo>
                  <a:lnTo>
                    <a:pt x="4091" y="8158"/>
                  </a:lnTo>
                  <a:cubicBezTo>
                    <a:pt x="4500" y="7890"/>
                    <a:pt x="4987" y="7758"/>
                    <a:pt x="5505" y="7758"/>
                  </a:cubicBezTo>
                  <a:cubicBezTo>
                    <a:pt x="6341" y="7758"/>
                    <a:pt x="7258" y="8100"/>
                    <a:pt x="8061" y="8758"/>
                  </a:cubicBezTo>
                  <a:lnTo>
                    <a:pt x="10896" y="11093"/>
                  </a:lnTo>
                  <a:cubicBezTo>
                    <a:pt x="10915" y="11106"/>
                    <a:pt x="10936" y="11111"/>
                    <a:pt x="10957" y="11111"/>
                  </a:cubicBezTo>
                  <a:cubicBezTo>
                    <a:pt x="11049" y="11111"/>
                    <a:pt x="11144" y="11008"/>
                    <a:pt x="11063" y="10927"/>
                  </a:cubicBezTo>
                  <a:lnTo>
                    <a:pt x="8728" y="8091"/>
                  </a:lnTo>
                  <a:cubicBezTo>
                    <a:pt x="7694" y="6824"/>
                    <a:pt x="7427" y="5189"/>
                    <a:pt x="8161" y="4122"/>
                  </a:cubicBezTo>
                  <a:lnTo>
                    <a:pt x="10162" y="1153"/>
                  </a:lnTo>
                  <a:cubicBezTo>
                    <a:pt x="10214" y="1049"/>
                    <a:pt x="10165" y="965"/>
                    <a:pt x="10077" y="965"/>
                  </a:cubicBezTo>
                  <a:cubicBezTo>
                    <a:pt x="10052" y="965"/>
                    <a:pt x="10025" y="971"/>
                    <a:pt x="9995" y="986"/>
                  </a:cubicBezTo>
                  <a:lnTo>
                    <a:pt x="7093" y="2954"/>
                  </a:lnTo>
                  <a:cubicBezTo>
                    <a:pt x="6681" y="3247"/>
                    <a:pt x="6168" y="3391"/>
                    <a:pt x="5618" y="3391"/>
                  </a:cubicBezTo>
                  <a:cubicBezTo>
                    <a:pt x="4788" y="3391"/>
                    <a:pt x="3873" y="3062"/>
                    <a:pt x="3090" y="2420"/>
                  </a:cubicBezTo>
                  <a:lnTo>
                    <a:pt x="222" y="19"/>
                  </a:lnTo>
                  <a:cubicBezTo>
                    <a:pt x="209" y="6"/>
                    <a:pt x="193" y="1"/>
                    <a:pt x="1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7"/>
            <p:cNvSpPr/>
            <p:nvPr/>
          </p:nvSpPr>
          <p:spPr>
            <a:xfrm>
              <a:off x="965125" y="1103150"/>
              <a:ext cx="211625" cy="207775"/>
            </a:xfrm>
            <a:custGeom>
              <a:avLst/>
              <a:gdLst/>
              <a:ahLst/>
              <a:cxnLst/>
              <a:rect l="l" t="t" r="r" b="b"/>
              <a:pathLst>
                <a:path w="8465" h="8311" extrusionOk="0">
                  <a:moveTo>
                    <a:pt x="124" y="0"/>
                  </a:moveTo>
                  <a:cubicBezTo>
                    <a:pt x="62" y="0"/>
                    <a:pt x="1" y="87"/>
                    <a:pt x="50" y="136"/>
                  </a:cubicBezTo>
                  <a:lnTo>
                    <a:pt x="1851" y="2305"/>
                  </a:lnTo>
                  <a:cubicBezTo>
                    <a:pt x="2652" y="3272"/>
                    <a:pt x="2819" y="4540"/>
                    <a:pt x="2285" y="5307"/>
                  </a:cubicBezTo>
                  <a:lnTo>
                    <a:pt x="784" y="7475"/>
                  </a:lnTo>
                  <a:cubicBezTo>
                    <a:pt x="757" y="7557"/>
                    <a:pt x="797" y="7617"/>
                    <a:pt x="849" y="7617"/>
                  </a:cubicBezTo>
                  <a:cubicBezTo>
                    <a:pt x="861" y="7617"/>
                    <a:pt x="872" y="7614"/>
                    <a:pt x="884" y="7608"/>
                  </a:cubicBezTo>
                  <a:lnTo>
                    <a:pt x="3152" y="6107"/>
                  </a:lnTo>
                  <a:cubicBezTo>
                    <a:pt x="3476" y="5900"/>
                    <a:pt x="3855" y="5799"/>
                    <a:pt x="4254" y="5799"/>
                  </a:cubicBezTo>
                  <a:cubicBezTo>
                    <a:pt x="4883" y="5799"/>
                    <a:pt x="5563" y="6051"/>
                    <a:pt x="6155" y="6541"/>
                  </a:cubicBezTo>
                  <a:lnTo>
                    <a:pt x="8289" y="8276"/>
                  </a:lnTo>
                  <a:cubicBezTo>
                    <a:pt x="8306" y="8301"/>
                    <a:pt x="8327" y="8311"/>
                    <a:pt x="8347" y="8311"/>
                  </a:cubicBezTo>
                  <a:cubicBezTo>
                    <a:pt x="8408" y="8311"/>
                    <a:pt x="8465" y="8217"/>
                    <a:pt x="8389" y="8142"/>
                  </a:cubicBezTo>
                  <a:lnTo>
                    <a:pt x="6655" y="6041"/>
                  </a:lnTo>
                  <a:cubicBezTo>
                    <a:pt x="5854" y="5073"/>
                    <a:pt x="5688" y="3806"/>
                    <a:pt x="6255" y="3038"/>
                  </a:cubicBezTo>
                  <a:lnTo>
                    <a:pt x="7756" y="770"/>
                  </a:lnTo>
                  <a:cubicBezTo>
                    <a:pt x="7785" y="713"/>
                    <a:pt x="7714" y="630"/>
                    <a:pt x="7651" y="630"/>
                  </a:cubicBezTo>
                  <a:cubicBezTo>
                    <a:pt x="7641" y="630"/>
                    <a:pt x="7631" y="632"/>
                    <a:pt x="7622" y="637"/>
                  </a:cubicBezTo>
                  <a:lnTo>
                    <a:pt x="5354" y="2238"/>
                  </a:lnTo>
                  <a:cubicBezTo>
                    <a:pt x="5056" y="2445"/>
                    <a:pt x="4683" y="2547"/>
                    <a:pt x="4281" y="2547"/>
                  </a:cubicBezTo>
                  <a:cubicBezTo>
                    <a:pt x="3648" y="2547"/>
                    <a:pt x="2944" y="2294"/>
                    <a:pt x="2352" y="1804"/>
                  </a:cubicBezTo>
                  <a:lnTo>
                    <a:pt x="184" y="36"/>
                  </a:lnTo>
                  <a:cubicBezTo>
                    <a:pt x="167" y="11"/>
                    <a:pt x="14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37"/>
          <p:cNvGrpSpPr/>
          <p:nvPr/>
        </p:nvGrpSpPr>
        <p:grpSpPr>
          <a:xfrm>
            <a:off x="5758515" y="3568506"/>
            <a:ext cx="713999" cy="687926"/>
            <a:chOff x="1611325" y="4297675"/>
            <a:chExt cx="798925" cy="769750"/>
          </a:xfrm>
        </p:grpSpPr>
        <p:sp>
          <p:nvSpPr>
            <p:cNvPr id="319" name="Google Shape;319;p37"/>
            <p:cNvSpPr/>
            <p:nvPr/>
          </p:nvSpPr>
          <p:spPr>
            <a:xfrm>
              <a:off x="1747250" y="4433625"/>
              <a:ext cx="475375" cy="492025"/>
            </a:xfrm>
            <a:custGeom>
              <a:avLst/>
              <a:gdLst/>
              <a:ahLst/>
              <a:cxnLst/>
              <a:rect l="l" t="t" r="r" b="b"/>
              <a:pathLst>
                <a:path w="19015" h="19681" extrusionOk="0">
                  <a:moveTo>
                    <a:pt x="9507" y="0"/>
                  </a:moveTo>
                  <a:lnTo>
                    <a:pt x="9007" y="2569"/>
                  </a:lnTo>
                  <a:cubicBezTo>
                    <a:pt x="8373" y="5638"/>
                    <a:pt x="6038" y="8106"/>
                    <a:pt x="3003" y="8907"/>
                  </a:cubicBezTo>
                  <a:lnTo>
                    <a:pt x="1" y="9640"/>
                  </a:lnTo>
                  <a:lnTo>
                    <a:pt x="3003" y="10441"/>
                  </a:lnTo>
                  <a:cubicBezTo>
                    <a:pt x="6072" y="11275"/>
                    <a:pt x="8373" y="13743"/>
                    <a:pt x="8940" y="16846"/>
                  </a:cubicBezTo>
                  <a:lnTo>
                    <a:pt x="9507" y="19681"/>
                  </a:lnTo>
                  <a:lnTo>
                    <a:pt x="10041" y="16846"/>
                  </a:lnTo>
                  <a:cubicBezTo>
                    <a:pt x="10608" y="13743"/>
                    <a:pt x="12943" y="11242"/>
                    <a:pt x="16012" y="10441"/>
                  </a:cubicBezTo>
                  <a:lnTo>
                    <a:pt x="19014" y="9640"/>
                  </a:lnTo>
                  <a:lnTo>
                    <a:pt x="16012" y="8840"/>
                  </a:lnTo>
                  <a:cubicBezTo>
                    <a:pt x="12910" y="8106"/>
                    <a:pt x="10575" y="5604"/>
                    <a:pt x="10008" y="2502"/>
                  </a:cubicBezTo>
                  <a:lnTo>
                    <a:pt x="9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7"/>
            <p:cNvSpPr/>
            <p:nvPr/>
          </p:nvSpPr>
          <p:spPr>
            <a:xfrm>
              <a:off x="2078325" y="4764675"/>
              <a:ext cx="291900" cy="302750"/>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6"/>
                  </a:lnTo>
                  <a:cubicBezTo>
                    <a:pt x="3703" y="6906"/>
                    <a:pt x="5137" y="8440"/>
                    <a:pt x="5504" y="10375"/>
                  </a:cubicBezTo>
                  <a:lnTo>
                    <a:pt x="5838" y="12110"/>
                  </a:lnTo>
                  <a:lnTo>
                    <a:pt x="6171" y="10375"/>
                  </a:lnTo>
                  <a:cubicBezTo>
                    <a:pt x="6505" y="8440"/>
                    <a:pt x="7973" y="6906"/>
                    <a:pt x="9841" y="6406"/>
                  </a:cubicBezTo>
                  <a:lnTo>
                    <a:pt x="11675" y="5905"/>
                  </a:lnTo>
                  <a:lnTo>
                    <a:pt x="9841" y="5438"/>
                  </a:lnTo>
                  <a:cubicBezTo>
                    <a:pt x="7939" y="5005"/>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7"/>
            <p:cNvSpPr/>
            <p:nvPr/>
          </p:nvSpPr>
          <p:spPr>
            <a:xfrm>
              <a:off x="1611325" y="4297675"/>
              <a:ext cx="291900" cy="302750"/>
            </a:xfrm>
            <a:custGeom>
              <a:avLst/>
              <a:gdLst/>
              <a:ahLst/>
              <a:cxnLst/>
              <a:rect l="l" t="t" r="r" b="b"/>
              <a:pathLst>
                <a:path w="11676" h="12110" extrusionOk="0">
                  <a:moveTo>
                    <a:pt x="5838" y="1"/>
                  </a:moveTo>
                  <a:lnTo>
                    <a:pt x="5538" y="1535"/>
                  </a:lnTo>
                  <a:cubicBezTo>
                    <a:pt x="5171" y="3437"/>
                    <a:pt x="3703" y="4938"/>
                    <a:pt x="1835" y="5438"/>
                  </a:cubicBezTo>
                  <a:lnTo>
                    <a:pt x="0" y="5905"/>
                  </a:lnTo>
                  <a:lnTo>
                    <a:pt x="1835" y="6405"/>
                  </a:lnTo>
                  <a:cubicBezTo>
                    <a:pt x="3703" y="6906"/>
                    <a:pt x="5137" y="8440"/>
                    <a:pt x="5504" y="10375"/>
                  </a:cubicBezTo>
                  <a:lnTo>
                    <a:pt x="5838" y="12110"/>
                  </a:lnTo>
                  <a:lnTo>
                    <a:pt x="6171" y="10375"/>
                  </a:lnTo>
                  <a:cubicBezTo>
                    <a:pt x="6505" y="8440"/>
                    <a:pt x="7973" y="6906"/>
                    <a:pt x="9841" y="6405"/>
                  </a:cubicBezTo>
                  <a:lnTo>
                    <a:pt x="11675" y="5905"/>
                  </a:lnTo>
                  <a:lnTo>
                    <a:pt x="9841" y="5438"/>
                  </a:lnTo>
                  <a:cubicBezTo>
                    <a:pt x="7939" y="5004"/>
                    <a:pt x="6505" y="3437"/>
                    <a:pt x="6138" y="1535"/>
                  </a:cubicBezTo>
                  <a:lnTo>
                    <a:pt x="58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7"/>
            <p:cNvSpPr/>
            <p:nvPr/>
          </p:nvSpPr>
          <p:spPr>
            <a:xfrm>
              <a:off x="2332675" y="4679625"/>
              <a:ext cx="77575" cy="77575"/>
            </a:xfrm>
            <a:custGeom>
              <a:avLst/>
              <a:gdLst/>
              <a:ahLst/>
              <a:cxnLst/>
              <a:rect l="l" t="t" r="r" b="b"/>
              <a:pathLst>
                <a:path w="3103" h="3103" extrusionOk="0">
                  <a:moveTo>
                    <a:pt x="1535" y="1"/>
                  </a:moveTo>
                  <a:cubicBezTo>
                    <a:pt x="667" y="1"/>
                    <a:pt x="0" y="734"/>
                    <a:pt x="0" y="1568"/>
                  </a:cubicBezTo>
                  <a:cubicBezTo>
                    <a:pt x="0" y="2402"/>
                    <a:pt x="667" y="3069"/>
                    <a:pt x="1535" y="3103"/>
                  </a:cubicBezTo>
                  <a:cubicBezTo>
                    <a:pt x="2435" y="3103"/>
                    <a:pt x="3103" y="2402"/>
                    <a:pt x="3103" y="1568"/>
                  </a:cubicBezTo>
                  <a:cubicBezTo>
                    <a:pt x="3103" y="668"/>
                    <a:pt x="2369" y="1"/>
                    <a:pt x="15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7"/>
            <p:cNvSpPr/>
            <p:nvPr/>
          </p:nvSpPr>
          <p:spPr>
            <a:xfrm>
              <a:off x="1757250" y="4783875"/>
              <a:ext cx="77600" cy="77575"/>
            </a:xfrm>
            <a:custGeom>
              <a:avLst/>
              <a:gdLst/>
              <a:ahLst/>
              <a:cxnLst/>
              <a:rect l="l" t="t" r="r" b="b"/>
              <a:pathLst>
                <a:path w="3104" h="3103" extrusionOk="0">
                  <a:moveTo>
                    <a:pt x="1535" y="0"/>
                  </a:moveTo>
                  <a:cubicBezTo>
                    <a:pt x="668" y="0"/>
                    <a:pt x="1" y="734"/>
                    <a:pt x="1" y="1568"/>
                  </a:cubicBezTo>
                  <a:cubicBezTo>
                    <a:pt x="1" y="2402"/>
                    <a:pt x="701" y="3102"/>
                    <a:pt x="1535" y="3102"/>
                  </a:cubicBezTo>
                  <a:cubicBezTo>
                    <a:pt x="2436" y="3102"/>
                    <a:pt x="3103" y="2402"/>
                    <a:pt x="3103" y="1568"/>
                  </a:cubicBezTo>
                  <a:cubicBezTo>
                    <a:pt x="3103" y="667"/>
                    <a:pt x="2369" y="0"/>
                    <a:pt x="15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7"/>
            <p:cNvSpPr/>
            <p:nvPr/>
          </p:nvSpPr>
          <p:spPr>
            <a:xfrm>
              <a:off x="2287650" y="4600400"/>
              <a:ext cx="41700" cy="41725"/>
            </a:xfrm>
            <a:custGeom>
              <a:avLst/>
              <a:gdLst/>
              <a:ahLst/>
              <a:cxnLst/>
              <a:rect l="l" t="t" r="r" b="b"/>
              <a:pathLst>
                <a:path w="1668" h="1669" extrusionOk="0">
                  <a:moveTo>
                    <a:pt x="834" y="1"/>
                  </a:moveTo>
                  <a:cubicBezTo>
                    <a:pt x="400" y="1"/>
                    <a:pt x="0" y="401"/>
                    <a:pt x="0" y="835"/>
                  </a:cubicBezTo>
                  <a:cubicBezTo>
                    <a:pt x="0" y="1302"/>
                    <a:pt x="400" y="1668"/>
                    <a:pt x="834" y="1668"/>
                  </a:cubicBezTo>
                  <a:cubicBezTo>
                    <a:pt x="1301" y="1668"/>
                    <a:pt x="1668" y="1302"/>
                    <a:pt x="1668" y="835"/>
                  </a:cubicBezTo>
                  <a:cubicBezTo>
                    <a:pt x="1668" y="401"/>
                    <a:pt x="1301"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7"/>
            <p:cNvSpPr/>
            <p:nvPr/>
          </p:nvSpPr>
          <p:spPr>
            <a:xfrm>
              <a:off x="1683050" y="4877275"/>
              <a:ext cx="41700" cy="41725"/>
            </a:xfrm>
            <a:custGeom>
              <a:avLst/>
              <a:gdLst/>
              <a:ahLst/>
              <a:cxnLst/>
              <a:rect l="l" t="t" r="r" b="b"/>
              <a:pathLst>
                <a:path w="1668" h="1669" extrusionOk="0">
                  <a:moveTo>
                    <a:pt x="834" y="0"/>
                  </a:moveTo>
                  <a:cubicBezTo>
                    <a:pt x="400" y="0"/>
                    <a:pt x="0" y="367"/>
                    <a:pt x="0" y="834"/>
                  </a:cubicBezTo>
                  <a:cubicBezTo>
                    <a:pt x="0" y="1268"/>
                    <a:pt x="400" y="1668"/>
                    <a:pt x="834" y="1668"/>
                  </a:cubicBezTo>
                  <a:cubicBezTo>
                    <a:pt x="1301" y="1668"/>
                    <a:pt x="1668" y="1268"/>
                    <a:pt x="1668" y="834"/>
                  </a:cubicBezTo>
                  <a:cubicBezTo>
                    <a:pt x="1668" y="367"/>
                    <a:pt x="1301" y="0"/>
                    <a:pt x="8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7"/>
            <p:cNvSpPr/>
            <p:nvPr/>
          </p:nvSpPr>
          <p:spPr>
            <a:xfrm>
              <a:off x="2354350" y="4537850"/>
              <a:ext cx="31725" cy="31725"/>
            </a:xfrm>
            <a:custGeom>
              <a:avLst/>
              <a:gdLst/>
              <a:ahLst/>
              <a:cxnLst/>
              <a:rect l="l" t="t" r="r" b="b"/>
              <a:pathLst>
                <a:path w="1269" h="1269" extrusionOk="0">
                  <a:moveTo>
                    <a:pt x="634" y="1"/>
                  </a:moveTo>
                  <a:cubicBezTo>
                    <a:pt x="301" y="1"/>
                    <a:pt x="1" y="301"/>
                    <a:pt x="1" y="635"/>
                  </a:cubicBezTo>
                  <a:cubicBezTo>
                    <a:pt x="1" y="968"/>
                    <a:pt x="301" y="1268"/>
                    <a:pt x="634" y="1268"/>
                  </a:cubicBezTo>
                  <a:cubicBezTo>
                    <a:pt x="968" y="1268"/>
                    <a:pt x="1268" y="968"/>
                    <a:pt x="1268" y="635"/>
                  </a:cubicBezTo>
                  <a:cubicBezTo>
                    <a:pt x="1268" y="301"/>
                    <a:pt x="968"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7"/>
            <p:cNvSpPr/>
            <p:nvPr/>
          </p:nvSpPr>
          <p:spPr>
            <a:xfrm>
              <a:off x="1854000" y="4949825"/>
              <a:ext cx="31700" cy="31700"/>
            </a:xfrm>
            <a:custGeom>
              <a:avLst/>
              <a:gdLst/>
              <a:ahLst/>
              <a:cxnLst/>
              <a:rect l="l" t="t" r="r" b="b"/>
              <a:pathLst>
                <a:path w="1268" h="1268" extrusionOk="0">
                  <a:moveTo>
                    <a:pt x="634" y="0"/>
                  </a:moveTo>
                  <a:cubicBezTo>
                    <a:pt x="301" y="0"/>
                    <a:pt x="0" y="300"/>
                    <a:pt x="0" y="634"/>
                  </a:cubicBezTo>
                  <a:cubicBezTo>
                    <a:pt x="0" y="968"/>
                    <a:pt x="301" y="1268"/>
                    <a:pt x="634" y="1268"/>
                  </a:cubicBezTo>
                  <a:cubicBezTo>
                    <a:pt x="968" y="1268"/>
                    <a:pt x="1268" y="968"/>
                    <a:pt x="1268" y="634"/>
                  </a:cubicBezTo>
                  <a:cubicBezTo>
                    <a:pt x="1268" y="300"/>
                    <a:pt x="968" y="0"/>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69;p39"/>
          <p:cNvSpPr txBox="1">
            <a:spLocks noGrp="1"/>
          </p:cNvSpPr>
          <p:nvPr>
            <p:ph type="title"/>
          </p:nvPr>
        </p:nvSpPr>
        <p:spPr>
          <a:xfrm>
            <a:off x="2635684" y="2339688"/>
            <a:ext cx="4160400" cy="147975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mtClean="0"/>
              <a:t>SỰ ĐIỀU TIẾT</a:t>
            </a:r>
            <a:endParaRPr/>
          </a:p>
        </p:txBody>
      </p:sp>
      <p:sp>
        <p:nvSpPr>
          <p:cNvPr id="33" name="Google Shape;370;p39"/>
          <p:cNvSpPr txBox="1">
            <a:spLocks/>
          </p:cNvSpPr>
          <p:nvPr/>
        </p:nvSpPr>
        <p:spPr>
          <a:xfrm>
            <a:off x="2635684" y="1101522"/>
            <a:ext cx="4160400" cy="1122134"/>
          </a:xfrm>
          <a:prstGeom prst="rect">
            <a:avLst/>
          </a:prstGeom>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8000" smtClean="0">
                <a:latin typeface="Yeseva One" panose="020B0604020202020204" charset="0"/>
              </a:rPr>
              <a:t>II</a:t>
            </a:r>
            <a:endParaRPr lang="en-US" sz="8000">
              <a:latin typeface="Yeseva One" panose="020B0604020202020204" charset="0"/>
            </a:endParaRPr>
          </a:p>
        </p:txBody>
      </p:sp>
      <p:cxnSp>
        <p:nvCxnSpPr>
          <p:cNvPr id="60" name="Google Shape;329;p37"/>
          <p:cNvCxnSpPr/>
          <p:nvPr/>
        </p:nvCxnSpPr>
        <p:spPr>
          <a:xfrm flipV="1">
            <a:off x="604362" y="1313457"/>
            <a:ext cx="0" cy="2942975"/>
          </a:xfrm>
          <a:prstGeom prst="straightConnector1">
            <a:avLst/>
          </a:prstGeom>
          <a:noFill/>
          <a:ln w="9525" cap="flat" cmpd="sng">
            <a:solidFill>
              <a:schemeClr val="dk1"/>
            </a:solidFill>
            <a:prstDash val="solid"/>
            <a:round/>
            <a:headEnd type="none" w="med" len="med"/>
            <a:tailEnd type="none" w="med" len="med"/>
          </a:ln>
        </p:spPr>
      </p:cxnSp>
      <p:cxnSp>
        <p:nvCxnSpPr>
          <p:cNvPr id="72" name="Google Shape;329;p37"/>
          <p:cNvCxnSpPr/>
          <p:nvPr/>
        </p:nvCxnSpPr>
        <p:spPr>
          <a:xfrm flipV="1">
            <a:off x="702881" y="4686300"/>
            <a:ext cx="7776101" cy="1"/>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Anime Eyes Style School Planner by Slidesgo">
  <a:themeElements>
    <a:clrScheme name="Simple Light">
      <a:dk1>
        <a:srgbClr val="000000"/>
      </a:dk1>
      <a:lt1>
        <a:srgbClr val="FFFFFF"/>
      </a:lt1>
      <a:dk2>
        <a:srgbClr val="FDEBEA"/>
      </a:dk2>
      <a:lt2>
        <a:srgbClr val="FAE9D9"/>
      </a:lt2>
      <a:accent1>
        <a:srgbClr val="FFEEEE"/>
      </a:accent1>
      <a:accent2>
        <a:srgbClr val="EFC1AC"/>
      </a:accent2>
      <a:accent3>
        <a:srgbClr val="E29F7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nime Eyes Style School Planner by Slidesgo">
  <a:themeElements>
    <a:clrScheme name="Simple Light">
      <a:dk1>
        <a:srgbClr val="000000"/>
      </a:dk1>
      <a:lt1>
        <a:srgbClr val="FFFFFF"/>
      </a:lt1>
      <a:dk2>
        <a:srgbClr val="FDEBEA"/>
      </a:dk2>
      <a:lt2>
        <a:srgbClr val="FAE9D9"/>
      </a:lt2>
      <a:accent1>
        <a:srgbClr val="FFEEEE"/>
      </a:accent1>
      <a:accent2>
        <a:srgbClr val="EFC1AC"/>
      </a:accent2>
      <a:accent3>
        <a:srgbClr val="E29F7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559</TotalTime>
  <Words>1615</Words>
  <Application>Microsoft Office PowerPoint</Application>
  <PresentationFormat>On-screen Show (16:9)</PresentationFormat>
  <Paragraphs>187</Paragraphs>
  <Slides>30</Slides>
  <Notes>10</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30</vt:i4>
      </vt:variant>
    </vt:vector>
  </HeadingPairs>
  <TitlesOfParts>
    <vt:vector size="50" baseType="lpstr">
      <vt:lpstr>Raleway ExtraBold</vt:lpstr>
      <vt:lpstr>IBM Plex Sans SemiBold</vt:lpstr>
      <vt:lpstr>Bebas Neue</vt:lpstr>
      <vt:lpstr>Yeseva One</vt:lpstr>
      <vt:lpstr>Anaheim</vt:lpstr>
      <vt:lpstr>Wingdings</vt:lpstr>
      <vt:lpstr>Lexend SemiBold</vt:lpstr>
      <vt:lpstr>Raleway</vt:lpstr>
      <vt:lpstr>Tahoma</vt:lpstr>
      <vt:lpstr>Syne</vt:lpstr>
      <vt:lpstr>VNI-Times</vt:lpstr>
      <vt:lpstr>Exo</vt:lpstr>
      <vt:lpstr>Open Sans</vt:lpstr>
      <vt:lpstr>Times New Roman</vt:lpstr>
      <vt:lpstr>Cambria Math</vt:lpstr>
      <vt:lpstr>Arial</vt:lpstr>
      <vt:lpstr>Red Hat Display</vt:lpstr>
      <vt:lpstr>Anime Eyes Style School Planner by Slidesgo</vt:lpstr>
      <vt:lpstr>1_Anime Eyes Style School Planner by Slidesgo</vt:lpstr>
      <vt:lpstr>Equation</vt:lpstr>
      <vt:lpstr>BÀI 48 MẮT</vt:lpstr>
      <vt:lpstr>I</vt:lpstr>
      <vt:lpstr>CẤU TẠO CỦA MẮT</vt:lpstr>
      <vt:lpstr>PowerPoint Presentation</vt:lpstr>
      <vt:lpstr>PowerPoint Presentation</vt:lpstr>
      <vt:lpstr>PowerPoint Presentation</vt:lpstr>
      <vt:lpstr>PowerPoint Presentation</vt:lpstr>
      <vt:lpstr>PowerPoint Presentation</vt:lpstr>
      <vt:lpstr>SỰ ĐIỀU TIẾT</vt:lpstr>
      <vt:lpstr>PowerPoint Presentation</vt:lpstr>
      <vt:lpstr>PowerPoint Presentation</vt:lpstr>
      <vt:lpstr>ĐIỂM CỰC CẬN VÀ ĐIỂM CỰC VIỄN</vt:lpstr>
      <vt:lpstr>PowerPoint Presentation</vt:lpstr>
      <vt:lpstr>PowerPoint Presentation</vt:lpstr>
      <vt:lpstr>PowerPoint Presentation</vt:lpstr>
      <vt:lpstr>VẬN DỤNG</vt:lpstr>
      <vt:lpstr>PowerPoint Presentation</vt:lpstr>
      <vt:lpstr>PowerPoint Presentation</vt:lpstr>
      <vt:lpstr>BÀI TẬP CỦNG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ĐÔI MẮT LÀ CỬA SỔ TÂM HỒN</vt:lpstr>
      <vt:lpstr>ĐIỆN ẢNH - PHIM “MẮT BIẾC”</vt:lpstr>
      <vt:lpstr>ÂM NHẠC - VĂN THƠ</vt:lpstr>
      <vt:lpstr>TẠM BIỆT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48 MẮT</dc:title>
  <cp:lastModifiedBy>Admin</cp:lastModifiedBy>
  <cp:revision>68</cp:revision>
  <dcterms:modified xsi:type="dcterms:W3CDTF">2023-03-27T15:28:17Z</dcterms:modified>
</cp:coreProperties>
</file>